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4"/>
  </p:sldMasterIdLst>
  <p:notesMasterIdLst>
    <p:notesMasterId r:id="rId27"/>
  </p:notesMasterIdLst>
  <p:handoutMasterIdLst>
    <p:handoutMasterId r:id="rId28"/>
  </p:handoutMasterIdLst>
  <p:sldIdLst>
    <p:sldId id="256" r:id="rId5"/>
    <p:sldId id="331" r:id="rId6"/>
    <p:sldId id="274" r:id="rId7"/>
    <p:sldId id="277" r:id="rId8"/>
    <p:sldId id="284" r:id="rId9"/>
    <p:sldId id="345" r:id="rId10"/>
    <p:sldId id="276" r:id="rId11"/>
    <p:sldId id="308" r:id="rId12"/>
    <p:sldId id="309" r:id="rId13"/>
    <p:sldId id="310" r:id="rId14"/>
    <p:sldId id="344" r:id="rId15"/>
    <p:sldId id="334" r:id="rId16"/>
    <p:sldId id="333" r:id="rId17"/>
    <p:sldId id="338" r:id="rId18"/>
    <p:sldId id="339" r:id="rId19"/>
    <p:sldId id="337" r:id="rId20"/>
    <p:sldId id="329" r:id="rId21"/>
    <p:sldId id="340" r:id="rId22"/>
    <p:sldId id="341" r:id="rId23"/>
    <p:sldId id="342" r:id="rId24"/>
    <p:sldId id="343" r:id="rId25"/>
    <p:sldId id="258" r:id="rId26"/>
  </p:sldIdLst>
  <p:sldSz cx="9144000" cy="5143500" type="screen16x9"/>
  <p:notesSz cx="6858000" cy="9144000"/>
  <p:defaultTextStyle>
    <a:defPPr>
      <a:defRPr lang="en-US"/>
    </a:defPPr>
    <a:lvl1pPr marL="0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1pPr>
    <a:lvl2pPr marL="357896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2pPr>
    <a:lvl3pPr marL="715792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3pPr>
    <a:lvl4pPr marL="1073688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4pPr>
    <a:lvl5pPr marL="1431585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5pPr>
    <a:lvl6pPr marL="1789481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6pPr>
    <a:lvl7pPr marL="2147377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7pPr>
    <a:lvl8pPr marL="2505273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8pPr>
    <a:lvl9pPr marL="2863169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>
    <p:extLst>
      <p:ext uri="{19B8F6BF-5375-455C-9EA6-DF929625EA0E}">
        <p15:presenceInfo xmlns:p15="http://schemas.microsoft.com/office/powerpoint/2012/main" userId="S::Agnieszka.Palenik@mfipr.gov.pl::6a0c958d-6557-4bbd-8aa6-03360055b1e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27F97BB-C833-4FB7-BDE5-3F7075034690}" styleName="Styl z motywem 2 — Ak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DBED569-4797-4DF1-A0F4-6AAB3CD982D8}" styleName="Styl jasny 3 — Ak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FD0F851-EC5A-4D38-B0AD-8093EC10F338}" styleName="Styl jasny 1 — Ak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Styl jasny 1 — Ak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27102A9-8310-4765-A935-A1911B00CA55}" styleName="Styl jasny 1 — Ak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799B23B-EC83-4686-B30A-512413B5E67A}" styleName="Styl jasny 3 — Ak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84E427A-3D55-4303-BF80-6455036E1DE7}" styleName="Styl z motywem 1 — Ak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Styl z motywem 1 — Ak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Styl z motywem 1 — Ak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8FB837D-C827-4EFA-A057-4D05807E0F7C}" styleName="Styl z motywem 1 — Ak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ED083AE6-46FA-4A59-8FB0-9F97EB10719F}" styleName="Styl jasny 3 — Ak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64" autoAdjust="0"/>
    <p:restoredTop sz="85897" autoAdjust="0"/>
  </p:normalViewPr>
  <p:slideViewPr>
    <p:cSldViewPr showGuides="1">
      <p:cViewPr varScale="1">
        <p:scale>
          <a:sx n="72" d="100"/>
          <a:sy n="72" d="100"/>
        </p:scale>
        <p:origin x="1260" y="48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-676"/>
    </p:cViewPr>
  </p:notesTextViewPr>
  <p:notesViewPr>
    <p:cSldViewPr>
      <p:cViewPr varScale="1">
        <p:scale>
          <a:sx n="50" d="100"/>
          <a:sy n="50" d="100"/>
        </p:scale>
        <p:origin x="2700" y="4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8131F2C1-44D2-4ED7-BA3C-B03516C6025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BCC6A2F8-6413-4BD6-9670-42A3AD914D7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A9981C-0199-4C1C-BF55-B9D1845E24AB}" type="datetimeFigureOut">
              <a:rPr lang="en-US" smtClean="0"/>
              <a:t>12/2/2025</a:t>
            </a:fld>
            <a:endParaRPr lang="en-US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37BF2785-6379-4E0D-AD4C-F5805D98462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56C95A6-4C19-47FE-AA18-9E2DB5F9CD1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B82100-07E7-4199-BF42-570F551AA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2233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2.12.2025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1pPr>
    <a:lvl2pPr marL="357896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2pPr>
    <a:lvl3pPr marL="715792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3pPr>
    <a:lvl4pPr marL="1073688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4pPr>
    <a:lvl5pPr marL="1431585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5pPr>
    <a:lvl6pPr marL="1789481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6pPr>
    <a:lvl7pPr marL="2147377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7pPr>
    <a:lvl8pPr marL="2505273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8pPr>
    <a:lvl9pPr marL="2863169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b="1" dirty="0"/>
              <a:t>DO NASZEJ MAPY I DO HARMONOGRAMU PONIŻEJ.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653689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022608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Dawno, dawno temu, w odległej galaktyce, istniało sobie uniwersum KRC!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078770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W tymże Uniwersum istniało wiele Lokalnych KRC, które pozostawały pod opieką Kosmicznych Kotków, czyli </a:t>
            </a:r>
            <a:r>
              <a:rPr lang="pl-PL" dirty="0" err="1"/>
              <a:t>Edukatorek</a:t>
            </a:r>
            <a:r>
              <a:rPr lang="pl-PL" dirty="0"/>
              <a:t> i Edukatorów KRC. To właśnie one podtrzymywali trwanie tych jaśniejących, świetlistych ciał niebieskich, które swoim jasnym światłem ogrzewały wszystkie orbitujące wokół nich planety. Czasem, gdy było to potrzebne, Kosmonauci i Kosmonautki z załogi bazy KRC Wsparcie dostarczały Kosmicznym Kotkom niezbędnej pomocny merytorycznej!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088647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Kiedy i to nie wystarczało, Kosmonauci i Kosmonautki KRC Wsparcie udawali się bezpośrednio po pomoc do Gwiezdnego Krążownika IP, aby zasięgnąć tam fachowej pomocy. Wszystkie te działania obserwowała i weryfikowała załoga Istot Wyższych, odpowiedzialnych za trwanie całego Uniwersum. Te dobrotliwe i wszechmądre istoty, które powołały do życia całe Uniwersum KRC i podtrzymywały jego trwanie, zwane były IZ. Dzięki takiemu rozłożeniu kosmicznych sił i współpracy w symbiozie Uniwersum KRC mogło się rozwijać i trwać nieprzerwanie aż do dziś….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41350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9.png"/><Relationship Id="rId2" Type="http://schemas.openxmlformats.org/officeDocument/2006/relationships/image" Target="../media/image11.png"/><Relationship Id="rId16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7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10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877995" y="1342959"/>
            <a:ext cx="7388942" cy="294361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1" y="0"/>
            <a:ext cx="4264484" cy="196872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14" y="367681"/>
            <a:ext cx="800100" cy="8001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941" y="367681"/>
            <a:ext cx="800100" cy="8001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767" y="367681"/>
            <a:ext cx="800100" cy="8001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5249" y="2081379"/>
            <a:ext cx="6773550" cy="753648"/>
          </a:xfrm>
        </p:spPr>
        <p:txBody>
          <a:bodyPr anchor="t" anchorCtr="0">
            <a:normAutofit/>
          </a:bodyPr>
          <a:lstStyle>
            <a:lvl1pPr algn="l">
              <a:lnSpc>
                <a:spcPts val="2722"/>
              </a:lnSpc>
              <a:defRPr sz="2177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5259" y="3307899"/>
            <a:ext cx="6773483" cy="734817"/>
          </a:xfrm>
        </p:spPr>
        <p:txBody>
          <a:bodyPr>
            <a:normAutofit/>
          </a:bodyPr>
          <a:lstStyle>
            <a:lvl1pPr marL="0" indent="0" algn="l">
              <a:lnSpc>
                <a:spcPts val="2381"/>
              </a:lnSpc>
              <a:buNone/>
              <a:defRPr sz="1905" b="1">
                <a:solidFill>
                  <a:schemeClr val="tx2"/>
                </a:solidFill>
              </a:defRPr>
            </a:lvl1pPr>
            <a:lvl2pPr marL="342903" indent="0" algn="ctr">
              <a:buNone/>
              <a:defRPr sz="1500"/>
            </a:lvl2pPr>
            <a:lvl3pPr marL="685804" indent="0" algn="ctr">
              <a:buNone/>
              <a:defRPr sz="1350"/>
            </a:lvl3pPr>
            <a:lvl4pPr marL="1028707" indent="0" algn="ctr">
              <a:buNone/>
              <a:defRPr sz="1200"/>
            </a:lvl4pPr>
            <a:lvl5pPr marL="1371609" indent="0" algn="ctr">
              <a:buNone/>
              <a:defRPr sz="1200"/>
            </a:lvl5pPr>
            <a:lvl6pPr marL="1714511" indent="0" algn="ctr">
              <a:buNone/>
              <a:defRPr sz="1200"/>
            </a:lvl6pPr>
            <a:lvl7pPr marL="2057413" indent="0" algn="ctr">
              <a:buNone/>
              <a:defRPr sz="1200"/>
            </a:lvl7pPr>
            <a:lvl8pPr marL="2400316" indent="0" algn="ctr">
              <a:buNone/>
              <a:defRPr sz="1200"/>
            </a:lvl8pPr>
            <a:lvl9pPr marL="2743218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6719" y="367682"/>
            <a:ext cx="1539287" cy="237532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225"/>
              </a:lnSpc>
              <a:defRPr sz="953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2.12.2025</a:t>
            </a:fld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3" y="4334772"/>
            <a:ext cx="1402632" cy="821194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261" y="4334772"/>
            <a:ext cx="2278263" cy="821194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813" y="4334316"/>
            <a:ext cx="1937739" cy="822352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D99AC2CA-7069-4A8E-9D19-13E7BFB1BE1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063" y="1342959"/>
            <a:ext cx="3387422" cy="624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" userDrawn="1">
          <p15:clr>
            <a:srgbClr val="FBAE40"/>
          </p15:clr>
        </p15:guide>
        <p15:guide id="2" orient="horz" pos="77" userDrawn="1">
          <p15:clr>
            <a:srgbClr val="FBAE40"/>
          </p15:clr>
        </p15:guide>
        <p15:guide id="3" orient="horz" pos="1620" userDrawn="1">
          <p15:clr>
            <a:srgbClr val="FBAE40"/>
          </p15:clr>
        </p15:guide>
        <p15:guide id="4" orient="horz" pos="231" userDrawn="1">
          <p15:clr>
            <a:srgbClr val="FBAE40"/>
          </p15:clr>
        </p15:guide>
        <p15:guide id="5" orient="horz" pos="386" userDrawn="1">
          <p15:clr>
            <a:srgbClr val="FBAE40"/>
          </p15:clr>
        </p15:guide>
        <p15:guide id="6" orient="horz" pos="540" userDrawn="1">
          <p15:clr>
            <a:srgbClr val="FBAE40"/>
          </p15:clr>
        </p15:guide>
        <p15:guide id="7" orient="horz" pos="694" userDrawn="1">
          <p15:clr>
            <a:srgbClr val="FBAE40"/>
          </p15:clr>
        </p15:guide>
        <p15:guide id="8" orient="horz" pos="848" userDrawn="1">
          <p15:clr>
            <a:srgbClr val="FBAE40"/>
          </p15:clr>
        </p15:guide>
        <p15:guide id="9" orient="horz" pos="1003" userDrawn="1">
          <p15:clr>
            <a:srgbClr val="FBAE40"/>
          </p15:clr>
        </p15:guide>
        <p15:guide id="10" orient="horz" pos="1157" userDrawn="1">
          <p15:clr>
            <a:srgbClr val="FBAE40"/>
          </p15:clr>
        </p15:guide>
        <p15:guide id="11" orient="horz" pos="1311" userDrawn="1">
          <p15:clr>
            <a:srgbClr val="FBAE40"/>
          </p15:clr>
        </p15:guide>
        <p15:guide id="12" orient="horz" pos="1466" userDrawn="1">
          <p15:clr>
            <a:srgbClr val="FBAE40"/>
          </p15:clr>
        </p15:guide>
        <p15:guide id="13" orient="horz" pos="1774" userDrawn="1">
          <p15:clr>
            <a:srgbClr val="FBAE40"/>
          </p15:clr>
        </p15:guide>
        <p15:guide id="14" orient="horz" pos="1929" userDrawn="1">
          <p15:clr>
            <a:srgbClr val="FBAE40"/>
          </p15:clr>
        </p15:guide>
        <p15:guide id="15" orient="horz" pos="2083" userDrawn="1">
          <p15:clr>
            <a:srgbClr val="FBAE40"/>
          </p15:clr>
        </p15:guide>
        <p15:guide id="16" orient="horz" pos="2237" userDrawn="1">
          <p15:clr>
            <a:srgbClr val="FBAE40"/>
          </p15:clr>
        </p15:guide>
        <p15:guide id="17" orient="horz" pos="2392" userDrawn="1">
          <p15:clr>
            <a:srgbClr val="FBAE40"/>
          </p15:clr>
        </p15:guide>
        <p15:guide id="18" orient="horz" pos="2546" userDrawn="1">
          <p15:clr>
            <a:srgbClr val="FBAE40"/>
          </p15:clr>
        </p15:guide>
        <p15:guide id="19" orient="horz" pos="2700" userDrawn="1">
          <p15:clr>
            <a:srgbClr val="FBAE40"/>
          </p15:clr>
        </p15:guide>
        <p15:guide id="20" orient="horz" pos="2854" userDrawn="1">
          <p15:clr>
            <a:srgbClr val="FBAE40"/>
          </p15:clr>
        </p15:guide>
        <p15:guide id="21" orient="horz" pos="3009" userDrawn="1">
          <p15:clr>
            <a:srgbClr val="FBAE40"/>
          </p15:clr>
        </p15:guide>
        <p15:guide id="22" orient="horz" pos="3163" userDrawn="1">
          <p15:clr>
            <a:srgbClr val="FBAE40"/>
          </p15:clr>
        </p15:guide>
        <p15:guide id="23" pos="358" userDrawn="1">
          <p15:clr>
            <a:srgbClr val="FBAE40"/>
          </p15:clr>
        </p15:guide>
        <p15:guide id="24" pos="552" userDrawn="1">
          <p15:clr>
            <a:srgbClr val="FBAE40"/>
          </p15:clr>
        </p15:guide>
        <p15:guide id="25" pos="747" userDrawn="1">
          <p15:clr>
            <a:srgbClr val="FBAE40"/>
          </p15:clr>
        </p15:guide>
        <p15:guide id="26" pos="941" userDrawn="1">
          <p15:clr>
            <a:srgbClr val="FBAE40"/>
          </p15:clr>
        </p15:guide>
        <p15:guide id="27" pos="1135" userDrawn="1">
          <p15:clr>
            <a:srgbClr val="FBAE40"/>
          </p15:clr>
        </p15:guide>
        <p15:guide id="28" pos="1328" userDrawn="1">
          <p15:clr>
            <a:srgbClr val="FBAE40"/>
          </p15:clr>
        </p15:guide>
        <p15:guide id="29" pos="1522" userDrawn="1">
          <p15:clr>
            <a:srgbClr val="FBAE40"/>
          </p15:clr>
        </p15:guide>
        <p15:guide id="30" pos="1716" userDrawn="1">
          <p15:clr>
            <a:srgbClr val="FBAE40"/>
          </p15:clr>
        </p15:guide>
        <p15:guide id="31" pos="1911" userDrawn="1">
          <p15:clr>
            <a:srgbClr val="FBAE40"/>
          </p15:clr>
        </p15:guide>
        <p15:guide id="32" pos="2104" userDrawn="1">
          <p15:clr>
            <a:srgbClr val="FBAE40"/>
          </p15:clr>
        </p15:guide>
        <p15:guide id="33" pos="2298" userDrawn="1">
          <p15:clr>
            <a:srgbClr val="FBAE40"/>
          </p15:clr>
        </p15:guide>
        <p15:guide id="34" pos="2492" userDrawn="1">
          <p15:clr>
            <a:srgbClr val="FBAE40"/>
          </p15:clr>
        </p15:guide>
        <p15:guide id="35" pos="2686" userDrawn="1">
          <p15:clr>
            <a:srgbClr val="FBAE40"/>
          </p15:clr>
        </p15:guide>
        <p15:guide id="36" pos="2880" userDrawn="1">
          <p15:clr>
            <a:srgbClr val="FBAE40"/>
          </p15:clr>
        </p15:guide>
        <p15:guide id="37" pos="3074" userDrawn="1">
          <p15:clr>
            <a:srgbClr val="FBAE40"/>
          </p15:clr>
        </p15:guide>
        <p15:guide id="38" pos="3268" userDrawn="1">
          <p15:clr>
            <a:srgbClr val="FBAE40"/>
          </p15:clr>
        </p15:guide>
        <p15:guide id="39" pos="3462" userDrawn="1">
          <p15:clr>
            <a:srgbClr val="FBAE40"/>
          </p15:clr>
        </p15:guide>
        <p15:guide id="40" pos="3656" userDrawn="1">
          <p15:clr>
            <a:srgbClr val="FBAE40"/>
          </p15:clr>
        </p15:guide>
        <p15:guide id="41" pos="3849" userDrawn="1">
          <p15:clr>
            <a:srgbClr val="FBAE40"/>
          </p15:clr>
        </p15:guide>
        <p15:guide id="42" pos="4044" userDrawn="1">
          <p15:clr>
            <a:srgbClr val="FBAE40"/>
          </p15:clr>
        </p15:guide>
        <p15:guide id="43" pos="4238" userDrawn="1">
          <p15:clr>
            <a:srgbClr val="FBAE40"/>
          </p15:clr>
        </p15:guide>
        <p15:guide id="44" pos="4432" userDrawn="1">
          <p15:clr>
            <a:srgbClr val="FBAE40"/>
          </p15:clr>
        </p15:guide>
        <p15:guide id="45" pos="4625" userDrawn="1">
          <p15:clr>
            <a:srgbClr val="FBAE40"/>
          </p15:clr>
        </p15:guide>
        <p15:guide id="46" pos="4819" userDrawn="1">
          <p15:clr>
            <a:srgbClr val="FBAE40"/>
          </p15:clr>
        </p15:guide>
        <p15:guide id="47" pos="5013" userDrawn="1">
          <p15:clr>
            <a:srgbClr val="FBAE40"/>
          </p15:clr>
        </p15:guide>
        <p15:guide id="48" pos="5208" userDrawn="1">
          <p15:clr>
            <a:srgbClr val="FBAE40"/>
          </p15:clr>
        </p15:guide>
        <p15:guide id="49" pos="5402" userDrawn="1">
          <p15:clr>
            <a:srgbClr val="FBAE40"/>
          </p15:clr>
        </p15:guide>
        <p15:guide id="50" pos="559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A760FD32-D539-3290-0E5F-1B5EF08EB2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7427" y="1"/>
            <a:ext cx="7399510" cy="3671963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43576 w 8640763"/>
              <a:gd name="connsiteY3" fmla="*/ 4369045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  <a:gd name="connsiteX6" fmla="*/ 0 w 8640763"/>
              <a:gd name="connsiteY6" fmla="*/ 0 h 5221288"/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29626 w 8640763"/>
              <a:gd name="connsiteY2" fmla="*/ 4359975 h 5221288"/>
              <a:gd name="connsiteX3" fmla="*/ 1443576 w 8640763"/>
              <a:gd name="connsiteY3" fmla="*/ 4369045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  <a:gd name="connsiteX6" fmla="*/ 0 w 8640763"/>
              <a:gd name="connsiteY6" fmla="*/ 0 h 5221288"/>
              <a:gd name="connsiteX0" fmla="*/ 0 w 8640763"/>
              <a:gd name="connsiteY0" fmla="*/ 0 h 5231492"/>
              <a:gd name="connsiteX1" fmla="*/ 8640763 w 8640763"/>
              <a:gd name="connsiteY1" fmla="*/ 0 h 5231492"/>
              <a:gd name="connsiteX2" fmla="*/ 8629626 w 8640763"/>
              <a:gd name="connsiteY2" fmla="*/ 4359975 h 5231492"/>
              <a:gd name="connsiteX3" fmla="*/ 1443576 w 8640763"/>
              <a:gd name="connsiteY3" fmla="*/ 4369045 h 5231492"/>
              <a:gd name="connsiteX4" fmla="*/ 1439863 w 8640763"/>
              <a:gd name="connsiteY4" fmla="*/ 5231492 h 5231492"/>
              <a:gd name="connsiteX5" fmla="*/ 0 w 8640763"/>
              <a:gd name="connsiteY5" fmla="*/ 5221288 h 5231492"/>
              <a:gd name="connsiteX6" fmla="*/ 0 w 8640763"/>
              <a:gd name="connsiteY6" fmla="*/ 0 h 5231492"/>
              <a:gd name="connsiteX0" fmla="*/ 0 w 8640763"/>
              <a:gd name="connsiteY0" fmla="*/ 0 h 5231492"/>
              <a:gd name="connsiteX1" fmla="*/ 8640763 w 8640763"/>
              <a:gd name="connsiteY1" fmla="*/ 0 h 5231492"/>
              <a:gd name="connsiteX2" fmla="*/ 8629626 w 8640763"/>
              <a:gd name="connsiteY2" fmla="*/ 4359975 h 5231492"/>
              <a:gd name="connsiteX3" fmla="*/ 1443576 w 8640763"/>
              <a:gd name="connsiteY3" fmla="*/ 4369045 h 5231492"/>
              <a:gd name="connsiteX4" fmla="*/ 1439863 w 8640763"/>
              <a:gd name="connsiteY4" fmla="*/ 5231492 h 5231492"/>
              <a:gd name="connsiteX5" fmla="*/ 8353 w 8640763"/>
              <a:gd name="connsiteY5" fmla="*/ 5211085 h 5231492"/>
              <a:gd name="connsiteX6" fmla="*/ 0 w 8640763"/>
              <a:gd name="connsiteY6" fmla="*/ 0 h 5231492"/>
              <a:gd name="connsiteX0" fmla="*/ 0 w 8640763"/>
              <a:gd name="connsiteY0" fmla="*/ 0 h 5240109"/>
              <a:gd name="connsiteX1" fmla="*/ 8640763 w 8640763"/>
              <a:gd name="connsiteY1" fmla="*/ 0 h 5240109"/>
              <a:gd name="connsiteX2" fmla="*/ 8629626 w 8640763"/>
              <a:gd name="connsiteY2" fmla="*/ 4359975 h 5240109"/>
              <a:gd name="connsiteX3" fmla="*/ 1443576 w 8640763"/>
              <a:gd name="connsiteY3" fmla="*/ 4369045 h 5240109"/>
              <a:gd name="connsiteX4" fmla="*/ 1439863 w 8640763"/>
              <a:gd name="connsiteY4" fmla="*/ 5231492 h 5240109"/>
              <a:gd name="connsiteX5" fmla="*/ 8353 w 8640763"/>
              <a:gd name="connsiteY5" fmla="*/ 5240109 h 5240109"/>
              <a:gd name="connsiteX6" fmla="*/ 0 w 8640763"/>
              <a:gd name="connsiteY6" fmla="*/ 0 h 5240109"/>
              <a:gd name="connsiteX0" fmla="*/ 0 w 8640763"/>
              <a:gd name="connsiteY0" fmla="*/ 0 h 5232853"/>
              <a:gd name="connsiteX1" fmla="*/ 8640763 w 8640763"/>
              <a:gd name="connsiteY1" fmla="*/ 0 h 5232853"/>
              <a:gd name="connsiteX2" fmla="*/ 8629626 w 8640763"/>
              <a:gd name="connsiteY2" fmla="*/ 4359975 h 5232853"/>
              <a:gd name="connsiteX3" fmla="*/ 1443576 w 8640763"/>
              <a:gd name="connsiteY3" fmla="*/ 4369045 h 5232853"/>
              <a:gd name="connsiteX4" fmla="*/ 1439863 w 8640763"/>
              <a:gd name="connsiteY4" fmla="*/ 5231492 h 5232853"/>
              <a:gd name="connsiteX5" fmla="*/ 8353 w 8640763"/>
              <a:gd name="connsiteY5" fmla="*/ 5232853 h 5232853"/>
              <a:gd name="connsiteX6" fmla="*/ 0 w 8640763"/>
              <a:gd name="connsiteY6" fmla="*/ 0 h 5232853"/>
              <a:gd name="connsiteX0" fmla="*/ 0 w 8640763"/>
              <a:gd name="connsiteY0" fmla="*/ 0 h 5232853"/>
              <a:gd name="connsiteX1" fmla="*/ 8640763 w 8640763"/>
              <a:gd name="connsiteY1" fmla="*/ 0 h 5232853"/>
              <a:gd name="connsiteX2" fmla="*/ 8629626 w 8640763"/>
              <a:gd name="connsiteY2" fmla="*/ 4359975 h 5232853"/>
              <a:gd name="connsiteX3" fmla="*/ 1443576 w 8640763"/>
              <a:gd name="connsiteY3" fmla="*/ 4369045 h 5232853"/>
              <a:gd name="connsiteX4" fmla="*/ 1439863 w 8640763"/>
              <a:gd name="connsiteY4" fmla="*/ 5231492 h 5232853"/>
              <a:gd name="connsiteX5" fmla="*/ 8353 w 8640763"/>
              <a:gd name="connsiteY5" fmla="*/ 5232853 h 5232853"/>
              <a:gd name="connsiteX6" fmla="*/ 0 w 8640763"/>
              <a:gd name="connsiteY6" fmla="*/ 0 h 5232853"/>
              <a:gd name="connsiteX0" fmla="*/ 0 w 8640763"/>
              <a:gd name="connsiteY0" fmla="*/ 0 h 5249632"/>
              <a:gd name="connsiteX1" fmla="*/ 8640763 w 8640763"/>
              <a:gd name="connsiteY1" fmla="*/ 0 h 5249632"/>
              <a:gd name="connsiteX2" fmla="*/ 8629626 w 8640763"/>
              <a:gd name="connsiteY2" fmla="*/ 4359975 h 5249632"/>
              <a:gd name="connsiteX3" fmla="*/ 1443576 w 8640763"/>
              <a:gd name="connsiteY3" fmla="*/ 4369045 h 5249632"/>
              <a:gd name="connsiteX4" fmla="*/ 1449764 w 8640763"/>
              <a:gd name="connsiteY4" fmla="*/ 5249632 h 5249632"/>
              <a:gd name="connsiteX5" fmla="*/ 8353 w 8640763"/>
              <a:gd name="connsiteY5" fmla="*/ 5232853 h 5249632"/>
              <a:gd name="connsiteX6" fmla="*/ 0 w 8640763"/>
              <a:gd name="connsiteY6" fmla="*/ 0 h 5249632"/>
              <a:gd name="connsiteX0" fmla="*/ 0 w 8640763"/>
              <a:gd name="connsiteY0" fmla="*/ 0 h 5250993"/>
              <a:gd name="connsiteX1" fmla="*/ 8640763 w 8640763"/>
              <a:gd name="connsiteY1" fmla="*/ 0 h 5250993"/>
              <a:gd name="connsiteX2" fmla="*/ 8629626 w 8640763"/>
              <a:gd name="connsiteY2" fmla="*/ 4359975 h 5250993"/>
              <a:gd name="connsiteX3" fmla="*/ 1443576 w 8640763"/>
              <a:gd name="connsiteY3" fmla="*/ 4369045 h 5250993"/>
              <a:gd name="connsiteX4" fmla="*/ 1449764 w 8640763"/>
              <a:gd name="connsiteY4" fmla="*/ 5249632 h 5250993"/>
              <a:gd name="connsiteX5" fmla="*/ 3404 w 8640763"/>
              <a:gd name="connsiteY5" fmla="*/ 5250993 h 5250993"/>
              <a:gd name="connsiteX6" fmla="*/ 0 w 8640763"/>
              <a:gd name="connsiteY6" fmla="*/ 0 h 5250993"/>
              <a:gd name="connsiteX0" fmla="*/ 0 w 8640763"/>
              <a:gd name="connsiteY0" fmla="*/ 0 h 5250993"/>
              <a:gd name="connsiteX1" fmla="*/ 8640763 w 8640763"/>
              <a:gd name="connsiteY1" fmla="*/ 0 h 5250993"/>
              <a:gd name="connsiteX2" fmla="*/ 8629626 w 8640763"/>
              <a:gd name="connsiteY2" fmla="*/ 4359975 h 5250993"/>
              <a:gd name="connsiteX3" fmla="*/ 1443576 w 8640763"/>
              <a:gd name="connsiteY3" fmla="*/ 4369045 h 5250993"/>
              <a:gd name="connsiteX4" fmla="*/ 1443824 w 8640763"/>
              <a:gd name="connsiteY4" fmla="*/ 5242376 h 5250993"/>
              <a:gd name="connsiteX5" fmla="*/ 3404 w 8640763"/>
              <a:gd name="connsiteY5" fmla="*/ 5250993 h 5250993"/>
              <a:gd name="connsiteX6" fmla="*/ 0 w 8640763"/>
              <a:gd name="connsiteY6" fmla="*/ 0 h 5250993"/>
              <a:gd name="connsiteX0" fmla="*/ 8843 w 8649606"/>
              <a:gd name="connsiteY0" fmla="*/ 0 h 5242376"/>
              <a:gd name="connsiteX1" fmla="*/ 8649606 w 8649606"/>
              <a:gd name="connsiteY1" fmla="*/ 0 h 5242376"/>
              <a:gd name="connsiteX2" fmla="*/ 8638469 w 8649606"/>
              <a:gd name="connsiteY2" fmla="*/ 4359975 h 5242376"/>
              <a:gd name="connsiteX3" fmla="*/ 1452419 w 8649606"/>
              <a:gd name="connsiteY3" fmla="*/ 4369045 h 5242376"/>
              <a:gd name="connsiteX4" fmla="*/ 1452667 w 8649606"/>
              <a:gd name="connsiteY4" fmla="*/ 5242376 h 5242376"/>
              <a:gd name="connsiteX5" fmla="*/ 367 w 8649606"/>
              <a:gd name="connsiteY5" fmla="*/ 5236481 h 5242376"/>
              <a:gd name="connsiteX6" fmla="*/ 8843 w 8649606"/>
              <a:gd name="connsiteY6" fmla="*/ 0 h 5242376"/>
              <a:gd name="connsiteX0" fmla="*/ 8843 w 8649606"/>
              <a:gd name="connsiteY0" fmla="*/ 0 h 5250993"/>
              <a:gd name="connsiteX1" fmla="*/ 8649606 w 8649606"/>
              <a:gd name="connsiteY1" fmla="*/ 0 h 5250993"/>
              <a:gd name="connsiteX2" fmla="*/ 8638469 w 8649606"/>
              <a:gd name="connsiteY2" fmla="*/ 4359975 h 5250993"/>
              <a:gd name="connsiteX3" fmla="*/ 1452419 w 8649606"/>
              <a:gd name="connsiteY3" fmla="*/ 4369045 h 5250993"/>
              <a:gd name="connsiteX4" fmla="*/ 1452667 w 8649606"/>
              <a:gd name="connsiteY4" fmla="*/ 5242376 h 5250993"/>
              <a:gd name="connsiteX5" fmla="*/ 367 w 8649606"/>
              <a:gd name="connsiteY5" fmla="*/ 5250993 h 5250993"/>
              <a:gd name="connsiteX6" fmla="*/ 8843 w 8649606"/>
              <a:gd name="connsiteY6" fmla="*/ 0 h 5250993"/>
              <a:gd name="connsiteX0" fmla="*/ 11268 w 8652031"/>
              <a:gd name="connsiteY0" fmla="*/ 0 h 5250993"/>
              <a:gd name="connsiteX1" fmla="*/ 8652031 w 8652031"/>
              <a:gd name="connsiteY1" fmla="*/ 0 h 5250993"/>
              <a:gd name="connsiteX2" fmla="*/ 8640894 w 8652031"/>
              <a:gd name="connsiteY2" fmla="*/ 4359975 h 5250993"/>
              <a:gd name="connsiteX3" fmla="*/ 1454844 w 8652031"/>
              <a:gd name="connsiteY3" fmla="*/ 4369045 h 5250993"/>
              <a:gd name="connsiteX4" fmla="*/ 1455092 w 8652031"/>
              <a:gd name="connsiteY4" fmla="*/ 5242376 h 5250993"/>
              <a:gd name="connsiteX5" fmla="*/ 317 w 8652031"/>
              <a:gd name="connsiteY5" fmla="*/ 5250993 h 5250993"/>
              <a:gd name="connsiteX6" fmla="*/ 11268 w 8652031"/>
              <a:gd name="connsiteY6" fmla="*/ 0 h 5250993"/>
              <a:gd name="connsiteX0" fmla="*/ 11268 w 8652031"/>
              <a:gd name="connsiteY0" fmla="*/ 0 h 5244947"/>
              <a:gd name="connsiteX1" fmla="*/ 8652031 w 8652031"/>
              <a:gd name="connsiteY1" fmla="*/ 0 h 5244947"/>
              <a:gd name="connsiteX2" fmla="*/ 8640894 w 8652031"/>
              <a:gd name="connsiteY2" fmla="*/ 4359975 h 5244947"/>
              <a:gd name="connsiteX3" fmla="*/ 1454844 w 8652031"/>
              <a:gd name="connsiteY3" fmla="*/ 4369045 h 5244947"/>
              <a:gd name="connsiteX4" fmla="*/ 1455092 w 8652031"/>
              <a:gd name="connsiteY4" fmla="*/ 5242376 h 5244947"/>
              <a:gd name="connsiteX5" fmla="*/ 317 w 8652031"/>
              <a:gd name="connsiteY5" fmla="*/ 5244947 h 5244947"/>
              <a:gd name="connsiteX6" fmla="*/ 11268 w 8652031"/>
              <a:gd name="connsiteY6" fmla="*/ 0 h 5244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52031" h="5244947">
                <a:moveTo>
                  <a:pt x="11268" y="0"/>
                </a:moveTo>
                <a:lnTo>
                  <a:pt x="8652031" y="0"/>
                </a:lnTo>
                <a:cubicBezTo>
                  <a:pt x="8648319" y="1453325"/>
                  <a:pt x="8644606" y="2906650"/>
                  <a:pt x="8640894" y="4359975"/>
                </a:cubicBezTo>
                <a:lnTo>
                  <a:pt x="1454844" y="4369045"/>
                </a:lnTo>
                <a:cubicBezTo>
                  <a:pt x="1453606" y="4653126"/>
                  <a:pt x="1456330" y="4958295"/>
                  <a:pt x="1455092" y="5242376"/>
                </a:cubicBezTo>
                <a:lnTo>
                  <a:pt x="317" y="5244947"/>
                </a:lnTo>
                <a:cubicBezTo>
                  <a:pt x="-2467" y="3507919"/>
                  <a:pt x="14052" y="1737028"/>
                  <a:pt x="1126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68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2108483" y="3050061"/>
            <a:ext cx="7035518" cy="123650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3768" y="3747872"/>
            <a:ext cx="6465290" cy="480062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pic>
        <p:nvPicPr>
          <p:cNvPr id="8" name="Obraz 7" descr="znak Funduszy Europejskich">
            <a:extLst>
              <a:ext uri="{FF2B5EF4-FFF2-40B4-BE49-F238E27FC236}">
                <a16:creationId xmlns:a16="http://schemas.microsoft.com/office/drawing/2014/main" id="{BFD80FA4-66E0-3049-A92A-085F431CEB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3" y="4334772"/>
            <a:ext cx="1402632" cy="821194"/>
          </a:xfrm>
          <a:prstGeom prst="rect">
            <a:avLst/>
          </a:prstGeom>
        </p:spPr>
      </p:pic>
      <p:pic>
        <p:nvPicPr>
          <p:cNvPr id="9" name="Obraz 8" descr="flaga Unii Europejskie z dopiskiem dofinansowane przez Unię Europejską">
            <a:extLst>
              <a:ext uri="{FF2B5EF4-FFF2-40B4-BE49-F238E27FC236}">
                <a16:creationId xmlns:a16="http://schemas.microsoft.com/office/drawing/2014/main" id="{695F0183-048A-AF46-A850-8C265BFACC2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261" y="4334772"/>
            <a:ext cx="2278263" cy="821194"/>
          </a:xfrm>
          <a:prstGeom prst="rect">
            <a:avLst/>
          </a:prstGeom>
        </p:spPr>
      </p:pic>
      <p:pic>
        <p:nvPicPr>
          <p:cNvPr id="10" name="Obraz 9" descr="barwy RP">
            <a:extLst>
              <a:ext uri="{FF2B5EF4-FFF2-40B4-BE49-F238E27FC236}">
                <a16:creationId xmlns:a16="http://schemas.microsoft.com/office/drawing/2014/main" id="{875F5C9C-57CB-134D-A405-3BC05A23D85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813" y="4334316"/>
            <a:ext cx="1937739" cy="822352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9997DB1B-7AEA-45AB-A95E-349DEBEE204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483" y="3050061"/>
            <a:ext cx="3387422" cy="624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rostokąt 29">
            <a:extLst>
              <a:ext uri="{FF2B5EF4-FFF2-40B4-BE49-F238E27FC236}">
                <a16:creationId xmlns:a16="http://schemas.microsoft.com/office/drawing/2014/main" id="{C0CA1683-BBD7-49B1-A28E-B898DDE62117}"/>
              </a:ext>
            </a:extLst>
          </p:cNvPr>
          <p:cNvSpPr/>
          <p:nvPr userDrawn="1"/>
        </p:nvSpPr>
        <p:spPr>
          <a:xfrm>
            <a:off x="1" y="0"/>
            <a:ext cx="4264484" cy="196872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877064" y="1349596"/>
            <a:ext cx="7389873" cy="2936974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5249" y="2088941"/>
            <a:ext cx="6773550" cy="740100"/>
          </a:xfrm>
        </p:spPr>
        <p:txBody>
          <a:bodyPr anchor="t" anchorCtr="0">
            <a:normAutofit/>
          </a:bodyPr>
          <a:lstStyle>
            <a:lvl1pPr algn="l">
              <a:lnSpc>
                <a:spcPts val="2722"/>
              </a:lnSpc>
              <a:defRPr sz="2177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5259" y="3307899"/>
            <a:ext cx="6773483" cy="734817"/>
          </a:xfrm>
        </p:spPr>
        <p:txBody>
          <a:bodyPr>
            <a:normAutofit/>
          </a:bodyPr>
          <a:lstStyle>
            <a:lvl1pPr marL="0" indent="0" algn="l">
              <a:lnSpc>
                <a:spcPts val="2381"/>
              </a:lnSpc>
              <a:buNone/>
              <a:defRPr sz="1905" b="1">
                <a:solidFill>
                  <a:schemeClr val="tx2"/>
                </a:solidFill>
              </a:defRPr>
            </a:lvl1pPr>
            <a:lvl2pPr marL="342903" indent="0" algn="ctr">
              <a:buNone/>
              <a:defRPr sz="1500"/>
            </a:lvl2pPr>
            <a:lvl3pPr marL="685804" indent="0" algn="ctr">
              <a:buNone/>
              <a:defRPr sz="1350"/>
            </a:lvl3pPr>
            <a:lvl4pPr marL="1028707" indent="0" algn="ctr">
              <a:buNone/>
              <a:defRPr sz="1200"/>
            </a:lvl4pPr>
            <a:lvl5pPr marL="1371609" indent="0" algn="ctr">
              <a:buNone/>
              <a:defRPr sz="1200"/>
            </a:lvl5pPr>
            <a:lvl6pPr marL="1714511" indent="0" algn="ctr">
              <a:buNone/>
              <a:defRPr sz="1200"/>
            </a:lvl6pPr>
            <a:lvl7pPr marL="2057413" indent="0" algn="ctr">
              <a:buNone/>
              <a:defRPr sz="1200"/>
            </a:lvl7pPr>
            <a:lvl8pPr marL="2400316" indent="0" algn="ctr">
              <a:buNone/>
              <a:defRPr sz="1200"/>
            </a:lvl8pPr>
            <a:lvl9pPr marL="2743218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6719" y="367682"/>
            <a:ext cx="1539287" cy="237532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225"/>
              </a:lnSpc>
              <a:defRPr sz="953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2.12.2025</a:t>
            </a:fld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76" y="824802"/>
            <a:ext cx="342900" cy="3429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24" y="349553"/>
            <a:ext cx="342900" cy="3429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976" y="824802"/>
            <a:ext cx="342900" cy="3429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560" y="344396"/>
            <a:ext cx="342900" cy="3429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49552"/>
            <a:ext cx="342900" cy="3429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979" y="831921"/>
            <a:ext cx="342900" cy="3429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489" y="347988"/>
            <a:ext cx="342900" cy="3429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293" y="342342"/>
            <a:ext cx="342900" cy="3429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684" y="339502"/>
            <a:ext cx="342900" cy="3429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398" y="829987"/>
            <a:ext cx="342900" cy="3429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413" y="829009"/>
            <a:ext cx="342900" cy="3429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489" y="829009"/>
            <a:ext cx="342900" cy="342900"/>
          </a:xfrm>
          <a:prstGeom prst="rect">
            <a:avLst/>
          </a:prstGeom>
        </p:spPr>
      </p:pic>
      <p:pic>
        <p:nvPicPr>
          <p:cNvPr id="32" name="Obraz 31">
            <a:extLst>
              <a:ext uri="{FF2B5EF4-FFF2-40B4-BE49-F238E27FC236}">
                <a16:creationId xmlns:a16="http://schemas.microsoft.com/office/drawing/2014/main" id="{A2E34B4B-2F98-4123-BCC4-081E05CD7DB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063" y="1342959"/>
            <a:ext cx="3387422" cy="624285"/>
          </a:xfrm>
          <a:prstGeom prst="rect">
            <a:avLst/>
          </a:prstGeom>
        </p:spPr>
      </p:pic>
      <p:pic>
        <p:nvPicPr>
          <p:cNvPr id="34" name="Obraz 33">
            <a:extLst>
              <a:ext uri="{FF2B5EF4-FFF2-40B4-BE49-F238E27FC236}">
                <a16:creationId xmlns:a16="http://schemas.microsoft.com/office/drawing/2014/main" id="{2B8C7807-531F-4621-B53E-F62BE86700D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3" y="4334772"/>
            <a:ext cx="1402632" cy="821194"/>
          </a:xfrm>
          <a:prstGeom prst="rect">
            <a:avLst/>
          </a:prstGeom>
        </p:spPr>
      </p:pic>
      <p:pic>
        <p:nvPicPr>
          <p:cNvPr id="36" name="Obraz 35">
            <a:extLst>
              <a:ext uri="{FF2B5EF4-FFF2-40B4-BE49-F238E27FC236}">
                <a16:creationId xmlns:a16="http://schemas.microsoft.com/office/drawing/2014/main" id="{B49339D9-C6B3-4A84-9FE3-CB89355BAB46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261" y="4334772"/>
            <a:ext cx="2278263" cy="821194"/>
          </a:xfrm>
          <a:prstGeom prst="rect">
            <a:avLst/>
          </a:prstGeom>
        </p:spPr>
      </p:pic>
      <p:pic>
        <p:nvPicPr>
          <p:cNvPr id="38" name="Obraz 37">
            <a:extLst>
              <a:ext uri="{FF2B5EF4-FFF2-40B4-BE49-F238E27FC236}">
                <a16:creationId xmlns:a16="http://schemas.microsoft.com/office/drawing/2014/main" id="{0E48CF08-3797-41AA-99F6-9E7EFBC357D5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813" y="4334316"/>
            <a:ext cx="1937739" cy="822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" userDrawn="1">
          <p15:clr>
            <a:srgbClr val="FBAE40"/>
          </p15:clr>
        </p15:guide>
        <p15:guide id="2" orient="horz" pos="77" userDrawn="1">
          <p15:clr>
            <a:srgbClr val="FBAE40"/>
          </p15:clr>
        </p15:guide>
        <p15:guide id="3" orient="horz" pos="1620" userDrawn="1">
          <p15:clr>
            <a:srgbClr val="FBAE40"/>
          </p15:clr>
        </p15:guide>
        <p15:guide id="4" orient="horz" pos="231" userDrawn="1">
          <p15:clr>
            <a:srgbClr val="FBAE40"/>
          </p15:clr>
        </p15:guide>
        <p15:guide id="5" orient="horz" pos="386" userDrawn="1">
          <p15:clr>
            <a:srgbClr val="FBAE40"/>
          </p15:clr>
        </p15:guide>
        <p15:guide id="6" orient="horz" pos="540" userDrawn="1">
          <p15:clr>
            <a:srgbClr val="FBAE40"/>
          </p15:clr>
        </p15:guide>
        <p15:guide id="7" orient="horz" pos="694" userDrawn="1">
          <p15:clr>
            <a:srgbClr val="FBAE40"/>
          </p15:clr>
        </p15:guide>
        <p15:guide id="8" orient="horz" pos="848" userDrawn="1">
          <p15:clr>
            <a:srgbClr val="FBAE40"/>
          </p15:clr>
        </p15:guide>
        <p15:guide id="9" orient="horz" pos="1003" userDrawn="1">
          <p15:clr>
            <a:srgbClr val="FBAE40"/>
          </p15:clr>
        </p15:guide>
        <p15:guide id="10" orient="horz" pos="1157" userDrawn="1">
          <p15:clr>
            <a:srgbClr val="FBAE40"/>
          </p15:clr>
        </p15:guide>
        <p15:guide id="11" orient="horz" pos="1311" userDrawn="1">
          <p15:clr>
            <a:srgbClr val="FBAE40"/>
          </p15:clr>
        </p15:guide>
        <p15:guide id="12" orient="horz" pos="1466" userDrawn="1">
          <p15:clr>
            <a:srgbClr val="FBAE40"/>
          </p15:clr>
        </p15:guide>
        <p15:guide id="13" orient="horz" pos="1774" userDrawn="1">
          <p15:clr>
            <a:srgbClr val="FBAE40"/>
          </p15:clr>
        </p15:guide>
        <p15:guide id="14" orient="horz" pos="1929" userDrawn="1">
          <p15:clr>
            <a:srgbClr val="FBAE40"/>
          </p15:clr>
        </p15:guide>
        <p15:guide id="15" orient="horz" pos="2083" userDrawn="1">
          <p15:clr>
            <a:srgbClr val="FBAE40"/>
          </p15:clr>
        </p15:guide>
        <p15:guide id="16" orient="horz" pos="2237" userDrawn="1">
          <p15:clr>
            <a:srgbClr val="FBAE40"/>
          </p15:clr>
        </p15:guide>
        <p15:guide id="17" orient="horz" pos="2392" userDrawn="1">
          <p15:clr>
            <a:srgbClr val="FBAE40"/>
          </p15:clr>
        </p15:guide>
        <p15:guide id="18" orient="horz" pos="2546" userDrawn="1">
          <p15:clr>
            <a:srgbClr val="FBAE40"/>
          </p15:clr>
        </p15:guide>
        <p15:guide id="19" orient="horz" pos="2700" userDrawn="1">
          <p15:clr>
            <a:srgbClr val="FBAE40"/>
          </p15:clr>
        </p15:guide>
        <p15:guide id="20" orient="horz" pos="2854" userDrawn="1">
          <p15:clr>
            <a:srgbClr val="FBAE40"/>
          </p15:clr>
        </p15:guide>
        <p15:guide id="21" orient="horz" pos="3009" userDrawn="1">
          <p15:clr>
            <a:srgbClr val="FBAE40"/>
          </p15:clr>
        </p15:guide>
        <p15:guide id="22" orient="horz" pos="3163" userDrawn="1">
          <p15:clr>
            <a:srgbClr val="FBAE40"/>
          </p15:clr>
        </p15:guide>
        <p15:guide id="23" pos="358" userDrawn="1">
          <p15:clr>
            <a:srgbClr val="FBAE40"/>
          </p15:clr>
        </p15:guide>
        <p15:guide id="24" pos="552" userDrawn="1">
          <p15:clr>
            <a:srgbClr val="FBAE40"/>
          </p15:clr>
        </p15:guide>
        <p15:guide id="25" pos="747" userDrawn="1">
          <p15:clr>
            <a:srgbClr val="FBAE40"/>
          </p15:clr>
        </p15:guide>
        <p15:guide id="26" pos="941" userDrawn="1">
          <p15:clr>
            <a:srgbClr val="FBAE40"/>
          </p15:clr>
        </p15:guide>
        <p15:guide id="27" pos="1135" userDrawn="1">
          <p15:clr>
            <a:srgbClr val="FBAE40"/>
          </p15:clr>
        </p15:guide>
        <p15:guide id="28" pos="1328" userDrawn="1">
          <p15:clr>
            <a:srgbClr val="FBAE40"/>
          </p15:clr>
        </p15:guide>
        <p15:guide id="29" pos="1522" userDrawn="1">
          <p15:clr>
            <a:srgbClr val="FBAE40"/>
          </p15:clr>
        </p15:guide>
        <p15:guide id="30" pos="1716" userDrawn="1">
          <p15:clr>
            <a:srgbClr val="FBAE40"/>
          </p15:clr>
        </p15:guide>
        <p15:guide id="31" pos="1911" userDrawn="1">
          <p15:clr>
            <a:srgbClr val="FBAE40"/>
          </p15:clr>
        </p15:guide>
        <p15:guide id="32" pos="2104" userDrawn="1">
          <p15:clr>
            <a:srgbClr val="FBAE40"/>
          </p15:clr>
        </p15:guide>
        <p15:guide id="33" pos="2298" userDrawn="1">
          <p15:clr>
            <a:srgbClr val="FBAE40"/>
          </p15:clr>
        </p15:guide>
        <p15:guide id="34" pos="2492" userDrawn="1">
          <p15:clr>
            <a:srgbClr val="FBAE40"/>
          </p15:clr>
        </p15:guide>
        <p15:guide id="35" pos="2686" userDrawn="1">
          <p15:clr>
            <a:srgbClr val="FBAE40"/>
          </p15:clr>
        </p15:guide>
        <p15:guide id="36" pos="2880" userDrawn="1">
          <p15:clr>
            <a:srgbClr val="FBAE40"/>
          </p15:clr>
        </p15:guide>
        <p15:guide id="37" pos="3074" userDrawn="1">
          <p15:clr>
            <a:srgbClr val="FBAE40"/>
          </p15:clr>
        </p15:guide>
        <p15:guide id="38" pos="3268" userDrawn="1">
          <p15:clr>
            <a:srgbClr val="FBAE40"/>
          </p15:clr>
        </p15:guide>
        <p15:guide id="39" pos="3462" userDrawn="1">
          <p15:clr>
            <a:srgbClr val="FBAE40"/>
          </p15:clr>
        </p15:guide>
        <p15:guide id="40" pos="3656" userDrawn="1">
          <p15:clr>
            <a:srgbClr val="FBAE40"/>
          </p15:clr>
        </p15:guide>
        <p15:guide id="41" pos="3849" userDrawn="1">
          <p15:clr>
            <a:srgbClr val="FBAE40"/>
          </p15:clr>
        </p15:guide>
        <p15:guide id="42" pos="4044" userDrawn="1">
          <p15:clr>
            <a:srgbClr val="FBAE40"/>
          </p15:clr>
        </p15:guide>
        <p15:guide id="43" pos="4238" userDrawn="1">
          <p15:clr>
            <a:srgbClr val="FBAE40"/>
          </p15:clr>
        </p15:guide>
        <p15:guide id="44" pos="4432" userDrawn="1">
          <p15:clr>
            <a:srgbClr val="FBAE40"/>
          </p15:clr>
        </p15:guide>
        <p15:guide id="45" pos="4625" userDrawn="1">
          <p15:clr>
            <a:srgbClr val="FBAE40"/>
          </p15:clr>
        </p15:guide>
        <p15:guide id="46" pos="4819" userDrawn="1">
          <p15:clr>
            <a:srgbClr val="FBAE40"/>
          </p15:clr>
        </p15:guide>
        <p15:guide id="47" pos="5013" userDrawn="1">
          <p15:clr>
            <a:srgbClr val="FBAE40"/>
          </p15:clr>
        </p15:guide>
        <p15:guide id="48" pos="5208" userDrawn="1">
          <p15:clr>
            <a:srgbClr val="FBAE40"/>
          </p15:clr>
        </p15:guide>
        <p15:guide id="49" pos="5402" userDrawn="1">
          <p15:clr>
            <a:srgbClr val="FBAE40"/>
          </p15:clr>
        </p15:guide>
        <p15:guide id="50" pos="559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5DB7025B-8E3D-400F-9C76-C0A26B30114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26" y="9407"/>
            <a:ext cx="5850822" cy="3687291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76475 w 6835775"/>
              <a:gd name="connsiteY3" fmla="*/ 4232329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249635 h 4859338"/>
              <a:gd name="connsiteX3" fmla="*/ 2176475 w 6835775"/>
              <a:gd name="connsiteY3" fmla="*/ 4232329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249635 h 4859338"/>
              <a:gd name="connsiteX3" fmla="*/ 2162707 w 6835775"/>
              <a:gd name="connsiteY3" fmla="*/ 4111191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6438"/>
              <a:gd name="connsiteY0" fmla="*/ 0 h 4859338"/>
              <a:gd name="connsiteX1" fmla="*/ 6835775 w 6836438"/>
              <a:gd name="connsiteY1" fmla="*/ 0 h 4859338"/>
              <a:gd name="connsiteX2" fmla="*/ 6835776 w 6836438"/>
              <a:gd name="connsiteY2" fmla="*/ 4145802 h 4859338"/>
              <a:gd name="connsiteX3" fmla="*/ 2162707 w 6836438"/>
              <a:gd name="connsiteY3" fmla="*/ 4111191 h 4859338"/>
              <a:gd name="connsiteX4" fmla="*/ 2155824 w 6836438"/>
              <a:gd name="connsiteY4" fmla="*/ 4859338 h 4859338"/>
              <a:gd name="connsiteX5" fmla="*/ 0 w 6836438"/>
              <a:gd name="connsiteY5" fmla="*/ 4859338 h 4859338"/>
              <a:gd name="connsiteX6" fmla="*/ 0 w 6836438"/>
              <a:gd name="connsiteY6" fmla="*/ 0 h 4859338"/>
              <a:gd name="connsiteX0" fmla="*/ 0 w 6836438"/>
              <a:gd name="connsiteY0" fmla="*/ 0 h 4859338"/>
              <a:gd name="connsiteX1" fmla="*/ 6835775 w 6836438"/>
              <a:gd name="connsiteY1" fmla="*/ 0 h 4859338"/>
              <a:gd name="connsiteX2" fmla="*/ 6835776 w 6836438"/>
              <a:gd name="connsiteY2" fmla="*/ 4145802 h 4859338"/>
              <a:gd name="connsiteX3" fmla="*/ 2176475 w 6836438"/>
              <a:gd name="connsiteY3" fmla="*/ 4059275 h 4859338"/>
              <a:gd name="connsiteX4" fmla="*/ 2155824 w 6836438"/>
              <a:gd name="connsiteY4" fmla="*/ 4859338 h 4859338"/>
              <a:gd name="connsiteX5" fmla="*/ 0 w 6836438"/>
              <a:gd name="connsiteY5" fmla="*/ 4859338 h 4859338"/>
              <a:gd name="connsiteX6" fmla="*/ 0 w 6836438"/>
              <a:gd name="connsiteY6" fmla="*/ 0 h 4859338"/>
              <a:gd name="connsiteX0" fmla="*/ 0 w 6836438"/>
              <a:gd name="connsiteY0" fmla="*/ 0 h 4859338"/>
              <a:gd name="connsiteX1" fmla="*/ 6835775 w 6836438"/>
              <a:gd name="connsiteY1" fmla="*/ 0 h 4859338"/>
              <a:gd name="connsiteX2" fmla="*/ 6835776 w 6836438"/>
              <a:gd name="connsiteY2" fmla="*/ 4145802 h 4859338"/>
              <a:gd name="connsiteX3" fmla="*/ 2162707 w 6836438"/>
              <a:gd name="connsiteY3" fmla="*/ 4059275 h 4859338"/>
              <a:gd name="connsiteX4" fmla="*/ 2155824 w 6836438"/>
              <a:gd name="connsiteY4" fmla="*/ 4859338 h 4859338"/>
              <a:gd name="connsiteX5" fmla="*/ 0 w 6836438"/>
              <a:gd name="connsiteY5" fmla="*/ 4859338 h 4859338"/>
              <a:gd name="connsiteX6" fmla="*/ 0 w 6836438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076581 h 4859338"/>
              <a:gd name="connsiteX3" fmla="*/ 2162707 w 6835775"/>
              <a:gd name="connsiteY3" fmla="*/ 405927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050623 h 4859338"/>
              <a:gd name="connsiteX3" fmla="*/ 2162707 w 6835775"/>
              <a:gd name="connsiteY3" fmla="*/ 405927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050623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011 w 6835775"/>
              <a:gd name="connsiteY2" fmla="*/ 4119845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011 w 6835775"/>
              <a:gd name="connsiteY2" fmla="*/ 4119845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011 w 6835775"/>
              <a:gd name="connsiteY2" fmla="*/ 4119846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98126"/>
              <a:gd name="connsiteX1" fmla="*/ 6835775 w 6835775"/>
              <a:gd name="connsiteY1" fmla="*/ 0 h 4898126"/>
              <a:gd name="connsiteX2" fmla="*/ 6835011 w 6835775"/>
              <a:gd name="connsiteY2" fmla="*/ 4119846 h 4898126"/>
              <a:gd name="connsiteX3" fmla="*/ 2168826 w 6835775"/>
              <a:gd name="connsiteY3" fmla="*/ 4120805 h 4898126"/>
              <a:gd name="connsiteX4" fmla="*/ 2259079 w 6835775"/>
              <a:gd name="connsiteY4" fmla="*/ 4898126 h 4898126"/>
              <a:gd name="connsiteX5" fmla="*/ 0 w 6835775"/>
              <a:gd name="connsiteY5" fmla="*/ 4859338 h 4898126"/>
              <a:gd name="connsiteX6" fmla="*/ 0 w 6835775"/>
              <a:gd name="connsiteY6" fmla="*/ 0 h 4898126"/>
              <a:gd name="connsiteX0" fmla="*/ 0 w 6835775"/>
              <a:gd name="connsiteY0" fmla="*/ 0 h 4898126"/>
              <a:gd name="connsiteX1" fmla="*/ 6835775 w 6835775"/>
              <a:gd name="connsiteY1" fmla="*/ 0 h 4898126"/>
              <a:gd name="connsiteX2" fmla="*/ 6835011 w 6835775"/>
              <a:gd name="connsiteY2" fmla="*/ 4119846 h 4898126"/>
              <a:gd name="connsiteX3" fmla="*/ 2258314 w 6835775"/>
              <a:gd name="connsiteY3" fmla="*/ 4130502 h 4898126"/>
              <a:gd name="connsiteX4" fmla="*/ 2259079 w 6835775"/>
              <a:gd name="connsiteY4" fmla="*/ 4898126 h 4898126"/>
              <a:gd name="connsiteX5" fmla="*/ 0 w 6835775"/>
              <a:gd name="connsiteY5" fmla="*/ 4859338 h 4898126"/>
              <a:gd name="connsiteX6" fmla="*/ 0 w 6835775"/>
              <a:gd name="connsiteY6" fmla="*/ 0 h 4898126"/>
              <a:gd name="connsiteX0" fmla="*/ 0 w 6835775"/>
              <a:gd name="connsiteY0" fmla="*/ 0 h 4898126"/>
              <a:gd name="connsiteX1" fmla="*/ 6835775 w 6835775"/>
              <a:gd name="connsiteY1" fmla="*/ 0 h 4898126"/>
              <a:gd name="connsiteX2" fmla="*/ 6835011 w 6835775"/>
              <a:gd name="connsiteY2" fmla="*/ 4119846 h 4898126"/>
              <a:gd name="connsiteX3" fmla="*/ 2265198 w 6835775"/>
              <a:gd name="connsiteY3" fmla="*/ 4072319 h 4898126"/>
              <a:gd name="connsiteX4" fmla="*/ 2259079 w 6835775"/>
              <a:gd name="connsiteY4" fmla="*/ 4898126 h 4898126"/>
              <a:gd name="connsiteX5" fmla="*/ 0 w 6835775"/>
              <a:gd name="connsiteY5" fmla="*/ 4859338 h 4898126"/>
              <a:gd name="connsiteX6" fmla="*/ 0 w 6835775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61663 h 4898126"/>
              <a:gd name="connsiteX3" fmla="*/ 2265198 w 6842219"/>
              <a:gd name="connsiteY3" fmla="*/ 4072319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61663 h 4898126"/>
              <a:gd name="connsiteX3" fmla="*/ 2258314 w 6842219"/>
              <a:gd name="connsiteY3" fmla="*/ 4023835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51966 h 4898126"/>
              <a:gd name="connsiteX3" fmla="*/ 2258314 w 6842219"/>
              <a:gd name="connsiteY3" fmla="*/ 4023835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13178 h 4898126"/>
              <a:gd name="connsiteX3" fmla="*/ 2258314 w 6842219"/>
              <a:gd name="connsiteY3" fmla="*/ 4023835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13178 h 4898126"/>
              <a:gd name="connsiteX3" fmla="*/ 2244548 w 6842219"/>
              <a:gd name="connsiteY3" fmla="*/ 4082018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69529"/>
              <a:gd name="connsiteY0" fmla="*/ 0 h 4898126"/>
              <a:gd name="connsiteX1" fmla="*/ 6835775 w 6869529"/>
              <a:gd name="connsiteY1" fmla="*/ 0 h 4898126"/>
              <a:gd name="connsiteX2" fmla="*/ 6869430 w 6869529"/>
              <a:gd name="connsiteY2" fmla="*/ 4090754 h 4898126"/>
              <a:gd name="connsiteX3" fmla="*/ 2244548 w 6869529"/>
              <a:gd name="connsiteY3" fmla="*/ 4082018 h 4898126"/>
              <a:gd name="connsiteX4" fmla="*/ 2259079 w 6869529"/>
              <a:gd name="connsiteY4" fmla="*/ 4898126 h 4898126"/>
              <a:gd name="connsiteX5" fmla="*/ 0 w 6869529"/>
              <a:gd name="connsiteY5" fmla="*/ 4859338 h 4898126"/>
              <a:gd name="connsiteX6" fmla="*/ 0 w 6869529"/>
              <a:gd name="connsiteY6" fmla="*/ 0 h 4898126"/>
              <a:gd name="connsiteX0" fmla="*/ 0 w 6869529"/>
              <a:gd name="connsiteY0" fmla="*/ 0 h 4907822"/>
              <a:gd name="connsiteX1" fmla="*/ 6835775 w 6869529"/>
              <a:gd name="connsiteY1" fmla="*/ 0 h 4907822"/>
              <a:gd name="connsiteX2" fmla="*/ 6869430 w 6869529"/>
              <a:gd name="connsiteY2" fmla="*/ 4090754 h 4907822"/>
              <a:gd name="connsiteX3" fmla="*/ 2244548 w 6869529"/>
              <a:gd name="connsiteY3" fmla="*/ 4082018 h 4907822"/>
              <a:gd name="connsiteX4" fmla="*/ 2245312 w 6869529"/>
              <a:gd name="connsiteY4" fmla="*/ 4907822 h 4907822"/>
              <a:gd name="connsiteX5" fmla="*/ 0 w 6869529"/>
              <a:gd name="connsiteY5" fmla="*/ 4859338 h 4907822"/>
              <a:gd name="connsiteX6" fmla="*/ 0 w 6869529"/>
              <a:gd name="connsiteY6" fmla="*/ 0 h 4907822"/>
              <a:gd name="connsiteX0" fmla="*/ 0 w 6869529"/>
              <a:gd name="connsiteY0" fmla="*/ 0 h 4917518"/>
              <a:gd name="connsiteX1" fmla="*/ 6835775 w 6869529"/>
              <a:gd name="connsiteY1" fmla="*/ 0 h 4917518"/>
              <a:gd name="connsiteX2" fmla="*/ 6869430 w 6869529"/>
              <a:gd name="connsiteY2" fmla="*/ 4090754 h 4917518"/>
              <a:gd name="connsiteX3" fmla="*/ 2244548 w 6869529"/>
              <a:gd name="connsiteY3" fmla="*/ 4082018 h 4917518"/>
              <a:gd name="connsiteX4" fmla="*/ 2245312 w 6869529"/>
              <a:gd name="connsiteY4" fmla="*/ 4917518 h 4917518"/>
              <a:gd name="connsiteX5" fmla="*/ 0 w 6869529"/>
              <a:gd name="connsiteY5" fmla="*/ 4859338 h 4917518"/>
              <a:gd name="connsiteX6" fmla="*/ 0 w 6869529"/>
              <a:gd name="connsiteY6" fmla="*/ 0 h 4917518"/>
              <a:gd name="connsiteX0" fmla="*/ 0 w 6869529"/>
              <a:gd name="connsiteY0" fmla="*/ 0 h 4917518"/>
              <a:gd name="connsiteX1" fmla="*/ 6835775 w 6869529"/>
              <a:gd name="connsiteY1" fmla="*/ 0 h 4917518"/>
              <a:gd name="connsiteX2" fmla="*/ 6869430 w 6869529"/>
              <a:gd name="connsiteY2" fmla="*/ 4090754 h 4917518"/>
              <a:gd name="connsiteX3" fmla="*/ 2244548 w 6869529"/>
              <a:gd name="connsiteY3" fmla="*/ 4082018 h 4917518"/>
              <a:gd name="connsiteX4" fmla="*/ 2245312 w 6869529"/>
              <a:gd name="connsiteY4" fmla="*/ 4917518 h 4917518"/>
              <a:gd name="connsiteX5" fmla="*/ 0 w 6869529"/>
              <a:gd name="connsiteY5" fmla="*/ 4859338 h 4917518"/>
              <a:gd name="connsiteX6" fmla="*/ 0 w 6869529"/>
              <a:gd name="connsiteY6" fmla="*/ 0 h 4917518"/>
              <a:gd name="connsiteX0" fmla="*/ 0 w 6869529"/>
              <a:gd name="connsiteY0" fmla="*/ 0 h 4883040"/>
              <a:gd name="connsiteX1" fmla="*/ 6835775 w 6869529"/>
              <a:gd name="connsiteY1" fmla="*/ 0 h 4883040"/>
              <a:gd name="connsiteX2" fmla="*/ 6869430 w 6869529"/>
              <a:gd name="connsiteY2" fmla="*/ 4090754 h 4883040"/>
              <a:gd name="connsiteX3" fmla="*/ 2244548 w 6869529"/>
              <a:gd name="connsiteY3" fmla="*/ 4082018 h 4883040"/>
              <a:gd name="connsiteX4" fmla="*/ 2245312 w 6869529"/>
              <a:gd name="connsiteY4" fmla="*/ 4883040 h 4883040"/>
              <a:gd name="connsiteX5" fmla="*/ 0 w 6869529"/>
              <a:gd name="connsiteY5" fmla="*/ 4859338 h 4883040"/>
              <a:gd name="connsiteX6" fmla="*/ 0 w 6869529"/>
              <a:gd name="connsiteY6" fmla="*/ 0 h 4883040"/>
              <a:gd name="connsiteX0" fmla="*/ 0 w 6869529"/>
              <a:gd name="connsiteY0" fmla="*/ 0 h 4871547"/>
              <a:gd name="connsiteX1" fmla="*/ 6835775 w 6869529"/>
              <a:gd name="connsiteY1" fmla="*/ 0 h 4871547"/>
              <a:gd name="connsiteX2" fmla="*/ 6869430 w 6869529"/>
              <a:gd name="connsiteY2" fmla="*/ 4090754 h 4871547"/>
              <a:gd name="connsiteX3" fmla="*/ 2244548 w 6869529"/>
              <a:gd name="connsiteY3" fmla="*/ 4082018 h 4871547"/>
              <a:gd name="connsiteX4" fmla="*/ 2245312 w 6869529"/>
              <a:gd name="connsiteY4" fmla="*/ 4871547 h 4871547"/>
              <a:gd name="connsiteX5" fmla="*/ 0 w 6869529"/>
              <a:gd name="connsiteY5" fmla="*/ 4859338 h 4871547"/>
              <a:gd name="connsiteX6" fmla="*/ 0 w 6869529"/>
              <a:gd name="connsiteY6" fmla="*/ 0 h 4871547"/>
              <a:gd name="connsiteX0" fmla="*/ 0 w 6869529"/>
              <a:gd name="connsiteY0" fmla="*/ 0 h 4859338"/>
              <a:gd name="connsiteX1" fmla="*/ 6835775 w 6869529"/>
              <a:gd name="connsiteY1" fmla="*/ 0 h 4859338"/>
              <a:gd name="connsiteX2" fmla="*/ 6869430 w 6869529"/>
              <a:gd name="connsiteY2" fmla="*/ 4090754 h 4859338"/>
              <a:gd name="connsiteX3" fmla="*/ 2244548 w 6869529"/>
              <a:gd name="connsiteY3" fmla="*/ 4082018 h 4859338"/>
              <a:gd name="connsiteX4" fmla="*/ 2241233 w 6869529"/>
              <a:gd name="connsiteY4" fmla="*/ 4842815 h 4859338"/>
              <a:gd name="connsiteX5" fmla="*/ 0 w 6869529"/>
              <a:gd name="connsiteY5" fmla="*/ 4859338 h 4859338"/>
              <a:gd name="connsiteX6" fmla="*/ 0 w 6869529"/>
              <a:gd name="connsiteY6" fmla="*/ 0 h 4859338"/>
              <a:gd name="connsiteX0" fmla="*/ 0 w 6869529"/>
              <a:gd name="connsiteY0" fmla="*/ 0 h 4877294"/>
              <a:gd name="connsiteX1" fmla="*/ 6835775 w 6869529"/>
              <a:gd name="connsiteY1" fmla="*/ 0 h 4877294"/>
              <a:gd name="connsiteX2" fmla="*/ 6869430 w 6869529"/>
              <a:gd name="connsiteY2" fmla="*/ 4090754 h 4877294"/>
              <a:gd name="connsiteX3" fmla="*/ 2244548 w 6869529"/>
              <a:gd name="connsiteY3" fmla="*/ 4082018 h 4877294"/>
              <a:gd name="connsiteX4" fmla="*/ 2237154 w 6869529"/>
              <a:gd name="connsiteY4" fmla="*/ 4877294 h 4877294"/>
              <a:gd name="connsiteX5" fmla="*/ 0 w 6869529"/>
              <a:gd name="connsiteY5" fmla="*/ 4859338 h 4877294"/>
              <a:gd name="connsiteX6" fmla="*/ 0 w 6869529"/>
              <a:gd name="connsiteY6" fmla="*/ 0 h 4877294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44548 w 6869529"/>
              <a:gd name="connsiteY3" fmla="*/ 4082018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56786 w 6869529"/>
              <a:gd name="connsiteY3" fmla="*/ 4093510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64944 w 6869529"/>
              <a:gd name="connsiteY3" fmla="*/ 4093510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60865 w 6869529"/>
              <a:gd name="connsiteY3" fmla="*/ 4087764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64944 w 6869529"/>
              <a:gd name="connsiteY3" fmla="*/ 4030301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30"/>
              <a:gd name="connsiteY0" fmla="*/ 0 h 4860055"/>
              <a:gd name="connsiteX1" fmla="*/ 6835775 w 6869530"/>
              <a:gd name="connsiteY1" fmla="*/ 0 h 4860055"/>
              <a:gd name="connsiteX2" fmla="*/ 6869431 w 6869530"/>
              <a:gd name="connsiteY2" fmla="*/ 4073515 h 4860055"/>
              <a:gd name="connsiteX3" fmla="*/ 2264944 w 6869530"/>
              <a:gd name="connsiteY3" fmla="*/ 4030301 h 4860055"/>
              <a:gd name="connsiteX4" fmla="*/ 2261629 w 6869530"/>
              <a:gd name="connsiteY4" fmla="*/ 4860055 h 4860055"/>
              <a:gd name="connsiteX5" fmla="*/ 0 w 6869530"/>
              <a:gd name="connsiteY5" fmla="*/ 4859338 h 4860055"/>
              <a:gd name="connsiteX6" fmla="*/ 0 w 6869530"/>
              <a:gd name="connsiteY6" fmla="*/ 0 h 4860055"/>
              <a:gd name="connsiteX0" fmla="*/ 0 w 6873601"/>
              <a:gd name="connsiteY0" fmla="*/ 0 h 4860055"/>
              <a:gd name="connsiteX1" fmla="*/ 6835775 w 6873601"/>
              <a:gd name="connsiteY1" fmla="*/ 0 h 4860055"/>
              <a:gd name="connsiteX2" fmla="*/ 6873511 w 6873601"/>
              <a:gd name="connsiteY2" fmla="*/ 4062022 h 4860055"/>
              <a:gd name="connsiteX3" fmla="*/ 2264944 w 6873601"/>
              <a:gd name="connsiteY3" fmla="*/ 4030301 h 4860055"/>
              <a:gd name="connsiteX4" fmla="*/ 2261629 w 6873601"/>
              <a:gd name="connsiteY4" fmla="*/ 4860055 h 4860055"/>
              <a:gd name="connsiteX5" fmla="*/ 0 w 6873601"/>
              <a:gd name="connsiteY5" fmla="*/ 4859338 h 4860055"/>
              <a:gd name="connsiteX6" fmla="*/ 0 w 6873601"/>
              <a:gd name="connsiteY6" fmla="*/ 0 h 4860055"/>
              <a:gd name="connsiteX0" fmla="*/ 0 w 6877673"/>
              <a:gd name="connsiteY0" fmla="*/ 0 h 4860055"/>
              <a:gd name="connsiteX1" fmla="*/ 6835775 w 6877673"/>
              <a:gd name="connsiteY1" fmla="*/ 0 h 4860055"/>
              <a:gd name="connsiteX2" fmla="*/ 6877591 w 6877673"/>
              <a:gd name="connsiteY2" fmla="*/ 4085007 h 4860055"/>
              <a:gd name="connsiteX3" fmla="*/ 2264944 w 6877673"/>
              <a:gd name="connsiteY3" fmla="*/ 4030301 h 4860055"/>
              <a:gd name="connsiteX4" fmla="*/ 2261629 w 6877673"/>
              <a:gd name="connsiteY4" fmla="*/ 4860055 h 4860055"/>
              <a:gd name="connsiteX5" fmla="*/ 0 w 6877673"/>
              <a:gd name="connsiteY5" fmla="*/ 4859338 h 4860055"/>
              <a:gd name="connsiteX6" fmla="*/ 0 w 6877673"/>
              <a:gd name="connsiteY6" fmla="*/ 0 h 4860055"/>
              <a:gd name="connsiteX0" fmla="*/ 0 w 6881745"/>
              <a:gd name="connsiteY0" fmla="*/ 0 h 4860055"/>
              <a:gd name="connsiteX1" fmla="*/ 6835775 w 6881745"/>
              <a:gd name="connsiteY1" fmla="*/ 0 h 4860055"/>
              <a:gd name="connsiteX2" fmla="*/ 6881670 w 6881745"/>
              <a:gd name="connsiteY2" fmla="*/ 4079260 h 4860055"/>
              <a:gd name="connsiteX3" fmla="*/ 2264944 w 6881745"/>
              <a:gd name="connsiteY3" fmla="*/ 4030301 h 4860055"/>
              <a:gd name="connsiteX4" fmla="*/ 2261629 w 6881745"/>
              <a:gd name="connsiteY4" fmla="*/ 4860055 h 4860055"/>
              <a:gd name="connsiteX5" fmla="*/ 0 w 6881745"/>
              <a:gd name="connsiteY5" fmla="*/ 4859338 h 4860055"/>
              <a:gd name="connsiteX6" fmla="*/ 0 w 6881745"/>
              <a:gd name="connsiteY6" fmla="*/ 0 h 4860055"/>
              <a:gd name="connsiteX0" fmla="*/ 0 w 6869531"/>
              <a:gd name="connsiteY0" fmla="*/ 0 h 4860055"/>
              <a:gd name="connsiteX1" fmla="*/ 6835775 w 6869531"/>
              <a:gd name="connsiteY1" fmla="*/ 0 h 4860055"/>
              <a:gd name="connsiteX2" fmla="*/ 6869432 w 6869531"/>
              <a:gd name="connsiteY2" fmla="*/ 4050527 h 4860055"/>
              <a:gd name="connsiteX3" fmla="*/ 2264944 w 6869531"/>
              <a:gd name="connsiteY3" fmla="*/ 4030301 h 4860055"/>
              <a:gd name="connsiteX4" fmla="*/ 2261629 w 6869531"/>
              <a:gd name="connsiteY4" fmla="*/ 4860055 h 4860055"/>
              <a:gd name="connsiteX5" fmla="*/ 0 w 6869531"/>
              <a:gd name="connsiteY5" fmla="*/ 4859338 h 4860055"/>
              <a:gd name="connsiteX6" fmla="*/ 0 w 6869531"/>
              <a:gd name="connsiteY6" fmla="*/ 0 h 4860055"/>
              <a:gd name="connsiteX0" fmla="*/ 0 w 6855816"/>
              <a:gd name="connsiteY0" fmla="*/ 0 h 4860055"/>
              <a:gd name="connsiteX1" fmla="*/ 6835775 w 6855816"/>
              <a:gd name="connsiteY1" fmla="*/ 0 h 4860055"/>
              <a:gd name="connsiteX2" fmla="*/ 6855665 w 6855816"/>
              <a:gd name="connsiteY2" fmla="*/ 4089315 h 4860055"/>
              <a:gd name="connsiteX3" fmla="*/ 2264944 w 6855816"/>
              <a:gd name="connsiteY3" fmla="*/ 4030301 h 4860055"/>
              <a:gd name="connsiteX4" fmla="*/ 2261629 w 6855816"/>
              <a:gd name="connsiteY4" fmla="*/ 4860055 h 4860055"/>
              <a:gd name="connsiteX5" fmla="*/ 0 w 6855816"/>
              <a:gd name="connsiteY5" fmla="*/ 4859338 h 4860055"/>
              <a:gd name="connsiteX6" fmla="*/ 0 w 6855816"/>
              <a:gd name="connsiteY6" fmla="*/ 0 h 4860055"/>
              <a:gd name="connsiteX0" fmla="*/ 0 w 6855817"/>
              <a:gd name="connsiteY0" fmla="*/ 0 h 4860055"/>
              <a:gd name="connsiteX1" fmla="*/ 6835775 w 6855817"/>
              <a:gd name="connsiteY1" fmla="*/ 0 h 4860055"/>
              <a:gd name="connsiteX2" fmla="*/ 6855666 w 6855817"/>
              <a:gd name="connsiteY2" fmla="*/ 4079618 h 4860055"/>
              <a:gd name="connsiteX3" fmla="*/ 2264944 w 6855817"/>
              <a:gd name="connsiteY3" fmla="*/ 4030301 h 4860055"/>
              <a:gd name="connsiteX4" fmla="*/ 2261629 w 6855817"/>
              <a:gd name="connsiteY4" fmla="*/ 4860055 h 4860055"/>
              <a:gd name="connsiteX5" fmla="*/ 0 w 6855817"/>
              <a:gd name="connsiteY5" fmla="*/ 4859338 h 4860055"/>
              <a:gd name="connsiteX6" fmla="*/ 0 w 6855817"/>
              <a:gd name="connsiteY6" fmla="*/ 0 h 4860055"/>
              <a:gd name="connsiteX0" fmla="*/ 0 w 6883275"/>
              <a:gd name="connsiteY0" fmla="*/ 0 h 4860055"/>
              <a:gd name="connsiteX1" fmla="*/ 6835775 w 6883275"/>
              <a:gd name="connsiteY1" fmla="*/ 0 h 4860055"/>
              <a:gd name="connsiteX2" fmla="*/ 6883202 w 6883275"/>
              <a:gd name="connsiteY2" fmla="*/ 4050527 h 4860055"/>
              <a:gd name="connsiteX3" fmla="*/ 2264944 w 6883275"/>
              <a:gd name="connsiteY3" fmla="*/ 4030301 h 4860055"/>
              <a:gd name="connsiteX4" fmla="*/ 2261629 w 6883275"/>
              <a:gd name="connsiteY4" fmla="*/ 4860055 h 4860055"/>
              <a:gd name="connsiteX5" fmla="*/ 0 w 6883275"/>
              <a:gd name="connsiteY5" fmla="*/ 4859338 h 4860055"/>
              <a:gd name="connsiteX6" fmla="*/ 0 w 6883275"/>
              <a:gd name="connsiteY6" fmla="*/ 0 h 4860055"/>
              <a:gd name="connsiteX0" fmla="*/ 0 w 6848989"/>
              <a:gd name="connsiteY0" fmla="*/ 0 h 4860055"/>
              <a:gd name="connsiteX1" fmla="*/ 6835775 w 6848989"/>
              <a:gd name="connsiteY1" fmla="*/ 0 h 4860055"/>
              <a:gd name="connsiteX2" fmla="*/ 6848783 w 6848989"/>
              <a:gd name="connsiteY2" fmla="*/ 4069921 h 4860055"/>
              <a:gd name="connsiteX3" fmla="*/ 2264944 w 6848989"/>
              <a:gd name="connsiteY3" fmla="*/ 4030301 h 4860055"/>
              <a:gd name="connsiteX4" fmla="*/ 2261629 w 6848989"/>
              <a:gd name="connsiteY4" fmla="*/ 4860055 h 4860055"/>
              <a:gd name="connsiteX5" fmla="*/ 0 w 6848989"/>
              <a:gd name="connsiteY5" fmla="*/ 4859338 h 4860055"/>
              <a:gd name="connsiteX6" fmla="*/ 0 w 6848989"/>
              <a:gd name="connsiteY6" fmla="*/ 0 h 4860055"/>
              <a:gd name="connsiteX0" fmla="*/ 0 w 6855818"/>
              <a:gd name="connsiteY0" fmla="*/ 0 h 4860055"/>
              <a:gd name="connsiteX1" fmla="*/ 6835775 w 6855818"/>
              <a:gd name="connsiteY1" fmla="*/ 0 h 4860055"/>
              <a:gd name="connsiteX2" fmla="*/ 6855667 w 6855818"/>
              <a:gd name="connsiteY2" fmla="*/ 4040830 h 4860055"/>
              <a:gd name="connsiteX3" fmla="*/ 2264944 w 6855818"/>
              <a:gd name="connsiteY3" fmla="*/ 4030301 h 4860055"/>
              <a:gd name="connsiteX4" fmla="*/ 2261629 w 6855818"/>
              <a:gd name="connsiteY4" fmla="*/ 4860055 h 4860055"/>
              <a:gd name="connsiteX5" fmla="*/ 0 w 6855818"/>
              <a:gd name="connsiteY5" fmla="*/ 4859338 h 4860055"/>
              <a:gd name="connsiteX6" fmla="*/ 0 w 6855818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264944 w 6842225"/>
              <a:gd name="connsiteY3" fmla="*/ 4030301 h 4860055"/>
              <a:gd name="connsiteX4" fmla="*/ 2261629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264944 w 6842225"/>
              <a:gd name="connsiteY3" fmla="*/ 4030301 h 4860055"/>
              <a:gd name="connsiteX4" fmla="*/ 2309814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40666 w 6842225"/>
              <a:gd name="connsiteY3" fmla="*/ 4049279 h 4860055"/>
              <a:gd name="connsiteX4" fmla="*/ 2309814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13131 w 6842225"/>
              <a:gd name="connsiteY3" fmla="*/ 4049279 h 4860055"/>
              <a:gd name="connsiteX4" fmla="*/ 2309814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13131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20015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26134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47874 h 4860055"/>
              <a:gd name="connsiteX3" fmla="*/ 2326134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35775"/>
              <a:gd name="connsiteY0" fmla="*/ 0 h 4860055"/>
              <a:gd name="connsiteX1" fmla="*/ 6835775 w 6835775"/>
              <a:gd name="connsiteY1" fmla="*/ 0 h 4860055"/>
              <a:gd name="connsiteX2" fmla="*/ 5663990 w 6835775"/>
              <a:gd name="connsiteY2" fmla="*/ 4085937 h 4860055"/>
              <a:gd name="connsiteX3" fmla="*/ 2326134 w 6835775"/>
              <a:gd name="connsiteY3" fmla="*/ 4049279 h 4860055"/>
              <a:gd name="connsiteX4" fmla="*/ 2323582 w 6835775"/>
              <a:gd name="connsiteY4" fmla="*/ 4860055 h 4860055"/>
              <a:gd name="connsiteX5" fmla="*/ 0 w 6835775"/>
              <a:gd name="connsiteY5" fmla="*/ 4859338 h 4860055"/>
              <a:gd name="connsiteX6" fmla="*/ 0 w 6835775"/>
              <a:gd name="connsiteY6" fmla="*/ 0 h 4860055"/>
              <a:gd name="connsiteX0" fmla="*/ 0 w 5694962"/>
              <a:gd name="connsiteY0" fmla="*/ 0 h 4860055"/>
              <a:gd name="connsiteX1" fmla="*/ 5694962 w 5694962"/>
              <a:gd name="connsiteY1" fmla="*/ 0 h 4860055"/>
              <a:gd name="connsiteX2" fmla="*/ 5663990 w 5694962"/>
              <a:gd name="connsiteY2" fmla="*/ 4085937 h 4860055"/>
              <a:gd name="connsiteX3" fmla="*/ 2326134 w 5694962"/>
              <a:gd name="connsiteY3" fmla="*/ 4049279 h 4860055"/>
              <a:gd name="connsiteX4" fmla="*/ 2323582 w 5694962"/>
              <a:gd name="connsiteY4" fmla="*/ 4860055 h 4860055"/>
              <a:gd name="connsiteX5" fmla="*/ 0 w 5694962"/>
              <a:gd name="connsiteY5" fmla="*/ 4859338 h 4860055"/>
              <a:gd name="connsiteX6" fmla="*/ 0 w 5694962"/>
              <a:gd name="connsiteY6" fmla="*/ 0 h 4860055"/>
              <a:gd name="connsiteX0" fmla="*/ 0 w 5694962"/>
              <a:gd name="connsiteY0" fmla="*/ 0 h 4860055"/>
              <a:gd name="connsiteX1" fmla="*/ 5694962 w 5694962"/>
              <a:gd name="connsiteY1" fmla="*/ 0 h 4860055"/>
              <a:gd name="connsiteX2" fmla="*/ 5663990 w 5694962"/>
              <a:gd name="connsiteY2" fmla="*/ 4085937 h 4860055"/>
              <a:gd name="connsiteX3" fmla="*/ 2326134 w 5694962"/>
              <a:gd name="connsiteY3" fmla="*/ 4049279 h 4860055"/>
              <a:gd name="connsiteX4" fmla="*/ 2323582 w 5694962"/>
              <a:gd name="connsiteY4" fmla="*/ 4860055 h 4860055"/>
              <a:gd name="connsiteX5" fmla="*/ 0 w 5694962"/>
              <a:gd name="connsiteY5" fmla="*/ 4859338 h 4860055"/>
              <a:gd name="connsiteX6" fmla="*/ 0 w 5694962"/>
              <a:gd name="connsiteY6" fmla="*/ 0 h 4860055"/>
              <a:gd name="connsiteX0" fmla="*/ 0 w 5722787"/>
              <a:gd name="connsiteY0" fmla="*/ 0 h 4860055"/>
              <a:gd name="connsiteX1" fmla="*/ 5722787 w 5722787"/>
              <a:gd name="connsiteY1" fmla="*/ 0 h 4860055"/>
              <a:gd name="connsiteX2" fmla="*/ 5663990 w 5722787"/>
              <a:gd name="connsiteY2" fmla="*/ 4085937 h 4860055"/>
              <a:gd name="connsiteX3" fmla="*/ 2326134 w 5722787"/>
              <a:gd name="connsiteY3" fmla="*/ 4049279 h 4860055"/>
              <a:gd name="connsiteX4" fmla="*/ 2323582 w 5722787"/>
              <a:gd name="connsiteY4" fmla="*/ 4860055 h 4860055"/>
              <a:gd name="connsiteX5" fmla="*/ 0 w 5722787"/>
              <a:gd name="connsiteY5" fmla="*/ 4859338 h 4860055"/>
              <a:gd name="connsiteX6" fmla="*/ 0 w 5722787"/>
              <a:gd name="connsiteY6" fmla="*/ 0 h 4860055"/>
              <a:gd name="connsiteX0" fmla="*/ 0 w 5667138"/>
              <a:gd name="connsiteY0" fmla="*/ 0 h 4860055"/>
              <a:gd name="connsiteX1" fmla="*/ 5667138 w 5667138"/>
              <a:gd name="connsiteY1" fmla="*/ 0 h 4860055"/>
              <a:gd name="connsiteX2" fmla="*/ 5663990 w 5667138"/>
              <a:gd name="connsiteY2" fmla="*/ 4085937 h 4860055"/>
              <a:gd name="connsiteX3" fmla="*/ 2326134 w 5667138"/>
              <a:gd name="connsiteY3" fmla="*/ 4049279 h 4860055"/>
              <a:gd name="connsiteX4" fmla="*/ 2323582 w 5667138"/>
              <a:gd name="connsiteY4" fmla="*/ 4860055 h 4860055"/>
              <a:gd name="connsiteX5" fmla="*/ 0 w 5667138"/>
              <a:gd name="connsiteY5" fmla="*/ 4859338 h 4860055"/>
              <a:gd name="connsiteX6" fmla="*/ 0 w 5667138"/>
              <a:gd name="connsiteY6" fmla="*/ 0 h 4860055"/>
              <a:gd name="connsiteX0" fmla="*/ 0 w 5667138"/>
              <a:gd name="connsiteY0" fmla="*/ 0 h 4860055"/>
              <a:gd name="connsiteX1" fmla="*/ 5667138 w 5667138"/>
              <a:gd name="connsiteY1" fmla="*/ 0 h 4860055"/>
              <a:gd name="connsiteX2" fmla="*/ 5626890 w 5667138"/>
              <a:gd name="connsiteY2" fmla="*/ 4073249 h 4860055"/>
              <a:gd name="connsiteX3" fmla="*/ 2326134 w 5667138"/>
              <a:gd name="connsiteY3" fmla="*/ 4049279 h 4860055"/>
              <a:gd name="connsiteX4" fmla="*/ 2323582 w 5667138"/>
              <a:gd name="connsiteY4" fmla="*/ 4860055 h 4860055"/>
              <a:gd name="connsiteX5" fmla="*/ 0 w 5667138"/>
              <a:gd name="connsiteY5" fmla="*/ 4859338 h 4860055"/>
              <a:gd name="connsiteX6" fmla="*/ 0 w 5667138"/>
              <a:gd name="connsiteY6" fmla="*/ 0 h 4860055"/>
              <a:gd name="connsiteX0" fmla="*/ 0 w 5639314"/>
              <a:gd name="connsiteY0" fmla="*/ 0 h 4860055"/>
              <a:gd name="connsiteX1" fmla="*/ 5639314 w 5639314"/>
              <a:gd name="connsiteY1" fmla="*/ 0 h 4860055"/>
              <a:gd name="connsiteX2" fmla="*/ 5626890 w 5639314"/>
              <a:gd name="connsiteY2" fmla="*/ 4073249 h 4860055"/>
              <a:gd name="connsiteX3" fmla="*/ 2326134 w 5639314"/>
              <a:gd name="connsiteY3" fmla="*/ 4049279 h 4860055"/>
              <a:gd name="connsiteX4" fmla="*/ 2323582 w 5639314"/>
              <a:gd name="connsiteY4" fmla="*/ 4860055 h 4860055"/>
              <a:gd name="connsiteX5" fmla="*/ 0 w 5639314"/>
              <a:gd name="connsiteY5" fmla="*/ 4859338 h 4860055"/>
              <a:gd name="connsiteX6" fmla="*/ 0 w 5639314"/>
              <a:gd name="connsiteY6" fmla="*/ 0 h 4860055"/>
              <a:gd name="connsiteX0" fmla="*/ 0 w 5639314"/>
              <a:gd name="connsiteY0" fmla="*/ 0 h 4860055"/>
              <a:gd name="connsiteX1" fmla="*/ 5639314 w 5639314"/>
              <a:gd name="connsiteY1" fmla="*/ 0 h 4860055"/>
              <a:gd name="connsiteX2" fmla="*/ 5626890 w 5639314"/>
              <a:gd name="connsiteY2" fmla="*/ 4073249 h 4860055"/>
              <a:gd name="connsiteX3" fmla="*/ 2326134 w 5639314"/>
              <a:gd name="connsiteY3" fmla="*/ 4049279 h 4860055"/>
              <a:gd name="connsiteX4" fmla="*/ 2323582 w 5639314"/>
              <a:gd name="connsiteY4" fmla="*/ 4860055 h 4860055"/>
              <a:gd name="connsiteX5" fmla="*/ 0 w 5639314"/>
              <a:gd name="connsiteY5" fmla="*/ 4859338 h 4860055"/>
              <a:gd name="connsiteX6" fmla="*/ 0 w 5639314"/>
              <a:gd name="connsiteY6" fmla="*/ 0 h 4860055"/>
              <a:gd name="connsiteX0" fmla="*/ 0 w 5627214"/>
              <a:gd name="connsiteY0" fmla="*/ 0 h 4860055"/>
              <a:gd name="connsiteX1" fmla="*/ 5620764 w 5627214"/>
              <a:gd name="connsiteY1" fmla="*/ 0 h 4860055"/>
              <a:gd name="connsiteX2" fmla="*/ 5626890 w 5627214"/>
              <a:gd name="connsiteY2" fmla="*/ 4073249 h 4860055"/>
              <a:gd name="connsiteX3" fmla="*/ 2326134 w 5627214"/>
              <a:gd name="connsiteY3" fmla="*/ 4049279 h 4860055"/>
              <a:gd name="connsiteX4" fmla="*/ 2323582 w 5627214"/>
              <a:gd name="connsiteY4" fmla="*/ 4860055 h 4860055"/>
              <a:gd name="connsiteX5" fmla="*/ 0 w 5627214"/>
              <a:gd name="connsiteY5" fmla="*/ 4859338 h 4860055"/>
              <a:gd name="connsiteX6" fmla="*/ 0 w 5627214"/>
              <a:gd name="connsiteY6" fmla="*/ 0 h 4860055"/>
              <a:gd name="connsiteX0" fmla="*/ 0 w 5627214"/>
              <a:gd name="connsiteY0" fmla="*/ 0 h 4860055"/>
              <a:gd name="connsiteX1" fmla="*/ 5620764 w 5627214"/>
              <a:gd name="connsiteY1" fmla="*/ 0 h 4860055"/>
              <a:gd name="connsiteX2" fmla="*/ 5626890 w 5627214"/>
              <a:gd name="connsiteY2" fmla="*/ 4039768 h 4860055"/>
              <a:gd name="connsiteX3" fmla="*/ 2326134 w 5627214"/>
              <a:gd name="connsiteY3" fmla="*/ 4049279 h 4860055"/>
              <a:gd name="connsiteX4" fmla="*/ 2323582 w 5627214"/>
              <a:gd name="connsiteY4" fmla="*/ 4860055 h 4860055"/>
              <a:gd name="connsiteX5" fmla="*/ 0 w 5627214"/>
              <a:gd name="connsiteY5" fmla="*/ 4859338 h 4860055"/>
              <a:gd name="connsiteX6" fmla="*/ 0 w 5627214"/>
              <a:gd name="connsiteY6" fmla="*/ 0 h 4860055"/>
              <a:gd name="connsiteX0" fmla="*/ 0 w 5627214"/>
              <a:gd name="connsiteY0" fmla="*/ 0 h 4860055"/>
              <a:gd name="connsiteX1" fmla="*/ 5620764 w 5627214"/>
              <a:gd name="connsiteY1" fmla="*/ 0 h 4860055"/>
              <a:gd name="connsiteX2" fmla="*/ 5626890 w 5627214"/>
              <a:gd name="connsiteY2" fmla="*/ 4039768 h 4860055"/>
              <a:gd name="connsiteX3" fmla="*/ 2332253 w 5627214"/>
              <a:gd name="connsiteY3" fmla="*/ 4049279 h 4860055"/>
              <a:gd name="connsiteX4" fmla="*/ 2323582 w 5627214"/>
              <a:gd name="connsiteY4" fmla="*/ 4860055 h 4860055"/>
              <a:gd name="connsiteX5" fmla="*/ 0 w 5627214"/>
              <a:gd name="connsiteY5" fmla="*/ 4859338 h 4860055"/>
              <a:gd name="connsiteX6" fmla="*/ 0 w 5627214"/>
              <a:gd name="connsiteY6" fmla="*/ 0 h 4860055"/>
              <a:gd name="connsiteX0" fmla="*/ 0 w 5639289"/>
              <a:gd name="connsiteY0" fmla="*/ 0 h 4860055"/>
              <a:gd name="connsiteX1" fmla="*/ 5620764 w 5639289"/>
              <a:gd name="connsiteY1" fmla="*/ 0 h 4860055"/>
              <a:gd name="connsiteX2" fmla="*/ 5639128 w 5639289"/>
              <a:gd name="connsiteY2" fmla="*/ 4056509 h 4860055"/>
              <a:gd name="connsiteX3" fmla="*/ 2332253 w 5639289"/>
              <a:gd name="connsiteY3" fmla="*/ 4049279 h 4860055"/>
              <a:gd name="connsiteX4" fmla="*/ 2323582 w 5639289"/>
              <a:gd name="connsiteY4" fmla="*/ 4860055 h 4860055"/>
              <a:gd name="connsiteX5" fmla="*/ 0 w 5639289"/>
              <a:gd name="connsiteY5" fmla="*/ 4859338 h 4860055"/>
              <a:gd name="connsiteX6" fmla="*/ 0 w 5639289"/>
              <a:gd name="connsiteY6" fmla="*/ 0 h 4860055"/>
              <a:gd name="connsiteX0" fmla="*/ 0 w 5639289"/>
              <a:gd name="connsiteY0" fmla="*/ 0 h 4860055"/>
              <a:gd name="connsiteX1" fmla="*/ 5620764 w 5639289"/>
              <a:gd name="connsiteY1" fmla="*/ 0 h 4860055"/>
              <a:gd name="connsiteX2" fmla="*/ 5639128 w 5639289"/>
              <a:gd name="connsiteY2" fmla="*/ 4056509 h 4860055"/>
              <a:gd name="connsiteX3" fmla="*/ 2326134 w 5639289"/>
              <a:gd name="connsiteY3" fmla="*/ 4032538 h 4860055"/>
              <a:gd name="connsiteX4" fmla="*/ 2323582 w 5639289"/>
              <a:gd name="connsiteY4" fmla="*/ 4860055 h 4860055"/>
              <a:gd name="connsiteX5" fmla="*/ 0 w 5639289"/>
              <a:gd name="connsiteY5" fmla="*/ 4859338 h 4860055"/>
              <a:gd name="connsiteX6" fmla="*/ 0 w 5639289"/>
              <a:gd name="connsiteY6" fmla="*/ 0 h 4860055"/>
              <a:gd name="connsiteX0" fmla="*/ 0 w 5651473"/>
              <a:gd name="connsiteY0" fmla="*/ 0 h 4860055"/>
              <a:gd name="connsiteX1" fmla="*/ 5620764 w 5651473"/>
              <a:gd name="connsiteY1" fmla="*/ 0 h 4860055"/>
              <a:gd name="connsiteX2" fmla="*/ 5651366 w 5651473"/>
              <a:gd name="connsiteY2" fmla="*/ 4048139 h 4860055"/>
              <a:gd name="connsiteX3" fmla="*/ 2326134 w 5651473"/>
              <a:gd name="connsiteY3" fmla="*/ 4032538 h 4860055"/>
              <a:gd name="connsiteX4" fmla="*/ 2323582 w 5651473"/>
              <a:gd name="connsiteY4" fmla="*/ 4860055 h 4860055"/>
              <a:gd name="connsiteX5" fmla="*/ 0 w 5651473"/>
              <a:gd name="connsiteY5" fmla="*/ 4859338 h 4860055"/>
              <a:gd name="connsiteX6" fmla="*/ 0 w 5651473"/>
              <a:gd name="connsiteY6" fmla="*/ 0 h 4860055"/>
              <a:gd name="connsiteX0" fmla="*/ 0 w 5627215"/>
              <a:gd name="connsiteY0" fmla="*/ 0 h 4860055"/>
              <a:gd name="connsiteX1" fmla="*/ 5620764 w 5627215"/>
              <a:gd name="connsiteY1" fmla="*/ 0 h 4860055"/>
              <a:gd name="connsiteX2" fmla="*/ 5626891 w 5627215"/>
              <a:gd name="connsiteY2" fmla="*/ 4048139 h 4860055"/>
              <a:gd name="connsiteX3" fmla="*/ 2326134 w 5627215"/>
              <a:gd name="connsiteY3" fmla="*/ 4032538 h 4860055"/>
              <a:gd name="connsiteX4" fmla="*/ 2323582 w 5627215"/>
              <a:gd name="connsiteY4" fmla="*/ 4860055 h 4860055"/>
              <a:gd name="connsiteX5" fmla="*/ 0 w 5627215"/>
              <a:gd name="connsiteY5" fmla="*/ 4859338 h 4860055"/>
              <a:gd name="connsiteX6" fmla="*/ 0 w 5627215"/>
              <a:gd name="connsiteY6" fmla="*/ 0 h 4860055"/>
              <a:gd name="connsiteX0" fmla="*/ 0 w 5627552"/>
              <a:gd name="connsiteY0" fmla="*/ 0 h 4860055"/>
              <a:gd name="connsiteX1" fmla="*/ 5626884 w 5627552"/>
              <a:gd name="connsiteY1" fmla="*/ 16741 h 4860055"/>
              <a:gd name="connsiteX2" fmla="*/ 5626891 w 5627552"/>
              <a:gd name="connsiteY2" fmla="*/ 4048139 h 4860055"/>
              <a:gd name="connsiteX3" fmla="*/ 2326134 w 5627552"/>
              <a:gd name="connsiteY3" fmla="*/ 4032538 h 4860055"/>
              <a:gd name="connsiteX4" fmla="*/ 2323582 w 5627552"/>
              <a:gd name="connsiteY4" fmla="*/ 4860055 h 4860055"/>
              <a:gd name="connsiteX5" fmla="*/ 0 w 5627552"/>
              <a:gd name="connsiteY5" fmla="*/ 4859338 h 4860055"/>
              <a:gd name="connsiteX6" fmla="*/ 0 w 5627552"/>
              <a:gd name="connsiteY6" fmla="*/ 0 h 4860055"/>
              <a:gd name="connsiteX0" fmla="*/ 0 w 5627552"/>
              <a:gd name="connsiteY0" fmla="*/ 0 h 4860055"/>
              <a:gd name="connsiteX1" fmla="*/ 5626884 w 5627552"/>
              <a:gd name="connsiteY1" fmla="*/ 16741 h 4860055"/>
              <a:gd name="connsiteX2" fmla="*/ 5626891 w 5627552"/>
              <a:gd name="connsiteY2" fmla="*/ 4048139 h 4860055"/>
              <a:gd name="connsiteX3" fmla="*/ 2333018 w 5627552"/>
              <a:gd name="connsiteY3" fmla="*/ 4041955 h 4860055"/>
              <a:gd name="connsiteX4" fmla="*/ 2323582 w 5627552"/>
              <a:gd name="connsiteY4" fmla="*/ 4860055 h 4860055"/>
              <a:gd name="connsiteX5" fmla="*/ 0 w 5627552"/>
              <a:gd name="connsiteY5" fmla="*/ 4859338 h 4860055"/>
              <a:gd name="connsiteX6" fmla="*/ 0 w 5627552"/>
              <a:gd name="connsiteY6" fmla="*/ 0 h 4860055"/>
              <a:gd name="connsiteX0" fmla="*/ 0 w 5627552"/>
              <a:gd name="connsiteY0" fmla="*/ 0 h 4860055"/>
              <a:gd name="connsiteX1" fmla="*/ 5626884 w 5627552"/>
              <a:gd name="connsiteY1" fmla="*/ 16741 h 4860055"/>
              <a:gd name="connsiteX2" fmla="*/ 5626891 w 5627552"/>
              <a:gd name="connsiteY2" fmla="*/ 4048139 h 4860055"/>
              <a:gd name="connsiteX3" fmla="*/ 2326135 w 5627552"/>
              <a:gd name="connsiteY3" fmla="*/ 4041955 h 4860055"/>
              <a:gd name="connsiteX4" fmla="*/ 2323582 w 5627552"/>
              <a:gd name="connsiteY4" fmla="*/ 4860055 h 4860055"/>
              <a:gd name="connsiteX5" fmla="*/ 0 w 5627552"/>
              <a:gd name="connsiteY5" fmla="*/ 4859338 h 4860055"/>
              <a:gd name="connsiteX6" fmla="*/ 0 w 5627552"/>
              <a:gd name="connsiteY6" fmla="*/ 0 h 4860055"/>
              <a:gd name="connsiteX0" fmla="*/ 0 w 5634079"/>
              <a:gd name="connsiteY0" fmla="*/ 0 h 4860055"/>
              <a:gd name="connsiteX1" fmla="*/ 5626884 w 5634079"/>
              <a:gd name="connsiteY1" fmla="*/ 16741 h 4860055"/>
              <a:gd name="connsiteX2" fmla="*/ 5633775 w 5634079"/>
              <a:gd name="connsiteY2" fmla="*/ 4048139 h 4860055"/>
              <a:gd name="connsiteX3" fmla="*/ 2326135 w 5634079"/>
              <a:gd name="connsiteY3" fmla="*/ 4041955 h 4860055"/>
              <a:gd name="connsiteX4" fmla="*/ 2323582 w 5634079"/>
              <a:gd name="connsiteY4" fmla="*/ 4860055 h 4860055"/>
              <a:gd name="connsiteX5" fmla="*/ 0 w 5634079"/>
              <a:gd name="connsiteY5" fmla="*/ 4859338 h 4860055"/>
              <a:gd name="connsiteX6" fmla="*/ 0 w 5634079"/>
              <a:gd name="connsiteY6" fmla="*/ 0 h 4860055"/>
              <a:gd name="connsiteX0" fmla="*/ 0 w 5634436"/>
              <a:gd name="connsiteY0" fmla="*/ 2093 h 4862148"/>
              <a:gd name="connsiteX1" fmla="*/ 5633768 w 5634436"/>
              <a:gd name="connsiteY1" fmla="*/ 0 h 4862148"/>
              <a:gd name="connsiteX2" fmla="*/ 5633775 w 5634436"/>
              <a:gd name="connsiteY2" fmla="*/ 4050232 h 4862148"/>
              <a:gd name="connsiteX3" fmla="*/ 2326135 w 5634436"/>
              <a:gd name="connsiteY3" fmla="*/ 4044048 h 4862148"/>
              <a:gd name="connsiteX4" fmla="*/ 2323582 w 5634436"/>
              <a:gd name="connsiteY4" fmla="*/ 4862148 h 4862148"/>
              <a:gd name="connsiteX5" fmla="*/ 0 w 5634436"/>
              <a:gd name="connsiteY5" fmla="*/ 4861431 h 4862148"/>
              <a:gd name="connsiteX6" fmla="*/ 0 w 5634436"/>
              <a:gd name="connsiteY6" fmla="*/ 2093 h 4862148"/>
              <a:gd name="connsiteX0" fmla="*/ 0 w 5647740"/>
              <a:gd name="connsiteY0" fmla="*/ 2093 h 4862148"/>
              <a:gd name="connsiteX1" fmla="*/ 5633768 w 5647740"/>
              <a:gd name="connsiteY1" fmla="*/ 0 h 4862148"/>
              <a:gd name="connsiteX2" fmla="*/ 5647542 w 5647740"/>
              <a:gd name="connsiteY2" fmla="*/ 4050232 h 4862148"/>
              <a:gd name="connsiteX3" fmla="*/ 2326135 w 5647740"/>
              <a:gd name="connsiteY3" fmla="*/ 4044048 h 4862148"/>
              <a:gd name="connsiteX4" fmla="*/ 2323582 w 5647740"/>
              <a:gd name="connsiteY4" fmla="*/ 4862148 h 4862148"/>
              <a:gd name="connsiteX5" fmla="*/ 0 w 5647740"/>
              <a:gd name="connsiteY5" fmla="*/ 4861431 h 4862148"/>
              <a:gd name="connsiteX6" fmla="*/ 0 w 5647740"/>
              <a:gd name="connsiteY6" fmla="*/ 2093 h 4862148"/>
              <a:gd name="connsiteX0" fmla="*/ 0 w 5661303"/>
              <a:gd name="connsiteY0" fmla="*/ 2093 h 4862148"/>
              <a:gd name="connsiteX1" fmla="*/ 5661303 w 5661303"/>
              <a:gd name="connsiteY1" fmla="*/ 0 h 4862148"/>
              <a:gd name="connsiteX2" fmla="*/ 5647542 w 5661303"/>
              <a:gd name="connsiteY2" fmla="*/ 4050232 h 4862148"/>
              <a:gd name="connsiteX3" fmla="*/ 2326135 w 5661303"/>
              <a:gd name="connsiteY3" fmla="*/ 4044048 h 4862148"/>
              <a:gd name="connsiteX4" fmla="*/ 2323582 w 5661303"/>
              <a:gd name="connsiteY4" fmla="*/ 4862148 h 4862148"/>
              <a:gd name="connsiteX5" fmla="*/ 0 w 5661303"/>
              <a:gd name="connsiteY5" fmla="*/ 4861431 h 4862148"/>
              <a:gd name="connsiteX6" fmla="*/ 0 w 5661303"/>
              <a:gd name="connsiteY6" fmla="*/ 2093 h 4862148"/>
              <a:gd name="connsiteX0" fmla="*/ 0 w 5661303"/>
              <a:gd name="connsiteY0" fmla="*/ 2093 h 4862148"/>
              <a:gd name="connsiteX1" fmla="*/ 5661303 w 5661303"/>
              <a:gd name="connsiteY1" fmla="*/ 0 h 4862148"/>
              <a:gd name="connsiteX2" fmla="*/ 5647542 w 5661303"/>
              <a:gd name="connsiteY2" fmla="*/ 4050232 h 4862148"/>
              <a:gd name="connsiteX3" fmla="*/ 2326135 w 5661303"/>
              <a:gd name="connsiteY3" fmla="*/ 4044048 h 4862148"/>
              <a:gd name="connsiteX4" fmla="*/ 2323582 w 5661303"/>
              <a:gd name="connsiteY4" fmla="*/ 4862148 h 4862148"/>
              <a:gd name="connsiteX5" fmla="*/ 0 w 5661303"/>
              <a:gd name="connsiteY5" fmla="*/ 4861431 h 4862148"/>
              <a:gd name="connsiteX6" fmla="*/ 0 w 5661303"/>
              <a:gd name="connsiteY6" fmla="*/ 2093 h 4862148"/>
              <a:gd name="connsiteX0" fmla="*/ 0 w 5654419"/>
              <a:gd name="connsiteY0" fmla="*/ 2093 h 4862148"/>
              <a:gd name="connsiteX1" fmla="*/ 5654419 w 5654419"/>
              <a:gd name="connsiteY1" fmla="*/ 0 h 4862148"/>
              <a:gd name="connsiteX2" fmla="*/ 5647542 w 5654419"/>
              <a:gd name="connsiteY2" fmla="*/ 4050232 h 4862148"/>
              <a:gd name="connsiteX3" fmla="*/ 2326135 w 5654419"/>
              <a:gd name="connsiteY3" fmla="*/ 4044048 h 4862148"/>
              <a:gd name="connsiteX4" fmla="*/ 2323582 w 5654419"/>
              <a:gd name="connsiteY4" fmla="*/ 4862148 h 4862148"/>
              <a:gd name="connsiteX5" fmla="*/ 0 w 5654419"/>
              <a:gd name="connsiteY5" fmla="*/ 4861431 h 4862148"/>
              <a:gd name="connsiteX6" fmla="*/ 0 w 5654419"/>
              <a:gd name="connsiteY6" fmla="*/ 2093 h 4862148"/>
              <a:gd name="connsiteX0" fmla="*/ 0 w 5647846"/>
              <a:gd name="connsiteY0" fmla="*/ 0 h 4860055"/>
              <a:gd name="connsiteX1" fmla="*/ 5640652 w 5647846"/>
              <a:gd name="connsiteY1" fmla="*/ 7323 h 4860055"/>
              <a:gd name="connsiteX2" fmla="*/ 5647542 w 5647846"/>
              <a:gd name="connsiteY2" fmla="*/ 4048139 h 4860055"/>
              <a:gd name="connsiteX3" fmla="*/ 2326135 w 5647846"/>
              <a:gd name="connsiteY3" fmla="*/ 4041955 h 4860055"/>
              <a:gd name="connsiteX4" fmla="*/ 2323582 w 5647846"/>
              <a:gd name="connsiteY4" fmla="*/ 4860055 h 4860055"/>
              <a:gd name="connsiteX5" fmla="*/ 0 w 5647846"/>
              <a:gd name="connsiteY5" fmla="*/ 4859338 h 4860055"/>
              <a:gd name="connsiteX6" fmla="*/ 0 w 5647846"/>
              <a:gd name="connsiteY6" fmla="*/ 0 h 4860055"/>
              <a:gd name="connsiteX0" fmla="*/ 0 w 5654419"/>
              <a:gd name="connsiteY0" fmla="*/ 11510 h 4871565"/>
              <a:gd name="connsiteX1" fmla="*/ 5654419 w 5654419"/>
              <a:gd name="connsiteY1" fmla="*/ 0 h 4871565"/>
              <a:gd name="connsiteX2" fmla="*/ 5647542 w 5654419"/>
              <a:gd name="connsiteY2" fmla="*/ 4059649 h 4871565"/>
              <a:gd name="connsiteX3" fmla="*/ 2326135 w 5654419"/>
              <a:gd name="connsiteY3" fmla="*/ 4053465 h 4871565"/>
              <a:gd name="connsiteX4" fmla="*/ 2323582 w 5654419"/>
              <a:gd name="connsiteY4" fmla="*/ 4871565 h 4871565"/>
              <a:gd name="connsiteX5" fmla="*/ 0 w 5654419"/>
              <a:gd name="connsiteY5" fmla="*/ 4870848 h 4871565"/>
              <a:gd name="connsiteX6" fmla="*/ 0 w 5654419"/>
              <a:gd name="connsiteY6" fmla="*/ 11510 h 4871565"/>
              <a:gd name="connsiteX0" fmla="*/ 0 w 5654419"/>
              <a:gd name="connsiteY0" fmla="*/ 11510 h 4871565"/>
              <a:gd name="connsiteX1" fmla="*/ 5654419 w 5654419"/>
              <a:gd name="connsiteY1" fmla="*/ 0 h 4871565"/>
              <a:gd name="connsiteX2" fmla="*/ 5633774 w 5654419"/>
              <a:gd name="connsiteY2" fmla="*/ 4050232 h 4871565"/>
              <a:gd name="connsiteX3" fmla="*/ 2326135 w 5654419"/>
              <a:gd name="connsiteY3" fmla="*/ 4053465 h 4871565"/>
              <a:gd name="connsiteX4" fmla="*/ 2323582 w 5654419"/>
              <a:gd name="connsiteY4" fmla="*/ 4871565 h 4871565"/>
              <a:gd name="connsiteX5" fmla="*/ 0 w 5654419"/>
              <a:gd name="connsiteY5" fmla="*/ 4870848 h 4871565"/>
              <a:gd name="connsiteX6" fmla="*/ 0 w 5654419"/>
              <a:gd name="connsiteY6" fmla="*/ 11510 h 4871565"/>
              <a:gd name="connsiteX0" fmla="*/ 0 w 5640651"/>
              <a:gd name="connsiteY0" fmla="*/ 11510 h 4871565"/>
              <a:gd name="connsiteX1" fmla="*/ 5640651 w 5640651"/>
              <a:gd name="connsiteY1" fmla="*/ 0 h 4871565"/>
              <a:gd name="connsiteX2" fmla="*/ 5633774 w 5640651"/>
              <a:gd name="connsiteY2" fmla="*/ 4050232 h 4871565"/>
              <a:gd name="connsiteX3" fmla="*/ 2326135 w 5640651"/>
              <a:gd name="connsiteY3" fmla="*/ 4053465 h 4871565"/>
              <a:gd name="connsiteX4" fmla="*/ 2323582 w 5640651"/>
              <a:gd name="connsiteY4" fmla="*/ 4871565 h 4871565"/>
              <a:gd name="connsiteX5" fmla="*/ 0 w 5640651"/>
              <a:gd name="connsiteY5" fmla="*/ 4870848 h 4871565"/>
              <a:gd name="connsiteX6" fmla="*/ 0 w 5640651"/>
              <a:gd name="connsiteY6" fmla="*/ 11510 h 4871565"/>
              <a:gd name="connsiteX0" fmla="*/ 0 w 5640651"/>
              <a:gd name="connsiteY0" fmla="*/ 11510 h 4871565"/>
              <a:gd name="connsiteX1" fmla="*/ 5640651 w 5640651"/>
              <a:gd name="connsiteY1" fmla="*/ 0 h 4871565"/>
              <a:gd name="connsiteX2" fmla="*/ 5626890 w 5640651"/>
              <a:gd name="connsiteY2" fmla="*/ 4031398 h 4871565"/>
              <a:gd name="connsiteX3" fmla="*/ 2326135 w 5640651"/>
              <a:gd name="connsiteY3" fmla="*/ 4053465 h 4871565"/>
              <a:gd name="connsiteX4" fmla="*/ 2323582 w 5640651"/>
              <a:gd name="connsiteY4" fmla="*/ 4871565 h 4871565"/>
              <a:gd name="connsiteX5" fmla="*/ 0 w 5640651"/>
              <a:gd name="connsiteY5" fmla="*/ 4870848 h 4871565"/>
              <a:gd name="connsiteX6" fmla="*/ 0 w 5640651"/>
              <a:gd name="connsiteY6" fmla="*/ 11510 h 4871565"/>
              <a:gd name="connsiteX0" fmla="*/ 0 w 5633768"/>
              <a:gd name="connsiteY0" fmla="*/ 11510 h 4871565"/>
              <a:gd name="connsiteX1" fmla="*/ 5633768 w 5633768"/>
              <a:gd name="connsiteY1" fmla="*/ 0 h 4871565"/>
              <a:gd name="connsiteX2" fmla="*/ 5626890 w 5633768"/>
              <a:gd name="connsiteY2" fmla="*/ 4031398 h 4871565"/>
              <a:gd name="connsiteX3" fmla="*/ 2326135 w 5633768"/>
              <a:gd name="connsiteY3" fmla="*/ 4053465 h 4871565"/>
              <a:gd name="connsiteX4" fmla="*/ 2323582 w 5633768"/>
              <a:gd name="connsiteY4" fmla="*/ 4871565 h 4871565"/>
              <a:gd name="connsiteX5" fmla="*/ 0 w 5633768"/>
              <a:gd name="connsiteY5" fmla="*/ 4870848 h 4871565"/>
              <a:gd name="connsiteX6" fmla="*/ 0 w 5633768"/>
              <a:gd name="connsiteY6" fmla="*/ 11510 h 4871565"/>
              <a:gd name="connsiteX0" fmla="*/ 0 w 5627194"/>
              <a:gd name="connsiteY0" fmla="*/ 11510 h 4871565"/>
              <a:gd name="connsiteX1" fmla="*/ 5620001 w 5627194"/>
              <a:gd name="connsiteY1" fmla="*/ 0 h 4871565"/>
              <a:gd name="connsiteX2" fmla="*/ 5626890 w 5627194"/>
              <a:gd name="connsiteY2" fmla="*/ 4031398 h 4871565"/>
              <a:gd name="connsiteX3" fmla="*/ 2326135 w 5627194"/>
              <a:gd name="connsiteY3" fmla="*/ 4053465 h 4871565"/>
              <a:gd name="connsiteX4" fmla="*/ 2323582 w 5627194"/>
              <a:gd name="connsiteY4" fmla="*/ 4871565 h 4871565"/>
              <a:gd name="connsiteX5" fmla="*/ 0 w 5627194"/>
              <a:gd name="connsiteY5" fmla="*/ 4870848 h 4871565"/>
              <a:gd name="connsiteX6" fmla="*/ 0 w 5627194"/>
              <a:gd name="connsiteY6" fmla="*/ 11510 h 4871565"/>
              <a:gd name="connsiteX0" fmla="*/ 0 w 5620001"/>
              <a:gd name="connsiteY0" fmla="*/ 11510 h 4871565"/>
              <a:gd name="connsiteX1" fmla="*/ 5620001 w 5620001"/>
              <a:gd name="connsiteY1" fmla="*/ 0 h 4871565"/>
              <a:gd name="connsiteX2" fmla="*/ 5606240 w 5620001"/>
              <a:gd name="connsiteY2" fmla="*/ 4031398 h 4871565"/>
              <a:gd name="connsiteX3" fmla="*/ 2326135 w 5620001"/>
              <a:gd name="connsiteY3" fmla="*/ 4053465 h 4871565"/>
              <a:gd name="connsiteX4" fmla="*/ 2323582 w 5620001"/>
              <a:gd name="connsiteY4" fmla="*/ 4871565 h 4871565"/>
              <a:gd name="connsiteX5" fmla="*/ 0 w 5620001"/>
              <a:gd name="connsiteY5" fmla="*/ 4870848 h 4871565"/>
              <a:gd name="connsiteX6" fmla="*/ 0 w 5620001"/>
              <a:gd name="connsiteY6" fmla="*/ 11510 h 4871565"/>
              <a:gd name="connsiteX0" fmla="*/ 0 w 5620001"/>
              <a:gd name="connsiteY0" fmla="*/ 11510 h 4871565"/>
              <a:gd name="connsiteX1" fmla="*/ 5620001 w 5620001"/>
              <a:gd name="connsiteY1" fmla="*/ 0 h 4871565"/>
              <a:gd name="connsiteX2" fmla="*/ 5613124 w 5620001"/>
              <a:gd name="connsiteY2" fmla="*/ 4050232 h 4871565"/>
              <a:gd name="connsiteX3" fmla="*/ 2326135 w 5620001"/>
              <a:gd name="connsiteY3" fmla="*/ 4053465 h 4871565"/>
              <a:gd name="connsiteX4" fmla="*/ 2323582 w 5620001"/>
              <a:gd name="connsiteY4" fmla="*/ 4871565 h 4871565"/>
              <a:gd name="connsiteX5" fmla="*/ 0 w 5620001"/>
              <a:gd name="connsiteY5" fmla="*/ 4870848 h 4871565"/>
              <a:gd name="connsiteX6" fmla="*/ 0 w 5620001"/>
              <a:gd name="connsiteY6" fmla="*/ 11510 h 4871565"/>
              <a:gd name="connsiteX0" fmla="*/ 0 w 5620001"/>
              <a:gd name="connsiteY0" fmla="*/ 11510 h 4871565"/>
              <a:gd name="connsiteX1" fmla="*/ 5620001 w 5620001"/>
              <a:gd name="connsiteY1" fmla="*/ 0 h 4871565"/>
              <a:gd name="connsiteX2" fmla="*/ 5606240 w 5620001"/>
              <a:gd name="connsiteY2" fmla="*/ 4050232 h 4871565"/>
              <a:gd name="connsiteX3" fmla="*/ 2326135 w 5620001"/>
              <a:gd name="connsiteY3" fmla="*/ 4053465 h 4871565"/>
              <a:gd name="connsiteX4" fmla="*/ 2323582 w 5620001"/>
              <a:gd name="connsiteY4" fmla="*/ 4871565 h 4871565"/>
              <a:gd name="connsiteX5" fmla="*/ 0 w 5620001"/>
              <a:gd name="connsiteY5" fmla="*/ 4870848 h 4871565"/>
              <a:gd name="connsiteX6" fmla="*/ 0 w 5620001"/>
              <a:gd name="connsiteY6" fmla="*/ 11510 h 4871565"/>
              <a:gd name="connsiteX0" fmla="*/ 0 w 5620668"/>
              <a:gd name="connsiteY0" fmla="*/ 11510 h 4871565"/>
              <a:gd name="connsiteX1" fmla="*/ 5620001 w 5620668"/>
              <a:gd name="connsiteY1" fmla="*/ 0 h 4871565"/>
              <a:gd name="connsiteX2" fmla="*/ 5620007 w 5620668"/>
              <a:gd name="connsiteY2" fmla="*/ 4050232 h 4871565"/>
              <a:gd name="connsiteX3" fmla="*/ 2326135 w 5620668"/>
              <a:gd name="connsiteY3" fmla="*/ 4053465 h 4871565"/>
              <a:gd name="connsiteX4" fmla="*/ 2323582 w 5620668"/>
              <a:gd name="connsiteY4" fmla="*/ 4871565 h 4871565"/>
              <a:gd name="connsiteX5" fmla="*/ 0 w 5620668"/>
              <a:gd name="connsiteY5" fmla="*/ 4870848 h 4871565"/>
              <a:gd name="connsiteX6" fmla="*/ 0 w 5620668"/>
              <a:gd name="connsiteY6" fmla="*/ 11510 h 4871565"/>
              <a:gd name="connsiteX0" fmla="*/ 0 w 5620668"/>
              <a:gd name="connsiteY0" fmla="*/ 11510 h 4871565"/>
              <a:gd name="connsiteX1" fmla="*/ 5620001 w 5620668"/>
              <a:gd name="connsiteY1" fmla="*/ 0 h 4871565"/>
              <a:gd name="connsiteX2" fmla="*/ 5620007 w 5620668"/>
              <a:gd name="connsiteY2" fmla="*/ 4050232 h 4871565"/>
              <a:gd name="connsiteX3" fmla="*/ 2326135 w 5620668"/>
              <a:gd name="connsiteY3" fmla="*/ 4053465 h 4871565"/>
              <a:gd name="connsiteX4" fmla="*/ 2323582 w 5620668"/>
              <a:gd name="connsiteY4" fmla="*/ 4871565 h 4871565"/>
              <a:gd name="connsiteX5" fmla="*/ 0 w 5620668"/>
              <a:gd name="connsiteY5" fmla="*/ 4870848 h 4871565"/>
              <a:gd name="connsiteX6" fmla="*/ 0 w 5620668"/>
              <a:gd name="connsiteY6" fmla="*/ 11510 h 4871565"/>
              <a:gd name="connsiteX0" fmla="*/ 0 w 5620668"/>
              <a:gd name="connsiteY0" fmla="*/ 11510 h 4871565"/>
              <a:gd name="connsiteX1" fmla="*/ 5620001 w 5620668"/>
              <a:gd name="connsiteY1" fmla="*/ 0 h 4871565"/>
              <a:gd name="connsiteX2" fmla="*/ 5620007 w 5620668"/>
              <a:gd name="connsiteY2" fmla="*/ 4050232 h 4871565"/>
              <a:gd name="connsiteX3" fmla="*/ 2326135 w 5620668"/>
              <a:gd name="connsiteY3" fmla="*/ 4053465 h 4871565"/>
              <a:gd name="connsiteX4" fmla="*/ 2323582 w 5620668"/>
              <a:gd name="connsiteY4" fmla="*/ 4871565 h 4871565"/>
              <a:gd name="connsiteX5" fmla="*/ 0 w 5620668"/>
              <a:gd name="connsiteY5" fmla="*/ 4870848 h 4871565"/>
              <a:gd name="connsiteX6" fmla="*/ 0 w 5620668"/>
              <a:gd name="connsiteY6" fmla="*/ 11510 h 4871565"/>
              <a:gd name="connsiteX0" fmla="*/ 0 w 5627194"/>
              <a:gd name="connsiteY0" fmla="*/ 11510 h 4871565"/>
              <a:gd name="connsiteX1" fmla="*/ 5620001 w 5627194"/>
              <a:gd name="connsiteY1" fmla="*/ 0 h 4871565"/>
              <a:gd name="connsiteX2" fmla="*/ 5626890 w 5627194"/>
              <a:gd name="connsiteY2" fmla="*/ 4050232 h 4871565"/>
              <a:gd name="connsiteX3" fmla="*/ 2326135 w 5627194"/>
              <a:gd name="connsiteY3" fmla="*/ 4053465 h 4871565"/>
              <a:gd name="connsiteX4" fmla="*/ 2323582 w 5627194"/>
              <a:gd name="connsiteY4" fmla="*/ 4871565 h 4871565"/>
              <a:gd name="connsiteX5" fmla="*/ 0 w 5627194"/>
              <a:gd name="connsiteY5" fmla="*/ 4870848 h 4871565"/>
              <a:gd name="connsiteX6" fmla="*/ 0 w 5627194"/>
              <a:gd name="connsiteY6" fmla="*/ 11510 h 4871565"/>
              <a:gd name="connsiteX0" fmla="*/ 0 w 5633770"/>
              <a:gd name="connsiteY0" fmla="*/ 11510 h 4871565"/>
              <a:gd name="connsiteX1" fmla="*/ 5633770 w 5633770"/>
              <a:gd name="connsiteY1" fmla="*/ 0 h 4871565"/>
              <a:gd name="connsiteX2" fmla="*/ 5626890 w 5633770"/>
              <a:gd name="connsiteY2" fmla="*/ 4050232 h 4871565"/>
              <a:gd name="connsiteX3" fmla="*/ 2326135 w 5633770"/>
              <a:gd name="connsiteY3" fmla="*/ 4053465 h 4871565"/>
              <a:gd name="connsiteX4" fmla="*/ 2323582 w 5633770"/>
              <a:gd name="connsiteY4" fmla="*/ 4871565 h 4871565"/>
              <a:gd name="connsiteX5" fmla="*/ 0 w 5633770"/>
              <a:gd name="connsiteY5" fmla="*/ 4870848 h 4871565"/>
              <a:gd name="connsiteX6" fmla="*/ 0 w 5633770"/>
              <a:gd name="connsiteY6" fmla="*/ 11510 h 4871565"/>
              <a:gd name="connsiteX0" fmla="*/ 0 w 5633770"/>
              <a:gd name="connsiteY0" fmla="*/ 11510 h 4871565"/>
              <a:gd name="connsiteX1" fmla="*/ 5633770 w 5633770"/>
              <a:gd name="connsiteY1" fmla="*/ 0 h 4871565"/>
              <a:gd name="connsiteX2" fmla="*/ 5626890 w 5633770"/>
              <a:gd name="connsiteY2" fmla="*/ 4050232 h 4871565"/>
              <a:gd name="connsiteX3" fmla="*/ 2326135 w 5633770"/>
              <a:gd name="connsiteY3" fmla="*/ 4053465 h 4871565"/>
              <a:gd name="connsiteX4" fmla="*/ 2323582 w 5633770"/>
              <a:gd name="connsiteY4" fmla="*/ 4871565 h 4871565"/>
              <a:gd name="connsiteX5" fmla="*/ 0 w 5633770"/>
              <a:gd name="connsiteY5" fmla="*/ 4870848 h 4871565"/>
              <a:gd name="connsiteX6" fmla="*/ 0 w 5633770"/>
              <a:gd name="connsiteY6" fmla="*/ 11510 h 4871565"/>
              <a:gd name="connsiteX0" fmla="*/ 0 w 5646008"/>
              <a:gd name="connsiteY0" fmla="*/ 11510 h 4871565"/>
              <a:gd name="connsiteX1" fmla="*/ 5646008 w 5646008"/>
              <a:gd name="connsiteY1" fmla="*/ 0 h 4871565"/>
              <a:gd name="connsiteX2" fmla="*/ 5626890 w 5646008"/>
              <a:gd name="connsiteY2" fmla="*/ 4050232 h 4871565"/>
              <a:gd name="connsiteX3" fmla="*/ 2326135 w 5646008"/>
              <a:gd name="connsiteY3" fmla="*/ 4053465 h 4871565"/>
              <a:gd name="connsiteX4" fmla="*/ 2323582 w 5646008"/>
              <a:gd name="connsiteY4" fmla="*/ 4871565 h 4871565"/>
              <a:gd name="connsiteX5" fmla="*/ 0 w 5646008"/>
              <a:gd name="connsiteY5" fmla="*/ 4870848 h 4871565"/>
              <a:gd name="connsiteX6" fmla="*/ 0 w 5646008"/>
              <a:gd name="connsiteY6" fmla="*/ 11510 h 4871565"/>
              <a:gd name="connsiteX0" fmla="*/ 0 w 5646008"/>
              <a:gd name="connsiteY0" fmla="*/ 11510 h 4871565"/>
              <a:gd name="connsiteX1" fmla="*/ 5646008 w 5646008"/>
              <a:gd name="connsiteY1" fmla="*/ 0 h 4871565"/>
              <a:gd name="connsiteX2" fmla="*/ 5626890 w 5646008"/>
              <a:gd name="connsiteY2" fmla="*/ 4050232 h 4871565"/>
              <a:gd name="connsiteX3" fmla="*/ 2326135 w 5646008"/>
              <a:gd name="connsiteY3" fmla="*/ 4053465 h 4871565"/>
              <a:gd name="connsiteX4" fmla="*/ 2323582 w 5646008"/>
              <a:gd name="connsiteY4" fmla="*/ 4871565 h 4871565"/>
              <a:gd name="connsiteX5" fmla="*/ 0 w 5646008"/>
              <a:gd name="connsiteY5" fmla="*/ 4870848 h 4871565"/>
              <a:gd name="connsiteX6" fmla="*/ 0 w 5646008"/>
              <a:gd name="connsiteY6" fmla="*/ 11510 h 4871565"/>
              <a:gd name="connsiteX0" fmla="*/ 0 w 5646008"/>
              <a:gd name="connsiteY0" fmla="*/ 11510 h 4871565"/>
              <a:gd name="connsiteX1" fmla="*/ 5646008 w 5646008"/>
              <a:gd name="connsiteY1" fmla="*/ 0 h 4871565"/>
              <a:gd name="connsiteX2" fmla="*/ 5635048 w 5646008"/>
              <a:gd name="connsiteY2" fmla="*/ 4050232 h 4871565"/>
              <a:gd name="connsiteX3" fmla="*/ 2326135 w 5646008"/>
              <a:gd name="connsiteY3" fmla="*/ 4053465 h 4871565"/>
              <a:gd name="connsiteX4" fmla="*/ 2323582 w 5646008"/>
              <a:gd name="connsiteY4" fmla="*/ 4871565 h 4871565"/>
              <a:gd name="connsiteX5" fmla="*/ 0 w 5646008"/>
              <a:gd name="connsiteY5" fmla="*/ 4870848 h 4871565"/>
              <a:gd name="connsiteX6" fmla="*/ 0 w 5646008"/>
              <a:gd name="connsiteY6" fmla="*/ 11510 h 4871565"/>
              <a:gd name="connsiteX0" fmla="*/ 0 w 5662325"/>
              <a:gd name="connsiteY0" fmla="*/ 11510 h 4871565"/>
              <a:gd name="connsiteX1" fmla="*/ 5662325 w 5662325"/>
              <a:gd name="connsiteY1" fmla="*/ 0 h 4871565"/>
              <a:gd name="connsiteX2" fmla="*/ 5635048 w 5662325"/>
              <a:gd name="connsiteY2" fmla="*/ 4050232 h 4871565"/>
              <a:gd name="connsiteX3" fmla="*/ 2326135 w 5662325"/>
              <a:gd name="connsiteY3" fmla="*/ 4053465 h 4871565"/>
              <a:gd name="connsiteX4" fmla="*/ 2323582 w 5662325"/>
              <a:gd name="connsiteY4" fmla="*/ 4871565 h 4871565"/>
              <a:gd name="connsiteX5" fmla="*/ 0 w 5662325"/>
              <a:gd name="connsiteY5" fmla="*/ 4870848 h 4871565"/>
              <a:gd name="connsiteX6" fmla="*/ 0 w 5662325"/>
              <a:gd name="connsiteY6" fmla="*/ 11510 h 4871565"/>
              <a:gd name="connsiteX0" fmla="*/ 0 w 5637850"/>
              <a:gd name="connsiteY0" fmla="*/ 351 h 4860406"/>
              <a:gd name="connsiteX1" fmla="*/ 5637850 w 5637850"/>
              <a:gd name="connsiteY1" fmla="*/ 0 h 4860406"/>
              <a:gd name="connsiteX2" fmla="*/ 5635048 w 5637850"/>
              <a:gd name="connsiteY2" fmla="*/ 4039073 h 4860406"/>
              <a:gd name="connsiteX3" fmla="*/ 2326135 w 5637850"/>
              <a:gd name="connsiteY3" fmla="*/ 4042306 h 4860406"/>
              <a:gd name="connsiteX4" fmla="*/ 2323582 w 5637850"/>
              <a:gd name="connsiteY4" fmla="*/ 4860406 h 4860406"/>
              <a:gd name="connsiteX5" fmla="*/ 0 w 5637850"/>
              <a:gd name="connsiteY5" fmla="*/ 4859689 h 4860406"/>
              <a:gd name="connsiteX6" fmla="*/ 0 w 5637850"/>
              <a:gd name="connsiteY6" fmla="*/ 351 h 4860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37850" h="4860406">
                <a:moveTo>
                  <a:pt x="0" y="351"/>
                </a:moveTo>
                <a:lnTo>
                  <a:pt x="5637850" y="0"/>
                </a:lnTo>
                <a:cubicBezTo>
                  <a:pt x="5635556" y="1416545"/>
                  <a:pt x="5637342" y="2622528"/>
                  <a:pt x="5635048" y="4039073"/>
                </a:cubicBezTo>
                <a:lnTo>
                  <a:pt x="2326135" y="4042306"/>
                </a:lnTo>
                <a:cubicBezTo>
                  <a:pt x="2323841" y="4291688"/>
                  <a:pt x="2325876" y="4611024"/>
                  <a:pt x="2323582" y="4860406"/>
                </a:cubicBezTo>
                <a:lnTo>
                  <a:pt x="0" y="4859689"/>
                </a:lnTo>
                <a:lnTo>
                  <a:pt x="0" y="3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68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7649" y="367239"/>
            <a:ext cx="1539287" cy="24951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225"/>
              </a:lnSpc>
              <a:defRPr sz="953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857886D-A165-4D54-8DB0-CE6586ECA8EC}" type="datetime1">
              <a:rPr lang="pl-PL" smtClean="0"/>
              <a:t>2.12.2025</a:t>
            </a:fld>
            <a:endParaRPr lang="pl-PL" dirty="0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70B23A41-17AB-76D8-3EFE-38FC22C5B5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2" y="4334772"/>
            <a:ext cx="1402632" cy="821194"/>
          </a:xfrm>
          <a:prstGeom prst="rect">
            <a:avLst/>
          </a:prstGeom>
        </p:spPr>
      </p:pic>
      <p:pic>
        <p:nvPicPr>
          <p:cNvPr id="10" name="Obraz 9" descr="flaga Unii Europejskie z dopiskiem dofinansowane przez Unię Europejską">
            <a:extLst>
              <a:ext uri="{FF2B5EF4-FFF2-40B4-BE49-F238E27FC236}">
                <a16:creationId xmlns:a16="http://schemas.microsoft.com/office/drawing/2014/main" id="{E8AB2AB5-3131-C310-7606-6899798511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261" y="4334773"/>
            <a:ext cx="2278263" cy="821194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7C93677B-A16E-82CA-7FC4-B6B51516070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812" y="4334315"/>
            <a:ext cx="1937739" cy="822352"/>
          </a:xfrm>
          <a:prstGeom prst="rect">
            <a:avLst/>
          </a:prstGeom>
        </p:spPr>
      </p:pic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2411760" y="3062122"/>
            <a:ext cx="5976664" cy="12721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70934" y="3790039"/>
            <a:ext cx="5245249" cy="441262"/>
          </a:xfrm>
        </p:spPr>
        <p:txBody>
          <a:bodyPr anchor="t" anchorCtr="0">
            <a:normAutofit/>
          </a:bodyPr>
          <a:lstStyle>
            <a:lvl1pPr algn="l">
              <a:lnSpc>
                <a:spcPts val="2381"/>
              </a:lnSpc>
              <a:defRPr sz="1905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00077315-1D70-4F03-A08B-B97A5ED5F43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062122"/>
            <a:ext cx="3444545" cy="634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64" userDrawn="1">
          <p15:clr>
            <a:srgbClr val="FBAE40"/>
          </p15:clr>
        </p15:guide>
        <p15:guide id="2" orient="horz" pos="77" userDrawn="1">
          <p15:clr>
            <a:srgbClr val="FBAE40"/>
          </p15:clr>
        </p15:guide>
        <p15:guide id="3" orient="horz" pos="1620" userDrawn="1">
          <p15:clr>
            <a:srgbClr val="FBAE40"/>
          </p15:clr>
        </p15:guide>
        <p15:guide id="4" orient="horz" pos="231" userDrawn="1">
          <p15:clr>
            <a:srgbClr val="FBAE40"/>
          </p15:clr>
        </p15:guide>
        <p15:guide id="5" orient="horz" pos="386" userDrawn="1">
          <p15:clr>
            <a:srgbClr val="FBAE40"/>
          </p15:clr>
        </p15:guide>
        <p15:guide id="6" orient="horz" pos="540" userDrawn="1">
          <p15:clr>
            <a:srgbClr val="FBAE40"/>
          </p15:clr>
        </p15:guide>
        <p15:guide id="7" orient="horz" pos="694" userDrawn="1">
          <p15:clr>
            <a:srgbClr val="FBAE40"/>
          </p15:clr>
        </p15:guide>
        <p15:guide id="8" orient="horz" pos="848" userDrawn="1">
          <p15:clr>
            <a:srgbClr val="FBAE40"/>
          </p15:clr>
        </p15:guide>
        <p15:guide id="9" orient="horz" pos="1003" userDrawn="1">
          <p15:clr>
            <a:srgbClr val="FBAE40"/>
          </p15:clr>
        </p15:guide>
        <p15:guide id="10" orient="horz" pos="1157" userDrawn="1">
          <p15:clr>
            <a:srgbClr val="FBAE40"/>
          </p15:clr>
        </p15:guide>
        <p15:guide id="11" orient="horz" pos="1311" userDrawn="1">
          <p15:clr>
            <a:srgbClr val="FBAE40"/>
          </p15:clr>
        </p15:guide>
        <p15:guide id="12" orient="horz" pos="1466" userDrawn="1">
          <p15:clr>
            <a:srgbClr val="FBAE40"/>
          </p15:clr>
        </p15:guide>
        <p15:guide id="13" orient="horz" pos="1774" userDrawn="1">
          <p15:clr>
            <a:srgbClr val="FBAE40"/>
          </p15:clr>
        </p15:guide>
        <p15:guide id="14" orient="horz" pos="1929" userDrawn="1">
          <p15:clr>
            <a:srgbClr val="FBAE40"/>
          </p15:clr>
        </p15:guide>
        <p15:guide id="15" orient="horz" pos="2083" userDrawn="1">
          <p15:clr>
            <a:srgbClr val="FBAE40"/>
          </p15:clr>
        </p15:guide>
        <p15:guide id="16" orient="horz" pos="2237" userDrawn="1">
          <p15:clr>
            <a:srgbClr val="FBAE40"/>
          </p15:clr>
        </p15:guide>
        <p15:guide id="17" orient="horz" pos="2392" userDrawn="1">
          <p15:clr>
            <a:srgbClr val="FBAE40"/>
          </p15:clr>
        </p15:guide>
        <p15:guide id="18" orient="horz" pos="2546" userDrawn="1">
          <p15:clr>
            <a:srgbClr val="FBAE40"/>
          </p15:clr>
        </p15:guide>
        <p15:guide id="19" orient="horz" pos="2700" userDrawn="1">
          <p15:clr>
            <a:srgbClr val="FBAE40"/>
          </p15:clr>
        </p15:guide>
        <p15:guide id="20" orient="horz" pos="2854" userDrawn="1">
          <p15:clr>
            <a:srgbClr val="FBAE40"/>
          </p15:clr>
        </p15:guide>
        <p15:guide id="21" orient="horz" pos="3009" userDrawn="1">
          <p15:clr>
            <a:srgbClr val="FBAE40"/>
          </p15:clr>
        </p15:guide>
        <p15:guide id="22" orient="horz" pos="3163" userDrawn="1">
          <p15:clr>
            <a:srgbClr val="FBAE40"/>
          </p15:clr>
        </p15:guide>
        <p15:guide id="23" pos="358" userDrawn="1">
          <p15:clr>
            <a:srgbClr val="FBAE40"/>
          </p15:clr>
        </p15:guide>
        <p15:guide id="24" pos="552" userDrawn="1">
          <p15:clr>
            <a:srgbClr val="FBAE40"/>
          </p15:clr>
        </p15:guide>
        <p15:guide id="25" pos="747" userDrawn="1">
          <p15:clr>
            <a:srgbClr val="FBAE40"/>
          </p15:clr>
        </p15:guide>
        <p15:guide id="26" pos="941" userDrawn="1">
          <p15:clr>
            <a:srgbClr val="FBAE40"/>
          </p15:clr>
        </p15:guide>
        <p15:guide id="27" pos="1135" userDrawn="1">
          <p15:clr>
            <a:srgbClr val="FBAE40"/>
          </p15:clr>
        </p15:guide>
        <p15:guide id="28" pos="1328" userDrawn="1">
          <p15:clr>
            <a:srgbClr val="FBAE40"/>
          </p15:clr>
        </p15:guide>
        <p15:guide id="29" pos="1522" userDrawn="1">
          <p15:clr>
            <a:srgbClr val="FBAE40"/>
          </p15:clr>
        </p15:guide>
        <p15:guide id="30" pos="1716" userDrawn="1">
          <p15:clr>
            <a:srgbClr val="FBAE40"/>
          </p15:clr>
        </p15:guide>
        <p15:guide id="31" pos="1911" userDrawn="1">
          <p15:clr>
            <a:srgbClr val="FBAE40"/>
          </p15:clr>
        </p15:guide>
        <p15:guide id="32" pos="2104" userDrawn="1">
          <p15:clr>
            <a:srgbClr val="FBAE40"/>
          </p15:clr>
        </p15:guide>
        <p15:guide id="33" pos="2298" userDrawn="1">
          <p15:clr>
            <a:srgbClr val="FBAE40"/>
          </p15:clr>
        </p15:guide>
        <p15:guide id="34" pos="2492" userDrawn="1">
          <p15:clr>
            <a:srgbClr val="FBAE40"/>
          </p15:clr>
        </p15:guide>
        <p15:guide id="35" pos="2686" userDrawn="1">
          <p15:clr>
            <a:srgbClr val="FBAE40"/>
          </p15:clr>
        </p15:guide>
        <p15:guide id="36" pos="2880" userDrawn="1">
          <p15:clr>
            <a:srgbClr val="FBAE40"/>
          </p15:clr>
        </p15:guide>
        <p15:guide id="37" pos="3074" userDrawn="1">
          <p15:clr>
            <a:srgbClr val="FBAE40"/>
          </p15:clr>
        </p15:guide>
        <p15:guide id="38" pos="3268" userDrawn="1">
          <p15:clr>
            <a:srgbClr val="FBAE40"/>
          </p15:clr>
        </p15:guide>
        <p15:guide id="39" pos="3462" userDrawn="1">
          <p15:clr>
            <a:srgbClr val="FBAE40"/>
          </p15:clr>
        </p15:guide>
        <p15:guide id="40" pos="3656" userDrawn="1">
          <p15:clr>
            <a:srgbClr val="FBAE40"/>
          </p15:clr>
        </p15:guide>
        <p15:guide id="41" pos="3849" userDrawn="1">
          <p15:clr>
            <a:srgbClr val="FBAE40"/>
          </p15:clr>
        </p15:guide>
        <p15:guide id="42" pos="4044" userDrawn="1">
          <p15:clr>
            <a:srgbClr val="FBAE40"/>
          </p15:clr>
        </p15:guide>
        <p15:guide id="43" pos="4238" userDrawn="1">
          <p15:clr>
            <a:srgbClr val="FBAE40"/>
          </p15:clr>
        </p15:guide>
        <p15:guide id="44" pos="4432" userDrawn="1">
          <p15:clr>
            <a:srgbClr val="FBAE40"/>
          </p15:clr>
        </p15:guide>
        <p15:guide id="45" pos="4625" userDrawn="1">
          <p15:clr>
            <a:srgbClr val="FBAE40"/>
          </p15:clr>
        </p15:guide>
        <p15:guide id="46" pos="4819" userDrawn="1">
          <p15:clr>
            <a:srgbClr val="FBAE40"/>
          </p15:clr>
        </p15:guide>
        <p15:guide id="47" pos="5013" userDrawn="1">
          <p15:clr>
            <a:srgbClr val="FBAE40"/>
          </p15:clr>
        </p15:guide>
        <p15:guide id="48" pos="5208" userDrawn="1">
          <p15:clr>
            <a:srgbClr val="FBAE40"/>
          </p15:clr>
        </p15:guide>
        <p15:guide id="49" pos="5402" userDrawn="1">
          <p15:clr>
            <a:srgbClr val="FBAE40"/>
          </p15:clr>
        </p15:guide>
        <p15:guide id="50" pos="559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2416677" y="3062122"/>
            <a:ext cx="6154381" cy="14693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2943" y="0"/>
            <a:ext cx="5850420" cy="3306227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45924 w 6835775"/>
              <a:gd name="connsiteY3" fmla="*/ 4519230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40726"/>
              <a:gd name="connsiteY0" fmla="*/ 0 h 4859338"/>
              <a:gd name="connsiteX1" fmla="*/ 6835775 w 6840726"/>
              <a:gd name="connsiteY1" fmla="*/ 0 h 4859338"/>
              <a:gd name="connsiteX2" fmla="*/ 6840726 w 6840726"/>
              <a:gd name="connsiteY2" fmla="*/ 4513008 h 4859338"/>
              <a:gd name="connsiteX3" fmla="*/ 2145924 w 6840726"/>
              <a:gd name="connsiteY3" fmla="*/ 4519230 h 4859338"/>
              <a:gd name="connsiteX4" fmla="*/ 2155824 w 6840726"/>
              <a:gd name="connsiteY4" fmla="*/ 4859338 h 4859338"/>
              <a:gd name="connsiteX5" fmla="*/ 0 w 6840726"/>
              <a:gd name="connsiteY5" fmla="*/ 4859338 h 4859338"/>
              <a:gd name="connsiteX6" fmla="*/ 0 w 6840726"/>
              <a:gd name="connsiteY6" fmla="*/ 0 h 4859338"/>
              <a:gd name="connsiteX0" fmla="*/ 0 w 6840726"/>
              <a:gd name="connsiteY0" fmla="*/ 0 h 4859338"/>
              <a:gd name="connsiteX1" fmla="*/ 6835775 w 6840726"/>
              <a:gd name="connsiteY1" fmla="*/ 0 h 4859338"/>
              <a:gd name="connsiteX2" fmla="*/ 6840726 w 6840726"/>
              <a:gd name="connsiteY2" fmla="*/ 4513008 h 4859338"/>
              <a:gd name="connsiteX3" fmla="*/ 2155825 w 6840726"/>
              <a:gd name="connsiteY3" fmla="*/ 4519230 h 4859338"/>
              <a:gd name="connsiteX4" fmla="*/ 2155824 w 6840726"/>
              <a:gd name="connsiteY4" fmla="*/ 4859338 h 4859338"/>
              <a:gd name="connsiteX5" fmla="*/ 0 w 6840726"/>
              <a:gd name="connsiteY5" fmla="*/ 4859338 h 4859338"/>
              <a:gd name="connsiteX6" fmla="*/ 0 w 6840726"/>
              <a:gd name="connsiteY6" fmla="*/ 0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40726" h="4859338">
                <a:moveTo>
                  <a:pt x="0" y="0"/>
                </a:moveTo>
                <a:lnTo>
                  <a:pt x="6835775" y="0"/>
                </a:lnTo>
                <a:cubicBezTo>
                  <a:pt x="6837425" y="1504336"/>
                  <a:pt x="6839076" y="3008672"/>
                  <a:pt x="6840726" y="4513008"/>
                </a:cubicBezTo>
                <a:lnTo>
                  <a:pt x="2155825" y="4519230"/>
                </a:lnTo>
                <a:cubicBezTo>
                  <a:pt x="2155825" y="4632599"/>
                  <a:pt x="2155824" y="4745969"/>
                  <a:pt x="2155824" y="4859338"/>
                </a:cubicBezTo>
                <a:lnTo>
                  <a:pt x="0" y="485933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68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3339901" y="3062122"/>
            <a:ext cx="3079227" cy="244527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2416678" y="3062122"/>
            <a:ext cx="923225" cy="244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24871" y="3535097"/>
            <a:ext cx="5542066" cy="898396"/>
          </a:xfrm>
        </p:spPr>
        <p:txBody>
          <a:bodyPr anchor="t" anchorCtr="0">
            <a:normAutofit/>
          </a:bodyPr>
          <a:lstStyle>
            <a:lvl1pPr algn="l">
              <a:lnSpc>
                <a:spcPts val="2381"/>
              </a:lnSpc>
              <a:defRPr sz="1905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" userDrawn="1">
          <p15:clr>
            <a:srgbClr val="FBAE40"/>
          </p15:clr>
        </p15:guide>
        <p15:guide id="2" orient="horz" pos="77" userDrawn="1">
          <p15:clr>
            <a:srgbClr val="FBAE40"/>
          </p15:clr>
        </p15:guide>
        <p15:guide id="3" orient="horz" pos="1620" userDrawn="1">
          <p15:clr>
            <a:srgbClr val="FBAE40"/>
          </p15:clr>
        </p15:guide>
        <p15:guide id="4" orient="horz" pos="231" userDrawn="1">
          <p15:clr>
            <a:srgbClr val="FBAE40"/>
          </p15:clr>
        </p15:guide>
        <p15:guide id="5" orient="horz" pos="386" userDrawn="1">
          <p15:clr>
            <a:srgbClr val="FBAE40"/>
          </p15:clr>
        </p15:guide>
        <p15:guide id="6" orient="horz" pos="540" userDrawn="1">
          <p15:clr>
            <a:srgbClr val="FBAE40"/>
          </p15:clr>
        </p15:guide>
        <p15:guide id="7" orient="horz" pos="694" userDrawn="1">
          <p15:clr>
            <a:srgbClr val="FBAE40"/>
          </p15:clr>
        </p15:guide>
        <p15:guide id="8" orient="horz" pos="848" userDrawn="1">
          <p15:clr>
            <a:srgbClr val="FBAE40"/>
          </p15:clr>
        </p15:guide>
        <p15:guide id="9" orient="horz" pos="1003" userDrawn="1">
          <p15:clr>
            <a:srgbClr val="FBAE40"/>
          </p15:clr>
        </p15:guide>
        <p15:guide id="10" orient="horz" pos="1157" userDrawn="1">
          <p15:clr>
            <a:srgbClr val="FBAE40"/>
          </p15:clr>
        </p15:guide>
        <p15:guide id="11" orient="horz" pos="1311" userDrawn="1">
          <p15:clr>
            <a:srgbClr val="FBAE40"/>
          </p15:clr>
        </p15:guide>
        <p15:guide id="12" orient="horz" pos="1466" userDrawn="1">
          <p15:clr>
            <a:srgbClr val="FBAE40"/>
          </p15:clr>
        </p15:guide>
        <p15:guide id="13" orient="horz" pos="1774" userDrawn="1">
          <p15:clr>
            <a:srgbClr val="FBAE40"/>
          </p15:clr>
        </p15:guide>
        <p15:guide id="14" orient="horz" pos="1929" userDrawn="1">
          <p15:clr>
            <a:srgbClr val="FBAE40"/>
          </p15:clr>
        </p15:guide>
        <p15:guide id="15" orient="horz" pos="2083" userDrawn="1">
          <p15:clr>
            <a:srgbClr val="FBAE40"/>
          </p15:clr>
        </p15:guide>
        <p15:guide id="16" orient="horz" pos="2237" userDrawn="1">
          <p15:clr>
            <a:srgbClr val="FBAE40"/>
          </p15:clr>
        </p15:guide>
        <p15:guide id="17" orient="horz" pos="2392" userDrawn="1">
          <p15:clr>
            <a:srgbClr val="FBAE40"/>
          </p15:clr>
        </p15:guide>
        <p15:guide id="18" orient="horz" pos="2546" userDrawn="1">
          <p15:clr>
            <a:srgbClr val="FBAE40"/>
          </p15:clr>
        </p15:guide>
        <p15:guide id="19" orient="horz" pos="2700" userDrawn="1">
          <p15:clr>
            <a:srgbClr val="FBAE40"/>
          </p15:clr>
        </p15:guide>
        <p15:guide id="20" orient="horz" pos="2854" userDrawn="1">
          <p15:clr>
            <a:srgbClr val="FBAE40"/>
          </p15:clr>
        </p15:guide>
        <p15:guide id="21" orient="horz" pos="3009" userDrawn="1">
          <p15:clr>
            <a:srgbClr val="FBAE40"/>
          </p15:clr>
        </p15:guide>
        <p15:guide id="22" orient="horz" pos="3163" userDrawn="1">
          <p15:clr>
            <a:srgbClr val="FBAE40"/>
          </p15:clr>
        </p15:guide>
        <p15:guide id="23" pos="358" userDrawn="1">
          <p15:clr>
            <a:srgbClr val="FBAE40"/>
          </p15:clr>
        </p15:guide>
        <p15:guide id="24" pos="552" userDrawn="1">
          <p15:clr>
            <a:srgbClr val="FBAE40"/>
          </p15:clr>
        </p15:guide>
        <p15:guide id="25" pos="747" userDrawn="1">
          <p15:clr>
            <a:srgbClr val="FBAE40"/>
          </p15:clr>
        </p15:guide>
        <p15:guide id="26" pos="941" userDrawn="1">
          <p15:clr>
            <a:srgbClr val="FBAE40"/>
          </p15:clr>
        </p15:guide>
        <p15:guide id="27" pos="1135" userDrawn="1">
          <p15:clr>
            <a:srgbClr val="FBAE40"/>
          </p15:clr>
        </p15:guide>
        <p15:guide id="28" pos="1328" userDrawn="1">
          <p15:clr>
            <a:srgbClr val="FBAE40"/>
          </p15:clr>
        </p15:guide>
        <p15:guide id="29" pos="1522" userDrawn="1">
          <p15:clr>
            <a:srgbClr val="FBAE40"/>
          </p15:clr>
        </p15:guide>
        <p15:guide id="30" pos="1716" userDrawn="1">
          <p15:clr>
            <a:srgbClr val="FBAE40"/>
          </p15:clr>
        </p15:guide>
        <p15:guide id="31" pos="1911" userDrawn="1">
          <p15:clr>
            <a:srgbClr val="FBAE40"/>
          </p15:clr>
        </p15:guide>
        <p15:guide id="32" pos="2104" userDrawn="1">
          <p15:clr>
            <a:srgbClr val="FBAE40"/>
          </p15:clr>
        </p15:guide>
        <p15:guide id="33" pos="2298" userDrawn="1">
          <p15:clr>
            <a:srgbClr val="FBAE40"/>
          </p15:clr>
        </p15:guide>
        <p15:guide id="34" pos="2492" userDrawn="1">
          <p15:clr>
            <a:srgbClr val="FBAE40"/>
          </p15:clr>
        </p15:guide>
        <p15:guide id="35" pos="2686" userDrawn="1">
          <p15:clr>
            <a:srgbClr val="FBAE40"/>
          </p15:clr>
        </p15:guide>
        <p15:guide id="36" pos="2880" userDrawn="1">
          <p15:clr>
            <a:srgbClr val="FBAE40"/>
          </p15:clr>
        </p15:guide>
        <p15:guide id="37" pos="3074" userDrawn="1">
          <p15:clr>
            <a:srgbClr val="FBAE40"/>
          </p15:clr>
        </p15:guide>
        <p15:guide id="38" pos="3268" userDrawn="1">
          <p15:clr>
            <a:srgbClr val="FBAE40"/>
          </p15:clr>
        </p15:guide>
        <p15:guide id="39" pos="3462" userDrawn="1">
          <p15:clr>
            <a:srgbClr val="FBAE40"/>
          </p15:clr>
        </p15:guide>
        <p15:guide id="40" pos="3656" userDrawn="1">
          <p15:clr>
            <a:srgbClr val="FBAE40"/>
          </p15:clr>
        </p15:guide>
        <p15:guide id="41" pos="3849" userDrawn="1">
          <p15:clr>
            <a:srgbClr val="FBAE40"/>
          </p15:clr>
        </p15:guide>
        <p15:guide id="42" pos="4044" userDrawn="1">
          <p15:clr>
            <a:srgbClr val="FBAE40"/>
          </p15:clr>
        </p15:guide>
        <p15:guide id="43" pos="4238" userDrawn="1">
          <p15:clr>
            <a:srgbClr val="FBAE40"/>
          </p15:clr>
        </p15:guide>
        <p15:guide id="44" pos="4432" userDrawn="1">
          <p15:clr>
            <a:srgbClr val="FBAE40"/>
          </p15:clr>
        </p15:guide>
        <p15:guide id="45" pos="4625" userDrawn="1">
          <p15:clr>
            <a:srgbClr val="FBAE40"/>
          </p15:clr>
        </p15:guide>
        <p15:guide id="46" pos="4819" userDrawn="1">
          <p15:clr>
            <a:srgbClr val="FBAE40"/>
          </p15:clr>
        </p15:guide>
        <p15:guide id="47" pos="5013" userDrawn="1">
          <p15:clr>
            <a:srgbClr val="FBAE40"/>
          </p15:clr>
        </p15:guide>
        <p15:guide id="48" pos="5208" userDrawn="1">
          <p15:clr>
            <a:srgbClr val="FBAE40"/>
          </p15:clr>
        </p15:guide>
        <p15:guide id="49" pos="5402" userDrawn="1">
          <p15:clr>
            <a:srgbClr val="FBAE40"/>
          </p15:clr>
        </p15:guide>
        <p15:guide id="50" pos="559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7389" y="1347054"/>
            <a:ext cx="3540668" cy="3184221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5942" y="1346902"/>
            <a:ext cx="3540668" cy="318436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0" y="612237"/>
            <a:ext cx="3694610" cy="734818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9" y="1347054"/>
            <a:ext cx="3694937" cy="318421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612425"/>
            <a:ext cx="4264485" cy="3918839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680"/>
            </a:lvl1pPr>
          </a:lstStyle>
          <a:p>
            <a:r>
              <a:rPr lang="pl-PL" dirty="0"/>
              <a:t>Kliknij ikonę, aby dodać</a:t>
            </a:r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30E28BA-19A4-6182-CE10-65107EDF6B75}"/>
              </a:ext>
            </a:extLst>
          </p:cNvPr>
          <p:cNvSpPr/>
          <p:nvPr userDrawn="1"/>
        </p:nvSpPr>
        <p:spPr>
          <a:xfrm>
            <a:off x="7342649" y="5021448"/>
            <a:ext cx="924287" cy="122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7389" y="1347054"/>
            <a:ext cx="3540668" cy="3184221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5942" y="1346902"/>
            <a:ext cx="3540668" cy="318436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7342649" y="5021448"/>
            <a:ext cx="924287" cy="122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77064" y="612237"/>
            <a:ext cx="7389546" cy="73481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7390" y="1347054"/>
            <a:ext cx="7389547" cy="31842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  <a:endParaRPr lang="en-US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877359" y="0"/>
            <a:ext cx="924287" cy="1220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1801646" y="0"/>
            <a:ext cx="6464963" cy="122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26AD61-FC69-65FC-05E3-06AA14C8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42353" y="4776201"/>
            <a:ext cx="923653" cy="12247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lvl1pPr algn="r">
              <a:defRPr sz="68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2A84FB-402E-BB6C-632B-D1ADD49B7D8C}"/>
              </a:ext>
            </a:extLst>
          </p:cNvPr>
          <p:cNvSpPr/>
          <p:nvPr userDrawn="1"/>
        </p:nvSpPr>
        <p:spPr>
          <a:xfrm>
            <a:off x="7342649" y="5021448"/>
            <a:ext cx="924287" cy="122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5" r:id="rId2"/>
    <p:sldLayoutId id="2147483720" r:id="rId3"/>
    <p:sldLayoutId id="2147483721" r:id="rId4"/>
    <p:sldLayoutId id="2147483710" r:id="rId5"/>
    <p:sldLayoutId id="2147483712" r:id="rId6"/>
    <p:sldLayoutId id="2147483726" r:id="rId7"/>
    <p:sldLayoutId id="2147483740" r:id="rId8"/>
    <p:sldLayoutId id="2147483723" r:id="rId9"/>
    <p:sldLayoutId id="2147483728" r:id="rId10"/>
  </p:sldLayoutIdLst>
  <p:hf hdr="0" ftr="0"/>
  <p:txStyles>
    <p:titleStyle>
      <a:lvl1pPr algn="l" defTabSz="685804" rtl="0" eaLnBrk="1" latinLnBrk="0" hangingPunct="1">
        <a:lnSpc>
          <a:spcPts val="2449"/>
        </a:lnSpc>
        <a:spcBef>
          <a:spcPct val="0"/>
        </a:spcBef>
        <a:buNone/>
        <a:defRPr sz="1905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171451" indent="-171451" algn="l" defTabSz="685804" rtl="0" eaLnBrk="1" latinLnBrk="0" hangingPunct="1">
        <a:lnSpc>
          <a:spcPts val="1633"/>
        </a:lnSpc>
        <a:spcBef>
          <a:spcPts val="750"/>
        </a:spcBef>
        <a:buClr>
          <a:schemeClr val="accent1"/>
        </a:buClr>
        <a:buFontTx/>
        <a:buBlip>
          <a:blip r:embed="rId12"/>
        </a:buBlip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514353" indent="-171451" algn="l" defTabSz="685804" rtl="0" eaLnBrk="1" latinLnBrk="0" hangingPunct="1">
        <a:lnSpc>
          <a:spcPts val="1633"/>
        </a:lnSpc>
        <a:spcBef>
          <a:spcPts val="375"/>
        </a:spcBef>
        <a:buFontTx/>
        <a:buBlip>
          <a:blip r:embed="rId13"/>
        </a:buBlip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857256" indent="-171451" algn="l" defTabSz="685804" rtl="0" eaLnBrk="1" latinLnBrk="0" hangingPunct="1">
        <a:lnSpc>
          <a:spcPts val="1633"/>
        </a:lnSpc>
        <a:spcBef>
          <a:spcPts val="375"/>
        </a:spcBef>
        <a:buFontTx/>
        <a:buBlip>
          <a:blip r:embed="rId14"/>
        </a:buBlip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200158" indent="-171451" algn="l" defTabSz="685804" rtl="0" eaLnBrk="1" latinLnBrk="0" hangingPunct="1">
        <a:lnSpc>
          <a:spcPts val="1633"/>
        </a:lnSpc>
        <a:spcBef>
          <a:spcPts val="375"/>
        </a:spcBef>
        <a:buFont typeface="Arial" panose="020B0604020202020204" pitchFamily="34" charset="0"/>
        <a:buChar char="•"/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1543060" indent="-171451" algn="l" defTabSz="685804" rtl="0" eaLnBrk="1" latinLnBrk="0" hangingPunct="1">
        <a:lnSpc>
          <a:spcPts val="1633"/>
        </a:lnSpc>
        <a:spcBef>
          <a:spcPts val="375"/>
        </a:spcBef>
        <a:buFont typeface="Arial" panose="020B0604020202020204" pitchFamily="34" charset="0"/>
        <a:buChar char="•"/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1885963" indent="-171451" algn="l" defTabSz="68580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65" indent="-171451" algn="l" defTabSz="68580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67" indent="-171451" algn="l" defTabSz="68580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69" indent="-171451" algn="l" defTabSz="68580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3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4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7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9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11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13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16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18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65" userDrawn="1">
          <p15:clr>
            <a:srgbClr val="F26B43"/>
          </p15:clr>
        </p15:guide>
        <p15:guide id="2" pos="358" userDrawn="1">
          <p15:clr>
            <a:srgbClr val="F26B43"/>
          </p15:clr>
        </p15:guide>
        <p15:guide id="3" pos="552" userDrawn="1">
          <p15:clr>
            <a:srgbClr val="F26B43"/>
          </p15:clr>
        </p15:guide>
        <p15:guide id="4" pos="747" userDrawn="1">
          <p15:clr>
            <a:srgbClr val="F26B43"/>
          </p15:clr>
        </p15:guide>
        <p15:guide id="5" pos="941" userDrawn="1">
          <p15:clr>
            <a:srgbClr val="F26B43"/>
          </p15:clr>
        </p15:guide>
        <p15:guide id="6" pos="1135" userDrawn="1">
          <p15:clr>
            <a:srgbClr val="F26B43"/>
          </p15:clr>
        </p15:guide>
        <p15:guide id="7" pos="1328" userDrawn="1">
          <p15:clr>
            <a:srgbClr val="F26B43"/>
          </p15:clr>
        </p15:guide>
        <p15:guide id="8" pos="1522" userDrawn="1">
          <p15:clr>
            <a:srgbClr val="F26B43"/>
          </p15:clr>
        </p15:guide>
        <p15:guide id="9" pos="1716" userDrawn="1">
          <p15:clr>
            <a:srgbClr val="F26B43"/>
          </p15:clr>
        </p15:guide>
        <p15:guide id="10" pos="1911" userDrawn="1">
          <p15:clr>
            <a:srgbClr val="F26B43"/>
          </p15:clr>
        </p15:guide>
        <p15:guide id="11" pos="2104" userDrawn="1">
          <p15:clr>
            <a:srgbClr val="F26B43"/>
          </p15:clr>
        </p15:guide>
        <p15:guide id="12" pos="2298" userDrawn="1">
          <p15:clr>
            <a:srgbClr val="F26B43"/>
          </p15:clr>
        </p15:guide>
        <p15:guide id="13" pos="2492" userDrawn="1">
          <p15:clr>
            <a:srgbClr val="F26B43"/>
          </p15:clr>
        </p15:guide>
        <p15:guide id="14" pos="2686" userDrawn="1">
          <p15:clr>
            <a:srgbClr val="F26B43"/>
          </p15:clr>
        </p15:guide>
        <p15:guide id="15" pos="2880" userDrawn="1">
          <p15:clr>
            <a:srgbClr val="F26B43"/>
          </p15:clr>
        </p15:guide>
        <p15:guide id="16" pos="3074" userDrawn="1">
          <p15:clr>
            <a:srgbClr val="F26B43"/>
          </p15:clr>
        </p15:guide>
        <p15:guide id="17" pos="3268" userDrawn="1">
          <p15:clr>
            <a:srgbClr val="F26B43"/>
          </p15:clr>
        </p15:guide>
        <p15:guide id="18" pos="3462" userDrawn="1">
          <p15:clr>
            <a:srgbClr val="F26B43"/>
          </p15:clr>
        </p15:guide>
        <p15:guide id="19" pos="3656" userDrawn="1">
          <p15:clr>
            <a:srgbClr val="F26B43"/>
          </p15:clr>
        </p15:guide>
        <p15:guide id="20" pos="3849" userDrawn="1">
          <p15:clr>
            <a:srgbClr val="F26B43"/>
          </p15:clr>
        </p15:guide>
        <p15:guide id="21" pos="4044" userDrawn="1">
          <p15:clr>
            <a:srgbClr val="F26B43"/>
          </p15:clr>
        </p15:guide>
        <p15:guide id="22" pos="4238" userDrawn="1">
          <p15:clr>
            <a:srgbClr val="F26B43"/>
          </p15:clr>
        </p15:guide>
        <p15:guide id="23" pos="4432" userDrawn="1">
          <p15:clr>
            <a:srgbClr val="F26B43"/>
          </p15:clr>
        </p15:guide>
        <p15:guide id="24" pos="4625" userDrawn="1">
          <p15:clr>
            <a:srgbClr val="F26B43"/>
          </p15:clr>
        </p15:guide>
        <p15:guide id="25" pos="4819" userDrawn="1">
          <p15:clr>
            <a:srgbClr val="F26B43"/>
          </p15:clr>
        </p15:guide>
        <p15:guide id="26" pos="5013" userDrawn="1">
          <p15:clr>
            <a:srgbClr val="F26B43"/>
          </p15:clr>
        </p15:guide>
        <p15:guide id="27" pos="5208" userDrawn="1">
          <p15:clr>
            <a:srgbClr val="F26B43"/>
          </p15:clr>
        </p15:guide>
        <p15:guide id="28" pos="5402" userDrawn="1">
          <p15:clr>
            <a:srgbClr val="F26B43"/>
          </p15:clr>
        </p15:guide>
        <p15:guide id="29" pos="5595" userDrawn="1">
          <p15:clr>
            <a:srgbClr val="F26B43"/>
          </p15:clr>
        </p15:guide>
        <p15:guide id="30" orient="horz" pos="77" userDrawn="1">
          <p15:clr>
            <a:srgbClr val="F26B43"/>
          </p15:clr>
        </p15:guide>
        <p15:guide id="31" orient="horz" pos="231" userDrawn="1">
          <p15:clr>
            <a:srgbClr val="F26B43"/>
          </p15:clr>
        </p15:guide>
        <p15:guide id="32" orient="horz" pos="386" userDrawn="1">
          <p15:clr>
            <a:srgbClr val="F26B43"/>
          </p15:clr>
        </p15:guide>
        <p15:guide id="33" orient="horz" pos="540" userDrawn="1">
          <p15:clr>
            <a:srgbClr val="F26B43"/>
          </p15:clr>
        </p15:guide>
        <p15:guide id="34" orient="horz" pos="694" userDrawn="1">
          <p15:clr>
            <a:srgbClr val="F26B43"/>
          </p15:clr>
        </p15:guide>
        <p15:guide id="35" orient="horz" pos="848" userDrawn="1">
          <p15:clr>
            <a:srgbClr val="F26B43"/>
          </p15:clr>
        </p15:guide>
        <p15:guide id="36" orient="horz" pos="1003" userDrawn="1">
          <p15:clr>
            <a:srgbClr val="F26B43"/>
          </p15:clr>
        </p15:guide>
        <p15:guide id="37" orient="horz" pos="1157" userDrawn="1">
          <p15:clr>
            <a:srgbClr val="F26B43"/>
          </p15:clr>
        </p15:guide>
        <p15:guide id="38" orient="horz" pos="1311" userDrawn="1">
          <p15:clr>
            <a:srgbClr val="F26B43"/>
          </p15:clr>
        </p15:guide>
        <p15:guide id="39" orient="horz" pos="1466" userDrawn="1">
          <p15:clr>
            <a:srgbClr val="F26B43"/>
          </p15:clr>
        </p15:guide>
        <p15:guide id="40" orient="horz" pos="1620" userDrawn="1">
          <p15:clr>
            <a:srgbClr val="F26B43"/>
          </p15:clr>
        </p15:guide>
        <p15:guide id="41" orient="horz" pos="1774" userDrawn="1">
          <p15:clr>
            <a:srgbClr val="F26B43"/>
          </p15:clr>
        </p15:guide>
        <p15:guide id="42" orient="horz" pos="1929" userDrawn="1">
          <p15:clr>
            <a:srgbClr val="F26B43"/>
          </p15:clr>
        </p15:guide>
        <p15:guide id="43" orient="horz" pos="2083" userDrawn="1">
          <p15:clr>
            <a:srgbClr val="F26B43"/>
          </p15:clr>
        </p15:guide>
        <p15:guide id="44" orient="horz" pos="2237" userDrawn="1">
          <p15:clr>
            <a:srgbClr val="F26B43"/>
          </p15:clr>
        </p15:guide>
        <p15:guide id="45" orient="horz" pos="2392" userDrawn="1">
          <p15:clr>
            <a:srgbClr val="F26B43"/>
          </p15:clr>
        </p15:guide>
        <p15:guide id="46" orient="horz" pos="2546" userDrawn="1">
          <p15:clr>
            <a:srgbClr val="F26B43"/>
          </p15:clr>
        </p15:guide>
        <p15:guide id="47" orient="horz" pos="2700" userDrawn="1">
          <p15:clr>
            <a:srgbClr val="F26B43"/>
          </p15:clr>
        </p15:guide>
        <p15:guide id="48" orient="horz" pos="2854" userDrawn="1">
          <p15:clr>
            <a:srgbClr val="F26B43"/>
          </p15:clr>
        </p15:guide>
        <p15:guide id="49" orient="horz" pos="3009" userDrawn="1">
          <p15:clr>
            <a:srgbClr val="F26B43"/>
          </p15:clr>
        </p15:guide>
        <p15:guide id="50" orient="horz" pos="316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gov.pl/web/cppc/projekt-kluby-rozwoju-cyfrowego-projekt-wspierajacy-krc-wsparcie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3F33F18E-394A-4875-831B-31657E1ED1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5696" y="2355726"/>
            <a:ext cx="6773550" cy="1152128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pl-PL" sz="2200" dirty="0">
                <a:solidFill>
                  <a:schemeClr val="accent1"/>
                </a:solidFill>
              </a:rPr>
              <a:t>KRC Wsparcie</a:t>
            </a:r>
            <a:br>
              <a:rPr lang="pl-PL" sz="2200" dirty="0">
                <a:solidFill>
                  <a:schemeClr val="accent1"/>
                </a:solidFill>
              </a:rPr>
            </a:br>
            <a:r>
              <a:rPr lang="pl-PL" sz="1700" dirty="0">
                <a:solidFill>
                  <a:schemeClr val="tx1"/>
                </a:solidFill>
              </a:rPr>
              <a:t>Na czym stoimy, dokąd zmierzamy </a:t>
            </a:r>
            <a:br>
              <a:rPr lang="pl-PL" dirty="0"/>
            </a:br>
            <a:br>
              <a:rPr lang="pl-PL" dirty="0"/>
            </a:br>
            <a:endParaRPr lang="pl-PL" dirty="0"/>
          </a:p>
        </p:txBody>
      </p:sp>
      <p:pic>
        <p:nvPicPr>
          <p:cNvPr id="5" name="Obraz 4" descr="Ilustracja przedstawia cztery logotypy projektowe. Gwiazdki białą, żółtą i czerwoną na niebieskim tle, podpisane Fundusze Europejskie dla Rozwoju Społecznego, flagę Polski podpisaną Rzeczpospolita Polska, flagę Unijną podpisaną Dofinansowane przez Unię Europejską oraz logo KRC podpisane Kluby Rozwoju Cyfrowego.">
            <a:extLst>
              <a:ext uri="{FF2B5EF4-FFF2-40B4-BE49-F238E27FC236}">
                <a16:creationId xmlns:a16="http://schemas.microsoft.com/office/drawing/2014/main" id="{A393FBBA-EA67-F557-3592-F1499A9474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371950"/>
            <a:ext cx="7488832" cy="69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682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7D08D1-4988-617C-F55F-0DFA1D9AB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02915-A84C-166D-5C90-B9DA3D749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942" y="516665"/>
            <a:ext cx="7992888" cy="1102226"/>
          </a:xfrm>
        </p:spPr>
        <p:txBody>
          <a:bodyPr anchor="t">
            <a:normAutofit fontScale="90000"/>
          </a:bodyPr>
          <a:lstStyle/>
          <a:p>
            <a:r>
              <a:rPr lang="pl-PL" sz="2200" dirty="0"/>
              <a:t>Wsparcie dla Koordynatorów </a:t>
            </a:r>
            <a:br>
              <a:rPr lang="pl-PL" dirty="0"/>
            </a:br>
            <a:r>
              <a:rPr lang="pl-PL" sz="1600" dirty="0"/>
              <a:t>(szczególnie ważne, jeśli Edukator/ka jest równocześnie koordynatorem/koordynatorką)</a:t>
            </a:r>
            <a:br>
              <a:rPr lang="pl-PL" sz="1600" dirty="0"/>
            </a:br>
            <a:endParaRPr sz="1600" dirty="0"/>
          </a:p>
        </p:txBody>
      </p:sp>
      <p:sp>
        <p:nvSpPr>
          <p:cNvPr id="21" name="Slide Number Placeholder 3">
            <a:extLst>
              <a:ext uri="{FF2B5EF4-FFF2-40B4-BE49-F238E27FC236}">
                <a16:creationId xmlns:a16="http://schemas.microsoft.com/office/drawing/2014/main" id="{2807CA75-3F3C-0669-5F2F-9F31BF1ACF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342353" y="4776201"/>
            <a:ext cx="923653" cy="122470"/>
          </a:xfrm>
        </p:spPr>
        <p:txBody>
          <a:bodyPr/>
          <a:lstStyle/>
          <a:p>
            <a:pPr>
              <a:spcAft>
                <a:spcPts val="600"/>
              </a:spcAft>
            </a:pPr>
            <a:fld id="{EB4015AA-59F6-416B-87A6-8E3D940284E2}" type="slidenum">
              <a:rPr lang="pl-PL" smtClean="0"/>
              <a:pPr>
                <a:spcAft>
                  <a:spcPts val="600"/>
                </a:spcAft>
              </a:pPr>
              <a:t>10</a:t>
            </a:fld>
            <a:endParaRPr lang="pl-PL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3240634"/>
              </p:ext>
            </p:extLst>
          </p:nvPr>
        </p:nvGraphicFramePr>
        <p:xfrm>
          <a:off x="467544" y="1347614"/>
          <a:ext cx="8219256" cy="34285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65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571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356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6445">
                <a:tc>
                  <a:txBody>
                    <a:bodyPr/>
                    <a:lstStyle/>
                    <a:p>
                      <a:pPr algn="ctr">
                        <a:defRPr sz="1400" b="1"/>
                      </a:pPr>
                      <a:r>
                        <a:rPr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Poziom</a:t>
                      </a:r>
                      <a:endParaRPr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400" b="1"/>
                      </a:pPr>
                      <a:r>
                        <a:rPr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Kto wspiera koordynatora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400" b="1"/>
                      </a:pPr>
                      <a:r>
                        <a:rPr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Rodzaj wsparcia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1899">
                <a:tc>
                  <a:txBody>
                    <a:bodyPr/>
                    <a:lstStyle/>
                    <a:p>
                      <a:pPr>
                        <a:defRPr sz="1200" b="1"/>
                      </a:pPr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Organizacyjny</a:t>
                      </a:r>
                      <a:endParaRPr sz="12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20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Gmina / Jednostka organizacyjna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Zatrudnienie</a:t>
                      </a:r>
                      <a:r>
                        <a:rPr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i </a:t>
                      </a:r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formalności</a:t>
                      </a:r>
                      <a:endParaRPr sz="12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r>
                        <a:rPr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Budżet </a:t>
                      </a:r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lokalny</a:t>
                      </a:r>
                      <a:r>
                        <a:rPr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KRC</a:t>
                      </a:r>
                    </a:p>
                    <a:p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Zasoby</a:t>
                      </a:r>
                      <a:r>
                        <a:rPr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i </a:t>
                      </a:r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przestrzeń</a:t>
                      </a:r>
                      <a:r>
                        <a:rPr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do </a:t>
                      </a:r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pracy</a:t>
                      </a:r>
                      <a:endParaRPr sz="12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6445">
                <a:tc>
                  <a:txBody>
                    <a:bodyPr/>
                    <a:lstStyle/>
                    <a:p>
                      <a:pPr>
                        <a:defRPr sz="1200" b="1"/>
                      </a:pPr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Systemowy</a:t>
                      </a:r>
                      <a:endParaRPr sz="12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CPPC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Ramy i </a:t>
                      </a:r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wytyczne</a:t>
                      </a:r>
                      <a:r>
                        <a:rPr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d</a:t>
                      </a:r>
                      <a:r>
                        <a:rPr lang="pl-PL"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o </a:t>
                      </a:r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działań</a:t>
                      </a:r>
                      <a:r>
                        <a:rPr lang="pl-PL"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merytorycznych</a:t>
                      </a:r>
                      <a:endParaRPr sz="12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1899">
                <a:tc>
                  <a:txBody>
                    <a:bodyPr/>
                    <a:lstStyle/>
                    <a:p>
                      <a:pPr>
                        <a:defRPr sz="1200" b="1"/>
                      </a:pPr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Nadzorczy</a:t>
                      </a:r>
                      <a:endParaRPr sz="12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Instytucja</a:t>
                      </a:r>
                      <a:r>
                        <a:rPr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Pośrednicząca</a:t>
                      </a:r>
                      <a:r>
                        <a:rPr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(IP)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Obowiązki</a:t>
                      </a:r>
                      <a:r>
                        <a:rPr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sprawozdawcze</a:t>
                      </a:r>
                      <a:endParaRPr sz="12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Wymagania</a:t>
                      </a:r>
                      <a:r>
                        <a:rPr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formalne</a:t>
                      </a:r>
                      <a:r>
                        <a:rPr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projektu</a:t>
                      </a:r>
                      <a:endParaRPr sz="12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Nadzór</a:t>
                      </a:r>
                      <a:r>
                        <a:rPr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nad</a:t>
                      </a:r>
                      <a:r>
                        <a:rPr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wskaźnikami</a:t>
                      </a:r>
                      <a:endParaRPr sz="12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1899">
                <a:tc>
                  <a:txBody>
                    <a:bodyPr/>
                    <a:lstStyle/>
                    <a:p>
                      <a:pPr>
                        <a:defRPr sz="1200" b="1"/>
                      </a:pPr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Relacyjny</a:t>
                      </a:r>
                      <a:endParaRPr sz="12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20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Edukatorzy, inni koordynatorzy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Informacje</a:t>
                      </a:r>
                      <a:r>
                        <a:rPr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zwrotne</a:t>
                      </a:r>
                      <a:r>
                        <a:rPr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z realizacji</a:t>
                      </a:r>
                    </a:p>
                    <a:p>
                      <a:r>
                        <a:rPr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Dobre </a:t>
                      </a:r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praktyki</a:t>
                      </a:r>
                      <a:endParaRPr sz="12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Wsparcie</a:t>
                      </a:r>
                      <a:r>
                        <a:rPr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we </a:t>
                      </a:r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wdrażaniu</a:t>
                      </a:r>
                      <a:r>
                        <a:rPr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działań</a:t>
                      </a:r>
                      <a:endParaRPr sz="12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8017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4E1789-30C8-BEB7-16EB-B632EC168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zawartości 5" descr="Ilustracja jest podpisana: Mapa relacji pomiędzy osobami i instytucjami w projekcie&#10;KRC Wsparcie. Znajdują się na niej prostokątne kafelki z nazwani jednostek, ich opisami, a także strzałki pomiędzy konkretnymi kaflami. Treści kafelków, to: Instytucja pośrednicząca IP: Monitorowanie obowiązków sprawozdawczych Beneficjenta. Weryfikacja wymagań formalnych projektu. Nadzór nad wskaźnikami. Gminy, Jednostki Samorządu Terytorialnego JST: Zatrudnienie Edukatorek/Edukatorów i Opiekunek/Opiekunów. Budżet lokalny KRC. Zasoby i przestrzeń do pracy. Koordynatorzy i Koordynatorki: Wyznaczeni przez Gminy JST. Osoby administrujące projektem JST. Stały kontakt z instytucją nawias Gmina/JST. Pełnią funkcję zarządczą. Współpraca z: Trenerkami/Trenerami, Opiekunkami/Opiekunami, Edukatorkami/Edukatorami, Udział w spotkaniach/wydarzeniach. Edukatorki i Edukatorzy: Rekrutują uczestników. Prowadzą zajęcia edukacyjne i popularyzujące. Współpracują z JST. Stały kontakt z uczestnikami i odbiorcami i dbanie o ich potrzeby. Udział w spotkaniach/wydarzeniach. Uczestnictwo w szkoleniach i treningach. Uczestniczki i Uczestnicy lokalnych KRC: Biorą udział w wydarzeniach.  Są odbiorcami paneli indywidualnych. Opiekunki i Opiekunowie: Osoba pierwszego kontaktu, koordynująca pracę KRC. Na bieżąco zgłasza potrzeby i nawiązuje kontakt z Koordynatorami JST, Gminy/JST, Edukatorkami/Edukatorami i Trenerkami/Trenerami. Trenerki i Trenerzy: Prowadzą szkolenia i warsztaty oraz trenują inne osoby prowadzące zajęcia. Stały kontakt z Koordynatorami JST, JST, Edukatorami i Edukatorkami. CPPC Centrum Projektów Polska Cyfrowa: Opracowywanie wytycznych, form i umów na szkolenia. Merytoryczny i formalny nadzór nad szkoleniami i trenerami. Umożliwienie i uruchamianie platformy edukacyjnej oraz jej stała aktualizacja. Umożliwienie kontaktu z partnerami. Realizacja modelu KRC. Partnerzy EBB, MIO, PŁ, SMWI, PC: Organizacja pierwszego kontaktu dla instruktorów KRC (w zakresie wsparcia merytorycznego). Strzałki ułożone są zaś następująco: Gminy JST. Strzałki prowadzą do: Instytucja pośrednicząca IP, Koordynatorzy i Koordynatorki. Strzałki przychodzące z: Uczestniczki i Uczestnicy lokalnych KRC. Instytucja pośrednicząca IP. Strzałki prowadzą do: Opiekunki i Opiekunowie. CPPC. Strzałki przychodzące z: Gminy JST. CPPC Centrum Projektów Polska Cyfrowa. Strzałki prowadzą do: Partnerzy. Strzałki przychodzące z: Instytucja pośrednicząca. Partnerzy. Strzałki prowadzą do: Opiekunki i Opiekunowie. Strzałki przychodzące z: CPPC. Koordynatorzy i Koordynatorki. Strzałki prowadzą do: Opiekunki i Opiekunowie. Edukatorzy i Edukatorki. Strzałki przychodzące z: Gminy JST, Uczestniczki i Uczestnicy lokalnych KRC. Opiekunki i Opiekunowie. Strzałki prowadzą do: Trenerki i Trenerzy. Strzałki przychodzące z: Instytucja pośrednicząca IP. Koordynatorzy i Koordynatorki, Partnerzy. Edukatorki i Edukatorzy. Strzałki prowadzą do: Uczestniczki i Uczestnicy lokalnych KRC. Strzałki przychodzące z: Koordynatorzy i Koordynatorki, Trenerki i Trenerzy. Trenerki i Trenerzy. Strzałki prowadzą do: Edukatorzy i Edukatorki. Strzałki przychodzące z: Opiekunki i Opiekunowie. Uczestniczki i Uczestnicy lokalnych KRC.  Strzałki prowadzą do: Gminy JST, Koordynatorzy i Koordynatorki. Strzałki przychodzące z: Edukatorzy i Edukatorki. U dołu strony znajduje się belka z logotypami: Funduszy europejskich dla Rozwoju Społecznego, Rzeczpospolitej Polskiej, Dofinansowania przez Unię Europejską oraz logotyp Klubu Rozwoju Cyfrowego. Obok na ilustracji znajduje się logotyp Fundusze Europejskie dla Rozwoju Społecznego.">
            <a:extLst>
              <a:ext uri="{FF2B5EF4-FFF2-40B4-BE49-F238E27FC236}">
                <a16:creationId xmlns:a16="http://schemas.microsoft.com/office/drawing/2014/main" id="{955A41CE-195E-7F94-B34E-E6D740025B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596" y="0"/>
            <a:ext cx="7272808" cy="5145512"/>
          </a:xfrm>
          <a:noFill/>
        </p:spPr>
      </p:pic>
    </p:spTree>
    <p:extLst>
      <p:ext uri="{BB962C8B-B14F-4D97-AF65-F5344CB8AC3E}">
        <p14:creationId xmlns:p14="http://schemas.microsoft.com/office/powerpoint/2010/main" val="40084814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B1348F-4088-B6C6-D868-E15160E81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1450CF6-3824-56B9-951D-05986212C6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27784" y="3723878"/>
            <a:ext cx="5542066" cy="898396"/>
          </a:xfrm>
        </p:spPr>
        <p:txBody>
          <a:bodyPr/>
          <a:lstStyle/>
          <a:p>
            <a:r>
              <a:rPr lang="pl-PL" dirty="0" err="1"/>
              <a:t>Edukatorki</a:t>
            </a:r>
            <a:r>
              <a:rPr lang="pl-PL" dirty="0"/>
              <a:t> i Edukatorzy a ich relacje z …</a:t>
            </a:r>
            <a:endParaRPr lang="pl-PL" sz="1500" dirty="0">
              <a:solidFill>
                <a:schemeClr val="bg1"/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4417B84-E59F-B0DF-142D-390C6AAFC1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48" b="36348"/>
          <a:stretch/>
        </p:blipFill>
        <p:spPr>
          <a:xfrm>
            <a:off x="7596336" y="267494"/>
            <a:ext cx="1078341" cy="294424"/>
          </a:xfrm>
          <a:prstGeom prst="rect">
            <a:avLst/>
          </a:prstGeom>
        </p:spPr>
      </p:pic>
      <p:pic>
        <p:nvPicPr>
          <p:cNvPr id="6" name="Symbol zastępczy obrazu 5" descr="Ilustracja przedstawia grupę osób siedzących przed laptopami przy drewnianym stole, słuchających mężczyzny w marynarce, stojącego przy białej tablicy.">
            <a:extLst>
              <a:ext uri="{FF2B5EF4-FFF2-40B4-BE49-F238E27FC236}">
                <a16:creationId xmlns:a16="http://schemas.microsoft.com/office/drawing/2014/main" id="{84816BF9-2675-A89C-1932-97FC4832E0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8" b="3078"/>
          <a:stretch>
            <a:fillRect/>
          </a:stretch>
        </p:blipFill>
        <p:spPr/>
      </p:pic>
      <p:sp>
        <p:nvSpPr>
          <p:cNvPr id="3" name="pole tekstowe 3">
            <a:extLst>
              <a:ext uri="{FF2B5EF4-FFF2-40B4-BE49-F238E27FC236}">
                <a16:creationId xmlns:a16="http://schemas.microsoft.com/office/drawing/2014/main" id="{A3017AEE-3D78-B074-5225-D48E8A62AAC1}"/>
              </a:ext>
            </a:extLst>
          </p:cNvPr>
          <p:cNvSpPr txBox="1"/>
          <p:nvPr/>
        </p:nvSpPr>
        <p:spPr>
          <a:xfrm>
            <a:off x="569207" y="3385248"/>
            <a:ext cx="12234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357896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7896" algn="l" defTabSz="357896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5792" algn="l" defTabSz="357896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3688" algn="l" defTabSz="357896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585" algn="l" defTabSz="357896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9481" algn="l" defTabSz="357896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47377" algn="l" defTabSz="357896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05273" algn="l" defTabSz="357896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63169" algn="l" defTabSz="357896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000" dirty="0"/>
              <a:t>Źródło: </a:t>
            </a:r>
            <a:r>
              <a:rPr lang="pl-PL" sz="1000" dirty="0" err="1"/>
              <a:t>Pexels</a:t>
            </a:r>
            <a:r>
              <a:rPr lang="pl-PL" sz="1000" dirty="0"/>
              <a:t> (CC0)</a:t>
            </a:r>
          </a:p>
        </p:txBody>
      </p:sp>
    </p:spTree>
    <p:extLst>
      <p:ext uri="{BB962C8B-B14F-4D97-AF65-F5344CB8AC3E}">
        <p14:creationId xmlns:p14="http://schemas.microsoft.com/office/powerpoint/2010/main" val="2894984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1829802-0560-007D-878F-89F377DB7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037" y="625978"/>
            <a:ext cx="7389546" cy="577620"/>
          </a:xfrm>
        </p:spPr>
        <p:txBody>
          <a:bodyPr/>
          <a:lstStyle/>
          <a:p>
            <a:r>
              <a:rPr lang="pl-PL" dirty="0"/>
              <a:t>… Koordynatorami i Koordynatorkami w Gminach,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897376B-914A-1014-DA0E-03D1531215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226" y="1203598"/>
            <a:ext cx="7389547" cy="31842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1400" b="1" dirty="0"/>
              <a:t>Edukator może uzyskać:</a:t>
            </a:r>
            <a:endParaRPr lang="pl-PL" sz="1400" dirty="0"/>
          </a:p>
          <a:p>
            <a:r>
              <a:rPr lang="pl-PL" sz="1400" dirty="0"/>
              <a:t>informacje o zadaniach, harmonogramie i budżecie projektu,</a:t>
            </a:r>
          </a:p>
          <a:p>
            <a:r>
              <a:rPr lang="pl-PL" sz="1400" dirty="0"/>
              <a:t>pomoc w kontaktach z gminą lub instytucjami lokalnymi,</a:t>
            </a:r>
          </a:p>
          <a:p>
            <a:r>
              <a:rPr lang="pl-PL" sz="1400" dirty="0"/>
              <a:t>pomoc przy problemach organizacyjnych,</a:t>
            </a:r>
          </a:p>
          <a:p>
            <a:r>
              <a:rPr lang="pl-PL" sz="1400" dirty="0"/>
              <a:t>wyjaśnienie wskaźników i raportowania,</a:t>
            </a:r>
          </a:p>
          <a:p>
            <a:r>
              <a:rPr lang="pl-PL" sz="1400" dirty="0"/>
              <a:t>środki na materiały, wydarzenia, działania w KRC (we współpracy z gminą),</a:t>
            </a:r>
          </a:p>
          <a:p>
            <a:r>
              <a:rPr lang="pl-PL" sz="1400" dirty="0"/>
              <a:t>informację zwrotną nt. jakości działań.</a:t>
            </a:r>
          </a:p>
          <a:p>
            <a:pPr marL="0" indent="0">
              <a:buNone/>
            </a:pPr>
            <a:r>
              <a:rPr lang="pl-PL" sz="1400" b="1" dirty="0"/>
              <a:t>Edukator musi dostarczyć:</a:t>
            </a:r>
            <a:endParaRPr lang="pl-PL" sz="1400" dirty="0"/>
          </a:p>
          <a:p>
            <a:r>
              <a:rPr lang="pl-PL" sz="1400" dirty="0"/>
              <a:t>listy obecności, dokumentację zajęć, zdjęcia,</a:t>
            </a:r>
          </a:p>
          <a:p>
            <a:r>
              <a:rPr lang="pl-PL" sz="1400" dirty="0"/>
              <a:t>raporty miesięczne / kartę działań,</a:t>
            </a:r>
          </a:p>
          <a:p>
            <a:r>
              <a:rPr lang="pl-PL" sz="1400" dirty="0"/>
              <a:t>informacje o potrzebach technicznych i lokalowych do realizacji oferty edukacyjnej,</a:t>
            </a:r>
          </a:p>
          <a:p>
            <a:r>
              <a:rPr lang="pl-PL" sz="1400" dirty="0"/>
              <a:t>współpracę przy działaniach promocyjnych.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B910B29-8AB3-937F-21F9-496E04631B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794556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941AD04-3BC7-7A46-FB12-9B4740347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… Partnerami (PŁ, PC, </a:t>
            </a:r>
            <a:r>
              <a:rPr lang="pl-PL" dirty="0" err="1"/>
              <a:t>SMwI</a:t>
            </a:r>
            <a:r>
              <a:rPr lang="pl-PL" dirty="0"/>
              <a:t>, EBB, MIO, KRC </a:t>
            </a:r>
            <a:r>
              <a:rPr lang="pl-PL"/>
              <a:t>Wsparcie), 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D2EB82F-1C78-EF87-21D6-89D2A6586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731" y="1347053"/>
            <a:ext cx="7389547" cy="31842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1400" b="1" dirty="0"/>
              <a:t>Edukator może uzyskać:</a:t>
            </a:r>
            <a:endParaRPr lang="pl-PL" sz="1400" dirty="0"/>
          </a:p>
          <a:p>
            <a:r>
              <a:rPr lang="pl-PL" sz="1400" dirty="0"/>
              <a:t>szkolenia z Trenerami/Trenerkami,</a:t>
            </a:r>
          </a:p>
          <a:p>
            <a:r>
              <a:rPr lang="pl-PL" sz="1400" dirty="0"/>
              <a:t>dostęp do materiałów edukacyjnych i metod pracy oraz szkoleń, </a:t>
            </a:r>
            <a:r>
              <a:rPr lang="pl-PL" sz="1400" dirty="0" err="1"/>
              <a:t>webinarów</a:t>
            </a:r>
            <a:r>
              <a:rPr lang="pl-PL" sz="1400" dirty="0"/>
              <a:t>, spotkań,</a:t>
            </a:r>
          </a:p>
          <a:p>
            <a:r>
              <a:rPr lang="pl-PL" sz="1400" dirty="0"/>
              <a:t>możliwość konsultacji i mentoringu,</a:t>
            </a:r>
            <a:r>
              <a:rPr lang="pl-PL" sz="1400" b="1" dirty="0"/>
              <a:t> </a:t>
            </a:r>
          </a:p>
          <a:p>
            <a:r>
              <a:rPr lang="pl-PL" sz="1400" dirty="0"/>
              <a:t>dokumenty ramowe (Ramy KRC),</a:t>
            </a:r>
          </a:p>
          <a:p>
            <a:r>
              <a:rPr lang="pl-PL" sz="1400" dirty="0"/>
              <a:t>dostęp do repozytoriów, platform i materiałów edukacyjnych,</a:t>
            </a:r>
          </a:p>
          <a:p>
            <a:r>
              <a:rPr lang="pl-PL" sz="1400" dirty="0"/>
              <a:t>wyjaśnienia ogólnych zasad merytorycznej realizacji projektu.</a:t>
            </a:r>
          </a:p>
          <a:p>
            <a:r>
              <a:rPr lang="pl-PL" sz="1400" b="1" dirty="0"/>
              <a:t>Edukator musi dostarczyć:</a:t>
            </a:r>
            <a:endParaRPr lang="pl-PL" sz="1400" dirty="0"/>
          </a:p>
          <a:p>
            <a:r>
              <a:rPr lang="pl-PL" sz="1400" dirty="0"/>
              <a:t>obecność i aktywność podczas szkoleń,</a:t>
            </a:r>
          </a:p>
          <a:p>
            <a:r>
              <a:rPr lang="pl-PL" sz="1400" dirty="0"/>
              <a:t>refleksję, ewaluację (czasem feedback w formie ankiet),</a:t>
            </a:r>
          </a:p>
          <a:p>
            <a:r>
              <a:rPr lang="pl-PL" sz="1400" dirty="0"/>
              <a:t>wdrażanie poznanych metod w swojej pracy.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ECCCD1F-7ED3-855E-63DE-6E4742C432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841171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F79D5C4-FCE4-1E4D-8A6B-04954FE2F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… Uczestnikami i Uczestniczkami.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BB031A7-56E8-3409-E26D-028418EA65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064" y="1203598"/>
            <a:ext cx="7389547" cy="3184210"/>
          </a:xfrm>
        </p:spPr>
        <p:txBody>
          <a:bodyPr/>
          <a:lstStyle/>
          <a:p>
            <a:pPr marL="0" indent="0">
              <a:buNone/>
            </a:pPr>
            <a:r>
              <a:rPr lang="pl-PL" b="1" dirty="0"/>
              <a:t>Edukator może uzyskać:</a:t>
            </a:r>
            <a:endParaRPr lang="pl-PL" dirty="0"/>
          </a:p>
          <a:p>
            <a:r>
              <a:rPr lang="pl-PL" dirty="0"/>
              <a:t>informacje o potrzebach i preferencjach grupy,</a:t>
            </a:r>
          </a:p>
          <a:p>
            <a:r>
              <a:rPr lang="pl-PL" dirty="0"/>
              <a:t>zaangażowanie w działania, opinie, pomysły.</a:t>
            </a:r>
          </a:p>
          <a:p>
            <a:pPr marL="0" indent="0">
              <a:buNone/>
            </a:pPr>
            <a:r>
              <a:rPr lang="pl-PL" b="1" dirty="0"/>
              <a:t>Edukator musi dostarczyć:</a:t>
            </a:r>
            <a:endParaRPr lang="pl-PL" dirty="0"/>
          </a:p>
          <a:p>
            <a:r>
              <a:rPr lang="pl-PL" dirty="0"/>
              <a:t>zajęcia edukacyjne (cyfrowe, tematyczne),</a:t>
            </a:r>
          </a:p>
          <a:p>
            <a:r>
              <a:rPr lang="pl-PL" dirty="0"/>
              <a:t>materiały dydaktyczne,</a:t>
            </a:r>
          </a:p>
          <a:p>
            <a:r>
              <a:rPr lang="pl-PL" dirty="0"/>
              <a:t>atmosferę bezpieczeństwa i zaufania,</a:t>
            </a:r>
          </a:p>
          <a:p>
            <a:r>
              <a:rPr lang="pl-PL" dirty="0"/>
              <a:t>informację o ofercie KRC, rekrutację.</a:t>
            </a:r>
          </a:p>
          <a:p>
            <a:pPr marL="0" indent="0">
              <a:buNone/>
            </a:pPr>
            <a:endParaRPr lang="pl-PL" dirty="0"/>
          </a:p>
          <a:p>
            <a:pPr marL="0" indent="0" algn="r">
              <a:buNone/>
            </a:pPr>
            <a:r>
              <a:rPr lang="pl-PL" sz="2000" b="1" dirty="0"/>
              <a:t>…i co jeszcze?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27BD8B3-64F4-3C85-3DC2-6383BE5E81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342353" y="4803998"/>
            <a:ext cx="923653" cy="12247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15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09257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2C7BB1-6FD6-EC87-41D7-9590A9F3FA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AB84687-1B2C-B4F1-5A4A-EB3A7B912D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27784" y="3723878"/>
            <a:ext cx="5542066" cy="898396"/>
          </a:xfrm>
        </p:spPr>
        <p:txBody>
          <a:bodyPr/>
          <a:lstStyle/>
          <a:p>
            <a:r>
              <a:rPr lang="pl-PL" dirty="0"/>
              <a:t>A teraz… </a:t>
            </a:r>
            <a:r>
              <a:rPr lang="pl-PL"/>
              <a:t>KOMIKS!</a:t>
            </a:r>
            <a:endParaRPr lang="pl-PL" sz="1500" dirty="0">
              <a:solidFill>
                <a:schemeClr val="bg1"/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FF5A6E70-D3AD-65AD-E0F4-FD8498742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48" b="36348"/>
          <a:stretch/>
        </p:blipFill>
        <p:spPr>
          <a:xfrm>
            <a:off x="7596336" y="267494"/>
            <a:ext cx="1078341" cy="294424"/>
          </a:xfrm>
          <a:prstGeom prst="rect">
            <a:avLst/>
          </a:prstGeom>
        </p:spPr>
      </p:pic>
      <p:pic>
        <p:nvPicPr>
          <p:cNvPr id="28" name="Symbol zastępczy obrazu 27" descr="Ilustracja przedstawia stos komiksów leżących na półce.">
            <a:extLst>
              <a:ext uri="{FF2B5EF4-FFF2-40B4-BE49-F238E27FC236}">
                <a16:creationId xmlns:a16="http://schemas.microsoft.com/office/drawing/2014/main" id="{AC0D020F-3423-1F88-2DCB-090415F7085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07" b="13407"/>
          <a:stretch>
            <a:fillRect/>
          </a:stretch>
        </p:blipFill>
        <p:spPr/>
      </p:pic>
      <p:sp>
        <p:nvSpPr>
          <p:cNvPr id="3" name="pole tekstowe 3">
            <a:extLst>
              <a:ext uri="{FF2B5EF4-FFF2-40B4-BE49-F238E27FC236}">
                <a16:creationId xmlns:a16="http://schemas.microsoft.com/office/drawing/2014/main" id="{EF6D6A08-2E50-AD14-BD77-B2DC29AFEB66}"/>
              </a:ext>
            </a:extLst>
          </p:cNvPr>
          <p:cNvSpPr txBox="1"/>
          <p:nvPr/>
        </p:nvSpPr>
        <p:spPr>
          <a:xfrm>
            <a:off x="569207" y="3385248"/>
            <a:ext cx="12234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357896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7896" algn="l" defTabSz="357896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5792" algn="l" defTabSz="357896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3688" algn="l" defTabSz="357896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585" algn="l" defTabSz="357896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9481" algn="l" defTabSz="357896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47377" algn="l" defTabSz="357896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05273" algn="l" defTabSz="357896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63169" algn="l" defTabSz="357896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000" dirty="0"/>
              <a:t>Źródło: </a:t>
            </a:r>
            <a:r>
              <a:rPr lang="pl-PL" sz="1000" dirty="0" err="1"/>
              <a:t>Pexels</a:t>
            </a:r>
            <a:r>
              <a:rPr lang="pl-PL" sz="1000" dirty="0"/>
              <a:t> (CC0)</a:t>
            </a:r>
          </a:p>
        </p:txBody>
      </p:sp>
    </p:spTree>
    <p:extLst>
      <p:ext uri="{BB962C8B-B14F-4D97-AF65-F5344CB8AC3E}">
        <p14:creationId xmlns:p14="http://schemas.microsoft.com/office/powerpoint/2010/main" val="23337456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zawartości 5" descr="Ilustracja jest podpisana: Mapa relacji pomiędzy osobami i instytucjami w projekcie&#10;KRC Wsparcie. Znajdują się na niej prostokątne kafelki z nazwani jednostek, ich opisami, a także strzałki pomiędzy konkretnymi kaflami. Treści kafelków, to: Instytucja pośrednicząca IP: Monitorowanie obowiązków sprawozdawczych Beneficjenta. Weryfikacja wymagań formalnych projektu. Nadzór nad wskaźnikami. Gminy, Jednostki Samorządu Terytorialnego JST: Zatrudnienie Edukatorek/Edukatorów i Opiekunek/Opiekunów. Budżet lokalny KRC. Zasoby i przestrzeń do pracy. Koordynatorzy i Koordynatorki: Wyznaczeni przez Gminy JST. Osoby administrujące projektem JST. Stały kontakt z instytucją nawias Gmina/JST. Pełnią funkcję zarządczą. Współpraca z: Trenerkami/Trenerami, Opiekunkami/Opiekunami, Edukatorkami/Edukatorami, Udział w spotkaniach/wydarzeniach. Edukatorki i Edukatorzy: Rekrutują uczestników. Prowadzą zajęcia edukacyjne i popularyzujące. Współpracują z JST. Stały kontakt z uczestnikami i odbiorcami i dbanie o ich potrzeby. Udział w spotkaniach/wydarzeniach. Uczestnictwo w szkoleniach i treningach. Uczestniczki i Uczestnicy lokalnych KRC: Biorą udział w wydarzeniach.  Są odbiorcami paneli indywidualnych. Opiekunki i Opiekunowie: Osoba pierwszego kontaktu, koordynująca pracę KRC. Na bieżąco zgłasza potrzeby i nawiązuje kontakt z Koordynatorami JST, Gminy/JST, Edukatorkami/Edukatorami i Trenerkami/Trenerami. Trenerki i Trenerzy: Prowadzą szkolenia i warsztaty oraz trenują inne osoby prowadzące zajęcia. Stały kontakt z Koordynatorami JST, JST, Edukatorami i Edukatorkami. CPPC Centrum Projektów Polska Cyfrowa: Opracowywanie wytycznych, form i umów na szkolenia. Merytoryczny i formalny nadzór nad szkoleniami i trenerami. Umożliwienie i uruchamianie platformy edukacyjnej oraz jej stała aktualizacja. Umożliwienie kontaktu z partnerami. Realizacja modelu KRC. Partnerzy EBB, MIO, PŁ, SMWI, PC: Organizacja pierwszego kontaktu dla instruktorów KRC (w zakresie wsparcia merytorycznego). Strzałki ułożone są zaś następująco: Gminy JST. Strzałki prowadzą do: Instytucja pośrednicząca IP, Koordynatorzy i Koordynatorki. Strzałki przychodzące z: Uczestniczki i Uczestnicy lokalnych KRC. Instytucja pośrednicząca IP. Strzałki prowadzą do: Opiekunki i Opiekunowie. CPPC. Strzałki przychodzące z: Gminy JST. CPPC Centrum Projektów Polska Cyfrowa. Strzałki prowadzą do: Partnerzy. Strzałki przychodzące z: Instytucja pośrednicząca. Partnerzy. Strzałki prowadzą do: Opiekunki i Opiekunowie. Strzałki przychodzące z: CPPC. Koordynatorzy i Koordynatorki. Strzałki prowadzą do: Opiekunki i Opiekunowie. Edukatorzy i Edukatorki. Strzałki przychodzące z: Gminy JST, Uczestniczki i Uczestnicy lokalnych KRC. Opiekunki i Opiekunowie. Strzałki prowadzą do: Trenerki i Trenerzy. Strzałki przychodzące z: Instytucja pośrednicząca IP. Koordynatorzy i Koordynatorki, Partnerzy. Edukatorki i Edukatorzy. Strzałki prowadzą do: Uczestniczki i Uczestnicy lokalnych KRC. Strzałki przychodzące z: Koordynatorzy i Koordynatorki, Trenerki i Trenerzy. Trenerki i Trenerzy. Strzałki prowadzą do: Edukatorzy i Edukatorki. Strzałki przychodzące z: Opiekunki i Opiekunowie. Uczestniczki i Uczestnicy lokalnych KRC.  Strzałki prowadzą do: Gminy JST, Koordynatorzy i Koordynatorki. Strzałki przychodzące z: Edukatorzy i Edukatorki. U dołu strony znajduje się belka z logotypami: Funduszy europejskich dla Rozwoju Społecznego, Rzeczpospolitej Polskiej, Dofinansowania przez Unię Europejską oraz logotyp Klubu Rozwoju Cyfrowego. Obok na ilustracji znajduje się logotyp Fundusze Europejskie dla Rozwoju Społecznego.">
            <a:extLst>
              <a:ext uri="{FF2B5EF4-FFF2-40B4-BE49-F238E27FC236}">
                <a16:creationId xmlns:a16="http://schemas.microsoft.com/office/drawing/2014/main" id="{450525D7-9049-4DEC-35E3-DF9CB420F5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596" y="0"/>
            <a:ext cx="7272808" cy="5145512"/>
          </a:xfrm>
          <a:noFill/>
        </p:spPr>
      </p:pic>
    </p:spTree>
    <p:extLst>
      <p:ext uri="{BB962C8B-B14F-4D97-AF65-F5344CB8AC3E}">
        <p14:creationId xmlns:p14="http://schemas.microsoft.com/office/powerpoint/2010/main" val="2825743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zawartości 5" descr="Na ilustrację z poprzedniego slajdu nałożono schematyczne grafiki. Na kafelkach nazwanych gminy, Koordynatorzy i Koordynatorki oraz Edukatorzy i Edukatorki nałożono wizerunek uśmiechniętego kota ze szklanym hełmem na głowie. Na kafelki zatytułowane Instytucja Pośrednicząca IP oraz Opiekunki i Opiekunowie nałożono wizerunek statku kosmicznego. Na kafelki symbolizujące partnerów projektowych, Trenerki i trenerów nałożono wizerunek kosmonauty w skafandrze.">
            <a:extLst>
              <a:ext uri="{FF2B5EF4-FFF2-40B4-BE49-F238E27FC236}">
                <a16:creationId xmlns:a16="http://schemas.microsoft.com/office/drawing/2014/main" id="{D15D0F58-A212-C30E-B86D-B65A7252FA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461" y="173038"/>
            <a:ext cx="6829078" cy="4797425"/>
          </a:xfrm>
          <a:noFill/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ABB2430-B17F-C03E-A022-DF2412C7E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EB4015AA-59F6-416B-87A6-8E3D940284E2}" type="slidenum">
              <a:rPr lang="pl-PL" smtClean="0"/>
              <a:pPr>
                <a:spcAft>
                  <a:spcPts val="600"/>
                </a:spcAft>
              </a:pPr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51529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zawartości 5" descr="Ilustracja przedstawia białą planetę na niebieskim tle, podpisaną uniwersum KRC. Obok znajduje się pomarańczowa strzałka sugerująca przewrócenie strony.">
            <a:extLst>
              <a:ext uri="{FF2B5EF4-FFF2-40B4-BE49-F238E27FC236}">
                <a16:creationId xmlns:a16="http://schemas.microsoft.com/office/drawing/2014/main" id="{B9EA748A-A353-9D39-DFEF-29FA23FB01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3" y="173038"/>
            <a:ext cx="8528755" cy="4797425"/>
          </a:xfrm>
          <a:noFill/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958139F-44FA-42F6-8A31-D9E5C62A7C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EB4015AA-59F6-416B-87A6-8E3D940284E2}" type="slidenum">
              <a:rPr lang="pl-PL" smtClean="0"/>
              <a:pPr>
                <a:spcAft>
                  <a:spcPts val="600"/>
                </a:spcAft>
              </a:pPr>
              <a:t>19</a:t>
            </a:fld>
            <a:endParaRPr lang="pl-PL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DAAE436A-E2A7-9A4E-F222-FE4F04356343}"/>
              </a:ext>
            </a:extLst>
          </p:cNvPr>
          <p:cNvSpPr txBox="1"/>
          <p:nvPr/>
        </p:nvSpPr>
        <p:spPr>
          <a:xfrm>
            <a:off x="7342353" y="339502"/>
            <a:ext cx="1334103" cy="959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Opis plansz komiksu w Notatkach do slajdów</a:t>
            </a:r>
          </a:p>
        </p:txBody>
      </p:sp>
    </p:spTree>
    <p:extLst>
      <p:ext uri="{BB962C8B-B14F-4D97-AF65-F5344CB8AC3E}">
        <p14:creationId xmlns:p14="http://schemas.microsoft.com/office/powerpoint/2010/main" val="2921700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9D116D5-29B7-1B7E-FDCF-206C85896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227" y="382317"/>
            <a:ext cx="7389546" cy="734818"/>
          </a:xfrm>
        </p:spPr>
        <p:txBody>
          <a:bodyPr/>
          <a:lstStyle/>
          <a:p>
            <a:r>
              <a:rPr lang="pl-PL" dirty="0"/>
              <a:t>Trzy projekty w ramach KRC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D9AA997-7E45-3049-B8AA-F4BCB6C169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2863" y="915566"/>
            <a:ext cx="2337248" cy="1656183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pl-PL" sz="2900" b="1" dirty="0">
                <a:solidFill>
                  <a:schemeClr val="accent1"/>
                </a:solidFill>
              </a:rPr>
              <a:t>KRC Wsparcie </a:t>
            </a:r>
          </a:p>
          <a:p>
            <a:pPr marL="0" indent="0" algn="ctr">
              <a:buNone/>
            </a:pPr>
            <a:r>
              <a:rPr lang="pl-PL" sz="2000" b="1" dirty="0">
                <a:solidFill>
                  <a:schemeClr val="accent1"/>
                </a:solidFill>
              </a:rPr>
              <a:t>(CPPC jako beneficjent. Opieka merytoryczna i weryfikacja wdrażanych rozwiązań. Monitorowanie, walidacja, ewaluacja.)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2DE4EB8-9205-D8AD-B10E-29BE9A1965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</a:t>
            </a:fld>
            <a:endParaRPr lang="pl-PL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B315045A-8B39-FD4B-9B49-400B805D9A71}"/>
              </a:ext>
            </a:extLst>
          </p:cNvPr>
          <p:cNvSpPr txBox="1"/>
          <p:nvPr/>
        </p:nvSpPr>
        <p:spPr>
          <a:xfrm>
            <a:off x="807628" y="3078925"/>
            <a:ext cx="2670603" cy="10926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KRC Pilotaż</a:t>
            </a:r>
          </a:p>
          <a:p>
            <a:pPr algn="ctr"/>
            <a:endParaRPr lang="pl-PL" sz="1500" b="1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pl-PL" sz="15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(40 gmin, ponad setka </a:t>
            </a:r>
          </a:p>
          <a:p>
            <a:pPr algn="ctr"/>
            <a:r>
              <a:rPr lang="pl-PL" sz="1500" b="1" dirty="0" err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Edukatorek</a:t>
            </a:r>
            <a:r>
              <a:rPr lang="pl-PL" sz="15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 Edukatorów)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0224F342-D152-0C16-B52D-7F997B9CA564}"/>
              </a:ext>
            </a:extLst>
          </p:cNvPr>
          <p:cNvSpPr txBox="1"/>
          <p:nvPr/>
        </p:nvSpPr>
        <p:spPr>
          <a:xfrm>
            <a:off x="5652120" y="3078925"/>
            <a:ext cx="23042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KRC Skalowanie</a:t>
            </a:r>
          </a:p>
          <a:p>
            <a:pPr algn="ctr"/>
            <a:endParaRPr lang="pl-PL" sz="1400" b="1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pl-PL" sz="14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(wdrożenie projektu na skalę ogólnopolską, ponad dwa tysiące Gmin i JST )</a:t>
            </a:r>
          </a:p>
        </p:txBody>
      </p:sp>
      <p:sp>
        <p:nvSpPr>
          <p:cNvPr id="8" name="Strzałka: w dół 7">
            <a:extLst>
              <a:ext uri="{FF2B5EF4-FFF2-40B4-BE49-F238E27FC236}">
                <a16:creationId xmlns:a16="http://schemas.microsoft.com/office/drawing/2014/main" id="{F0A29F48-5D86-B3EB-82B7-0C1A5DF0A9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3380567">
            <a:off x="2288136" y="1732968"/>
            <a:ext cx="382626" cy="144541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trzałka: w dół 8">
            <a:extLst>
              <a:ext uri="{FF2B5EF4-FFF2-40B4-BE49-F238E27FC236}">
                <a16:creationId xmlns:a16="http://schemas.microsoft.com/office/drawing/2014/main" id="{29C8E14B-1DCF-5957-BE79-FFEF0247AC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699030">
            <a:off x="6183792" y="1732968"/>
            <a:ext cx="382626" cy="144541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Strzałka: w dół 9">
            <a:extLst>
              <a:ext uri="{FF2B5EF4-FFF2-40B4-BE49-F238E27FC236}">
                <a16:creationId xmlns:a16="http://schemas.microsoft.com/office/drawing/2014/main" id="{7056775A-E62E-D4F4-DD1C-EF6F278612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4139760" y="2525724"/>
            <a:ext cx="382626" cy="144541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9142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zawartości 5" descr="Ilustracja przedstawia kosmonautę podpisanego KRC wsparcie, który leci w stronę pomarańczowej planety, na której widzimy kota ze szklanym hełmem na głowie. Planet podpisana jest Lokalne KRC.">
            <a:extLst>
              <a:ext uri="{FF2B5EF4-FFF2-40B4-BE49-F238E27FC236}">
                <a16:creationId xmlns:a16="http://schemas.microsoft.com/office/drawing/2014/main" id="{224C9EE5-5C10-64CF-A2A3-87B50EBA08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2" y="173037"/>
            <a:ext cx="8528755" cy="4797425"/>
          </a:xfrm>
          <a:noFill/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4065E74-EA18-47B5-02A8-290E1A6A48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EB4015AA-59F6-416B-87A6-8E3D940284E2}" type="slidenum">
              <a:rPr lang="pl-PL" smtClean="0"/>
              <a:pPr>
                <a:spcAft>
                  <a:spcPts val="600"/>
                </a:spcAft>
              </a:pPr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71086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zawartości 5" descr="Ilustracja przedstawia dużą, granatową planetę. Na jej tle widzimy kosmonautę podpisanego KRC Wsparcie i kota ze szklanym hełmem na głowie, podpisanego Lokalne KRC, edukatork i edukatorzy. Nad planetą unosi się latający talerz podpisany dużymi literami IP, instytucja pośrednicząca CPPC. W stronę planety wymierzony jest wielki teleskop, w okularze którego widać wielkie oko. Na teleskopie widać chorągiewkę z literami IZ. Teleskop jest podpisany Instytucja Zarządzająca.">
            <a:extLst>
              <a:ext uri="{FF2B5EF4-FFF2-40B4-BE49-F238E27FC236}">
                <a16:creationId xmlns:a16="http://schemas.microsoft.com/office/drawing/2014/main" id="{01AC745D-A622-2D58-88CB-84EB858BD8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3" y="173038"/>
            <a:ext cx="8528755" cy="4797425"/>
          </a:xfrm>
          <a:noFill/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640D1B3-A49A-4E95-909D-5F9523F563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EB4015AA-59F6-416B-87A6-8E3D940284E2}" type="slidenum">
              <a:rPr lang="pl-PL" smtClean="0"/>
              <a:pPr>
                <a:spcAft>
                  <a:spcPts val="600"/>
                </a:spcAft>
              </a:pPr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71077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obrazu 6" descr="Ilustracja przedstawia starszego, uśmiechniętego mężczyznę, który pokazuje ekran telefonu, na którym widnieje niebieski napis na błękitnym tle: Kompetencje cyfrowe dla każdego">
            <a:extLst>
              <a:ext uri="{FF2B5EF4-FFF2-40B4-BE49-F238E27FC236}">
                <a16:creationId xmlns:a16="http://schemas.microsoft.com/office/drawing/2014/main" id="{CE76E446-8543-97C3-B78A-EC18A273C14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" r="245"/>
          <a:stretch>
            <a:fillRect/>
          </a:stretch>
        </p:blipFill>
        <p:spPr/>
      </p:pic>
      <p:pic>
        <p:nvPicPr>
          <p:cNvPr id="13" name="Obraz 12" descr="Ilustracja przedstawia cztery logotypy projektowe. Gwiazdki białą, żółtą i czerwoną na niebieskim tle, podpisane Fundusze Europejskie dla Rozwoju Społecznego, flagę Polski podpisaną Rzeczpospolita Polska, flagę Unijną podpisaną Dofinansowane przez Unię Europejską oraz logo KRC podpisane Kluby Rozwoju Cyfrowego.">
            <a:extLst>
              <a:ext uri="{FF2B5EF4-FFF2-40B4-BE49-F238E27FC236}">
                <a16:creationId xmlns:a16="http://schemas.microsoft.com/office/drawing/2014/main" id="{DD2C215C-9244-3B14-9CCC-C66266206C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4555616"/>
            <a:ext cx="6120680" cy="571850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8CE0DF3A-578F-32A1-7446-4AF2EF5F1677}"/>
              </a:ext>
            </a:extLst>
          </p:cNvPr>
          <p:cNvSpPr txBox="1"/>
          <p:nvPr/>
        </p:nvSpPr>
        <p:spPr>
          <a:xfrm>
            <a:off x="2483768" y="3795886"/>
            <a:ext cx="28803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solidFill>
                  <a:srgbClr val="003399"/>
                </a:solidFill>
              </a:rPr>
              <a:t>Zespół projektu KRC Wsparcie</a:t>
            </a:r>
            <a:endParaRPr lang="pl-PL" dirty="0"/>
          </a:p>
        </p:txBody>
      </p:sp>
      <p:sp>
        <p:nvSpPr>
          <p:cNvPr id="12" name="Tytuł 11">
            <a:extLst>
              <a:ext uri="{FF2B5EF4-FFF2-40B4-BE49-F238E27FC236}">
                <a16:creationId xmlns:a16="http://schemas.microsoft.com/office/drawing/2014/main" id="{90090992-E849-62AB-C2E5-AEC9BCB69E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55776" y="3306227"/>
            <a:ext cx="3528392" cy="489659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pl-PL" sz="2200" dirty="0"/>
              <a:t>Dziękujemy</a:t>
            </a:r>
            <a:r>
              <a:rPr lang="pl-PL" sz="2700" dirty="0"/>
              <a:t> za uwagę</a:t>
            </a:r>
            <a:br>
              <a:rPr lang="pl-PL" sz="2700" dirty="0">
                <a:solidFill>
                  <a:srgbClr val="003399"/>
                </a:solidFill>
              </a:rPr>
            </a:br>
            <a:br>
              <a:rPr lang="pl-PL" sz="1600" dirty="0">
                <a:solidFill>
                  <a:srgbClr val="003399"/>
                </a:solidFill>
              </a:rPr>
            </a:br>
            <a:endParaRPr lang="pl-PL" sz="1300" dirty="0">
              <a:solidFill>
                <a:srgbClr val="003399"/>
              </a:solidFill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6275925-4A58-7907-A2BA-1950F1BAF3B0}"/>
              </a:ext>
            </a:extLst>
          </p:cNvPr>
          <p:cNvSpPr txBox="1"/>
          <p:nvPr/>
        </p:nvSpPr>
        <p:spPr>
          <a:xfrm>
            <a:off x="2483768" y="4129868"/>
            <a:ext cx="5184576" cy="3091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Informacje o projekcie znajdziesz w </a:t>
            </a:r>
            <a:r>
              <a:rPr lang="pl-PL" dirty="0">
                <a:hlinkClick r:id="rId4"/>
              </a:rPr>
              <a:t>linku</a:t>
            </a:r>
            <a:endParaRPr lang="pl-PL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99331B5B-8E2B-75C4-1C7C-D38D9762FFAF}"/>
              </a:ext>
            </a:extLst>
          </p:cNvPr>
          <p:cNvSpPr txBox="1"/>
          <p:nvPr/>
        </p:nvSpPr>
        <p:spPr>
          <a:xfrm>
            <a:off x="461195" y="3306227"/>
            <a:ext cx="20585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000" dirty="0"/>
              <a:t>Źródło: Materiały własne CPPC BPW</a:t>
            </a:r>
          </a:p>
        </p:txBody>
      </p:sp>
    </p:spTree>
    <p:extLst>
      <p:ext uri="{BB962C8B-B14F-4D97-AF65-F5344CB8AC3E}">
        <p14:creationId xmlns:p14="http://schemas.microsoft.com/office/powerpoint/2010/main" val="3486684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8AC205E6-AA1E-8390-6081-165386CF11A9}"/>
              </a:ext>
            </a:extLst>
          </p:cNvPr>
          <p:cNvSpPr txBox="1"/>
          <p:nvPr/>
        </p:nvSpPr>
        <p:spPr>
          <a:xfrm>
            <a:off x="899592" y="987574"/>
            <a:ext cx="71511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KLUBY ROZWOJU CYFROWEGO – projekt wspierający</a:t>
            </a:r>
          </a:p>
        </p:txBody>
      </p:sp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1491673"/>
            <a:ext cx="7389546" cy="347168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sz="1800" b="0" i="0" dirty="0">
                <a:solidFill>
                  <a:srgbClr val="003399"/>
                </a:solidFill>
                <a:effectLst/>
              </a:rPr>
              <a:t>Celem projektu jest </a:t>
            </a:r>
            <a:r>
              <a:rPr lang="pl-PL" sz="1800" b="1" i="0" dirty="0">
                <a:solidFill>
                  <a:srgbClr val="003399"/>
                </a:solidFill>
                <a:effectLst/>
              </a:rPr>
              <a:t>wsparcie merytoryczne </a:t>
            </a:r>
            <a:r>
              <a:rPr lang="pl-PL" sz="1800" b="0" i="0" dirty="0">
                <a:solidFill>
                  <a:srgbClr val="003399"/>
                </a:solidFill>
                <a:effectLst/>
              </a:rPr>
              <a:t>lokalnych ośrodków służących rozwojowi kompetencji cyfrowych – Klubów Rozwoju Cyfrowego (KRC), wdrażanych na terenie Polski.  </a:t>
            </a:r>
            <a:br>
              <a:rPr lang="pl-PL" sz="1800" b="1" i="0" dirty="0">
                <a:solidFill>
                  <a:srgbClr val="003399"/>
                </a:solidFill>
                <a:effectLst/>
              </a:rPr>
            </a:br>
            <a:br>
              <a:rPr lang="pl-PL" sz="1800" b="1" i="0" dirty="0">
                <a:solidFill>
                  <a:srgbClr val="003399"/>
                </a:solidFill>
                <a:effectLst/>
              </a:rPr>
            </a:br>
            <a:r>
              <a:rPr lang="pl-PL" sz="1800" b="0" i="0" dirty="0">
                <a:solidFill>
                  <a:srgbClr val="003399"/>
                </a:solidFill>
                <a:effectLst/>
              </a:rPr>
              <a:t>Projekt stanowi pierwszy element realizacji </a:t>
            </a:r>
            <a:r>
              <a:rPr lang="pl-PL" sz="1800" b="1" i="0" dirty="0">
                <a:solidFill>
                  <a:srgbClr val="003399"/>
                </a:solidFill>
                <a:effectLst/>
              </a:rPr>
              <a:t>działania 01.09 Rozwój kompetencji cyfrowych </a:t>
            </a:r>
            <a:r>
              <a:rPr lang="pl-PL" sz="1800" b="0" i="0" dirty="0">
                <a:solidFill>
                  <a:srgbClr val="003399"/>
                </a:solidFill>
                <a:effectLst/>
              </a:rPr>
              <a:t>i będzie realizowany przez okres realizacji projektów wybranych w konkursach KRC Pilotaż i KRC </a:t>
            </a:r>
            <a:r>
              <a:rPr lang="pl-PL" sz="1800" b="0" i="0" dirty="0">
                <a:effectLst/>
              </a:rPr>
              <a:t>Skalowanie. </a:t>
            </a:r>
            <a:endParaRPr lang="pl-PL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7A2E8488-1352-2319-6B2B-9E1E5169CB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48" b="36348"/>
          <a:stretch/>
        </p:blipFill>
        <p:spPr>
          <a:xfrm>
            <a:off x="6444208" y="180146"/>
            <a:ext cx="1728192" cy="471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992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854715A7-E721-A146-4CD0-ADBAB1CE6B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23728" y="0"/>
            <a:ext cx="7020272" cy="307580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3326A28A-0ADF-6E94-F7E3-A29A09399489}"/>
              </a:ext>
            </a:extLst>
          </p:cNvPr>
          <p:cNvSpPr txBox="1"/>
          <p:nvPr/>
        </p:nvSpPr>
        <p:spPr>
          <a:xfrm>
            <a:off x="91584" y="123478"/>
            <a:ext cx="1924132" cy="879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pl-PL" sz="18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Realizatorzy</a:t>
            </a:r>
          </a:p>
          <a:p>
            <a:pPr algn="r">
              <a:lnSpc>
                <a:spcPct val="150000"/>
              </a:lnSpc>
            </a:pPr>
            <a:r>
              <a:rPr lang="pl-PL" sz="18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KRC Wsparcie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1071C8E6-AEF5-5F69-4B6A-284EC6ECB637}"/>
              </a:ext>
            </a:extLst>
          </p:cNvPr>
          <p:cNvSpPr txBox="1"/>
          <p:nvPr/>
        </p:nvSpPr>
        <p:spPr>
          <a:xfrm>
            <a:off x="2433175" y="156599"/>
            <a:ext cx="671266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14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Partner Wiodący - </a:t>
            </a:r>
            <a:r>
              <a:rPr lang="pl-PL" sz="14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Centrum Projektów Polska Cyfrowa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sz="14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CPPC - również w roli beneficjenta</a:t>
            </a:r>
          </a:p>
          <a:p>
            <a:pPr marL="0" indent="0">
              <a:buNone/>
            </a:pPr>
            <a:endParaRPr lang="pl-PL" sz="14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pl-PL" sz="14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Partnerzy Projektu: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4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Fundacja Pro </a:t>
            </a:r>
            <a:r>
              <a:rPr lang="pl-PL" sz="1400" dirty="0" err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Cultura</a:t>
            </a:r>
            <a:endParaRPr lang="pl-PL" sz="14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4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Fundacja Międzynarodowy Instytut Outsourcingu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4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Edukacja Bez Barier – Fundacja na Rzecz Rozwoju Edukacji w Polsce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4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Stowarzyszenie „Miasta w Internecie”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4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Politechnika Łódzka </a:t>
            </a:r>
          </a:p>
          <a:p>
            <a:endParaRPr lang="pl-PL" sz="1400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8BF65D39-DF2F-D908-A77F-C53513FE3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1560" y="4299942"/>
            <a:ext cx="1459736" cy="72008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 descr="Ilustracja przedstawia cztery logotypy projektowe. Gwiazdki białą, żółtą i czerwoną na niebieskim tle, podpisane Fundusze Europejskie dla Rozwoju Społecznego, flagę Polski podpisaną Rzeczpospolita Polska, flagę Unijną podpisaną Dofinansowane przez Unię Europejską oraz logo KRC podpisane Kluby Rozwoju Cyfrowego.">
            <a:extLst>
              <a:ext uri="{FF2B5EF4-FFF2-40B4-BE49-F238E27FC236}">
                <a16:creationId xmlns:a16="http://schemas.microsoft.com/office/drawing/2014/main" id="{091EF7E4-75CE-7376-E590-EEB06FCD44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4369389"/>
            <a:ext cx="6928688" cy="647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604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7A2E8488-1352-2319-6B2B-9E1E5169CB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48" b="36348"/>
          <a:stretch/>
        </p:blipFill>
        <p:spPr>
          <a:xfrm>
            <a:off x="6444208" y="180146"/>
            <a:ext cx="1728192" cy="471855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DE392DC-1EB6-8F88-CC14-CA1815587DA0}"/>
              </a:ext>
            </a:extLst>
          </p:cNvPr>
          <p:cNvSpPr txBox="1"/>
          <p:nvPr/>
        </p:nvSpPr>
        <p:spPr>
          <a:xfrm>
            <a:off x="-324544" y="188413"/>
            <a:ext cx="5616624" cy="463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pl-PL" sz="18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Zadania merytoryczne KRC Wsparcie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AC66FE55-BBC8-9654-F550-479C243DB19F}"/>
              </a:ext>
            </a:extLst>
          </p:cNvPr>
          <p:cNvSpPr txBox="1"/>
          <p:nvPr/>
        </p:nvSpPr>
        <p:spPr>
          <a:xfrm>
            <a:off x="944341" y="720430"/>
            <a:ext cx="7219945" cy="3788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1800" dirty="0">
                <a:solidFill>
                  <a:schemeClr val="accent1"/>
                </a:solidFill>
              </a:rPr>
              <a:t>Opracowanie i weryfikacja działania </a:t>
            </a:r>
            <a:r>
              <a:rPr lang="pl-PL" sz="1800" b="1" dirty="0">
                <a:solidFill>
                  <a:schemeClr val="accent1"/>
                </a:solidFill>
              </a:rPr>
              <a:t>Ram funkcjonowania KRC w Polsce</a:t>
            </a:r>
            <a:r>
              <a:rPr lang="pl-PL" sz="1800" dirty="0">
                <a:solidFill>
                  <a:schemeClr val="accent1"/>
                </a:solidFill>
              </a:rPr>
              <a:t>.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1800" dirty="0">
                <a:solidFill>
                  <a:schemeClr val="accent1"/>
                </a:solidFill>
              </a:rPr>
              <a:t>Opracowanie </a:t>
            </a:r>
            <a:r>
              <a:rPr lang="pl-PL" sz="1800" b="1" dirty="0">
                <a:solidFill>
                  <a:schemeClr val="accent1"/>
                </a:solidFill>
              </a:rPr>
              <a:t>materiałów i scenariuszy szkoleń </a:t>
            </a:r>
            <a:r>
              <a:rPr lang="pl-PL" sz="1800" dirty="0">
                <a:solidFill>
                  <a:schemeClr val="accent1"/>
                </a:solidFill>
              </a:rPr>
              <a:t>i</a:t>
            </a:r>
            <a:r>
              <a:rPr lang="pl-PL" sz="1800" b="1" dirty="0">
                <a:solidFill>
                  <a:schemeClr val="accent1"/>
                </a:solidFill>
              </a:rPr>
              <a:t> </a:t>
            </a:r>
            <a:r>
              <a:rPr lang="pl-PL" sz="1800" dirty="0">
                <a:solidFill>
                  <a:schemeClr val="accent1"/>
                </a:solidFill>
              </a:rPr>
              <a:t>ich aktualizacja w kolejnych etapach projektu.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1800" dirty="0">
                <a:solidFill>
                  <a:schemeClr val="accent1"/>
                </a:solidFill>
              </a:rPr>
              <a:t>Przygotowanie, uruchomienie i utrzymanie </a:t>
            </a:r>
            <a:r>
              <a:rPr lang="pl-PL" sz="1800" b="1" dirty="0">
                <a:solidFill>
                  <a:schemeClr val="accent1"/>
                </a:solidFill>
              </a:rPr>
              <a:t>platformy edukacyjnej i komunikacyjnej</a:t>
            </a:r>
            <a:r>
              <a:rPr lang="pl-PL" sz="1800" dirty="0">
                <a:solidFill>
                  <a:schemeClr val="accent1"/>
                </a:solidFill>
              </a:rPr>
              <a:t>.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1800" dirty="0">
                <a:solidFill>
                  <a:schemeClr val="accent1"/>
                </a:solidFill>
              </a:rPr>
              <a:t>Wsparcie </a:t>
            </a:r>
            <a:r>
              <a:rPr lang="pl-PL" sz="1800" b="1" dirty="0">
                <a:solidFill>
                  <a:schemeClr val="accent1"/>
                </a:solidFill>
              </a:rPr>
              <a:t>merytoryczne</a:t>
            </a:r>
            <a:r>
              <a:rPr lang="pl-PL" sz="1800" dirty="0">
                <a:solidFill>
                  <a:schemeClr val="accent1"/>
                </a:solidFill>
              </a:rPr>
              <a:t> dla Edukatorów i </a:t>
            </a:r>
            <a:r>
              <a:rPr lang="pl-PL" sz="1800" dirty="0" err="1">
                <a:solidFill>
                  <a:schemeClr val="accent1"/>
                </a:solidFill>
              </a:rPr>
              <a:t>Edukatorek</a:t>
            </a:r>
            <a:r>
              <a:rPr lang="pl-PL" sz="1800" dirty="0">
                <a:solidFill>
                  <a:schemeClr val="accent1"/>
                </a:solidFill>
              </a:rPr>
              <a:t>.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1800" dirty="0">
                <a:solidFill>
                  <a:schemeClr val="accent1"/>
                </a:solidFill>
              </a:rPr>
              <a:t>Organizowanie</a:t>
            </a:r>
            <a:r>
              <a:rPr lang="pl-PL" sz="1800" b="1" dirty="0">
                <a:solidFill>
                  <a:schemeClr val="accent1"/>
                </a:solidFill>
              </a:rPr>
              <a:t> ogólnopolskich spotkań sieciujących </a:t>
            </a:r>
            <a:endParaRPr lang="pl-PL" sz="1800" dirty="0">
              <a:solidFill>
                <a:schemeClr val="accent1"/>
              </a:solidFill>
            </a:endParaRP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1800" b="1" dirty="0">
                <a:solidFill>
                  <a:schemeClr val="accent1"/>
                </a:solidFill>
              </a:rPr>
              <a:t>Ewaluacja modelu KRC</a:t>
            </a:r>
            <a:r>
              <a:rPr lang="pl-PL" sz="1800" dirty="0">
                <a:solidFill>
                  <a:schemeClr val="accent1"/>
                </a:solidFill>
              </a:rPr>
              <a:t>,</a:t>
            </a:r>
            <a:r>
              <a:rPr lang="pl-PL" sz="1800" b="1" dirty="0">
                <a:solidFill>
                  <a:schemeClr val="accent1"/>
                </a:solidFill>
              </a:rPr>
              <a:t> </a:t>
            </a:r>
            <a:r>
              <a:rPr lang="pl-PL" sz="1800" dirty="0">
                <a:solidFill>
                  <a:schemeClr val="accent1"/>
                </a:solidFill>
              </a:rPr>
              <a:t>także w celu stworzenia Podręcznika dobrych praktyk dla projektu KRC Skalowanie.</a:t>
            </a:r>
          </a:p>
        </p:txBody>
      </p:sp>
    </p:spTree>
    <p:extLst>
      <p:ext uri="{BB962C8B-B14F-4D97-AF65-F5344CB8AC3E}">
        <p14:creationId xmlns:p14="http://schemas.microsoft.com/office/powerpoint/2010/main" val="2490161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B44DDF2-79CB-DD5D-0821-5FDA2D492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339502"/>
            <a:ext cx="7389546" cy="521163"/>
          </a:xfrm>
        </p:spPr>
        <p:txBody>
          <a:bodyPr anchor="t">
            <a:normAutofit/>
          </a:bodyPr>
          <a:lstStyle/>
          <a:p>
            <a:r>
              <a:rPr lang="pl-PL" dirty="0"/>
              <a:t>W praktyce wygląda to tak:</a:t>
            </a:r>
          </a:p>
        </p:txBody>
      </p:sp>
      <p:pic>
        <p:nvPicPr>
          <p:cNvPr id="6" name="Symbol zastępczy zawartości 5" descr="Obraz zawierający tekst, zrzut ekranu, Czcionka">
            <a:extLst>
              <a:ext uri="{FF2B5EF4-FFF2-40B4-BE49-F238E27FC236}">
                <a16:creationId xmlns:a16="http://schemas.microsoft.com/office/drawing/2014/main" id="{B9F3B067-902F-C49B-ED44-EFE01324AB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083" y="860665"/>
            <a:ext cx="6525508" cy="3670598"/>
          </a:xfrm>
          <a:noFill/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25ED461-F304-F7FC-1D3F-A5030A282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342353" y="4776201"/>
            <a:ext cx="923653" cy="122470"/>
          </a:xfrm>
        </p:spPr>
        <p:txBody>
          <a:bodyPr anchor="ctr">
            <a:normAutofit fontScale="250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B4015AA-59F6-416B-87A6-8E3D940284E2}" type="slidenum">
              <a:rPr lang="pl-PL" sz="200" smtClean="0"/>
              <a:pPr>
                <a:lnSpc>
                  <a:spcPct val="90000"/>
                </a:lnSpc>
                <a:spcAft>
                  <a:spcPts val="600"/>
                </a:spcAft>
              </a:pPr>
              <a:t>6</a:t>
            </a:fld>
            <a:endParaRPr lang="pl-PL" sz="200"/>
          </a:p>
        </p:txBody>
      </p:sp>
    </p:spTree>
    <p:extLst>
      <p:ext uri="{BB962C8B-B14F-4D97-AF65-F5344CB8AC3E}">
        <p14:creationId xmlns:p14="http://schemas.microsoft.com/office/powerpoint/2010/main" val="1551558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2430B7D-8364-4D7A-AE47-9AA414D9F7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27784" y="3723878"/>
            <a:ext cx="5542066" cy="898396"/>
          </a:xfrm>
        </p:spPr>
        <p:txBody>
          <a:bodyPr/>
          <a:lstStyle/>
          <a:p>
            <a:r>
              <a:rPr lang="pl-PL" dirty="0"/>
              <a:t>Mapa relacji dla </a:t>
            </a:r>
            <a:r>
              <a:rPr lang="pl-PL" dirty="0" err="1"/>
              <a:t>Edukatorek</a:t>
            </a:r>
            <a:r>
              <a:rPr lang="pl-PL" dirty="0"/>
              <a:t> i Edukatorów</a:t>
            </a:r>
            <a:endParaRPr lang="pl-PL" sz="1500" dirty="0">
              <a:solidFill>
                <a:schemeClr val="bg1"/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D5C4C78-2459-0DB9-AEF0-D07443BB8D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48" b="36348"/>
          <a:stretch/>
        </p:blipFill>
        <p:spPr>
          <a:xfrm>
            <a:off x="7596336" y="267494"/>
            <a:ext cx="1078341" cy="294424"/>
          </a:xfrm>
          <a:prstGeom prst="rect">
            <a:avLst/>
          </a:prstGeom>
        </p:spPr>
      </p:pic>
      <p:pic>
        <p:nvPicPr>
          <p:cNvPr id="7" name="Symbol zastępczy obrazu 6" descr="Ilustracja przedstawia grupkę młodych ludzi, siedzących na fotelach i podłodze, z laptopem, tabletem i telefonami, rozmawiającymi ze sobą.">
            <a:extLst>
              <a:ext uri="{FF2B5EF4-FFF2-40B4-BE49-F238E27FC236}">
                <a16:creationId xmlns:a16="http://schemas.microsoft.com/office/drawing/2014/main" id="{8F289D82-94DE-B8E6-4A14-F13FFA7AE15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" r="245"/>
          <a:stretch>
            <a:fillRect/>
          </a:stretch>
        </p:blipFill>
        <p:spPr/>
      </p:pic>
      <p:sp>
        <p:nvSpPr>
          <p:cNvPr id="3" name="pole tekstowe 3">
            <a:extLst>
              <a:ext uri="{FF2B5EF4-FFF2-40B4-BE49-F238E27FC236}">
                <a16:creationId xmlns:a16="http://schemas.microsoft.com/office/drawing/2014/main" id="{EF5140AD-E37F-E036-4BDF-BC1440646720}"/>
              </a:ext>
            </a:extLst>
          </p:cNvPr>
          <p:cNvSpPr txBox="1"/>
          <p:nvPr/>
        </p:nvSpPr>
        <p:spPr>
          <a:xfrm>
            <a:off x="569207" y="3385248"/>
            <a:ext cx="12234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357896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7896" algn="l" defTabSz="357896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5792" algn="l" defTabSz="357896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3688" algn="l" defTabSz="357896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1585" algn="l" defTabSz="357896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9481" algn="l" defTabSz="357896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47377" algn="l" defTabSz="357896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05273" algn="l" defTabSz="357896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63169" algn="l" defTabSz="357896" rtl="0" eaLnBrk="1" latinLnBrk="0" hangingPunct="1">
              <a:defRPr sz="140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000" dirty="0"/>
              <a:t>Źródło: </a:t>
            </a:r>
            <a:r>
              <a:rPr lang="pl-PL" sz="1000" dirty="0" err="1"/>
              <a:t>Pexels</a:t>
            </a:r>
            <a:r>
              <a:rPr lang="pl-PL" sz="1000" dirty="0"/>
              <a:t> (CC0)</a:t>
            </a:r>
          </a:p>
        </p:txBody>
      </p:sp>
    </p:spTree>
    <p:extLst>
      <p:ext uri="{BB962C8B-B14F-4D97-AF65-F5344CB8AC3E}">
        <p14:creationId xmlns:p14="http://schemas.microsoft.com/office/powerpoint/2010/main" val="669800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7064" y="612237"/>
            <a:ext cx="7389546" cy="734818"/>
          </a:xfrm>
        </p:spPr>
        <p:txBody>
          <a:bodyPr anchor="t">
            <a:normAutofit/>
          </a:bodyPr>
          <a:lstStyle/>
          <a:p>
            <a:r>
              <a:rPr lang="pl-PL" dirty="0"/>
              <a:t>Kto jest kim w projektach KRC?</a:t>
            </a:r>
            <a:br>
              <a:rPr lang="pl-PL" dirty="0"/>
            </a:br>
            <a:endParaRPr dirty="0"/>
          </a:p>
        </p:txBody>
      </p:sp>
      <p:sp>
        <p:nvSpPr>
          <p:cNvPr id="21" name="Slide Number Placeholder 3">
            <a:extLst>
              <a:ext uri="{FF2B5EF4-FFF2-40B4-BE49-F238E27FC236}">
                <a16:creationId xmlns:a16="http://schemas.microsoft.com/office/drawing/2014/main" id="{38AE8E58-24FB-98DB-891D-524FA979CE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342353" y="4776201"/>
            <a:ext cx="923653" cy="122470"/>
          </a:xfrm>
        </p:spPr>
        <p:txBody>
          <a:bodyPr/>
          <a:lstStyle/>
          <a:p>
            <a:pPr>
              <a:spcAft>
                <a:spcPts val="600"/>
              </a:spcAft>
            </a:pPr>
            <a:fld id="{EB4015AA-59F6-416B-87A6-8E3D940284E2}" type="slidenum">
              <a:rPr lang="pl-PL" smtClean="0"/>
              <a:pPr>
                <a:spcAft>
                  <a:spcPts val="600"/>
                </a:spcAft>
              </a:pPr>
              <a:t>8</a:t>
            </a:fld>
            <a:endParaRPr lang="pl-PL"/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07F8F3A2-1640-0F28-27C5-4F9877EF6E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2775802"/>
              </p:ext>
            </p:extLst>
          </p:nvPr>
        </p:nvGraphicFramePr>
        <p:xfrm>
          <a:off x="467544" y="1347054"/>
          <a:ext cx="8352929" cy="3392465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1911709">
                  <a:extLst>
                    <a:ext uri="{9D8B030D-6E8A-4147-A177-3AD203B41FA5}">
                      <a16:colId xmlns:a16="http://schemas.microsoft.com/office/drawing/2014/main" val="2580570354"/>
                    </a:ext>
                  </a:extLst>
                </a:gridCol>
                <a:gridCol w="2433083">
                  <a:extLst>
                    <a:ext uri="{9D8B030D-6E8A-4147-A177-3AD203B41FA5}">
                      <a16:colId xmlns:a16="http://schemas.microsoft.com/office/drawing/2014/main" val="528537883"/>
                    </a:ext>
                  </a:extLst>
                </a:gridCol>
                <a:gridCol w="4008137">
                  <a:extLst>
                    <a:ext uri="{9D8B030D-6E8A-4147-A177-3AD203B41FA5}">
                      <a16:colId xmlns:a16="http://schemas.microsoft.com/office/drawing/2014/main" val="2596424077"/>
                    </a:ext>
                  </a:extLst>
                </a:gridCol>
              </a:tblGrid>
              <a:tr h="29096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1400" b="1" cap="none" spc="0" dirty="0">
                          <a:solidFill>
                            <a:schemeClr val="bg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Poziom</a:t>
                      </a:r>
                      <a:endParaRPr lang="pl-PL" sz="1400" cap="none" spc="0" dirty="0">
                        <a:solidFill>
                          <a:schemeClr val="bg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9913" marR="45047" marT="61471" marB="61471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1400" b="1" cap="none" spc="0" baseline="0">
                          <a:solidFill>
                            <a:schemeClr val="bg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Interesariusz</a:t>
                      </a:r>
                      <a:endParaRPr lang="pl-PL" sz="1400" cap="none" spc="0" baseline="0">
                        <a:solidFill>
                          <a:schemeClr val="bg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9913" marR="45047" marT="61471" marB="61471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1400" b="1" cap="none" spc="0" dirty="0">
                          <a:solidFill>
                            <a:schemeClr val="bg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Rola / Zakres</a:t>
                      </a:r>
                      <a:endParaRPr lang="pl-PL" sz="1400" cap="none" spc="0" dirty="0">
                        <a:solidFill>
                          <a:schemeClr val="bg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9913" marR="45047" marT="61471" marB="61471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632221"/>
                  </a:ext>
                </a:extLst>
              </a:tr>
              <a:tr h="434397">
                <a:tc rowSpan="2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1200" cap="none" spc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Poziom centralny</a:t>
                      </a:r>
                    </a:p>
                  </a:txBody>
                  <a:tcPr marL="79913" marR="45047" marT="61471" marB="6147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1200" baseline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🏛️ </a:t>
                      </a:r>
                      <a:r>
                        <a:rPr lang="pl-PL" sz="1200" b="1" cap="none" spc="0" baseline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Instytucja Pośrednicząca</a:t>
                      </a:r>
                      <a:endParaRPr lang="pl-PL" sz="1200" cap="none" spc="0" baseline="0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9913" marR="45047" marT="61471" marB="61471" anchor="ctr"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1200" cap="none" spc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Wymagania, wskaźniki, finansowanie, nadzór formalny</a:t>
                      </a:r>
                    </a:p>
                  </a:txBody>
                  <a:tcPr marL="79913" marR="45047" marT="61471" marB="61471" anchor="ctr"/>
                </a:tc>
                <a:extLst>
                  <a:ext uri="{0D108BD9-81ED-4DB2-BD59-A6C34878D82A}">
                    <a16:rowId xmlns:a16="http://schemas.microsoft.com/office/drawing/2014/main" val="352804997"/>
                  </a:ext>
                </a:extLst>
              </a:tr>
              <a:tr h="577830">
                <a:tc vMerge="1">
                  <a:txBody>
                    <a:bodyPr/>
                    <a:lstStyle/>
                    <a:p>
                      <a:pPr>
                        <a:buNone/>
                      </a:pPr>
                      <a:endParaRPr lang="pl-PL" sz="9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79913" marR="45047" marT="61471" marB="61471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1200" baseline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🧭 </a:t>
                      </a:r>
                      <a:r>
                        <a:rPr lang="pl-PL" sz="1200" b="1" cap="none" spc="0" baseline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CPPC</a:t>
                      </a:r>
                      <a:endParaRPr lang="pl-PL" sz="1200" cap="none" spc="0" baseline="0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9913" marR="45047" marT="61471" marB="61471" anchor="ctr"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1200" cap="none" spc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Ramy KRC, materiały edukacyjne, szkolenia, spotkania sieciujące,  monitoring, konsultacje dla partnerów</a:t>
                      </a:r>
                    </a:p>
                  </a:txBody>
                  <a:tcPr marL="79913" marR="45047" marT="61471" marB="61471" anchor="ctr"/>
                </a:tc>
                <a:extLst>
                  <a:ext uri="{0D108BD9-81ED-4DB2-BD59-A6C34878D82A}">
                    <a16:rowId xmlns:a16="http://schemas.microsoft.com/office/drawing/2014/main" val="3731682549"/>
                  </a:ext>
                </a:extLst>
              </a:tr>
              <a:tr h="434397">
                <a:tc rowSpan="2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1200" cap="none" spc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Poziom organizacyjny</a:t>
                      </a:r>
                    </a:p>
                  </a:txBody>
                  <a:tcPr marL="79913" marR="45047" marT="61471" marB="6147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1200" baseline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🏢 </a:t>
                      </a:r>
                      <a:r>
                        <a:rPr lang="pl-PL" sz="1200" b="1" cap="none" spc="0" baseline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Gmina / instytucje lokalne</a:t>
                      </a:r>
                      <a:endParaRPr lang="pl-PL" sz="1200" cap="none" spc="0" baseline="0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9913" marR="45047" marT="61471" marB="61471" anchor="ctr"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1200" cap="none" spc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Zatrudnienie edukatorów, przestrzeń, sprzęt, budżet, rekrutacja uczestników</a:t>
                      </a:r>
                    </a:p>
                  </a:txBody>
                  <a:tcPr marL="79913" marR="45047" marT="61471" marB="61471" anchor="ctr"/>
                </a:tc>
                <a:extLst>
                  <a:ext uri="{0D108BD9-81ED-4DB2-BD59-A6C34878D82A}">
                    <a16:rowId xmlns:a16="http://schemas.microsoft.com/office/drawing/2014/main" val="1068235497"/>
                  </a:ext>
                </a:extLst>
              </a:tr>
              <a:tr h="577830">
                <a:tc vMerge="1">
                  <a:txBody>
                    <a:bodyPr/>
                    <a:lstStyle/>
                    <a:p>
                      <a:pPr>
                        <a:buNone/>
                      </a:pPr>
                      <a:endParaRPr lang="pl-PL" sz="9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79913" marR="45047" marT="61471" marB="61471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1200" baseline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📅 </a:t>
                      </a:r>
                      <a:r>
                        <a:rPr lang="pl-PL" sz="1200" b="1" cap="none" spc="0" baseline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Koordynator lokalny</a:t>
                      </a:r>
                      <a:endParaRPr lang="pl-PL" sz="1200" cap="none" spc="0" baseline="0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9913" marR="45047" marT="61471" marB="61471" anchor="ctr"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1200" cap="none" spc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Planowanie, </a:t>
                      </a:r>
                      <a:r>
                        <a:rPr lang="pl-PL" sz="1200" cap="none" spc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bieżąca komunikacja z edukatorami, zbieranie danych, rozliczenia</a:t>
                      </a:r>
                    </a:p>
                  </a:txBody>
                  <a:tcPr marL="79913" marR="45047" marT="61471" marB="61471" anchor="ctr"/>
                </a:tc>
                <a:extLst>
                  <a:ext uri="{0D108BD9-81ED-4DB2-BD59-A6C34878D82A}">
                    <a16:rowId xmlns:a16="http://schemas.microsoft.com/office/drawing/2014/main" val="359223380"/>
                  </a:ext>
                </a:extLst>
              </a:tr>
              <a:tr h="434397">
                <a:tc rowSpan="2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1200" cap="none" spc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Poziom wykonawczy</a:t>
                      </a:r>
                    </a:p>
                  </a:txBody>
                  <a:tcPr marL="79913" marR="45047" marT="61471" marB="6147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1200" b="1" cap="none" spc="0" baseline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👨🏻‍💻 Edukator</a:t>
                      </a:r>
                      <a:endParaRPr lang="pl-PL" sz="1200" cap="none" spc="0" baseline="0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9913" marR="45047" marT="61471" marB="61471" anchor="ctr"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1200" cap="none" spc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Prowadzenie zajęć, dokumentacja, kontakt z uczestnikami</a:t>
                      </a:r>
                    </a:p>
                  </a:txBody>
                  <a:tcPr marL="79913" marR="45047" marT="61471" marB="61471" anchor="ctr"/>
                </a:tc>
                <a:extLst>
                  <a:ext uri="{0D108BD9-81ED-4DB2-BD59-A6C34878D82A}">
                    <a16:rowId xmlns:a16="http://schemas.microsoft.com/office/drawing/2014/main" val="1056433609"/>
                  </a:ext>
                </a:extLst>
              </a:tr>
              <a:tr h="434397">
                <a:tc vMerge="1">
                  <a:txBody>
                    <a:bodyPr/>
                    <a:lstStyle/>
                    <a:p>
                      <a:pPr>
                        <a:buNone/>
                      </a:pPr>
                      <a:endParaRPr lang="pl-PL" sz="9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79913" marR="45047" marT="61471" marB="61471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1200" baseline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👥 </a:t>
                      </a:r>
                      <a:r>
                        <a:rPr lang="pl-PL" sz="1200" b="1" cap="none" spc="0" baseline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Uczestnicy</a:t>
                      </a:r>
                      <a:endParaRPr lang="pl-PL" sz="1200" cap="none" spc="0" baseline="0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79913" marR="45047" marT="61471" marB="61471" anchor="ctr"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1200" cap="none" spc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Mieszkańcy, odbiorcy wsparcia, ich potrzeby kształtują ofertę KRC</a:t>
                      </a:r>
                    </a:p>
                  </a:txBody>
                  <a:tcPr marL="79913" marR="45047" marT="61471" marB="61471" anchor="ctr"/>
                </a:tc>
                <a:extLst>
                  <a:ext uri="{0D108BD9-81ED-4DB2-BD59-A6C34878D82A}">
                    <a16:rowId xmlns:a16="http://schemas.microsoft.com/office/drawing/2014/main" val="20665552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035B48-1115-73CB-7737-275DB5865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DB657-B2FF-2778-31CA-82E03296F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612237"/>
            <a:ext cx="7389546" cy="734818"/>
          </a:xfrm>
        </p:spPr>
        <p:txBody>
          <a:bodyPr anchor="t">
            <a:normAutofit/>
          </a:bodyPr>
          <a:lstStyle/>
          <a:p>
            <a:r>
              <a:rPr lang="pl-PL" dirty="0"/>
              <a:t>Poziomy wsparcia </a:t>
            </a:r>
            <a:r>
              <a:rPr lang="pl-PL" dirty="0" err="1"/>
              <a:t>Edukatorek</a:t>
            </a:r>
            <a:r>
              <a:rPr lang="pl-PL" dirty="0"/>
              <a:t> i Edukatorów</a:t>
            </a:r>
            <a:endParaRPr dirty="0"/>
          </a:p>
        </p:txBody>
      </p:sp>
      <p:sp>
        <p:nvSpPr>
          <p:cNvPr id="21" name="Slide Number Placeholder 3">
            <a:extLst>
              <a:ext uri="{FF2B5EF4-FFF2-40B4-BE49-F238E27FC236}">
                <a16:creationId xmlns:a16="http://schemas.microsoft.com/office/drawing/2014/main" id="{3C8AFDEE-F3FD-EDC6-50E3-2C3686472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342353" y="4776201"/>
            <a:ext cx="923653" cy="122470"/>
          </a:xfrm>
        </p:spPr>
        <p:txBody>
          <a:bodyPr/>
          <a:lstStyle/>
          <a:p>
            <a:pPr>
              <a:spcAft>
                <a:spcPts val="600"/>
              </a:spcAft>
            </a:pPr>
            <a:fld id="{EB4015AA-59F6-416B-87A6-8E3D940284E2}" type="slidenum">
              <a:rPr lang="pl-PL" smtClean="0"/>
              <a:pPr>
                <a:spcAft>
                  <a:spcPts val="600"/>
                </a:spcAft>
              </a:pPr>
              <a:t>9</a:t>
            </a:fld>
            <a:endParaRPr lang="pl-PL"/>
          </a:p>
        </p:txBody>
      </p:sp>
      <p:graphicFrame>
        <p:nvGraphicFramePr>
          <p:cNvPr id="5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5976716"/>
              </p:ext>
            </p:extLst>
          </p:nvPr>
        </p:nvGraphicFramePr>
        <p:xfrm>
          <a:off x="457200" y="1371600"/>
          <a:ext cx="8229600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0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40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>
                        <a:defRPr sz="1400" b="1"/>
                      </a:pPr>
                      <a:r>
                        <a:rPr sz="120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Poziom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400" b="1"/>
                      </a:pPr>
                      <a:r>
                        <a:rPr sz="120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Kto wspiera edukatora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400" b="1"/>
                      </a:pPr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Rodzaj</a:t>
                      </a:r>
                      <a:r>
                        <a:rPr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wsparcia</a:t>
                      </a:r>
                      <a:endParaRPr sz="12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>
                        <a:defRPr sz="1200" b="1"/>
                      </a:pPr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Wykonawczy</a:t>
                      </a:r>
                      <a:endParaRPr sz="12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20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Koordynator lokalny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Planowanie</a:t>
                      </a:r>
                      <a:r>
                        <a:rPr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zajęć</a:t>
                      </a:r>
                      <a:endParaRPr sz="12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Komunikacja</a:t>
                      </a:r>
                      <a:r>
                        <a:rPr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i statusy</a:t>
                      </a:r>
                    </a:p>
                    <a:p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Pomoc</a:t>
                      </a:r>
                      <a:r>
                        <a:rPr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w </a:t>
                      </a:r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dokumentacji</a:t>
                      </a:r>
                      <a:endParaRPr sz="12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>
                        <a:defRPr sz="1200" b="1"/>
                      </a:pPr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Organizacyjny</a:t>
                      </a:r>
                      <a:endParaRPr sz="12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20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Gmina / Organizacja partnerska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Umow</a:t>
                      </a:r>
                      <a:r>
                        <a:rPr lang="pl-PL"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y</a:t>
                      </a:r>
                      <a:r>
                        <a:rPr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i </a:t>
                      </a:r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wynagrodzenie</a:t>
                      </a:r>
                      <a:endParaRPr sz="12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Przestrzeń</a:t>
                      </a:r>
                      <a:r>
                        <a:rPr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i </a:t>
                      </a:r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zasoby</a:t>
                      </a:r>
                      <a:endParaRPr sz="12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Środki</a:t>
                      </a:r>
                      <a:r>
                        <a:rPr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na</a:t>
                      </a:r>
                      <a:r>
                        <a:rPr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działania</a:t>
                      </a:r>
                      <a:endParaRPr sz="12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>
                        <a:defRPr sz="1200" b="1"/>
                      </a:pPr>
                      <a:r>
                        <a:rPr sz="120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Systemowy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20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CPPC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Materiały</a:t>
                      </a:r>
                      <a:r>
                        <a:rPr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i </a:t>
                      </a:r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szkolenia</a:t>
                      </a:r>
                      <a:endParaRPr sz="12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Wzory</a:t>
                      </a:r>
                      <a:r>
                        <a:rPr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dokumentów</a:t>
                      </a:r>
                      <a:endParaRPr sz="12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r>
                        <a:rPr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Monitoring i </a:t>
                      </a:r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konsultacje</a:t>
                      </a:r>
                      <a:endParaRPr sz="12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>
                        <a:defRPr sz="1200" b="1"/>
                      </a:pPr>
                      <a:r>
                        <a:rPr sz="120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Nadzorczy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20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Instytucja Pośrednicząca (IP)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Wymagania</a:t>
                      </a:r>
                      <a:r>
                        <a:rPr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projektowe</a:t>
                      </a:r>
                      <a:endParaRPr sz="12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Wskaźniki</a:t>
                      </a:r>
                      <a:r>
                        <a:rPr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i </a:t>
                      </a:r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kontrola</a:t>
                      </a:r>
                      <a:endParaRPr sz="12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r>
                        <a:rPr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(</a:t>
                      </a:r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pośrednio</a:t>
                      </a:r>
                      <a:r>
                        <a:rPr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przez</a:t>
                      </a:r>
                      <a:r>
                        <a:rPr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CPPC/</a:t>
                      </a:r>
                      <a:r>
                        <a:rPr sz="12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gminę</a:t>
                      </a:r>
                      <a:r>
                        <a:rPr sz="12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826987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754d351-e259-4df6-a42a-a938e6c112c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2A497C42A1D86479C32D1447FAD6AEF" ma:contentTypeVersion="14" ma:contentTypeDescription="Utwórz nowy dokument." ma:contentTypeScope="" ma:versionID="28b6bedcd4fb56959a2c1618e3caee7c">
  <xsd:schema xmlns:xsd="http://www.w3.org/2001/XMLSchema" xmlns:xs="http://www.w3.org/2001/XMLSchema" xmlns:p="http://schemas.microsoft.com/office/2006/metadata/properties" xmlns:ns3="d754d351-e259-4df6-a42a-a938e6c112ce" xmlns:ns4="0e2ec06a-09af-45d3-93c4-c5d1e7ce43ea" targetNamespace="http://schemas.microsoft.com/office/2006/metadata/properties" ma:root="true" ma:fieldsID="78c6bf76301fe2c550e32c9e19f9e449" ns3:_="" ns4:_="">
    <xsd:import namespace="d754d351-e259-4df6-a42a-a938e6c112ce"/>
    <xsd:import namespace="0e2ec06a-09af-45d3-93c4-c5d1e7ce43e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SearchProperties" minOccurs="0"/>
                <xsd:element ref="ns3:MediaServiceDateTake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54d351-e259-4df6-a42a-a938e6c112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1" nillable="true" ma:displayName="_activity" ma:hidden="true" ma:internalName="_activity">
      <xsd:simpleType>
        <xsd:restriction base="dms:Note"/>
      </xsd:simpleType>
    </xsd:element>
    <xsd:element name="MediaServiceSystemTags" ma:index="15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2ec06a-09af-45d3-93c4-c5d1e7ce43e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krót wskazówki dotyczącej udostępniania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64BF8A0-EFE3-4CF2-91F7-5367559A98AC}">
  <ds:schemaRefs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dcmitype/"/>
    <ds:schemaRef ds:uri="d754d351-e259-4df6-a42a-a938e6c112ce"/>
    <ds:schemaRef ds:uri="http://schemas.openxmlformats.org/package/2006/metadata/core-properties"/>
    <ds:schemaRef ds:uri="http://purl.org/dc/terms/"/>
    <ds:schemaRef ds:uri="0e2ec06a-09af-45d3-93c4-c5d1e7ce43ea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5CF63D3E-9B74-4643-8D6A-0D9A5C6E1C1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30F1E7A-D42C-4E1F-87D0-16F30B89B93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54d351-e259-4df6-a42a-a938e6c112ce"/>
    <ds:schemaRef ds:uri="0e2ec06a-09af-45d3-93c4-c5d1e7ce43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Prezentacja z numerem strony</Template>
  <TotalTime>5770</TotalTime>
  <Words>980</Words>
  <Application>Microsoft Office PowerPoint</Application>
  <PresentationFormat>Pokaz na ekranie (16:9)</PresentationFormat>
  <Paragraphs>165</Paragraphs>
  <Slides>22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22</vt:i4>
      </vt:variant>
    </vt:vector>
  </HeadingPairs>
  <TitlesOfParts>
    <vt:vector size="27" baseType="lpstr">
      <vt:lpstr>Arial</vt:lpstr>
      <vt:lpstr>Calibri</vt:lpstr>
      <vt:lpstr>Open Sans</vt:lpstr>
      <vt:lpstr>Wingdings</vt:lpstr>
      <vt:lpstr>Motyw pakietu Office</vt:lpstr>
      <vt:lpstr>KRC Wsparcie Na czym stoimy, dokąd zmierzamy   </vt:lpstr>
      <vt:lpstr>Trzy projekty w ramach KRC</vt:lpstr>
      <vt:lpstr>Celem projektu jest wsparcie merytoryczne lokalnych ośrodków służących rozwojowi kompetencji cyfrowych – Klubów Rozwoju Cyfrowego (KRC), wdrażanych na terenie Polski.    Projekt stanowi pierwszy element realizacji działania 01.09 Rozwój kompetencji cyfrowych i będzie realizowany przez okres realizacji projektów wybranych w konkursach KRC Pilotaż i KRC Skalowanie. </vt:lpstr>
      <vt:lpstr>Prezentacja programu PowerPoint</vt:lpstr>
      <vt:lpstr>Prezentacja programu PowerPoint</vt:lpstr>
      <vt:lpstr>W praktyce wygląda to tak:</vt:lpstr>
      <vt:lpstr>Mapa relacji dla Edukatorek i Edukatorów</vt:lpstr>
      <vt:lpstr>Kto jest kim w projektach KRC? </vt:lpstr>
      <vt:lpstr>Poziomy wsparcia Edukatorek i Edukatorów</vt:lpstr>
      <vt:lpstr>Wsparcie dla Koordynatorów  (szczególnie ważne, jeśli Edukator/ka jest równocześnie koordynatorem/koordynatorką) </vt:lpstr>
      <vt:lpstr>Prezentacja programu PowerPoint</vt:lpstr>
      <vt:lpstr>Edukatorki i Edukatorzy a ich relacje z …</vt:lpstr>
      <vt:lpstr>… Koordynatorami i Koordynatorkami w Gminach,</vt:lpstr>
      <vt:lpstr>… Partnerami (PŁ, PC, SMwI, EBB, MIO, KRC Wsparcie), </vt:lpstr>
      <vt:lpstr>… Uczestnikami i Uczestniczkami.</vt:lpstr>
      <vt:lpstr>A teraz… KOMIKS!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Dziękujemy za uwagę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Sowiński Piotr</dc:creator>
  <cp:lastModifiedBy>Marcin Pełka</cp:lastModifiedBy>
  <cp:revision>130</cp:revision>
  <dcterms:created xsi:type="dcterms:W3CDTF">2022-06-22T09:40:44Z</dcterms:created>
  <dcterms:modified xsi:type="dcterms:W3CDTF">2025-12-02T08:04:27Z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0x010100B2A497C42A1D86479C32D1447FAD6AEF</vt:lpwstr>
  </property>
</Properties>
</file>