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Archivo Black" charset="1" panose="020B0A03020202020B04"/>
      <p:regular r:id="rId18"/>
    </p:embeddedFont>
    <p:embeddedFont>
      <p:font typeface="Open Sans Bold" charset="1" panose="020B0806030504020204"/>
      <p:regular r:id="rId19"/>
    </p:embeddedFont>
    <p:embeddedFont>
      <p:font typeface="Montserrat Bold" charset="1" panose="000008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https://www.gov.pl/attachment/7d861509-e143-4c42-a45f-ec107c13654e" TargetMode="External" Type="http://schemas.openxmlformats.org/officeDocument/2006/relationships/hyperlink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https://www.gov.pl/attachment/25b0c8db-a687-4c21-810a-2d448b19e6b3" TargetMode="External" Type="http://schemas.openxmlformats.org/officeDocument/2006/relationships/hyperlink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8371" y="718783"/>
            <a:ext cx="17381889" cy="3213588"/>
          </a:xfrm>
          <a:custGeom>
            <a:avLst/>
            <a:gdLst/>
            <a:ahLst/>
            <a:cxnLst/>
            <a:rect r="r" b="b" t="t" l="l"/>
            <a:pathLst>
              <a:path h="3213588" w="17381889">
                <a:moveTo>
                  <a:pt x="0" y="0"/>
                </a:moveTo>
                <a:lnTo>
                  <a:pt x="17381889" y="0"/>
                </a:lnTo>
                <a:lnTo>
                  <a:pt x="17381889" y="3213588"/>
                </a:lnTo>
                <a:lnTo>
                  <a:pt x="0" y="32135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71133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55124" y="3535342"/>
            <a:ext cx="14814624" cy="7595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</a:p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Co robić w sytuacji zagrożenia atakiem </a:t>
            </a:r>
          </a:p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z powietrza?</a:t>
            </a:r>
          </a:p>
          <a:p>
            <a:pPr algn="ctr">
              <a:lnSpc>
                <a:spcPts val="1288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39455" y="76679"/>
            <a:ext cx="14338276" cy="9076463"/>
          </a:xfrm>
          <a:custGeom>
            <a:avLst/>
            <a:gdLst/>
            <a:ahLst/>
            <a:cxnLst/>
            <a:rect r="r" b="b" t="t" l="l"/>
            <a:pathLst>
              <a:path h="9076463" w="14338276">
                <a:moveTo>
                  <a:pt x="0" y="0"/>
                </a:moveTo>
                <a:lnTo>
                  <a:pt x="14338276" y="0"/>
                </a:lnTo>
                <a:lnTo>
                  <a:pt x="14338276" y="9076463"/>
                </a:lnTo>
                <a:lnTo>
                  <a:pt x="0" y="9076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992" r="0" b="-9496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74411" y="9110234"/>
            <a:ext cx="12267334" cy="1176766"/>
          </a:xfrm>
          <a:custGeom>
            <a:avLst/>
            <a:gdLst/>
            <a:ahLst/>
            <a:cxnLst/>
            <a:rect r="r" b="b" t="t" l="l"/>
            <a:pathLst>
              <a:path h="1176766" w="12267334">
                <a:moveTo>
                  <a:pt x="0" y="0"/>
                </a:moveTo>
                <a:lnTo>
                  <a:pt x="12267333" y="0"/>
                </a:lnTo>
                <a:lnTo>
                  <a:pt x="12267333" y="1176766"/>
                </a:lnTo>
                <a:lnTo>
                  <a:pt x="0" y="11767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63692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AEA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1195" y="125050"/>
            <a:ext cx="5140642" cy="413654"/>
          </a:xfrm>
          <a:custGeom>
            <a:avLst/>
            <a:gdLst/>
            <a:ahLst/>
            <a:cxnLst/>
            <a:rect r="r" b="b" t="t" l="l"/>
            <a:pathLst>
              <a:path h="413654" w="5140642">
                <a:moveTo>
                  <a:pt x="0" y="0"/>
                </a:moveTo>
                <a:lnTo>
                  <a:pt x="5140642" y="0"/>
                </a:lnTo>
                <a:lnTo>
                  <a:pt x="5140642" y="413655"/>
                </a:lnTo>
                <a:lnTo>
                  <a:pt x="0" y="4136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30577" r="0" b="-143353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80226" y="763317"/>
            <a:ext cx="15741019" cy="9523683"/>
          </a:xfrm>
          <a:custGeom>
            <a:avLst/>
            <a:gdLst/>
            <a:ahLst/>
            <a:cxnLst/>
            <a:rect r="r" b="b" t="t" l="l"/>
            <a:pathLst>
              <a:path h="9523683" w="15741019">
                <a:moveTo>
                  <a:pt x="0" y="0"/>
                </a:moveTo>
                <a:lnTo>
                  <a:pt x="15741020" y="0"/>
                </a:lnTo>
                <a:lnTo>
                  <a:pt x="15741020" y="9523683"/>
                </a:lnTo>
                <a:lnTo>
                  <a:pt x="0" y="9523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7924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92197" y="197573"/>
            <a:ext cx="6991524" cy="1283748"/>
          </a:xfrm>
          <a:custGeom>
            <a:avLst/>
            <a:gdLst/>
            <a:ahLst/>
            <a:cxnLst/>
            <a:rect r="r" b="b" t="t" l="l"/>
            <a:pathLst>
              <a:path h="1283748" w="6991524">
                <a:moveTo>
                  <a:pt x="0" y="0"/>
                </a:moveTo>
                <a:lnTo>
                  <a:pt x="6991525" y="0"/>
                </a:lnTo>
                <a:lnTo>
                  <a:pt x="6991525" y="1283748"/>
                </a:lnTo>
                <a:lnTo>
                  <a:pt x="0" y="12837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67" r="0" b="-7145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950034" y="1704319"/>
            <a:ext cx="10495964" cy="8638968"/>
          </a:xfrm>
          <a:custGeom>
            <a:avLst/>
            <a:gdLst/>
            <a:ahLst/>
            <a:cxnLst/>
            <a:rect r="r" b="b" t="t" l="l"/>
            <a:pathLst>
              <a:path h="8638968" w="10495964">
                <a:moveTo>
                  <a:pt x="0" y="0"/>
                </a:moveTo>
                <a:lnTo>
                  <a:pt x="10495964" y="0"/>
                </a:lnTo>
                <a:lnTo>
                  <a:pt x="10495964" y="8638967"/>
                </a:lnTo>
                <a:lnTo>
                  <a:pt x="0" y="863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7882" t="-78120" r="-108399" b="-41650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887273" y="4106935"/>
            <a:ext cx="6268505" cy="505801"/>
          </a:xfrm>
          <a:custGeom>
            <a:avLst/>
            <a:gdLst/>
            <a:ahLst/>
            <a:cxnLst/>
            <a:rect r="r" b="b" t="t" l="l"/>
            <a:pathLst>
              <a:path h="505801" w="6268505">
                <a:moveTo>
                  <a:pt x="0" y="0"/>
                </a:moveTo>
                <a:lnTo>
                  <a:pt x="6268504" y="0"/>
                </a:lnTo>
                <a:lnTo>
                  <a:pt x="6268504" y="505801"/>
                </a:lnTo>
                <a:lnTo>
                  <a:pt x="0" y="5058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7081" t="-1769016" r="-182752" b="-798052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887273" y="4612736"/>
            <a:ext cx="7262317" cy="518580"/>
          </a:xfrm>
          <a:custGeom>
            <a:avLst/>
            <a:gdLst/>
            <a:ahLst/>
            <a:cxnLst/>
            <a:rect r="r" b="b" t="t" l="l"/>
            <a:pathLst>
              <a:path h="518580" w="7262317">
                <a:moveTo>
                  <a:pt x="0" y="0"/>
                </a:moveTo>
                <a:lnTo>
                  <a:pt x="7262316" y="0"/>
                </a:lnTo>
                <a:lnTo>
                  <a:pt x="7262316" y="518580"/>
                </a:lnTo>
                <a:lnTo>
                  <a:pt x="0" y="518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1158" t="-1816603" r="-146171" b="-769020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53045" y="4663855"/>
            <a:ext cx="4415423" cy="467461"/>
          </a:xfrm>
          <a:custGeom>
            <a:avLst/>
            <a:gdLst/>
            <a:ahLst/>
            <a:cxnLst/>
            <a:rect r="r" b="b" t="t" l="l"/>
            <a:pathLst>
              <a:path h="467461" w="4415423">
                <a:moveTo>
                  <a:pt x="0" y="0"/>
                </a:moveTo>
                <a:lnTo>
                  <a:pt x="4415423" y="0"/>
                </a:lnTo>
                <a:lnTo>
                  <a:pt x="4415423" y="467461"/>
                </a:lnTo>
                <a:lnTo>
                  <a:pt x="0" y="4674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3179" t="-2132816" r="-359017" b="-842455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23217" y="4150059"/>
            <a:ext cx="3745252" cy="513796"/>
          </a:xfrm>
          <a:custGeom>
            <a:avLst/>
            <a:gdLst/>
            <a:ahLst/>
            <a:cxnLst/>
            <a:rect r="r" b="b" t="t" l="l"/>
            <a:pathLst>
              <a:path h="513796" w="3745252">
                <a:moveTo>
                  <a:pt x="0" y="0"/>
                </a:moveTo>
                <a:lnTo>
                  <a:pt x="3745251" y="0"/>
                </a:lnTo>
                <a:lnTo>
                  <a:pt x="3745251" y="513796"/>
                </a:lnTo>
                <a:lnTo>
                  <a:pt x="0" y="513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2855" t="-1963569" r="-377957" b="-778597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594231" y="5131316"/>
            <a:ext cx="3524100" cy="622009"/>
          </a:xfrm>
          <a:custGeom>
            <a:avLst/>
            <a:gdLst/>
            <a:ahLst/>
            <a:cxnLst/>
            <a:rect r="r" b="b" t="t" l="l"/>
            <a:pathLst>
              <a:path h="622009" w="3524100">
                <a:moveTo>
                  <a:pt x="0" y="0"/>
                </a:moveTo>
                <a:lnTo>
                  <a:pt x="3524101" y="0"/>
                </a:lnTo>
                <a:lnTo>
                  <a:pt x="3524101" y="622010"/>
                </a:lnTo>
                <a:lnTo>
                  <a:pt x="0" y="622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94691" t="-3288242" r="-908265" b="-1278405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48291" y="124440"/>
            <a:ext cx="6818585" cy="1430015"/>
          </a:xfrm>
          <a:custGeom>
            <a:avLst/>
            <a:gdLst/>
            <a:ahLst/>
            <a:cxnLst/>
            <a:rect r="r" b="b" t="t" l="l"/>
            <a:pathLst>
              <a:path h="1430015" w="6818585">
                <a:moveTo>
                  <a:pt x="0" y="0"/>
                </a:moveTo>
                <a:lnTo>
                  <a:pt x="6818585" y="0"/>
                </a:lnTo>
                <a:lnTo>
                  <a:pt x="6818585" y="1430015"/>
                </a:lnTo>
                <a:lnTo>
                  <a:pt x="0" y="143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111" t="-397954" r="-265414" b="-2373875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28924" y="114060"/>
            <a:ext cx="6991524" cy="1283748"/>
          </a:xfrm>
          <a:custGeom>
            <a:avLst/>
            <a:gdLst/>
            <a:ahLst/>
            <a:cxnLst/>
            <a:rect r="r" b="b" t="t" l="l"/>
            <a:pathLst>
              <a:path h="1283748" w="6991524">
                <a:moveTo>
                  <a:pt x="0" y="0"/>
                </a:moveTo>
                <a:lnTo>
                  <a:pt x="6991525" y="0"/>
                </a:lnTo>
                <a:lnTo>
                  <a:pt x="6991525" y="1283749"/>
                </a:lnTo>
                <a:lnTo>
                  <a:pt x="0" y="12837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67" r="0" b="-7145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28924" y="1644512"/>
            <a:ext cx="11120546" cy="8693713"/>
          </a:xfrm>
          <a:custGeom>
            <a:avLst/>
            <a:gdLst/>
            <a:ahLst/>
            <a:cxnLst/>
            <a:rect r="r" b="b" t="t" l="l"/>
            <a:pathLst>
              <a:path h="8693713" w="11120546">
                <a:moveTo>
                  <a:pt x="0" y="0"/>
                </a:moveTo>
                <a:lnTo>
                  <a:pt x="11120547" y="0"/>
                </a:lnTo>
                <a:lnTo>
                  <a:pt x="11120547" y="8693713"/>
                </a:lnTo>
                <a:lnTo>
                  <a:pt x="0" y="86937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4892" t="-76600" r="-1608" b="-41149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85303" y="114060"/>
            <a:ext cx="6818585" cy="1430015"/>
          </a:xfrm>
          <a:custGeom>
            <a:avLst/>
            <a:gdLst/>
            <a:ahLst/>
            <a:cxnLst/>
            <a:rect r="r" b="b" t="t" l="l"/>
            <a:pathLst>
              <a:path h="1430015" w="6818585">
                <a:moveTo>
                  <a:pt x="0" y="0"/>
                </a:moveTo>
                <a:lnTo>
                  <a:pt x="6818585" y="0"/>
                </a:lnTo>
                <a:lnTo>
                  <a:pt x="6818585" y="1430016"/>
                </a:lnTo>
                <a:lnTo>
                  <a:pt x="0" y="14300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111" t="-397954" r="-265414" b="-2373875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28924" y="114060"/>
            <a:ext cx="6991524" cy="1283748"/>
          </a:xfrm>
          <a:custGeom>
            <a:avLst/>
            <a:gdLst/>
            <a:ahLst/>
            <a:cxnLst/>
            <a:rect r="r" b="b" t="t" l="l"/>
            <a:pathLst>
              <a:path h="1283748" w="6991524">
                <a:moveTo>
                  <a:pt x="0" y="0"/>
                </a:moveTo>
                <a:lnTo>
                  <a:pt x="6991525" y="0"/>
                </a:lnTo>
                <a:lnTo>
                  <a:pt x="6991525" y="1283749"/>
                </a:lnTo>
                <a:lnTo>
                  <a:pt x="0" y="12837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67" r="0" b="-7145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669225" y="255438"/>
            <a:ext cx="6913361" cy="1387213"/>
          </a:xfrm>
          <a:custGeom>
            <a:avLst/>
            <a:gdLst/>
            <a:ahLst/>
            <a:cxnLst/>
            <a:rect r="r" b="b" t="t" l="l"/>
            <a:pathLst>
              <a:path h="1387213" w="6913361">
                <a:moveTo>
                  <a:pt x="0" y="0"/>
                </a:moveTo>
                <a:lnTo>
                  <a:pt x="6913360" y="0"/>
                </a:lnTo>
                <a:lnTo>
                  <a:pt x="6913360" y="1387213"/>
                </a:lnTo>
                <a:lnTo>
                  <a:pt x="0" y="1387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216" t="-931555" r="-256612" b="-188258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195063" y="1615471"/>
            <a:ext cx="12261988" cy="8671529"/>
          </a:xfrm>
          <a:custGeom>
            <a:avLst/>
            <a:gdLst/>
            <a:ahLst/>
            <a:cxnLst/>
            <a:rect r="r" b="b" t="t" l="l"/>
            <a:pathLst>
              <a:path h="8671529" w="12261988">
                <a:moveTo>
                  <a:pt x="0" y="0"/>
                </a:moveTo>
                <a:lnTo>
                  <a:pt x="12261988" y="0"/>
                </a:lnTo>
                <a:lnTo>
                  <a:pt x="12261988" y="8671529"/>
                </a:lnTo>
                <a:lnTo>
                  <a:pt x="0" y="86715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9967" t="-216988" r="-108649" b="-380033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95063" y="1642651"/>
            <a:ext cx="12802168" cy="8644349"/>
          </a:xfrm>
          <a:custGeom>
            <a:avLst/>
            <a:gdLst/>
            <a:ahLst/>
            <a:cxnLst/>
            <a:rect r="r" b="b" t="t" l="l"/>
            <a:pathLst>
              <a:path h="8644349" w="12802168">
                <a:moveTo>
                  <a:pt x="0" y="0"/>
                </a:moveTo>
                <a:lnTo>
                  <a:pt x="12802167" y="0"/>
                </a:lnTo>
                <a:lnTo>
                  <a:pt x="12802167" y="8644349"/>
                </a:lnTo>
                <a:lnTo>
                  <a:pt x="0" y="86443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901" t="-214934" r="-3376" b="-37656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28924" y="114060"/>
            <a:ext cx="6991524" cy="1283748"/>
          </a:xfrm>
          <a:custGeom>
            <a:avLst/>
            <a:gdLst/>
            <a:ahLst/>
            <a:cxnLst/>
            <a:rect r="r" b="b" t="t" l="l"/>
            <a:pathLst>
              <a:path h="1283748" w="6991524">
                <a:moveTo>
                  <a:pt x="0" y="0"/>
                </a:moveTo>
                <a:lnTo>
                  <a:pt x="6991525" y="0"/>
                </a:lnTo>
                <a:lnTo>
                  <a:pt x="6991525" y="1283749"/>
                </a:lnTo>
                <a:lnTo>
                  <a:pt x="0" y="12837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367" r="0" b="-71455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669225" y="255438"/>
            <a:ext cx="6913361" cy="1387213"/>
          </a:xfrm>
          <a:custGeom>
            <a:avLst/>
            <a:gdLst/>
            <a:ahLst/>
            <a:cxnLst/>
            <a:rect r="r" b="b" t="t" l="l"/>
            <a:pathLst>
              <a:path h="1387213" w="6913361">
                <a:moveTo>
                  <a:pt x="0" y="0"/>
                </a:moveTo>
                <a:lnTo>
                  <a:pt x="6913360" y="0"/>
                </a:lnTo>
                <a:lnTo>
                  <a:pt x="6913360" y="1387213"/>
                </a:lnTo>
                <a:lnTo>
                  <a:pt x="0" y="1387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216" t="-931555" r="-256612" b="-1882586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2383890"/>
            <a:ext cx="18288000" cy="4417270"/>
          </a:xfrm>
          <a:custGeom>
            <a:avLst/>
            <a:gdLst/>
            <a:ahLst/>
            <a:cxnLst/>
            <a:rect r="r" b="b" t="t" l="l"/>
            <a:pathLst>
              <a:path h="4417270" w="18288000">
                <a:moveTo>
                  <a:pt x="0" y="0"/>
                </a:moveTo>
                <a:lnTo>
                  <a:pt x="18288000" y="0"/>
                </a:lnTo>
                <a:lnTo>
                  <a:pt x="18288000" y="4417270"/>
                </a:lnTo>
                <a:lnTo>
                  <a:pt x="0" y="4417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87955" r="0" b="-23306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74258" y="2846437"/>
            <a:ext cx="1402392" cy="1402392"/>
            <a:chOff x="0" y="0"/>
            <a:chExt cx="81280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C7C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208246" y="2678636"/>
            <a:ext cx="33441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b="true" sz="9200">
                <a:solidFill>
                  <a:srgbClr val="C914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07050" y="5030837"/>
            <a:ext cx="1402392" cy="1402392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C7CD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8700" y="4866685"/>
            <a:ext cx="334417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b="true" sz="9200">
                <a:solidFill>
                  <a:srgbClr val="C9142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53653" y="1447164"/>
            <a:ext cx="16373771" cy="7392673"/>
          </a:xfrm>
          <a:custGeom>
            <a:avLst/>
            <a:gdLst/>
            <a:ahLst/>
            <a:cxnLst/>
            <a:rect r="r" b="b" t="t" l="l"/>
            <a:pathLst>
              <a:path h="7392673" w="16373771">
                <a:moveTo>
                  <a:pt x="0" y="0"/>
                </a:moveTo>
                <a:lnTo>
                  <a:pt x="16373771" y="0"/>
                </a:lnTo>
                <a:lnTo>
                  <a:pt x="16373771" y="7392672"/>
                </a:lnTo>
                <a:lnTo>
                  <a:pt x="0" y="73926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28" t="-522320" r="-98810" b="-4492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3653" y="1447164"/>
            <a:ext cx="16373771" cy="7392673"/>
          </a:xfrm>
          <a:custGeom>
            <a:avLst/>
            <a:gdLst/>
            <a:ahLst/>
            <a:cxnLst/>
            <a:rect r="r" b="b" t="t" l="l"/>
            <a:pathLst>
              <a:path h="7392673" w="16373771">
                <a:moveTo>
                  <a:pt x="0" y="0"/>
                </a:moveTo>
                <a:lnTo>
                  <a:pt x="16373771" y="0"/>
                </a:lnTo>
                <a:lnTo>
                  <a:pt x="16373771" y="7392672"/>
                </a:lnTo>
                <a:lnTo>
                  <a:pt x="0" y="73926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28" t="-522320" r="-98810" b="-44925"/>
            </a:stretch>
          </a:blipFill>
        </p:spPr>
      </p:sp>
      <p:sp>
        <p:nvSpPr>
          <p:cNvPr name="Freeform 4" id="4">
            <a:hlinkClick r:id="rId5" tooltip="https://www.gov.pl/attachment/7d861509-e143-4c42-a45f-ec107c13654e"/>
          </p:cNvPr>
          <p:cNvSpPr/>
          <p:nvPr/>
        </p:nvSpPr>
        <p:spPr>
          <a:xfrm flipH="false" flipV="false" rot="0">
            <a:off x="1917103" y="2698912"/>
            <a:ext cx="2482344" cy="1638347"/>
          </a:xfrm>
          <a:custGeom>
            <a:avLst/>
            <a:gdLst/>
            <a:ahLst/>
            <a:cxnLst/>
            <a:rect r="r" b="b" t="t" l="l"/>
            <a:pathLst>
              <a:path h="1638347" w="2482344">
                <a:moveTo>
                  <a:pt x="0" y="0"/>
                </a:moveTo>
                <a:lnTo>
                  <a:pt x="2482344" y="0"/>
                </a:lnTo>
                <a:lnTo>
                  <a:pt x="2482344" y="1638347"/>
                </a:lnTo>
                <a:lnTo>
                  <a:pt x="0" y="16383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053808" y="4674585"/>
            <a:ext cx="12940660" cy="3086100"/>
            <a:chOff x="0" y="0"/>
            <a:chExt cx="340824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408240" cy="812800"/>
            </a:xfrm>
            <a:custGeom>
              <a:avLst/>
              <a:gdLst/>
              <a:ahLst/>
              <a:cxnLst/>
              <a:rect r="r" b="b" t="t" l="l"/>
              <a:pathLst>
                <a:path h="812800" w="3408240">
                  <a:moveTo>
                    <a:pt x="0" y="0"/>
                  </a:moveTo>
                  <a:lnTo>
                    <a:pt x="3408240" y="0"/>
                  </a:lnTo>
                  <a:lnTo>
                    <a:pt x="340824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91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3408240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745690" y="5339072"/>
            <a:ext cx="14989010" cy="3086100"/>
            <a:chOff x="0" y="0"/>
            <a:chExt cx="3947723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947723" cy="812800"/>
            </a:xfrm>
            <a:custGeom>
              <a:avLst/>
              <a:gdLst/>
              <a:ahLst/>
              <a:cxnLst/>
              <a:rect r="r" b="b" t="t" l="l"/>
              <a:pathLst>
                <a:path h="812800" w="3947723">
                  <a:moveTo>
                    <a:pt x="0" y="0"/>
                  </a:moveTo>
                  <a:lnTo>
                    <a:pt x="3947723" y="0"/>
                  </a:lnTo>
                  <a:lnTo>
                    <a:pt x="3947723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C91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947723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935135" y="5253347"/>
            <a:ext cx="13371684" cy="226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7"/>
              </a:lnSpc>
            </a:pPr>
            <a:r>
              <a:rPr lang="en-US" b="true" sz="430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Sygnał alarmowy o zagrożeniu atakiem </a:t>
            </a:r>
          </a:p>
          <a:p>
            <a:pPr algn="ctr">
              <a:lnSpc>
                <a:spcPts val="6027"/>
              </a:lnSpc>
            </a:pPr>
            <a:r>
              <a:rPr lang="en-US" b="true" sz="430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 powietrza to modulowany dźwięk trwający </a:t>
            </a:r>
          </a:p>
          <a:p>
            <a:pPr algn="ctr">
              <a:lnSpc>
                <a:spcPts val="6027"/>
              </a:lnSpc>
            </a:pPr>
            <a:r>
              <a:rPr lang="en-US" b="true" sz="430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 minuty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06053" y="1599564"/>
            <a:ext cx="16373771" cy="7392673"/>
          </a:xfrm>
          <a:custGeom>
            <a:avLst/>
            <a:gdLst/>
            <a:ahLst/>
            <a:cxnLst/>
            <a:rect r="r" b="b" t="t" l="l"/>
            <a:pathLst>
              <a:path h="7392673" w="16373771">
                <a:moveTo>
                  <a:pt x="0" y="0"/>
                </a:moveTo>
                <a:lnTo>
                  <a:pt x="16373771" y="0"/>
                </a:lnTo>
                <a:lnTo>
                  <a:pt x="16373771" y="7392672"/>
                </a:lnTo>
                <a:lnTo>
                  <a:pt x="0" y="73926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28" t="-522320" r="-98810" b="-4492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855579" y="5295900"/>
            <a:ext cx="14939050" cy="3220969"/>
            <a:chOff x="0" y="0"/>
            <a:chExt cx="3934565" cy="84832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934565" cy="848321"/>
            </a:xfrm>
            <a:custGeom>
              <a:avLst/>
              <a:gdLst/>
              <a:ahLst/>
              <a:cxnLst/>
              <a:rect r="r" b="b" t="t" l="l"/>
              <a:pathLst>
                <a:path h="848321" w="3934565">
                  <a:moveTo>
                    <a:pt x="0" y="0"/>
                  </a:moveTo>
                  <a:lnTo>
                    <a:pt x="3934565" y="0"/>
                  </a:lnTo>
                  <a:lnTo>
                    <a:pt x="3934565" y="848321"/>
                  </a:lnTo>
                  <a:lnTo>
                    <a:pt x="0" y="848321"/>
                  </a:lnTo>
                  <a:close/>
                </a:path>
              </a:pathLst>
            </a:custGeom>
            <a:solidFill>
              <a:srgbClr val="C91424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934565" cy="8864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618398" y="2939506"/>
            <a:ext cx="12563419" cy="3816282"/>
            <a:chOff x="0" y="0"/>
            <a:chExt cx="3308884" cy="10051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308884" cy="1005111"/>
            </a:xfrm>
            <a:custGeom>
              <a:avLst/>
              <a:gdLst/>
              <a:ahLst/>
              <a:cxnLst/>
              <a:rect r="r" b="b" t="t" l="l"/>
              <a:pathLst>
                <a:path h="1005111" w="3308884">
                  <a:moveTo>
                    <a:pt x="0" y="0"/>
                  </a:moveTo>
                  <a:lnTo>
                    <a:pt x="3308884" y="0"/>
                  </a:lnTo>
                  <a:lnTo>
                    <a:pt x="3308884" y="1005111"/>
                  </a:lnTo>
                  <a:lnTo>
                    <a:pt x="0" y="1005111"/>
                  </a:lnTo>
                  <a:close/>
                </a:path>
              </a:pathLst>
            </a:custGeom>
            <a:solidFill>
              <a:srgbClr val="C91424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3308884" cy="10432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4811255" y="3670486"/>
            <a:ext cx="11725850" cy="0"/>
          </a:xfrm>
          <a:prstGeom prst="line">
            <a:avLst/>
          </a:prstGeom>
          <a:ln cap="flat" w="1619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>
            <a:hlinkClick r:id="rId5" tooltip="https://www.gov.pl/attachment/25b0c8db-a687-4c21-810a-2d448b19e6b3"/>
          </p:cNvPr>
          <p:cNvSpPr/>
          <p:nvPr/>
        </p:nvSpPr>
        <p:spPr>
          <a:xfrm flipH="false" flipV="false" rot="1466835">
            <a:off x="2188893" y="2725896"/>
            <a:ext cx="2124022" cy="2070922"/>
          </a:xfrm>
          <a:custGeom>
            <a:avLst/>
            <a:gdLst/>
            <a:ahLst/>
            <a:cxnLst/>
            <a:rect r="r" b="b" t="t" l="l"/>
            <a:pathLst>
              <a:path h="2070922" w="2124022">
                <a:moveTo>
                  <a:pt x="0" y="0"/>
                </a:moveTo>
                <a:lnTo>
                  <a:pt x="2124022" y="0"/>
                </a:lnTo>
                <a:lnTo>
                  <a:pt x="2124022" y="2070922"/>
                </a:lnTo>
                <a:lnTo>
                  <a:pt x="0" y="20709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960115" y="5307574"/>
            <a:ext cx="13371684" cy="15008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27"/>
              </a:lnSpc>
            </a:pPr>
            <a:r>
              <a:rPr lang="en-US" sz="430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Odwołanie alarmu- ciągły</a:t>
            </a:r>
            <a:r>
              <a:rPr lang="en-US" b="true" sz="430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dźwięk syreny trwający 3 minuty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88569" y="866552"/>
            <a:ext cx="17910861" cy="8063296"/>
          </a:xfrm>
          <a:custGeom>
            <a:avLst/>
            <a:gdLst/>
            <a:ahLst/>
            <a:cxnLst/>
            <a:rect r="r" b="b" t="t" l="l"/>
            <a:pathLst>
              <a:path h="8063296" w="17910861">
                <a:moveTo>
                  <a:pt x="0" y="0"/>
                </a:moveTo>
                <a:lnTo>
                  <a:pt x="17910862" y="0"/>
                </a:lnTo>
                <a:lnTo>
                  <a:pt x="17910862" y="8063296"/>
                </a:lnTo>
                <a:lnTo>
                  <a:pt x="0" y="80632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0258" t="-522320" r="0" b="-44925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2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01490" y="306717"/>
            <a:ext cx="18703106" cy="10485647"/>
            <a:chOff x="0" y="0"/>
            <a:chExt cx="4925921" cy="27616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925921" cy="2761652"/>
            </a:xfrm>
            <a:custGeom>
              <a:avLst/>
              <a:gdLst/>
              <a:ahLst/>
              <a:cxnLst/>
              <a:rect r="r" b="b" t="t" l="l"/>
              <a:pathLst>
                <a:path h="2761652" w="4925921">
                  <a:moveTo>
                    <a:pt x="0" y="0"/>
                  </a:moveTo>
                  <a:lnTo>
                    <a:pt x="4925921" y="0"/>
                  </a:lnTo>
                  <a:lnTo>
                    <a:pt x="4925921" y="2761652"/>
                  </a:lnTo>
                  <a:lnTo>
                    <a:pt x="0" y="2761652"/>
                  </a:lnTo>
                  <a:close/>
                </a:path>
              </a:pathLst>
            </a:custGeom>
            <a:solidFill>
              <a:srgbClr val="C91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925921" cy="27997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858751" y="768037"/>
            <a:ext cx="2464599" cy="3176712"/>
          </a:xfrm>
          <a:custGeom>
            <a:avLst/>
            <a:gdLst/>
            <a:ahLst/>
            <a:cxnLst/>
            <a:rect r="r" b="b" t="t" l="l"/>
            <a:pathLst>
              <a:path h="3176712" w="2464599">
                <a:moveTo>
                  <a:pt x="0" y="0"/>
                </a:moveTo>
                <a:lnTo>
                  <a:pt x="2464599" y="0"/>
                </a:lnTo>
                <a:lnTo>
                  <a:pt x="2464599" y="3176712"/>
                </a:lnTo>
                <a:lnTo>
                  <a:pt x="0" y="31767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06478" y="1005503"/>
            <a:ext cx="3335422" cy="3335422"/>
          </a:xfrm>
          <a:custGeom>
            <a:avLst/>
            <a:gdLst/>
            <a:ahLst/>
            <a:cxnLst/>
            <a:rect r="r" b="b" t="t" l="l"/>
            <a:pathLst>
              <a:path h="3335422" w="3335422">
                <a:moveTo>
                  <a:pt x="0" y="0"/>
                </a:moveTo>
                <a:lnTo>
                  <a:pt x="3335421" y="0"/>
                </a:lnTo>
                <a:lnTo>
                  <a:pt x="3335421" y="3335422"/>
                </a:lnTo>
                <a:lnTo>
                  <a:pt x="0" y="3335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547808" y="4860847"/>
            <a:ext cx="13371684" cy="5362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7"/>
              </a:lnSpc>
            </a:pPr>
            <a:r>
              <a:rPr lang="en-US" sz="620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Dziękujemy za uwagę!</a:t>
            </a:r>
          </a:p>
          <a:p>
            <a:pPr algn="ctr">
              <a:lnSpc>
                <a:spcPts val="6027"/>
              </a:lnSpc>
            </a:pPr>
          </a:p>
          <a:p>
            <a:pPr algn="ctr">
              <a:lnSpc>
                <a:spcPts val="4907"/>
              </a:lnSpc>
            </a:pPr>
            <a:r>
              <a:rPr lang="en-US" sz="350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Komenda Powiatowa PSP </a:t>
            </a:r>
          </a:p>
          <a:p>
            <a:pPr algn="ctr">
              <a:lnSpc>
                <a:spcPts val="4907"/>
              </a:lnSpc>
            </a:pPr>
            <a:r>
              <a:rPr lang="en-US" sz="3505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 Powiecie Warszawskim Zachodnim</a:t>
            </a:r>
          </a:p>
          <a:p>
            <a:pPr algn="ctr">
              <a:lnSpc>
                <a:spcPts val="6027"/>
              </a:lnSpc>
            </a:pPr>
          </a:p>
          <a:p>
            <a:pPr algn="ctr">
              <a:lnSpc>
                <a:spcPts val="6027"/>
              </a:lnSpc>
            </a:pPr>
          </a:p>
          <a:p>
            <a:pPr algn="ctr">
              <a:lnSpc>
                <a:spcPts val="6027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DAHV09YdRdM</dc:identifier>
  <dcterms:modified xsi:type="dcterms:W3CDTF">2011-08-01T06:04:30Z</dcterms:modified>
  <cp:revision>1</cp:revision>
  <dc:title>Co robić?</dc:title>
</cp:coreProperties>
</file>