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1" r:id="rId2"/>
    <p:sldId id="280" r:id="rId3"/>
    <p:sldId id="264" r:id="rId4"/>
    <p:sldId id="272" r:id="rId5"/>
    <p:sldId id="279" r:id="rId6"/>
    <p:sldId id="282" r:id="rId7"/>
    <p:sldId id="265" r:id="rId8"/>
    <p:sldId id="267" r:id="rId9"/>
    <p:sldId id="274" r:id="rId10"/>
    <p:sldId id="270" r:id="rId11"/>
    <p:sldId id="268" r:id="rId12"/>
    <p:sldId id="281" r:id="rId13"/>
    <p:sldId id="273" r:id="rId14"/>
    <p:sldId id="269" r:id="rId15"/>
    <p:sldId id="278" r:id="rId16"/>
    <p:sldId id="275" r:id="rId17"/>
    <p:sldId id="277" r:id="rId18"/>
    <p:sldId id="276" r:id="rId19"/>
  </p:sldIdLst>
  <p:sldSz cx="15455900" cy="8802688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BEF6"/>
    <a:srgbClr val="FCD6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6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10206990" y="7726080"/>
            <a:ext cx="4322445" cy="636534"/>
          </a:xfrm>
          <a:prstGeom prst="roundRect">
            <a:avLst/>
          </a:prstGeom>
          <a:solidFill>
            <a:schemeClr val="bg1"/>
          </a:solidFill>
          <a:ln w="63500" cap="rnd" cmpd="sng">
            <a:solidFill>
              <a:srgbClr val="FCD63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Lato" panose="020F0502020204030203" pitchFamily="34" charset="-18"/>
              </a:rPr>
              <a:t>Nazwa_komórki@domena.urzędu.pl</a:t>
            </a:r>
            <a:endParaRPr lang="pl-PL" dirty="0">
              <a:solidFill>
                <a:schemeClr val="tx1"/>
              </a:solidFill>
              <a:latin typeface="Lato" panose="020F0502020204030203" pitchFamily="34" charset="-18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8027670" y="7213350"/>
            <a:ext cx="49263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effectLst>
                  <a:outerShdw blurRad="50800" dist="38100" algn="l" rotWithShape="0">
                    <a:schemeClr val="tx1">
                      <a:alpha val="34000"/>
                    </a:schemeClr>
                  </a:outerShdw>
                </a:effectLst>
                <a:latin typeface="Lato" panose="020F0502020204030203" pitchFamily="34" charset="-18"/>
              </a:rPr>
              <a:t>MASZ </a:t>
            </a:r>
            <a:r>
              <a:rPr lang="pl-PL" sz="2400" b="1" dirty="0" smtClean="0">
                <a:effectLst>
                  <a:outerShdw blurRad="50800" dist="38100" algn="l" rotWithShape="0">
                    <a:schemeClr val="tx1">
                      <a:alpha val="34000"/>
                    </a:schemeClr>
                  </a:outerShdw>
                </a:effectLst>
                <a:latin typeface="Lato" panose="020F0502020204030203" pitchFamily="34" charset="-18"/>
              </a:rPr>
              <a:t>WĄTPLIWOŚCI? </a:t>
            </a:r>
          </a:p>
          <a:p>
            <a:r>
              <a:rPr lang="pl-PL" sz="2400" b="1" dirty="0" smtClean="0">
                <a:effectLst>
                  <a:outerShdw blurRad="50800" dist="38100" algn="l" rotWithShape="0">
                    <a:schemeClr val="tx1">
                      <a:alpha val="34000"/>
                    </a:schemeClr>
                  </a:outerShdw>
                </a:effectLst>
                <a:latin typeface="Lato" panose="020F0502020204030203" pitchFamily="34" charset="-18"/>
              </a:rPr>
              <a:t>ZAPYTAJ</a:t>
            </a:r>
            <a:endParaRPr lang="pl-PL" sz="2400" b="1" dirty="0">
              <a:effectLst>
                <a:outerShdw blurRad="50800" dist="38100" algn="l" rotWithShape="0">
                  <a:schemeClr val="tx1">
                    <a:alpha val="34000"/>
                  </a:schemeClr>
                </a:outerShdw>
              </a:effectLst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777529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9749790" y="7589520"/>
            <a:ext cx="4699635" cy="576123"/>
          </a:xfrm>
          <a:prstGeom prst="roundRect">
            <a:avLst>
              <a:gd name="adj" fmla="val 2302"/>
            </a:avLst>
          </a:prstGeom>
          <a:solidFill>
            <a:schemeClr val="bg1"/>
          </a:solidFill>
          <a:ln w="38100" cap="rnd" cmpd="sng">
            <a:solidFill>
              <a:srgbClr val="FCD63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tx1"/>
                </a:solidFill>
                <a:latin typeface="Lato" panose="020F0502020204030203" pitchFamily="34" charset="-18"/>
              </a:rPr>
              <a:t>Nazwa_komórki@domena.urzędu.pl</a:t>
            </a:r>
            <a:endParaRPr lang="pl-PL" sz="2000" b="1" dirty="0">
              <a:solidFill>
                <a:schemeClr val="tx1"/>
              </a:solidFill>
              <a:latin typeface="Lato" panose="020F0502020204030203" pitchFamily="34" charset="-18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8864917" y="6231727"/>
            <a:ext cx="64693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Lato" panose="020F0502020204030203" pitchFamily="34" charset="-18"/>
              </a:rPr>
              <a:t>MASZ WĄTPLIWOŚCI? </a:t>
            </a:r>
          </a:p>
          <a:p>
            <a:pPr algn="ctr"/>
            <a:r>
              <a:rPr lang="pl-PL" sz="32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Lato" panose="020F0502020204030203" pitchFamily="34" charset="-18"/>
              </a:rPr>
              <a:t>ZAPYTAJ</a:t>
            </a:r>
            <a:endParaRPr lang="pl-PL" sz="3200" b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545482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10285095" y="7497480"/>
            <a:ext cx="4038600" cy="636534"/>
          </a:xfrm>
          <a:prstGeom prst="roundRect">
            <a:avLst/>
          </a:prstGeom>
          <a:solidFill>
            <a:srgbClr val="50BEF6"/>
          </a:solidFill>
          <a:ln w="63500" cap="rnd" cmpd="sng">
            <a:solidFill>
              <a:srgbClr val="FCD63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Lato" panose="020F0502020204030203" pitchFamily="34" charset="-18"/>
              </a:rPr>
              <a:t>Nazwa_komórki@domena.urzędu.pl</a:t>
            </a:r>
            <a:endParaRPr lang="pl-PL" b="1" dirty="0">
              <a:solidFill>
                <a:schemeClr val="bg1">
                  <a:lumMod val="9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Lato" panose="020F0502020204030203" pitchFamily="34" charset="-18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9958070" y="6575043"/>
            <a:ext cx="54978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Lato" panose="020F0502020204030203" pitchFamily="34" charset="-18"/>
              </a:rPr>
              <a:t>MASZ </a:t>
            </a:r>
            <a:r>
              <a:rPr lang="pl-PL" sz="24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Lato" panose="020F0502020204030203" pitchFamily="34" charset="-18"/>
              </a:rPr>
              <a:t>WĄTPLIWOŚCI? </a:t>
            </a:r>
          </a:p>
          <a:p>
            <a:pPr algn="ctr"/>
            <a:r>
              <a:rPr lang="pl-PL" sz="24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Lato" panose="020F0502020204030203" pitchFamily="34" charset="-18"/>
              </a:rPr>
              <a:t>ZAPYTAJ</a:t>
            </a:r>
            <a:endParaRPr lang="pl-PL" sz="2400" b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19721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9621997" y="6729526"/>
            <a:ext cx="3986749" cy="415498"/>
          </a:xfrm>
          <a:prstGeom prst="roundRect">
            <a:avLst/>
          </a:prstGeom>
          <a:solidFill>
            <a:srgbClr val="50BEF6"/>
          </a:solidFill>
          <a:ln w="63500" cap="rnd" cmpd="sng">
            <a:solidFill>
              <a:srgbClr val="FCD63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Lato" panose="020F0502020204030203" pitchFamily="34" charset="-18"/>
              </a:rPr>
              <a:t>Nazwa_komórki@domena.urzędu.pl</a:t>
            </a:r>
            <a:endParaRPr lang="pl-PL" b="1" dirty="0">
              <a:solidFill>
                <a:schemeClr val="bg1">
                  <a:lumMod val="9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Lato" panose="020F0502020204030203" pitchFamily="34" charset="-18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8037193" y="6106278"/>
            <a:ext cx="4023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Lato" panose="020F0502020204030203" pitchFamily="34" charset="-18"/>
              </a:rPr>
              <a:t>MASZ </a:t>
            </a:r>
            <a:r>
              <a:rPr lang="pl-PL" sz="24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Lato" panose="020F0502020204030203" pitchFamily="34" charset="-18"/>
              </a:rPr>
              <a:t>WĄTPLIWOŚCI? </a:t>
            </a:r>
          </a:p>
          <a:p>
            <a:r>
              <a:rPr lang="pl-PL" sz="24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Lato" panose="020F0502020204030203" pitchFamily="34" charset="-18"/>
              </a:rPr>
              <a:t>ZAPYTAJ</a:t>
            </a:r>
            <a:endParaRPr lang="pl-PL" sz="2400" b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255039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5143500" y="8186191"/>
            <a:ext cx="4699635" cy="489475"/>
          </a:xfrm>
          <a:prstGeom prst="roundRect">
            <a:avLst>
              <a:gd name="adj" fmla="val 2302"/>
            </a:avLst>
          </a:prstGeom>
          <a:solidFill>
            <a:schemeClr val="bg1"/>
          </a:solidFill>
          <a:ln w="38100" cap="rnd" cmpd="sng">
            <a:solidFill>
              <a:srgbClr val="FCD63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tx1"/>
                </a:solidFill>
                <a:latin typeface="Lato" panose="020F0502020204030203" pitchFamily="34" charset="-18"/>
              </a:rPr>
              <a:t>Nazwa_komórki@domena.urzędu.pl</a:t>
            </a:r>
            <a:endParaRPr lang="pl-PL" sz="2000" b="1" dirty="0">
              <a:solidFill>
                <a:schemeClr val="tx1"/>
              </a:solidFill>
              <a:latin typeface="Lato" panose="020F0502020204030203" pitchFamily="34" charset="-18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772727" y="7598448"/>
            <a:ext cx="52282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Lato" panose="020F0502020204030203" pitchFamily="34" charset="-18"/>
              </a:rPr>
              <a:t>MASZ WĄTPLIWOŚCI?</a:t>
            </a:r>
          </a:p>
          <a:p>
            <a:r>
              <a:rPr lang="pl-PL" sz="32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Lato" panose="020F0502020204030203" pitchFamily="34" charset="-18"/>
              </a:rPr>
              <a:t> ZAPYTAJ</a:t>
            </a:r>
            <a:endParaRPr lang="pl-PL" sz="3200" b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236936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9942194" y="6836102"/>
            <a:ext cx="4208145" cy="415498"/>
          </a:xfrm>
          <a:prstGeom prst="roundRect">
            <a:avLst/>
          </a:prstGeom>
          <a:solidFill>
            <a:srgbClr val="50BEF6"/>
          </a:solidFill>
          <a:ln w="63500" cap="rnd" cmpd="sng">
            <a:solidFill>
              <a:srgbClr val="FCD63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Lato" panose="020F0502020204030203" pitchFamily="34" charset="-18"/>
              </a:rPr>
              <a:t>Nazwa_komórki@domena.urzędu.pl</a:t>
            </a:r>
            <a:endParaRPr lang="pl-PL" b="1" dirty="0">
              <a:solidFill>
                <a:schemeClr val="bg1">
                  <a:lumMod val="9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Lato" panose="020F0502020204030203" pitchFamily="34" charset="-18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7292340" y="6212854"/>
            <a:ext cx="4023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Lato" panose="020F0502020204030203" pitchFamily="34" charset="-18"/>
              </a:rPr>
              <a:t>MASZ </a:t>
            </a:r>
            <a:r>
              <a:rPr lang="pl-PL" sz="24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Lato" panose="020F0502020204030203" pitchFamily="34" charset="-18"/>
              </a:rPr>
              <a:t>WĄTPLIWOŚCI? </a:t>
            </a:r>
          </a:p>
          <a:p>
            <a:r>
              <a:rPr lang="pl-PL" sz="24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Lato" panose="020F0502020204030203" pitchFamily="34" charset="-18"/>
              </a:rPr>
              <a:t>ZAPYTAJ</a:t>
            </a:r>
            <a:endParaRPr lang="pl-PL" sz="2400" b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429110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aokrąglony 3"/>
          <p:cNvSpPr/>
          <p:nvPr/>
        </p:nvSpPr>
        <p:spPr>
          <a:xfrm>
            <a:off x="3474720" y="8138159"/>
            <a:ext cx="4699635" cy="422713"/>
          </a:xfrm>
          <a:prstGeom prst="roundRect">
            <a:avLst>
              <a:gd name="adj" fmla="val 2302"/>
            </a:avLst>
          </a:prstGeom>
          <a:solidFill>
            <a:schemeClr val="bg1"/>
          </a:solidFill>
          <a:ln w="38100" cap="rnd" cmpd="sng">
            <a:solidFill>
              <a:srgbClr val="FCD63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tx1"/>
                </a:solidFill>
                <a:latin typeface="Lato" panose="020F0502020204030203" pitchFamily="34" charset="-18"/>
              </a:rPr>
              <a:t>Nazwa_komórki@domena.urzędu.pl</a:t>
            </a:r>
            <a:endParaRPr lang="pl-PL" sz="2000" b="1" dirty="0">
              <a:solidFill>
                <a:schemeClr val="tx1"/>
              </a:solidFill>
              <a:latin typeface="Lato" panose="020F0502020204030203" pitchFamily="34" charset="-18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80987" y="7267318"/>
            <a:ext cx="289655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Lato" panose="020F0502020204030203" pitchFamily="34" charset="-18"/>
              </a:rPr>
              <a:t>MASZ </a:t>
            </a:r>
          </a:p>
          <a:p>
            <a:r>
              <a:rPr lang="pl-PL" sz="28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Lato" panose="020F0502020204030203" pitchFamily="34" charset="-18"/>
              </a:rPr>
              <a:t>WĄTPLIWOŚCI? </a:t>
            </a:r>
          </a:p>
          <a:p>
            <a:r>
              <a:rPr lang="pl-PL" sz="28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Lato" panose="020F0502020204030203" pitchFamily="34" charset="-18"/>
              </a:rPr>
              <a:t>ZAPYTAJ</a:t>
            </a:r>
            <a:endParaRPr lang="pl-PL" sz="2800" b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Lato" panose="020F0502020204030203" pitchFamily="34" charset="-18"/>
            </a:endParaRPr>
          </a:p>
        </p:txBody>
      </p:sp>
      <p:cxnSp>
        <p:nvCxnSpPr>
          <p:cNvPr id="7" name="Łącznik łamany 6"/>
          <p:cNvCxnSpPr>
            <a:endCxn id="4" idx="1"/>
          </p:cNvCxnSpPr>
          <p:nvPr/>
        </p:nvCxnSpPr>
        <p:spPr>
          <a:xfrm rot="16200000" flipH="1">
            <a:off x="3131280" y="8006075"/>
            <a:ext cx="389701" cy="29718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877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7463791" y="8017844"/>
            <a:ext cx="3463289" cy="657325"/>
          </a:xfrm>
          <a:prstGeom prst="roundRect">
            <a:avLst>
              <a:gd name="adj" fmla="val 2302"/>
            </a:avLst>
          </a:prstGeom>
          <a:solidFill>
            <a:schemeClr val="bg1"/>
          </a:solidFill>
          <a:ln w="38100" cap="rnd" cmpd="sng">
            <a:solidFill>
              <a:srgbClr val="FCD63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>
                <a:solidFill>
                  <a:schemeClr val="tx1"/>
                </a:solidFill>
                <a:latin typeface="Lato" panose="020F0502020204030203" pitchFamily="34" charset="-18"/>
              </a:rPr>
              <a:t>Nazwa_komórki@domena.urzędu.pl</a:t>
            </a:r>
            <a:endParaRPr lang="pl-PL" sz="1600" b="1" dirty="0">
              <a:solidFill>
                <a:schemeClr val="tx1"/>
              </a:solidFill>
              <a:latin typeface="Lato" panose="020F0502020204030203" pitchFamily="34" charset="-18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0927078" y="7812504"/>
            <a:ext cx="40601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8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Lato" panose="020F0502020204030203" pitchFamily="34" charset="-18"/>
              </a:rPr>
              <a:t>MASZ WĄTPLIWOŚCI? </a:t>
            </a:r>
          </a:p>
          <a:p>
            <a:pPr algn="r"/>
            <a:r>
              <a:rPr lang="pl-PL" sz="28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Lato" panose="020F0502020204030203" pitchFamily="34" charset="-18"/>
              </a:rPr>
              <a:t>ZAPYTAJ</a:t>
            </a:r>
            <a:endParaRPr lang="pl-PL" sz="2800" b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Lato" panose="020F0502020204030203" pitchFamily="34" charset="-18"/>
            </a:endParaRPr>
          </a:p>
        </p:txBody>
      </p:sp>
      <p:cxnSp>
        <p:nvCxnSpPr>
          <p:cNvPr id="7" name="Łącznik łamany 6"/>
          <p:cNvCxnSpPr>
            <a:endCxn id="2" idx="3"/>
          </p:cNvCxnSpPr>
          <p:nvPr/>
        </p:nvCxnSpPr>
        <p:spPr>
          <a:xfrm rot="10800000">
            <a:off x="10927080" y="8346508"/>
            <a:ext cx="3977640" cy="402857"/>
          </a:xfrm>
          <a:prstGeom prst="bentConnector3">
            <a:avLst>
              <a:gd name="adj1" fmla="val 50000"/>
            </a:avLst>
          </a:prstGeom>
          <a:ln w="31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8533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aokrąglony 3"/>
          <p:cNvSpPr/>
          <p:nvPr/>
        </p:nvSpPr>
        <p:spPr>
          <a:xfrm>
            <a:off x="3474720" y="8138159"/>
            <a:ext cx="4699635" cy="422713"/>
          </a:xfrm>
          <a:prstGeom prst="roundRect">
            <a:avLst>
              <a:gd name="adj" fmla="val 2302"/>
            </a:avLst>
          </a:prstGeom>
          <a:solidFill>
            <a:schemeClr val="bg1"/>
          </a:solidFill>
          <a:ln w="38100" cap="rnd" cmpd="sng">
            <a:solidFill>
              <a:srgbClr val="FCD63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tx1"/>
                </a:solidFill>
                <a:latin typeface="Lato" panose="020F0502020204030203" pitchFamily="34" charset="-18"/>
              </a:rPr>
              <a:t>Nazwa_komórki@domena.urzędu.pl</a:t>
            </a:r>
            <a:endParaRPr lang="pl-PL" sz="2000" b="1" dirty="0">
              <a:solidFill>
                <a:schemeClr val="tx1"/>
              </a:solidFill>
              <a:latin typeface="Lato" panose="020F0502020204030203" pitchFamily="34" charset="-18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80987" y="7267318"/>
            <a:ext cx="289655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Lato" panose="020F0502020204030203" pitchFamily="34" charset="-18"/>
              </a:rPr>
              <a:t>MASZ </a:t>
            </a:r>
          </a:p>
          <a:p>
            <a:r>
              <a:rPr lang="pl-PL" sz="28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Lato" panose="020F0502020204030203" pitchFamily="34" charset="-18"/>
              </a:rPr>
              <a:t>WĄTPLIWOŚCI? </a:t>
            </a:r>
          </a:p>
          <a:p>
            <a:r>
              <a:rPr lang="pl-PL" sz="28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Lato" panose="020F0502020204030203" pitchFamily="34" charset="-18"/>
              </a:rPr>
              <a:t>ZAPYTAJ</a:t>
            </a:r>
            <a:endParaRPr lang="pl-PL" sz="2800" b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Lato" panose="020F0502020204030203" pitchFamily="34" charset="-18"/>
            </a:endParaRPr>
          </a:p>
        </p:txBody>
      </p:sp>
      <p:cxnSp>
        <p:nvCxnSpPr>
          <p:cNvPr id="7" name="Łącznik łamany 6"/>
          <p:cNvCxnSpPr>
            <a:endCxn id="4" idx="1"/>
          </p:cNvCxnSpPr>
          <p:nvPr/>
        </p:nvCxnSpPr>
        <p:spPr>
          <a:xfrm rot="16200000" flipH="1">
            <a:off x="3131280" y="8006075"/>
            <a:ext cx="389701" cy="29718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873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Prostokąt 4"/>
          <p:cNvSpPr/>
          <p:nvPr/>
        </p:nvSpPr>
        <p:spPr>
          <a:xfrm>
            <a:off x="8410759" y="3561981"/>
            <a:ext cx="5545271" cy="15586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dirty="0" smtClean="0">
                <a:latin typeface="Lato" panose="020F0502020204030203" pitchFamily="34" charset="-18"/>
              </a:rPr>
              <a:t>Telefon</a:t>
            </a:r>
            <a:r>
              <a:rPr lang="pl-PL" sz="2400" b="1" dirty="0" smtClean="0">
                <a:latin typeface="Lato" panose="020F0502020204030203" pitchFamily="34" charset="-18"/>
              </a:rPr>
              <a:t>: +kierunkowy 000 000</a:t>
            </a:r>
          </a:p>
          <a:p>
            <a:r>
              <a:rPr lang="pl-PL" sz="2400" dirty="0" smtClean="0">
                <a:latin typeface="Lato" panose="020F0502020204030203" pitchFamily="34" charset="-18"/>
              </a:rPr>
              <a:t>Telefon 2: </a:t>
            </a:r>
            <a:r>
              <a:rPr lang="pl-PL" sz="2400" b="1" dirty="0" smtClean="0">
                <a:latin typeface="Lato" panose="020F0502020204030203" pitchFamily="34" charset="-18"/>
              </a:rPr>
              <a:t>+48 000 000 000</a:t>
            </a:r>
            <a:br>
              <a:rPr lang="pl-PL" sz="2400" b="1" dirty="0" smtClean="0">
                <a:latin typeface="Lato" panose="020F0502020204030203" pitchFamily="34" charset="-18"/>
              </a:rPr>
            </a:br>
            <a:endParaRPr lang="pl-PL" sz="2400" b="1" dirty="0" smtClean="0">
              <a:latin typeface="Lato" panose="020F0502020204030203" pitchFamily="34" charset="-18"/>
            </a:endParaRPr>
          </a:p>
          <a:p>
            <a:r>
              <a:rPr lang="pl-PL" sz="2000" dirty="0" smtClean="0">
                <a:latin typeface="Lato" panose="020F0502020204030203" pitchFamily="34" charset="-18"/>
              </a:rPr>
              <a:t>E-mail</a:t>
            </a:r>
            <a:r>
              <a:rPr lang="pl-PL" sz="2000" b="1" dirty="0" smtClean="0">
                <a:latin typeface="Lato" panose="020F0502020204030203" pitchFamily="34" charset="-18"/>
              </a:rPr>
              <a:t>: nazwa.jednostki@domena.urzędu.pl</a:t>
            </a:r>
            <a:endParaRPr lang="pl-PL" sz="2000" b="1" dirty="0">
              <a:latin typeface="Lato" panose="020F0502020204030203" pitchFamily="34" charset="-18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8178348" y="2043113"/>
            <a:ext cx="6120582" cy="1088708"/>
          </a:xfrm>
          <a:prstGeom prst="rect">
            <a:avLst/>
          </a:prstGeom>
          <a:pattFill prst="pct5">
            <a:fgClr>
              <a:schemeClr val="accent1"/>
            </a:fgClr>
            <a:bgClr>
              <a:srgbClr val="50BEF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3200" b="1" dirty="0" smtClean="0">
                <a:latin typeface="Lato" panose="020F0502020204030203" pitchFamily="34" charset="-18"/>
              </a:rPr>
              <a:t>SKONTAKTUJ SIĘ Z DORADCĄ DS. ETYKI</a:t>
            </a:r>
            <a:endParaRPr lang="pl-PL" sz="3200" b="1" dirty="0"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701958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aokrąglony 3"/>
          <p:cNvSpPr/>
          <p:nvPr/>
        </p:nvSpPr>
        <p:spPr>
          <a:xfrm>
            <a:off x="2677953" y="8154827"/>
            <a:ext cx="4699635" cy="422713"/>
          </a:xfrm>
          <a:prstGeom prst="roundRect">
            <a:avLst>
              <a:gd name="adj" fmla="val 2302"/>
            </a:avLst>
          </a:prstGeom>
          <a:solidFill>
            <a:schemeClr val="bg1"/>
          </a:solidFill>
          <a:ln w="38100" cap="rnd" cmpd="sng">
            <a:solidFill>
              <a:srgbClr val="FCD63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tx1"/>
                </a:solidFill>
                <a:latin typeface="Lato" panose="020F0502020204030203" pitchFamily="34" charset="-18"/>
              </a:rPr>
              <a:t>Nazwa_komórki@domena.urzędu.pl</a:t>
            </a:r>
            <a:endParaRPr lang="pl-PL" sz="2000" b="1" dirty="0">
              <a:solidFill>
                <a:schemeClr val="tx1"/>
              </a:solidFill>
              <a:latin typeface="Lato" panose="020F0502020204030203" pitchFamily="34" charset="-18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26707" y="7623433"/>
            <a:ext cx="48853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Lato" panose="020F0502020204030203" pitchFamily="34" charset="-18"/>
              </a:rPr>
              <a:t>MASZ WĄTPLIWOŚCI? </a:t>
            </a:r>
          </a:p>
          <a:p>
            <a:r>
              <a:rPr lang="pl-PL" sz="28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Lato" panose="020F0502020204030203" pitchFamily="34" charset="-18"/>
              </a:rPr>
              <a:t>ZAPYTAJ</a:t>
            </a:r>
            <a:endParaRPr lang="pl-PL" sz="2800" b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823149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/>
          <p:cNvGrpSpPr/>
          <p:nvPr/>
        </p:nvGrpSpPr>
        <p:grpSpPr>
          <a:xfrm>
            <a:off x="8396014" y="5778159"/>
            <a:ext cx="5370786" cy="1590252"/>
            <a:chOff x="8396014" y="5778159"/>
            <a:chExt cx="5370786" cy="1590252"/>
          </a:xfrm>
        </p:grpSpPr>
        <p:sp>
          <p:nvSpPr>
            <p:cNvPr id="2" name="pole tekstowe 1"/>
            <p:cNvSpPr txBox="1"/>
            <p:nvPr/>
          </p:nvSpPr>
          <p:spPr>
            <a:xfrm>
              <a:off x="8396014" y="5778159"/>
              <a:ext cx="53707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400" b="1" dirty="0" smtClean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Lato" panose="020F0502020204030203" pitchFamily="34" charset="-18"/>
                </a:rPr>
                <a:t>MASZ WĄTPLIWOŚCI?</a:t>
              </a:r>
            </a:p>
            <a:p>
              <a:pPr algn="ctr"/>
              <a:r>
                <a:rPr lang="pl-PL" sz="2400" b="1" dirty="0" smtClean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Lato" panose="020F0502020204030203" pitchFamily="34" charset="-18"/>
                </a:rPr>
                <a:t>ZAPYTAJ</a:t>
              </a:r>
              <a:endParaRPr lang="pl-PL" sz="24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Lato" panose="020F0502020204030203" pitchFamily="34" charset="-18"/>
              </a:endParaRPr>
            </a:p>
          </p:txBody>
        </p:sp>
        <p:sp useBgFill="1">
          <p:nvSpPr>
            <p:cNvPr id="7" name="Prostokąt zaokrąglony 6"/>
            <p:cNvSpPr/>
            <p:nvPr/>
          </p:nvSpPr>
          <p:spPr>
            <a:xfrm>
              <a:off x="8791258" y="6731877"/>
              <a:ext cx="4975542" cy="636534"/>
            </a:xfrm>
            <a:prstGeom prst="roundRect">
              <a:avLst/>
            </a:prstGeom>
            <a:ln w="63500" cap="rnd" cmpd="sng">
              <a:solidFill>
                <a:srgbClr val="FCD63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dirty="0" smtClean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Lato" panose="020F0502020204030203" pitchFamily="34" charset="-18"/>
                </a:rPr>
                <a:t>Nazwa_komórki@domena.urzędu.pl</a:t>
              </a:r>
              <a:endParaRPr lang="pl-PL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Lato" panose="020F0502020204030203" pitchFamily="34" charset="-1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4737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9886950" y="8186191"/>
            <a:ext cx="4699635" cy="489475"/>
          </a:xfrm>
          <a:prstGeom prst="roundRect">
            <a:avLst>
              <a:gd name="adj" fmla="val 2302"/>
            </a:avLst>
          </a:prstGeom>
          <a:solidFill>
            <a:schemeClr val="bg1"/>
          </a:solidFill>
          <a:ln w="38100" cap="rnd" cmpd="sng">
            <a:solidFill>
              <a:srgbClr val="FCD63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tx1"/>
                </a:solidFill>
                <a:latin typeface="Lato" panose="020F0502020204030203" pitchFamily="34" charset="-18"/>
              </a:rPr>
              <a:t>Nazwa_komórki@domena.urzędu.pl</a:t>
            </a:r>
            <a:endParaRPr lang="pl-PL" sz="2000" b="1" dirty="0">
              <a:solidFill>
                <a:schemeClr val="tx1"/>
              </a:solidFill>
              <a:latin typeface="Lato" panose="020F0502020204030203" pitchFamily="34" charset="-18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8112442" y="7601416"/>
            <a:ext cx="68170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Lato" panose="020F0502020204030203" pitchFamily="34" charset="-18"/>
              </a:rPr>
              <a:t>MASZ WĄTPLIWOŚCI? ZAPYTAJ</a:t>
            </a:r>
            <a:endParaRPr lang="pl-PL" sz="3200" b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405069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aokrąglony 3"/>
          <p:cNvSpPr/>
          <p:nvPr/>
        </p:nvSpPr>
        <p:spPr>
          <a:xfrm>
            <a:off x="9718833" y="8102049"/>
            <a:ext cx="4699635" cy="422713"/>
          </a:xfrm>
          <a:prstGeom prst="roundRect">
            <a:avLst>
              <a:gd name="adj" fmla="val 2302"/>
            </a:avLst>
          </a:prstGeom>
          <a:solidFill>
            <a:schemeClr val="bg1"/>
          </a:solidFill>
          <a:ln w="38100" cap="rnd" cmpd="sng">
            <a:solidFill>
              <a:srgbClr val="FCD63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tx1"/>
                </a:solidFill>
                <a:latin typeface="Lato" panose="020F0502020204030203" pitchFamily="34" charset="-18"/>
              </a:rPr>
              <a:t>Nazwa_komórki@domena.urzędu.pl</a:t>
            </a:r>
            <a:endParaRPr lang="pl-PL" sz="2000" b="1" dirty="0">
              <a:solidFill>
                <a:schemeClr val="tx1"/>
              </a:solidFill>
              <a:latin typeface="Lato" panose="020F0502020204030203" pitchFamily="34" charset="-18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7276147" y="7417693"/>
            <a:ext cx="48853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Lato" panose="020F0502020204030203" pitchFamily="34" charset="-18"/>
              </a:rPr>
              <a:t>MASZ WĄTPLIWOŚCI? </a:t>
            </a:r>
          </a:p>
          <a:p>
            <a:r>
              <a:rPr lang="pl-PL" sz="28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Lato" panose="020F0502020204030203" pitchFamily="34" charset="-18"/>
              </a:rPr>
              <a:t>ZAPYTAJ</a:t>
            </a:r>
            <a:endParaRPr lang="pl-PL" sz="2800" b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014227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411059" y="6548264"/>
            <a:ext cx="48853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Lato" panose="020F0502020204030203" pitchFamily="34" charset="-18"/>
              </a:rPr>
              <a:t>MASZ WĄTPLIWOŚCI? </a:t>
            </a:r>
          </a:p>
          <a:p>
            <a:r>
              <a:rPr lang="pl-PL" sz="28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Lato" panose="020F0502020204030203" pitchFamily="34" charset="-18"/>
              </a:rPr>
              <a:t>ZAPYTAJ</a:t>
            </a:r>
            <a:endParaRPr lang="pl-PL" sz="2800" b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Lato" panose="020F0502020204030203" pitchFamily="34" charset="-18"/>
            </a:endParaRPr>
          </a:p>
        </p:txBody>
      </p:sp>
      <p:sp>
        <p:nvSpPr>
          <p:cNvPr id="3" name="Prostokąt zaokrąglony 2"/>
          <p:cNvSpPr/>
          <p:nvPr/>
        </p:nvSpPr>
        <p:spPr>
          <a:xfrm>
            <a:off x="9089246" y="7025317"/>
            <a:ext cx="4699635" cy="422713"/>
          </a:xfrm>
          <a:prstGeom prst="roundRect">
            <a:avLst>
              <a:gd name="adj" fmla="val 2302"/>
            </a:avLst>
          </a:prstGeom>
          <a:solidFill>
            <a:schemeClr val="bg1"/>
          </a:solidFill>
          <a:ln w="38100" cap="rnd" cmpd="sng">
            <a:solidFill>
              <a:srgbClr val="FCD63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tx1"/>
                </a:solidFill>
                <a:latin typeface="Lato" panose="020F0502020204030203" pitchFamily="34" charset="-18"/>
              </a:rPr>
              <a:t>Nazwa_komórki@domena.urzędu.pl</a:t>
            </a:r>
            <a:endParaRPr lang="pl-PL" sz="2000" b="1" dirty="0">
              <a:solidFill>
                <a:schemeClr val="tx1"/>
              </a:solidFill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038505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Prostokąt zaokrąglony 4"/>
          <p:cNvSpPr/>
          <p:nvPr/>
        </p:nvSpPr>
        <p:spPr>
          <a:xfrm>
            <a:off x="9753600" y="6569684"/>
            <a:ext cx="3971158" cy="636534"/>
          </a:xfrm>
          <a:prstGeom prst="roundRect">
            <a:avLst/>
          </a:prstGeom>
          <a:ln w="63500" cap="rnd" cmpd="sng">
            <a:solidFill>
              <a:srgbClr val="FCD63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Lato" panose="020F0502020204030203" pitchFamily="34" charset="-18"/>
              </a:rPr>
              <a:t>Nazwa_komórki@domena.urzędu.pl</a:t>
            </a:r>
            <a:endParaRPr lang="pl-PL" b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Lato" panose="020F0502020204030203" pitchFamily="34" charset="-18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759668" y="6532895"/>
            <a:ext cx="49388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Lato" panose="020F0502020204030203" pitchFamily="34" charset="-18"/>
              </a:rPr>
              <a:t>MASZ WĄTPLIWOŚCI?</a:t>
            </a:r>
          </a:p>
          <a:p>
            <a:pPr algn="ctr"/>
            <a:r>
              <a:rPr lang="pl-PL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Lato" panose="020F0502020204030203" pitchFamily="34" charset="-18"/>
              </a:rPr>
              <a:t>ZAPYTAJ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4028023" y="4702529"/>
            <a:ext cx="1731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chemeClr val="bg1"/>
                </a:solidFill>
                <a:latin typeface="Lato" panose="020F0502020204030203" pitchFamily="34" charset="-18"/>
              </a:rPr>
              <a:t>CZĘŚĆ 1</a:t>
            </a:r>
            <a:endParaRPr lang="pl-PL" sz="2000" b="1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433341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aokrąglony 3"/>
          <p:cNvSpPr/>
          <p:nvPr/>
        </p:nvSpPr>
        <p:spPr>
          <a:xfrm>
            <a:off x="10136505" y="7520340"/>
            <a:ext cx="4038600" cy="636534"/>
          </a:xfrm>
          <a:prstGeom prst="roundRect">
            <a:avLst/>
          </a:prstGeom>
          <a:solidFill>
            <a:srgbClr val="50BEF6"/>
          </a:solidFill>
          <a:ln w="63500" cap="rnd" cmpd="sng">
            <a:solidFill>
              <a:srgbClr val="FCD63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Lato" panose="020F0502020204030203" pitchFamily="34" charset="-18"/>
              </a:rPr>
              <a:t>Nazwa_komórki@domena.urzędu.pl</a:t>
            </a:r>
            <a:endParaRPr lang="pl-PL" b="1" dirty="0">
              <a:solidFill>
                <a:schemeClr val="bg1">
                  <a:lumMod val="9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Lato" panose="020F0502020204030203" pitchFamily="34" charset="-18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9509760" y="7058675"/>
            <a:ext cx="54978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Lato" panose="020F0502020204030203" pitchFamily="34" charset="-18"/>
              </a:rPr>
              <a:t>MASZ </a:t>
            </a:r>
            <a:r>
              <a:rPr lang="pl-PL" sz="24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Lato" panose="020F0502020204030203" pitchFamily="34" charset="-18"/>
              </a:rPr>
              <a:t>WĄTPLIWOŚCI? ZAPYTAJ</a:t>
            </a:r>
            <a:endParaRPr lang="pl-PL" sz="2400" b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Lato" panose="020F0502020204030203" pitchFamily="34" charset="-18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820708" y="4962173"/>
            <a:ext cx="1731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chemeClr val="bg1"/>
                </a:solidFill>
                <a:latin typeface="Lato" panose="020F0502020204030203" pitchFamily="34" charset="-18"/>
              </a:rPr>
              <a:t>CZĘŚĆ 2</a:t>
            </a:r>
            <a:endParaRPr lang="pl-PL" sz="2000" b="1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41378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9041130" y="8172450"/>
            <a:ext cx="4699635" cy="422713"/>
          </a:xfrm>
          <a:prstGeom prst="roundRect">
            <a:avLst>
              <a:gd name="adj" fmla="val 2302"/>
            </a:avLst>
          </a:prstGeom>
          <a:solidFill>
            <a:schemeClr val="bg1"/>
          </a:solidFill>
          <a:ln w="38100" cap="rnd" cmpd="sng">
            <a:solidFill>
              <a:srgbClr val="FCD63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tx1"/>
                </a:solidFill>
                <a:latin typeface="Lato" panose="020F0502020204030203" pitchFamily="34" charset="-18"/>
              </a:rPr>
              <a:t>Nazwa_komórki@domena.urzędu.pl</a:t>
            </a:r>
            <a:endParaRPr lang="pl-PL" sz="2000" b="1" dirty="0">
              <a:solidFill>
                <a:schemeClr val="tx1"/>
              </a:solidFill>
              <a:latin typeface="Lato" panose="020F0502020204030203" pitchFamily="34" charset="-18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441507" y="7301608"/>
            <a:ext cx="289655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Lato" panose="020F0502020204030203" pitchFamily="34" charset="-18"/>
              </a:rPr>
              <a:t>MASZ </a:t>
            </a:r>
          </a:p>
          <a:p>
            <a:r>
              <a:rPr lang="pl-PL" sz="28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Lato" panose="020F0502020204030203" pitchFamily="34" charset="-18"/>
              </a:rPr>
              <a:t>WĄTPLIWOŚCI? </a:t>
            </a:r>
          </a:p>
          <a:p>
            <a:r>
              <a:rPr lang="pl-PL" sz="28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Lato" panose="020F0502020204030203" pitchFamily="34" charset="-18"/>
              </a:rPr>
              <a:t>ZAPYTAJ</a:t>
            </a:r>
            <a:endParaRPr lang="pl-PL" sz="2800" b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Lato" panose="020F0502020204030203" pitchFamily="34" charset="-18"/>
            </a:endParaRPr>
          </a:p>
        </p:txBody>
      </p:sp>
      <p:cxnSp>
        <p:nvCxnSpPr>
          <p:cNvPr id="7" name="Łącznik łamany 6"/>
          <p:cNvCxnSpPr/>
          <p:nvPr/>
        </p:nvCxnSpPr>
        <p:spPr>
          <a:xfrm>
            <a:off x="7338060" y="7994105"/>
            <a:ext cx="1703070" cy="389701"/>
          </a:xfrm>
          <a:prstGeom prst="bentConnector3">
            <a:avLst>
              <a:gd name="adj1" fmla="val -33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91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115</Words>
  <Application>Microsoft Office PowerPoint</Application>
  <PresentationFormat>Niestandardowy</PresentationFormat>
  <Paragraphs>58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0" baseType="lpstr">
      <vt:lpstr>Lato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zasady  1</dc:title>
  <dc:subject/>
  <dc:creator>Rychlik Damian</dc:creator>
  <cp:keywords/>
  <cp:lastModifiedBy>Dudzik Katarzyna</cp:lastModifiedBy>
  <cp:revision>21</cp:revision>
  <dcterms:modified xsi:type="dcterms:W3CDTF">2023-12-19T13:43:32Z</dcterms:modified>
</cp:coreProperties>
</file>