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72" r:id="rId3"/>
    <p:sldId id="274" r:id="rId4"/>
    <p:sldId id="270" r:id="rId5"/>
    <p:sldId id="275" r:id="rId6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08" d="100"/>
          <a:sy n="108" d="100"/>
        </p:scale>
        <p:origin x="1932" y="102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24.09.2019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24.09.2019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24.09.2019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24.09.2019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24.09.2019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24.09.2019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24.09.2019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3052" y="1392955"/>
            <a:ext cx="8266609" cy="1387989"/>
          </a:xfrm>
        </p:spPr>
        <p:txBody>
          <a:bodyPr>
            <a:noAutofit/>
          </a:bodyPr>
          <a:lstStyle/>
          <a:p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„e-</a:t>
            </a:r>
            <a:r>
              <a:rPr lang="pl-PL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CzasPL</a:t>
            </a:r>
            <a: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 – system niezawodnej i wiarygodnej dystrybucji</a:t>
            </a:r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czasu urzędowego na obszarze RP</a:t>
            </a:r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2780944"/>
            <a:ext cx="8509677" cy="3960423"/>
          </a:xfrm>
        </p:spPr>
        <p:txBody>
          <a:bodyPr>
            <a:normAutofit fontScale="40000" lnSpcReduction="20000"/>
          </a:bodyPr>
          <a:lstStyle/>
          <a:p>
            <a:endParaRPr lang="pl-PL" b="1" i="1" dirty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             </a:t>
            </a:r>
            <a:r>
              <a:rPr lang="pl-PL" sz="4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 Przedsiębiorczości i Technologii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	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pl-PL" sz="4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Główny Urząd Miar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pl-PL" sz="4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Brak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</a:t>
            </a:r>
            <a:r>
              <a:rPr lang="pl-PL" sz="4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Budżet państwa cz. 64 oraz Program Operacyjny Polska cyfrowa 2014-2020, II oś priorytetowa E-administracja i otwarty rząd; działanie 2.1. „Wysoka dostępność i jakość e-usług publicznych”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                      </a:t>
            </a:r>
            <a:r>
              <a:rPr lang="pl-PL" sz="5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11 898 429,00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  </a:t>
            </a:r>
            <a:r>
              <a:rPr lang="pl-PL" sz="4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01.04.2020 r. do 31.03.2023 r.​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0970428-7DD2-4379-B471-2AA0BA69D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6231735"/>
            <a:ext cx="1024217" cy="51210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4FB8DA3-1129-480F-97E2-4C9FB7EDF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52" y="6145353"/>
            <a:ext cx="579170" cy="64013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99405E8-30B3-4E21-A25B-963ABAE91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09" y="65441"/>
            <a:ext cx="8461981" cy="221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E237D7C-C451-4D3D-8646-AA47DE600F63}"/>
              </a:ext>
            </a:extLst>
          </p:cNvPr>
          <p:cNvSpPr txBox="1"/>
          <p:nvPr/>
        </p:nvSpPr>
        <p:spPr>
          <a:xfrm>
            <a:off x="152400" y="1429821"/>
            <a:ext cx="8608797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tx2"/>
                </a:solidFill>
              </a:rPr>
              <a:t>CELE STRATEGICZNE</a:t>
            </a:r>
          </a:p>
          <a:p>
            <a:pPr algn="ctr"/>
            <a:endParaRPr lang="pl-PL" b="1" dirty="0">
              <a:solidFill>
                <a:schemeClr val="tx2"/>
              </a:solidFill>
            </a:endParaRPr>
          </a:p>
          <a:p>
            <a:pPr algn="ctr"/>
            <a:endParaRPr lang="pl-PL" sz="1100" b="1" dirty="0">
              <a:solidFill>
                <a:schemeClr val="tx2"/>
              </a:solidFill>
            </a:endParaRPr>
          </a:p>
          <a:p>
            <a:pPr marL="571500" indent="-285750">
              <a:spcAft>
                <a:spcPts val="12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Strategia Sprawne Państwo 2020,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cel 5. - „efektywne świadczenie usług publicznych.</a:t>
            </a:r>
            <a:endParaRPr lang="pl-PL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71500" indent="-285750">
              <a:spcAft>
                <a:spcPts val="12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Strategia na Rzecz Odpowiedzialnego Rozwoju do roku 2020 (z perspektywą do 2030 r.), 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III – „Skuteczne państwo i instytucje służące wzrostowi oraz włączeniu społecznemu i gospodarczemu”.</a:t>
            </a:r>
            <a:endParaRPr lang="pl-PL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71500" indent="-285750">
              <a:spcAft>
                <a:spcPts val="12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Założenia Programu Zintegrowanej Informatyzacji Państwa. Program rozwoju na lata 2019 – 2022</a:t>
            </a: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- 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1. cel „Zwiększenie jakości oraz zakresu komunikacji pomiędzy obywatelami i innymi interesariuszami a państwem”.</a:t>
            </a:r>
            <a:endParaRPr lang="pl-PL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71500" indent="-285750">
              <a:spcAft>
                <a:spcPts val="12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Program Operacyjny Polska Cyfrowa 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– realizacja projektu bezpośrednio wpisuje się w cel POPC, którym jest „wzmocnienie cyfrowych fundamentów dla rozwoju kraju”. </a:t>
            </a:r>
            <a:endParaRPr lang="pl-PL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71500" indent="-285750">
              <a:spcAft>
                <a:spcPts val="12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Czteroletni strategiczny plan działania Głównego Urzędu Miar 2018-2021</a:t>
            </a:r>
            <a:b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Cel 1 - Technologicznie zaawansowane wzorce pomiarowe zapewniające efektywne działanie polskiej gospodarki oraz zaspokajające potrzeby społeczne i gwarantujące odpowiednią jakość życia.</a:t>
            </a:r>
            <a:b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Cel 4 - Szeroka oferta i wysoka jakość usług. </a:t>
            </a:r>
          </a:p>
          <a:p>
            <a:pPr marL="571500" indent="-285750">
              <a:spcAft>
                <a:spcPts val="24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pl-PL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375" y="1639361"/>
            <a:ext cx="8353425" cy="4237911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7200" b="1" dirty="0">
                <a:solidFill>
                  <a:schemeClr val="tx2"/>
                </a:solidFill>
              </a:rPr>
              <a:t>CEL PROJEKTU</a:t>
            </a:r>
          </a:p>
          <a:p>
            <a:pPr>
              <a:spcAft>
                <a:spcPts val="1200"/>
              </a:spcAft>
            </a:pPr>
            <a:endParaRPr lang="pl-PL" sz="7200" u="sng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pl-PL" sz="7200" dirty="0">
                <a:solidFill>
                  <a:schemeClr val="tx2"/>
                </a:solidFill>
              </a:rPr>
              <a:t>Dostarczenie usługi </a:t>
            </a:r>
            <a:r>
              <a:rPr lang="pl-PL" sz="7200" b="1" dirty="0">
                <a:solidFill>
                  <a:schemeClr val="tx2"/>
                </a:solidFill>
              </a:rPr>
              <a:t>wiarygodnej i niezawodnej dystrybucji sygnałów czasu urzędowego </a:t>
            </a:r>
            <a:r>
              <a:rPr lang="pl-PL" sz="7200" dirty="0">
                <a:solidFill>
                  <a:schemeClr val="tx2"/>
                </a:solidFill>
              </a:rPr>
              <a:t>obowiązującego na obszarze Rzeczypospolitej Polskiej i sygnałów polskiej realizacji </a:t>
            </a:r>
            <a:r>
              <a:rPr lang="pl-PL" sz="7200" b="1" dirty="0">
                <a:solidFill>
                  <a:schemeClr val="tx2"/>
                </a:solidFill>
              </a:rPr>
              <a:t>międzynarodowego uniwersalnego czasu koordynowanego UTC(PL)</a:t>
            </a:r>
            <a:r>
              <a:rPr lang="pl-PL" sz="7200" dirty="0">
                <a:solidFill>
                  <a:schemeClr val="tx2"/>
                </a:solidFill>
              </a:rPr>
              <a:t>, generowanych </a:t>
            </a:r>
            <a:r>
              <a:rPr lang="pl-PL" sz="7200" b="1" dirty="0">
                <a:solidFill>
                  <a:schemeClr val="tx2"/>
                </a:solidFill>
              </a:rPr>
              <a:t>w oparciu o państwowy wzorzec jednostek miar czasu i częstotliwości</a:t>
            </a:r>
            <a:r>
              <a:rPr lang="pl-PL" sz="7200" dirty="0">
                <a:solidFill>
                  <a:schemeClr val="tx2"/>
                </a:solidFill>
              </a:rPr>
              <a:t>, posiadająca status (gwarancję) czasu urzędowego oraz monitorowania synchronizacji, w</a:t>
            </a:r>
            <a:r>
              <a:rPr lang="pl-PL" sz="7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7200" dirty="0">
                <a:solidFill>
                  <a:schemeClr val="tx2"/>
                </a:solidFill>
              </a:rPr>
              <a:t>odpowiedzi na potrzeby różnych gałęzi gospodarki, administracji publicznej różnego szczebla i na potrzeby przejawiające się w różnych obszarach życia społecznego.</a:t>
            </a:r>
            <a:endParaRPr lang="pl-PL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r>
              <a:rPr lang="pl-PL" b="1" dirty="0">
                <a:solidFill>
                  <a:schemeClr val="tx2"/>
                </a:solidFill>
              </a:rPr>
              <a:t> </a:t>
            </a: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40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3164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B710E4-F39B-4750-80BF-F6C7B697E0DD}"/>
              </a:ext>
            </a:extLst>
          </p:cNvPr>
          <p:cNvSpPr txBox="1"/>
          <p:nvPr/>
        </p:nvSpPr>
        <p:spPr>
          <a:xfrm>
            <a:off x="-48827" y="1589316"/>
            <a:ext cx="549894" cy="5108198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pl-PL" sz="2000" b="1" dirty="0"/>
              <a:t>ARCHITEKTURA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07868D7-2768-4813-9DC8-4F501580E5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4392" r="25724" b="2934"/>
          <a:stretch/>
        </p:blipFill>
        <p:spPr>
          <a:xfrm>
            <a:off x="549291" y="1412776"/>
            <a:ext cx="8559213" cy="502985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46A7A6E-2172-4104-BEFF-B500D57B8D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8" t="4198" r="1686" b="59978"/>
          <a:stretch/>
        </p:blipFill>
        <p:spPr>
          <a:xfrm>
            <a:off x="549291" y="5650590"/>
            <a:ext cx="1527454" cy="119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5514" y="2276872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Dziękujemy za uwagę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3164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EA75F35-BF3F-49BA-9053-62A47A6B3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890" y="3581068"/>
            <a:ext cx="1024217" cy="51210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03EAB88-C016-4FB1-A248-186F7CBCC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70" y="6036282"/>
            <a:ext cx="579170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6061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</TotalTime>
  <Words>180</Words>
  <Application>Microsoft Office PowerPoint</Application>
  <PresentationFormat>Pokaz na ekranie (4:3)</PresentationFormat>
  <Paragraphs>83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Motyw pakietu Office</vt:lpstr>
      <vt:lpstr> „e-CzasPL” – system niezawodnej i wiarygodnej dystrybucji czasu urzędowego na obszarze RP   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Gruszczyński Maciej</cp:lastModifiedBy>
  <cp:revision>146</cp:revision>
  <cp:lastPrinted>2014-01-14T19:52:29Z</cp:lastPrinted>
  <dcterms:created xsi:type="dcterms:W3CDTF">2014-01-14T15:20:07Z</dcterms:created>
  <dcterms:modified xsi:type="dcterms:W3CDTF">2019-09-24T06:21:12Z</dcterms:modified>
</cp:coreProperties>
</file>