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730" r:id="rId2"/>
  </p:sldMasterIdLst>
  <p:notesMasterIdLst>
    <p:notesMasterId r:id="rId19"/>
  </p:notesMasterIdLst>
  <p:sldIdLst>
    <p:sldId id="312" r:id="rId3"/>
    <p:sldId id="313" r:id="rId4"/>
    <p:sldId id="320" r:id="rId5"/>
    <p:sldId id="321" r:id="rId6"/>
    <p:sldId id="316" r:id="rId7"/>
    <p:sldId id="322" r:id="rId8"/>
    <p:sldId id="323" r:id="rId9"/>
    <p:sldId id="317" r:id="rId10"/>
    <p:sldId id="324" r:id="rId11"/>
    <p:sldId id="325" r:id="rId12"/>
    <p:sldId id="318" r:id="rId13"/>
    <p:sldId id="326" r:id="rId14"/>
    <p:sldId id="327" r:id="rId15"/>
    <p:sldId id="319" r:id="rId16"/>
    <p:sldId id="330" r:id="rId17"/>
    <p:sldId id="329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9"/>
    <p:restoredTop sz="96247" autoAdjust="0"/>
  </p:normalViewPr>
  <p:slideViewPr>
    <p:cSldViewPr snapToObjects="1" showGuides="1">
      <p:cViewPr varScale="1">
        <p:scale>
          <a:sx n="126" d="100"/>
          <a:sy n="126" d="100"/>
        </p:scale>
        <p:origin x="126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4B3F0-1BF3-0A42-A193-9791671DB746}" type="datetimeFigureOut">
              <a:rPr lang="pl-PL" smtClean="0"/>
              <a:t>2023-05-31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32F01-D31A-7045-8085-7300E84746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7F24647-1BE8-824F-AD58-882C9BC86EFF}"/>
              </a:ext>
            </a:extLst>
          </p:cNvPr>
          <p:cNvGrpSpPr/>
          <p:nvPr userDrawn="1"/>
        </p:nvGrpSpPr>
        <p:grpSpPr>
          <a:xfrm>
            <a:off x="1309381" y="2873265"/>
            <a:ext cx="159727" cy="453961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3BC28AFF-65A8-E042-9960-8354438005A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D986CA9-3126-6B41-95A8-89BD59A746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82609315-3A4D-00E9-9D01-7F5F14793A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2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98DA0F7-B301-1742-8184-9EF0E67A3852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5B41F94-6964-654E-9CBD-7F320E2ECC2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0B88C3E4-057E-2542-880C-1335A48F059F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408384-0BE5-12B0-CD68-A9AC62143E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E543AC6C-2737-F646-8244-5C5519D2ADEC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E241F9C-6BC9-5647-9BCC-CB50E2482402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18271F-AF7D-6A4C-92B4-0AB60814F5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BA06488D-7450-A46F-4BFA-4CA94452E0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B1CDB8-22B6-D24B-9401-514D213E5456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24604B1-20CE-DE49-AEEB-DD1D6DEA4B9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DBC8784C-213B-3945-BDBF-EDF8C1DAA53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1C876CCD-5CF6-6E92-DD79-9715E6E491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5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7D786E8-83D0-0D14-FEA5-31A3007D2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0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4" y="1628799"/>
            <a:ext cx="10904763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812CE1-D167-5487-0A7E-21E881FE6F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8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CE644D-5514-25F9-3B61-F4EADF9FF6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2424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33499F-DB68-E591-85AA-FCA37819EA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1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D5D402-B9B4-4D6B-B68B-32A967A9B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72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9EF492-F292-BED6-9179-63A328D58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24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C4A254-851E-1742-00A9-B5B4A3871C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1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8543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92" r="52286" b="12092"/>
          <a:stretch/>
        </p:blipFill>
        <p:spPr>
          <a:xfrm>
            <a:off x="-20217" y="0"/>
            <a:ext cx="4316017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5FE27D1-F172-C89A-59D5-22DA0652CA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6280" y="222586"/>
            <a:ext cx="3151091" cy="7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B4EF2F-8DA0-CA04-78B8-32FCF8726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5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7176120" y="0"/>
            <a:ext cx="50158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16706" y="894555"/>
            <a:ext cx="5437094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4525072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4525072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3AA5E78-3B30-46A8-62DA-F6639F447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7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0" y="0"/>
            <a:ext cx="5916706" cy="236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90720" y="894519"/>
            <a:ext cx="4863080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5480" y="2708920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8CD086E-953B-ED41-930F-9D84B513D0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15480" y="3934763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F342AD6-A557-FC42-B9F3-694E37032B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415480" y="5157192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045291-1221-5C7C-B22C-B21B74C842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5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7364543-E167-494A-B97D-E49BB35E0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1" r="36543" b="7109"/>
          <a:stretch/>
        </p:blipFill>
        <p:spPr>
          <a:xfrm>
            <a:off x="7840067" y="960120"/>
            <a:ext cx="4351933" cy="54102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06C9CE8-55FB-6737-3638-FBCDD9D741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8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-14306"/>
            <a:ext cx="12192000" cy="2932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A24B91-1091-2EF7-6745-AECAE2E240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6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59C5146-5825-3B7B-060A-373B1CD3D0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7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93CA616-8403-0247-B9D0-04921B528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25" t="4905" r="15531"/>
          <a:stretch/>
        </p:blipFill>
        <p:spPr>
          <a:xfrm>
            <a:off x="-24680" y="5604767"/>
            <a:ext cx="12216680" cy="141820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F4E47F-2219-9337-6A6B-66991328DE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4961797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38196" y="894555"/>
            <a:ext cx="4715603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5E87ADC-F438-B220-DE6C-3687A4A93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8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807" t="13601" r="10903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77F605-6252-80EB-7982-5D572F312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E7FAEE-6144-F08A-094F-4598DB871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8DCF6F1-DE47-573F-756B-BEB8AEE4A0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79" t="30992" r="7119" b="44740"/>
          <a:stretch/>
        </p:blipFill>
        <p:spPr>
          <a:xfrm>
            <a:off x="4964435" y="-171399"/>
            <a:ext cx="4562149" cy="193548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CDE0803-0EB8-C1F9-B514-12E13E0B76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31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10515600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A756E2C-3BC7-C94C-94E0-0CE54EF108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2002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1A3AC0-8C6C-891E-F43C-1CFFD745F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7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80" t="30992" r="6956" b="44740"/>
          <a:stretch/>
        </p:blipFill>
        <p:spPr>
          <a:xfrm>
            <a:off x="4752528" y="-1"/>
            <a:ext cx="5382072" cy="2276871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C61EAED-3A6D-744B-7F31-AE88BFC554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01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23" t="13601" r="10987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05C911-ED23-A819-B41A-C36DB87D3E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2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0D159B-65E9-5F41-89D3-96DA61CB1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67" t="21233" r="412" b="46828"/>
          <a:stretch/>
        </p:blipFill>
        <p:spPr>
          <a:xfrm>
            <a:off x="8432968" y="1196752"/>
            <a:ext cx="3791744" cy="25324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A45DAA-801A-8C74-D438-9FD9E633EB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9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C6699C-795C-51D2-7E6D-F6689FE37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79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7202016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7202016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ED44634-0678-6C45-8526-3DA8F4903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23" t="20512" r="245" b="13070"/>
          <a:stretch/>
        </p:blipFill>
        <p:spPr>
          <a:xfrm>
            <a:off x="8328248" y="1052736"/>
            <a:ext cx="3863752" cy="52444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7B2F08-5722-D6FC-C946-C536F4D1A1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3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3447"/>
            <a:ext cx="5154706" cy="6844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06" y="1206874"/>
            <a:ext cx="543709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6706" y="2667374"/>
            <a:ext cx="5437094" cy="31142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26A2E8-BDAB-BE42-BDE6-4C0DE790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7" t="14583" r="35531" b="63452"/>
          <a:stretch/>
        </p:blipFill>
        <p:spPr>
          <a:xfrm>
            <a:off x="1487488" y="-315416"/>
            <a:ext cx="5976664" cy="206084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7A1E79-F906-FFF7-3E2B-A6EAFCBCB3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1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58CA8B6-C0B9-A861-9F87-D531018391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6280" y="222586"/>
            <a:ext cx="3151091" cy="7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0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81E2808-B9A3-EF1F-80C6-14A183CFD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4385" y="158812"/>
            <a:ext cx="233285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4C081A6-FBA7-E505-4952-46062F2FB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6280" y="222586"/>
            <a:ext cx="3151091" cy="7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5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4DC6CE-798E-4BC1-29A7-183887478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6" y="0"/>
            <a:ext cx="12191997" cy="68575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9E649E1-87B8-95A1-7251-5D3B350AED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199" y="224069"/>
            <a:ext cx="3151091" cy="7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5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7F24647-1BE8-824F-AD58-882C9BC86EFF}"/>
              </a:ext>
            </a:extLst>
          </p:cNvPr>
          <p:cNvGrpSpPr/>
          <p:nvPr userDrawn="1"/>
        </p:nvGrpSpPr>
        <p:grpSpPr>
          <a:xfrm>
            <a:off x="1309381" y="2873265"/>
            <a:ext cx="159727" cy="453961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3BC28AFF-65A8-E042-9960-8354438005A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D986CA9-3126-6B41-95A8-89BD59A746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82609315-3A4D-00E9-9D01-7F5F14793A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52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737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E7FAEE-6144-F08A-094F-4598DB871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23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06" t="15108" r="-213" b="40647"/>
          <a:stretch/>
        </p:blipFill>
        <p:spPr>
          <a:xfrm>
            <a:off x="0" y="0"/>
            <a:ext cx="5887453" cy="39463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81E2808-B9A3-EF1F-80C6-14A183CFD3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6280" y="222586"/>
            <a:ext cx="3151091" cy="7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90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143D589-A9D4-0DBD-307A-FA79088B8C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63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51EB985-CB2F-DA7E-8678-92AA0BA8B9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43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381473-3267-2CDC-0286-765493323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32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C5C8E1-86FE-EB0B-8125-B8F5A73DBC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143D589-A9D4-0DBD-307A-FA79088B8C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5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09F700-552D-B69D-C6E0-65539FC309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21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98DA0F7-B301-1742-8184-9EF0E67A3852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5B41F94-6964-654E-9CBD-7F320E2ECC2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0B88C3E4-057E-2542-880C-1335A48F059F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408384-0BE5-12B0-CD68-A9AC62143E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54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E543AC6C-2737-F646-8244-5C5519D2ADEC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E241F9C-6BC9-5647-9BCC-CB50E2482402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18271F-AF7D-6A4C-92B4-0AB60814F5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BA06488D-7450-A46F-4BFA-4CA94452E0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3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B1CDB8-22B6-D24B-9401-514D213E5456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24604B1-20CE-DE49-AEEB-DD1D6DEA4B9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DBC8784C-213B-3945-BDBF-EDF8C1DAA53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1C876CCD-5CF6-6E92-DD79-9715E6E491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622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5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7D786E8-83D0-0D14-FEA5-31A3007D2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18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4" y="1628799"/>
            <a:ext cx="10904763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812CE1-D167-5487-0A7E-21E881FE6F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589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CE644D-5514-25F9-3B61-F4EADF9FF6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384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2424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33499F-DB68-E591-85AA-FCA37819EA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0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D5D402-B9B4-4D6B-B68B-32A967A9B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4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9EF492-F292-BED6-9179-63A328D58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2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51EB985-CB2F-DA7E-8678-92AA0BA8B9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054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C4A254-851E-1742-00A9-B5B4A3871C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688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92" r="52286" b="12092"/>
          <a:stretch/>
        </p:blipFill>
        <p:spPr>
          <a:xfrm>
            <a:off x="-20217" y="0"/>
            <a:ext cx="4316017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5FE27D1-F172-C89A-59D5-22DA0652CA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6280" y="222586"/>
            <a:ext cx="3151091" cy="7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944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B4EF2F-8DA0-CA04-78B8-32FCF8726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452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7176120" y="0"/>
            <a:ext cx="50158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16706" y="894555"/>
            <a:ext cx="5437094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4525072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4525072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3AA5E78-3B30-46A8-62DA-F6639F447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0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0" y="0"/>
            <a:ext cx="5916706" cy="236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90720" y="894519"/>
            <a:ext cx="4863080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5480" y="2708920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8CD086E-953B-ED41-930F-9D84B513D0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15480" y="3934763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F342AD6-A557-FC42-B9F3-694E37032B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415480" y="5157192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045291-1221-5C7C-B22C-B21B74C842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375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7364543-E167-494A-B97D-E49BB35E0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1" r="36543" b="7109"/>
          <a:stretch/>
        </p:blipFill>
        <p:spPr>
          <a:xfrm>
            <a:off x="7840067" y="960120"/>
            <a:ext cx="4351933" cy="54102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06C9CE8-55FB-6737-3638-FBCDD9D741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131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-14306"/>
            <a:ext cx="12192000" cy="2932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A24B91-1091-2EF7-6745-AECAE2E240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22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59C5146-5825-3B7B-060A-373B1CD3D0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429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93CA616-8403-0247-B9D0-04921B528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25" t="4905" r="15531"/>
          <a:stretch/>
        </p:blipFill>
        <p:spPr>
          <a:xfrm>
            <a:off x="-24680" y="5604767"/>
            <a:ext cx="12216680" cy="141820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F4E47F-2219-9337-6A6B-66991328DE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74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4961797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38196" y="894555"/>
            <a:ext cx="4715603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5E87ADC-F438-B220-DE6C-3687A4A93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0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381473-3267-2CDC-0286-765493323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37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807" t="13601" r="10903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77F605-6252-80EB-7982-5D572F312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86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8DCF6F1-DE47-573F-756B-BEB8AEE4A0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157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79" t="30992" r="7119" b="44740"/>
          <a:stretch/>
        </p:blipFill>
        <p:spPr>
          <a:xfrm>
            <a:off x="4964435" y="-171399"/>
            <a:ext cx="4562149" cy="193548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CDE0803-0EB8-C1F9-B514-12E13E0B76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932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10515600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A756E2C-3BC7-C94C-94E0-0CE54EF108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2002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1A3AC0-8C6C-891E-F43C-1CFFD745F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584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80" t="30992" r="6956" b="44740"/>
          <a:stretch/>
        </p:blipFill>
        <p:spPr>
          <a:xfrm>
            <a:off x="4752528" y="-1"/>
            <a:ext cx="5382072" cy="2276871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C61EAED-3A6D-744B-7F31-AE88BFC554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202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23" t="13601" r="10987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05C911-ED23-A819-B41A-C36DB87D3E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214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0D159B-65E9-5F41-89D3-96DA61CB1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67" t="21233" r="412" b="46828"/>
          <a:stretch/>
        </p:blipFill>
        <p:spPr>
          <a:xfrm>
            <a:off x="8432968" y="1196752"/>
            <a:ext cx="3791744" cy="25324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A45DAA-801A-8C74-D438-9FD9E633EB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771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C6699C-795C-51D2-7E6D-F6689FE37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25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7202016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7202016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ED44634-0678-6C45-8526-3DA8F4903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23" t="20512" r="245" b="13070"/>
          <a:stretch/>
        </p:blipFill>
        <p:spPr>
          <a:xfrm>
            <a:off x="8328248" y="1052736"/>
            <a:ext cx="3863752" cy="52444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7B2F08-5722-D6FC-C946-C536F4D1A1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322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3447"/>
            <a:ext cx="5154706" cy="6844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06" y="1206874"/>
            <a:ext cx="543709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6706" y="2667374"/>
            <a:ext cx="5437094" cy="31142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26A2E8-BDAB-BE42-BDE6-4C0DE790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7" t="14583" r="35531" b="63452"/>
          <a:stretch/>
        </p:blipFill>
        <p:spPr>
          <a:xfrm>
            <a:off x="1487488" y="-315416"/>
            <a:ext cx="5976664" cy="206084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7A1E79-F906-FFF7-3E2B-A6EAFCBCB3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1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C5C8E1-86FE-EB0B-8125-B8F5A73DBC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47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58CA8B6-C0B9-A861-9F87-D531018391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6280" y="222586"/>
            <a:ext cx="3151091" cy="7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425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4C081A6-FBA7-E505-4952-46062F2FB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6280" y="222586"/>
            <a:ext cx="3151091" cy="7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342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4DC6CE-798E-4BC1-29A7-183887478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6" y="0"/>
            <a:ext cx="12191997" cy="68575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9E649E1-87B8-95A1-7251-5D3B350AED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199" y="224069"/>
            <a:ext cx="3151091" cy="7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3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09F700-552D-B69D-C6E0-65539FC309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4286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88" r:id="rId3"/>
    <p:sldLayoutId id="2147483680" r:id="rId4"/>
    <p:sldLayoutId id="2147483681" r:id="rId5"/>
    <p:sldLayoutId id="2147483682" r:id="rId6"/>
    <p:sldLayoutId id="2147483712" r:id="rId7"/>
    <p:sldLayoutId id="2147483713" r:id="rId8"/>
    <p:sldLayoutId id="2147483683" r:id="rId9"/>
    <p:sldLayoutId id="2147483684" r:id="rId10"/>
    <p:sldLayoutId id="2147483685" r:id="rId11"/>
    <p:sldLayoutId id="2147483686" r:id="rId12"/>
    <p:sldLayoutId id="2147483692" r:id="rId13"/>
    <p:sldLayoutId id="2147483726" r:id="rId14"/>
    <p:sldLayoutId id="2147483693" r:id="rId15"/>
    <p:sldLayoutId id="2147483727" r:id="rId16"/>
    <p:sldLayoutId id="2147483722" r:id="rId17"/>
    <p:sldLayoutId id="2147483728" r:id="rId18"/>
    <p:sldLayoutId id="2147483710" r:id="rId19"/>
    <p:sldLayoutId id="2147483703" r:id="rId20"/>
    <p:sldLayoutId id="2147483723" r:id="rId21"/>
    <p:sldLayoutId id="2147483690" r:id="rId22"/>
    <p:sldLayoutId id="2147483691" r:id="rId23"/>
    <p:sldLayoutId id="2147483708" r:id="rId24"/>
    <p:sldLayoutId id="2147483694" r:id="rId25"/>
    <p:sldLayoutId id="2147483725" r:id="rId26"/>
    <p:sldLayoutId id="2147483696" r:id="rId27"/>
    <p:sldLayoutId id="2147483711" r:id="rId28"/>
    <p:sldLayoutId id="2147483715" r:id="rId29"/>
    <p:sldLayoutId id="2147483724" r:id="rId30"/>
    <p:sldLayoutId id="2147483695" r:id="rId31"/>
    <p:sldLayoutId id="2147483697" r:id="rId32"/>
    <p:sldLayoutId id="2147483709" r:id="rId33"/>
    <p:sldLayoutId id="2147483714" r:id="rId34"/>
    <p:sldLayoutId id="2147483717" r:id="rId35"/>
    <p:sldLayoutId id="2147483719" r:id="rId36"/>
    <p:sldLayoutId id="2147483718" r:id="rId37"/>
    <p:sldLayoutId id="2147483689" r:id="rId38"/>
    <p:sldLayoutId id="2147483720" r:id="rId39"/>
    <p:sldLayoutId id="2147483721" r:id="rId40"/>
    <p:sldLayoutId id="2147483729" r:id="rId4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-1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000"/>
        </a:spcAft>
        <a:buFontTx/>
        <a:buNone/>
        <a:defRPr sz="2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372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-1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000"/>
        </a:spcAft>
        <a:buFontTx/>
        <a:buNone/>
        <a:defRPr sz="2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9573DFA-389F-D03B-7453-F0FFFD2C61C5}"/>
              </a:ext>
            </a:extLst>
          </p:cNvPr>
          <p:cNvSpPr txBox="1"/>
          <p:nvPr/>
        </p:nvSpPr>
        <p:spPr>
          <a:xfrm>
            <a:off x="430371" y="260648"/>
            <a:ext cx="3168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Departament Mieszkalnictwa</a:t>
            </a:r>
            <a:endParaRPr lang="pl-PL" sz="16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4F1E683-25D3-8AC7-471B-7288496BAFC9}"/>
              </a:ext>
            </a:extLst>
          </p:cNvPr>
          <p:cNvSpPr txBox="1"/>
          <p:nvPr/>
        </p:nvSpPr>
        <p:spPr>
          <a:xfrm>
            <a:off x="430371" y="1536174"/>
            <a:ext cx="11331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</a:rPr>
              <a:t>Rozstrzygnięcie „Konkursu na koncepcję architektoniczną wielorodzinnego budynku mieszkalnego o obniżonej energochłonności”</a:t>
            </a:r>
            <a:br>
              <a:rPr lang="pl-PL" sz="4000" b="1" dirty="0">
                <a:solidFill>
                  <a:schemeClr val="bg1"/>
                </a:solidFill>
              </a:rPr>
            </a:b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1C6F61-5646-FDD6-3755-D8C6957E1BF6}"/>
              </a:ext>
            </a:extLst>
          </p:cNvPr>
          <p:cNvSpPr txBox="1"/>
          <p:nvPr/>
        </p:nvSpPr>
        <p:spPr>
          <a:xfrm>
            <a:off x="9768408" y="6519446"/>
            <a:ext cx="2423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Warszawa, 30 maja 2023 r.</a:t>
            </a:r>
          </a:p>
        </p:txBody>
      </p:sp>
    </p:spTree>
    <p:extLst>
      <p:ext uri="{BB962C8B-B14F-4D97-AF65-F5344CB8AC3E}">
        <p14:creationId xmlns:p14="http://schemas.microsoft.com/office/powerpoint/2010/main" val="236998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46EB8-B36C-FECC-8977-C67304837F20}"/>
              </a:ext>
            </a:extLst>
          </p:cNvPr>
          <p:cNvSpPr txBox="1"/>
          <p:nvPr/>
        </p:nvSpPr>
        <p:spPr>
          <a:xfrm>
            <a:off x="9550794" y="3198166"/>
            <a:ext cx="265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Łukasz </a:t>
            </a:r>
            <a:r>
              <a:rPr lang="pl-PL" sz="2400" b="1" kern="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Stępnik</a:t>
            </a:r>
            <a:r>
              <a:rPr lang="pl-PL" sz="2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2" name="Obraz 1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FF9BAD8B-E61F-3DBA-C176-5DDAF2F4B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47" y="138302"/>
            <a:ext cx="9401647" cy="658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22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529D39-5509-8443-A307-18076D9F0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40" y="2669855"/>
            <a:ext cx="12024320" cy="1518290"/>
          </a:xfrm>
        </p:spPr>
        <p:txBody>
          <a:bodyPr>
            <a:noAutofit/>
          </a:bodyPr>
          <a:lstStyle/>
          <a:p>
            <a:pPr algn="ctr"/>
            <a:r>
              <a:rPr lang="pl-PL" sz="38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WAWW Pracownia Projektowa Mirosław Wojcieszak </a:t>
            </a:r>
            <a:br>
              <a:rPr lang="pl-PL" sz="38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pl-PL" sz="38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Gąska Studio Łukasz Gąska </a:t>
            </a:r>
            <a:br>
              <a:rPr lang="pl-PL" sz="38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pl-PL" sz="38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Marta Sowińska-Gąska</a:t>
            </a:r>
          </a:p>
        </p:txBody>
      </p:sp>
    </p:spTree>
    <p:extLst>
      <p:ext uri="{BB962C8B-B14F-4D97-AF65-F5344CB8AC3E}">
        <p14:creationId xmlns:p14="http://schemas.microsoft.com/office/powerpoint/2010/main" val="148639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46EB8-B36C-FECC-8977-C67304837F20}"/>
              </a:ext>
            </a:extLst>
          </p:cNvPr>
          <p:cNvSpPr txBox="1"/>
          <p:nvPr/>
        </p:nvSpPr>
        <p:spPr>
          <a:xfrm>
            <a:off x="9573654" y="2951946"/>
            <a:ext cx="2599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WAWW Pracownia Projektowa Mirosław Wojcieszak </a:t>
            </a:r>
            <a:br>
              <a:rPr lang="pl-PL" sz="1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pl-PL" sz="1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Gąska Studio Łukasz Gąska </a:t>
            </a:r>
            <a:br>
              <a:rPr lang="pl-PL" sz="1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pl-PL" sz="1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Marta Sowińska-Gąska</a:t>
            </a: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4" name="Obraz 3" descr="Obraz zawierający tekst, drzewo, mapa&#10;&#10;Opis wygenerowany automatycznie">
            <a:extLst>
              <a:ext uri="{FF2B5EF4-FFF2-40B4-BE49-F238E27FC236}">
                <a16:creationId xmlns:a16="http://schemas.microsoft.com/office/drawing/2014/main" id="{7A71B367-8523-D387-8186-9F9043DB4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25" y="137659"/>
            <a:ext cx="9404284" cy="658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2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46EB8-B36C-FECC-8977-C67304837F20}"/>
              </a:ext>
            </a:extLst>
          </p:cNvPr>
          <p:cNvSpPr txBox="1"/>
          <p:nvPr/>
        </p:nvSpPr>
        <p:spPr>
          <a:xfrm>
            <a:off x="9573654" y="2951945"/>
            <a:ext cx="262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WAWW Pracownia Projektowa Mirosław Wojcieszak </a:t>
            </a:r>
            <a:br>
              <a:rPr lang="pl-PL" sz="1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pl-PL" sz="1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Gąska Studio Łukasz Gąska </a:t>
            </a:r>
            <a:br>
              <a:rPr lang="pl-PL" sz="1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pl-PL" sz="1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Marta Sowińska-Gąska</a:t>
            </a: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2" name="Obraz 1" descr="Obraz zawierający tekst, drzewo, dom, zrzut ekranu&#10;&#10;Opis wygenerowany automatycznie">
            <a:extLst>
              <a:ext uri="{FF2B5EF4-FFF2-40B4-BE49-F238E27FC236}">
                <a16:creationId xmlns:a16="http://schemas.microsoft.com/office/drawing/2014/main" id="{32D29500-7F49-A347-C04C-EADEBE9134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69" y="137659"/>
            <a:ext cx="9404285" cy="658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02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529D39-5509-8443-A307-18076D9F0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80" y="2929733"/>
            <a:ext cx="11856640" cy="998533"/>
          </a:xfrm>
        </p:spPr>
        <p:txBody>
          <a:bodyPr>
            <a:noAutofit/>
          </a:bodyPr>
          <a:lstStyle/>
          <a:p>
            <a:pPr algn="ctr"/>
            <a:r>
              <a:rPr lang="pl-PL" sz="6000" kern="0" dirty="0">
                <a:latin typeface="+mn-lt"/>
                <a:cs typeface="Times New Roman" panose="02020603050405020304" pitchFamily="18" charset="0"/>
              </a:rPr>
              <a:t>Młynarczyk Architekci Sp. z o.o.</a:t>
            </a:r>
          </a:p>
        </p:txBody>
      </p:sp>
    </p:spTree>
    <p:extLst>
      <p:ext uri="{BB962C8B-B14F-4D97-AF65-F5344CB8AC3E}">
        <p14:creationId xmlns:p14="http://schemas.microsoft.com/office/powerpoint/2010/main" val="385637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46EB8-B36C-FECC-8977-C67304837F20}"/>
              </a:ext>
            </a:extLst>
          </p:cNvPr>
          <p:cNvSpPr txBox="1"/>
          <p:nvPr/>
        </p:nvSpPr>
        <p:spPr>
          <a:xfrm>
            <a:off x="9553837" y="3013501"/>
            <a:ext cx="263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Młynarczyk Architekci Sp. z o.o.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2" name="Obraz 1" descr="Obraz zawierający tekst, meble, dom, stół&#10;&#10;Opis wygenerowany automatycznie">
            <a:extLst>
              <a:ext uri="{FF2B5EF4-FFF2-40B4-BE49-F238E27FC236}">
                <a16:creationId xmlns:a16="http://schemas.microsoft.com/office/drawing/2014/main" id="{ED08A4C9-B102-2232-D030-5A9BBC026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84" y="137380"/>
            <a:ext cx="9404285" cy="65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86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46EB8-B36C-FECC-8977-C67304837F20}"/>
              </a:ext>
            </a:extLst>
          </p:cNvPr>
          <p:cNvSpPr txBox="1"/>
          <p:nvPr/>
        </p:nvSpPr>
        <p:spPr>
          <a:xfrm>
            <a:off x="9553432" y="3013500"/>
            <a:ext cx="2638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Młynarczyk Architekci Sp. z o.o.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2" name="Obraz 1" descr="Obraz zawierający tekst, dom, drzewo, budynek&#10;&#10;Opis wygenerowany automatycznie">
            <a:extLst>
              <a:ext uri="{FF2B5EF4-FFF2-40B4-BE49-F238E27FC236}">
                <a16:creationId xmlns:a16="http://schemas.microsoft.com/office/drawing/2014/main" id="{27389B8C-D801-EEDB-8B52-F9F4B13D1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78" y="142217"/>
            <a:ext cx="9390466" cy="65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6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529D39-5509-8443-A307-18076D9F0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556" y="2964759"/>
            <a:ext cx="11040888" cy="928481"/>
          </a:xfrm>
        </p:spPr>
        <p:txBody>
          <a:bodyPr>
            <a:noAutofit/>
          </a:bodyPr>
          <a:lstStyle/>
          <a:p>
            <a:pPr algn="ctr"/>
            <a:r>
              <a:rPr lang="pl-PL" sz="60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Racing Green </a:t>
            </a:r>
            <a:r>
              <a:rPr lang="pl-PL" sz="6000" b="1" kern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Interiors</a:t>
            </a:r>
            <a:r>
              <a:rPr lang="pl-PL" sz="60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Limited </a:t>
            </a:r>
            <a:r>
              <a:rPr lang="pl-PL" sz="6000" b="1" kern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Ltd</a:t>
            </a:r>
            <a:r>
              <a:rPr lang="pl-PL" sz="60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718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Plan, diagram, wykres&#10;&#10;Opis wygenerowany automatycznie">
            <a:extLst>
              <a:ext uri="{FF2B5EF4-FFF2-40B4-BE49-F238E27FC236}">
                <a16:creationId xmlns:a16="http://schemas.microsoft.com/office/drawing/2014/main" id="{070607EF-ECDF-8738-7612-390B28401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50" y="153626"/>
            <a:ext cx="9357868" cy="655074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46EB8-B36C-FECC-8977-C67304837F20}"/>
              </a:ext>
            </a:extLst>
          </p:cNvPr>
          <p:cNvSpPr txBox="1"/>
          <p:nvPr/>
        </p:nvSpPr>
        <p:spPr>
          <a:xfrm>
            <a:off x="9508316" y="3028890"/>
            <a:ext cx="26836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Racing Green </a:t>
            </a:r>
            <a:r>
              <a:rPr lang="pl-PL" sz="2300" b="1" kern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Interiors</a:t>
            </a:r>
            <a:r>
              <a:rPr lang="pl-PL" sz="23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Limited </a:t>
            </a:r>
            <a:r>
              <a:rPr lang="pl-PL" sz="2300" b="1" kern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Ltd</a:t>
            </a:r>
            <a:r>
              <a:rPr lang="pl-PL" sz="23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2506150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46EB8-B36C-FECC-8977-C67304837F20}"/>
              </a:ext>
            </a:extLst>
          </p:cNvPr>
          <p:cNvSpPr txBox="1"/>
          <p:nvPr/>
        </p:nvSpPr>
        <p:spPr>
          <a:xfrm>
            <a:off x="9514856" y="3028890"/>
            <a:ext cx="26771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Racing Green </a:t>
            </a:r>
            <a:r>
              <a:rPr lang="pl-PL" sz="2300" b="1" kern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Interiors</a:t>
            </a:r>
            <a:r>
              <a:rPr lang="pl-PL" sz="23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Limited </a:t>
            </a:r>
            <a:r>
              <a:rPr lang="pl-PL" sz="2300" b="1" kern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Ltd</a:t>
            </a:r>
            <a:r>
              <a:rPr lang="pl-PL" sz="23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300" b="1" dirty="0"/>
          </a:p>
        </p:txBody>
      </p:sp>
      <p:pic>
        <p:nvPicPr>
          <p:cNvPr id="2" name="Obraz 1" descr="Obraz zawierający tekst, drzewo, mapa, gazeta&#10;&#10;Opis wygenerowany automatycznie">
            <a:extLst>
              <a:ext uri="{FF2B5EF4-FFF2-40B4-BE49-F238E27FC236}">
                <a16:creationId xmlns:a16="http://schemas.microsoft.com/office/drawing/2014/main" id="{4D51E7CF-A3E7-63C4-3FC0-334508AA0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88" y="146116"/>
            <a:ext cx="9379323" cy="656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67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529D39-5509-8443-A307-18076D9F0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80" y="3001741"/>
            <a:ext cx="11856640" cy="854517"/>
          </a:xfrm>
        </p:spPr>
        <p:txBody>
          <a:bodyPr>
            <a:noAutofit/>
          </a:bodyPr>
          <a:lstStyle/>
          <a:p>
            <a:pPr algn="ctr"/>
            <a:r>
              <a:rPr lang="pl-PL" sz="6000" kern="0" dirty="0">
                <a:latin typeface="+mn-lt"/>
                <a:cs typeface="Times New Roman" panose="02020603050405020304" pitchFamily="18" charset="0"/>
              </a:rPr>
              <a:t>Rafał Mazur i Łukasz Gaj </a:t>
            </a:r>
          </a:p>
        </p:txBody>
      </p:sp>
    </p:spTree>
    <p:extLst>
      <p:ext uri="{BB962C8B-B14F-4D97-AF65-F5344CB8AC3E}">
        <p14:creationId xmlns:p14="http://schemas.microsoft.com/office/powerpoint/2010/main" val="368053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46EB8-B36C-FECC-8977-C67304837F20}"/>
              </a:ext>
            </a:extLst>
          </p:cNvPr>
          <p:cNvSpPr txBox="1"/>
          <p:nvPr/>
        </p:nvSpPr>
        <p:spPr>
          <a:xfrm>
            <a:off x="9553586" y="3013501"/>
            <a:ext cx="2638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Rafał Mazur </a:t>
            </a:r>
          </a:p>
          <a:p>
            <a:pPr algn="ctr"/>
            <a:r>
              <a:rPr lang="pl-PL" sz="2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 Łukasz Gaj 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4" name="Obraz 3" descr="Obraz zawierający tekst, niebo, budynek, zrzut ekranu&#10;&#10;Opis wygenerowany automatycznie">
            <a:extLst>
              <a:ext uri="{FF2B5EF4-FFF2-40B4-BE49-F238E27FC236}">
                <a16:creationId xmlns:a16="http://schemas.microsoft.com/office/drawing/2014/main" id="{086F07AE-2F31-FC8A-3608-A17B25B8D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09" y="143675"/>
            <a:ext cx="9380119" cy="656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6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46EB8-B36C-FECC-8977-C67304837F20}"/>
              </a:ext>
            </a:extLst>
          </p:cNvPr>
          <p:cNvSpPr txBox="1"/>
          <p:nvPr/>
        </p:nvSpPr>
        <p:spPr>
          <a:xfrm>
            <a:off x="9553837" y="3013500"/>
            <a:ext cx="263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Rafał Mazur </a:t>
            </a:r>
          </a:p>
          <a:p>
            <a:pPr algn="ctr"/>
            <a:r>
              <a:rPr lang="pl-PL" sz="2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 Łukasz Gaj 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4" name="Obraz 3" descr="Obraz zawierający tekst, Plan, mapa&#10;&#10;Opis wygenerowany automatycznie">
            <a:extLst>
              <a:ext uri="{FF2B5EF4-FFF2-40B4-BE49-F238E27FC236}">
                <a16:creationId xmlns:a16="http://schemas.microsoft.com/office/drawing/2014/main" id="{8AFFD966-DC2B-8682-4A2D-2FF39FDE7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97" y="142797"/>
            <a:ext cx="9388803" cy="65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8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529D39-5509-8443-A307-18076D9F0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80" y="2965737"/>
            <a:ext cx="11856640" cy="926525"/>
          </a:xfrm>
        </p:spPr>
        <p:txBody>
          <a:bodyPr>
            <a:noAutofit/>
          </a:bodyPr>
          <a:lstStyle/>
          <a:p>
            <a:pPr algn="ctr"/>
            <a:r>
              <a:rPr lang="pl-PL" sz="6000" kern="0" dirty="0">
                <a:latin typeface="+mn-lt"/>
                <a:cs typeface="Times New Roman" panose="02020603050405020304" pitchFamily="18" charset="0"/>
              </a:rPr>
              <a:t>Łukasz </a:t>
            </a:r>
            <a:r>
              <a:rPr lang="pl-PL" sz="6000" kern="0" dirty="0" err="1">
                <a:latin typeface="+mn-lt"/>
                <a:cs typeface="Times New Roman" panose="02020603050405020304" pitchFamily="18" charset="0"/>
              </a:rPr>
              <a:t>Stępnik</a:t>
            </a:r>
            <a:r>
              <a:rPr lang="pl-PL" sz="6000" kern="0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417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46EB8-B36C-FECC-8977-C67304837F20}"/>
              </a:ext>
            </a:extLst>
          </p:cNvPr>
          <p:cNvSpPr txBox="1"/>
          <p:nvPr/>
        </p:nvSpPr>
        <p:spPr>
          <a:xfrm>
            <a:off x="9529009" y="3198166"/>
            <a:ext cx="265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Łukasz </a:t>
            </a:r>
            <a:r>
              <a:rPr lang="pl-PL" sz="2400" b="1" kern="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Stępnik</a:t>
            </a:r>
            <a:r>
              <a:rPr lang="pl-PL" sz="24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2" name="Obraz 1" descr="Obraz zawierający tekst, drzewo, zrzut ekranu, budynek&#10;&#10;Opis wygenerowany automatycznie">
            <a:extLst>
              <a:ext uri="{FF2B5EF4-FFF2-40B4-BE49-F238E27FC236}">
                <a16:creationId xmlns:a16="http://schemas.microsoft.com/office/drawing/2014/main" id="{11F54ACC-652E-2EAD-CBA2-AEB66C4E4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75" y="142506"/>
            <a:ext cx="9389634" cy="657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56709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 LSK" id="{184D7F73-7FEC-9244-B145-2EBBC464ABFD}" vid="{BC31432A-1D49-A94B-B6BA-6C1C7C3D03AD}"/>
    </a:ext>
  </a:extLst>
</a:theme>
</file>

<file path=ppt/theme/theme2.xml><?xml version="1.0" encoding="utf-8"?>
<a:theme xmlns:a="http://schemas.openxmlformats.org/drawingml/2006/main" name="2_Motyw pakietu Office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 LSK" id="{184D7F73-7FEC-9244-B145-2EBBC464ABFD}" vid="{BC31432A-1D49-A94B-B6BA-6C1C7C3D03AD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3508</TotalTime>
  <Words>125</Words>
  <Application>Microsoft Office PowerPoint</Application>
  <PresentationFormat>Panoramiczny</PresentationFormat>
  <Paragraphs>20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Lato</vt:lpstr>
      <vt:lpstr>Montserrat</vt:lpstr>
      <vt:lpstr>1_Motyw pakietu Office</vt:lpstr>
      <vt:lpstr>2_Motyw pakietu Office</vt:lpstr>
      <vt:lpstr>Prezentacja programu PowerPoint</vt:lpstr>
      <vt:lpstr>Racing Green Interiors Limited Ltd </vt:lpstr>
      <vt:lpstr>Prezentacja programu PowerPoint</vt:lpstr>
      <vt:lpstr>Prezentacja programu PowerPoint</vt:lpstr>
      <vt:lpstr>Rafał Mazur i Łukasz Gaj </vt:lpstr>
      <vt:lpstr>Prezentacja programu PowerPoint</vt:lpstr>
      <vt:lpstr>Prezentacja programu PowerPoint</vt:lpstr>
      <vt:lpstr>Łukasz Stępnik </vt:lpstr>
      <vt:lpstr>Prezentacja programu PowerPoint</vt:lpstr>
      <vt:lpstr>Prezentacja programu PowerPoint</vt:lpstr>
      <vt:lpstr>WAWW Pracownia Projektowa Mirosław Wojcieszak  Gąska Studio Łukasz Gąska  Marta Sowińska-Gąska</vt:lpstr>
      <vt:lpstr>Prezentacja programu PowerPoint</vt:lpstr>
      <vt:lpstr>Prezentacja programu PowerPoint</vt:lpstr>
      <vt:lpstr>Młynarczyk Architekci Sp. z o.o.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 sit amet</dc:title>
  <dc:creator>Chrostowska Agnieszka</dc:creator>
  <cp:lastModifiedBy>Serkowska Aleksandra</cp:lastModifiedBy>
  <cp:revision>72</cp:revision>
  <dcterms:created xsi:type="dcterms:W3CDTF">2022-03-31T12:53:41Z</dcterms:created>
  <dcterms:modified xsi:type="dcterms:W3CDTF">2023-05-31T06:21:07Z</dcterms:modified>
</cp:coreProperties>
</file>