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8" r:id="rId1"/>
    <p:sldMasterId id="2147483730" r:id="rId2"/>
  </p:sldMasterIdLst>
  <p:notesMasterIdLst>
    <p:notesMasterId r:id="rId19"/>
  </p:notesMasterIdLst>
  <p:sldIdLst>
    <p:sldId id="312" r:id="rId3"/>
    <p:sldId id="313" r:id="rId4"/>
    <p:sldId id="320" r:id="rId5"/>
    <p:sldId id="321" r:id="rId6"/>
    <p:sldId id="316" r:id="rId7"/>
    <p:sldId id="322" r:id="rId8"/>
    <p:sldId id="323" r:id="rId9"/>
    <p:sldId id="317" r:id="rId10"/>
    <p:sldId id="324" r:id="rId11"/>
    <p:sldId id="325" r:id="rId12"/>
    <p:sldId id="318" r:id="rId13"/>
    <p:sldId id="326" r:id="rId14"/>
    <p:sldId id="327" r:id="rId15"/>
    <p:sldId id="319" r:id="rId16"/>
    <p:sldId id="330" r:id="rId17"/>
    <p:sldId id="329" r:id="rId1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29"/>
    <p:restoredTop sz="96247" autoAdjust="0"/>
  </p:normalViewPr>
  <p:slideViewPr>
    <p:cSldViewPr snapToObjects="1" showGuides="1">
      <p:cViewPr varScale="1">
        <p:scale>
          <a:sx n="126" d="100"/>
          <a:sy n="126" d="100"/>
        </p:scale>
        <p:origin x="126" y="2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D4B3F0-1BF3-0A42-A193-9791671DB746}" type="datetimeFigureOut">
              <a:rPr lang="pl-PL" smtClean="0"/>
              <a:t>2023-05-31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A32F01-D31A-7045-8085-7300E847460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5846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024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65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192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84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5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7069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4" y="1628799"/>
            <a:ext cx="10904763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99840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69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2424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9131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9725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1246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7714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85434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92" r="52286" b="12092"/>
          <a:stretch/>
        </p:blipFill>
        <p:spPr>
          <a:xfrm>
            <a:off x="-20217" y="0"/>
            <a:ext cx="4316017" cy="6858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5FE27D1-F172-C89A-59D5-22DA0652C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32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8755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0769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7555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01" r="36543" b="7109"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02860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665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8708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5" t="4905" r="15531"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9886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85877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807" t="13601" r="10903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755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059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4367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79" t="30992" r="7119" b="44740"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316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267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80" t="30992" r="6956" b="44740"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0152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723" t="13601" r="10987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2279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67" t="21233" r="412" b="46828"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78923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7987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823" t="20512" r="245" b="13070"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7632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" t="14583" r="35531" b="63452"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7103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58CA8B6-C0B9-A861-9F87-D531018391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00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81E2808-B9A3-EF1F-80C6-14A183CFD3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54385" y="158812"/>
            <a:ext cx="2332856" cy="57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14687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4C081A6-FBA7-E505-4952-46062F2FB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858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6" y="0"/>
            <a:ext cx="12191997" cy="685755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9E649E1-87B8-95A1-7251-5D3B350AED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27199" y="224069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45345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C7F24647-1BE8-824F-AD58-882C9BC86EFF}"/>
              </a:ext>
            </a:extLst>
          </p:cNvPr>
          <p:cNvGrpSpPr/>
          <p:nvPr userDrawn="1"/>
        </p:nvGrpSpPr>
        <p:grpSpPr>
          <a:xfrm>
            <a:off x="1309381" y="2873265"/>
            <a:ext cx="159727" cy="453961"/>
            <a:chOff x="1312556" y="2873265"/>
            <a:chExt cx="159727" cy="453961"/>
          </a:xfrm>
        </p:grpSpPr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3BC28AFF-65A8-E042-9960-8354438005AC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22" name="Prostokąt 21">
              <a:extLst>
                <a:ext uri="{FF2B5EF4-FFF2-40B4-BE49-F238E27FC236}">
                  <a16:creationId xmlns:a16="http://schemas.microsoft.com/office/drawing/2014/main" id="{DD986CA9-3126-6B41-95A8-89BD59A746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82609315-3A4D-00E9-9D01-7F5F14793A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6320" y="620688"/>
            <a:ext cx="2638616" cy="85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1523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1973776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3" name="Tytuł 1">
            <a:extLst>
              <a:ext uri="{FF2B5EF4-FFF2-40B4-BE49-F238E27FC236}">
                <a16:creationId xmlns:a16="http://schemas.microsoft.com/office/drawing/2014/main" id="{F3791520-1557-E443-9BBA-161C2D29655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8" name="Podtytuł 2">
            <a:extLst>
              <a:ext uri="{FF2B5EF4-FFF2-40B4-BE49-F238E27FC236}">
                <a16:creationId xmlns:a16="http://schemas.microsoft.com/office/drawing/2014/main" id="{59D766FC-0B20-6343-9DA4-6B33AE816E3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90E7FAEE-6144-F08A-094F-4598DB8712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72378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06" t="15108" r="-213" b="40647"/>
          <a:stretch/>
        </p:blipFill>
        <p:spPr>
          <a:xfrm>
            <a:off x="0" y="0"/>
            <a:ext cx="5887453" cy="3946358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2774601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76812" y="4580092"/>
            <a:ext cx="6435412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581E2808-B9A3-EF1F-80C6-14A183CFD3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0908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0630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4243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4325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06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F143D589-A9D4-0DBD-307A-FA79088B8CB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5050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21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498DA0F7-B301-1742-8184-9EF0E67A3852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C5B41F94-6964-654E-9CBD-7F320E2ECC2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0B88C3E4-057E-2542-880C-1335A48F059F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9408384-0BE5-12B0-CD68-A9AC62143E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15403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grpSp>
        <p:nvGrpSpPr>
          <p:cNvPr id="13" name="Grupa 12">
            <a:extLst>
              <a:ext uri="{FF2B5EF4-FFF2-40B4-BE49-F238E27FC236}">
                <a16:creationId xmlns:a16="http://schemas.microsoft.com/office/drawing/2014/main" id="{E543AC6C-2737-F646-8244-5C5519D2ADEC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4" name="Prostokąt 13">
              <a:extLst>
                <a:ext uri="{FF2B5EF4-FFF2-40B4-BE49-F238E27FC236}">
                  <a16:creationId xmlns:a16="http://schemas.microsoft.com/office/drawing/2014/main" id="{5E241F9C-6BC9-5647-9BCC-CB50E2482402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5" name="Prostokąt 14">
              <a:extLst>
                <a:ext uri="{FF2B5EF4-FFF2-40B4-BE49-F238E27FC236}">
                  <a16:creationId xmlns:a16="http://schemas.microsoft.com/office/drawing/2014/main" id="{6718271F-AF7D-6A4C-92B4-0AB60814F50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4" name="Obraz 3">
            <a:extLst>
              <a:ext uri="{FF2B5EF4-FFF2-40B4-BE49-F238E27FC236}">
                <a16:creationId xmlns:a16="http://schemas.microsoft.com/office/drawing/2014/main" id="{BA06488D-7450-A46F-4BFA-4CA94452E0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54306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6" name="Tytuł 1">
            <a:extLst>
              <a:ext uri="{FF2B5EF4-FFF2-40B4-BE49-F238E27FC236}">
                <a16:creationId xmlns:a16="http://schemas.microsoft.com/office/drawing/2014/main" id="{AA904441-F3E2-4E43-AB36-8F12600AD4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17" name="Podtytuł 2">
            <a:extLst>
              <a:ext uri="{FF2B5EF4-FFF2-40B4-BE49-F238E27FC236}">
                <a16:creationId xmlns:a16="http://schemas.microsoft.com/office/drawing/2014/main" id="{541B2E72-9B68-D948-98FD-F06FFC78F3A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8CB1CDB8-22B6-D24B-9401-514D213E5456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224604B1-20CE-DE49-AEEB-DD1D6DEA4B9F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DBC8784C-213B-3945-BDBF-EDF8C1DAA531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2" name="Obraz 1">
            <a:extLst>
              <a:ext uri="{FF2B5EF4-FFF2-40B4-BE49-F238E27FC236}">
                <a16:creationId xmlns:a16="http://schemas.microsoft.com/office/drawing/2014/main" id="{1C876CCD-5CF6-6E92-DD79-9715E6E491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86226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5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7D786E8-83D0-0D14-FEA5-31A3007D2D0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1183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9" name="Obraz 18">
            <a:extLst>
              <a:ext uri="{FF2B5EF4-FFF2-40B4-BE49-F238E27FC236}">
                <a16:creationId xmlns:a16="http://schemas.microsoft.com/office/drawing/2014/main" id="{05B014EB-A133-C94B-BEE7-C17DA5AA43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0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63844" y="1628799"/>
            <a:ext cx="10904763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accent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5600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F812CE1-D167-5487-0A7E-21E881FE6F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2589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0CE644D-5514-25F9-3B61-F4EADF9FF60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3846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6" name="Obraz 15">
            <a:extLst>
              <a:ext uri="{FF2B5EF4-FFF2-40B4-BE49-F238E27FC236}">
                <a16:creationId xmlns:a16="http://schemas.microsoft.com/office/drawing/2014/main" id="{72C49D0A-6500-6043-BE30-97C996FB36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82" r="24001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2424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633499F-DB68-E591-85AA-FCA37819EA8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00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2632025"/>
            <a:ext cx="3109461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1681163"/>
            <a:ext cx="3109461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1D5D402-B9B4-4D6B-B68B-32A967A9B9C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9492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rostokąt 23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3328987"/>
            <a:ext cx="12192000" cy="35290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rgbClr val="002060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3" r="24040"/>
          <a:stretch/>
        </p:blipFill>
        <p:spPr>
          <a:xfrm>
            <a:off x="0" y="4923047"/>
            <a:ext cx="12192000" cy="1962337"/>
          </a:xfrm>
          <a:prstGeom prst="rect">
            <a:avLst/>
          </a:prstGeom>
        </p:spPr>
      </p:pic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1628799"/>
            <a:ext cx="3426938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399" y="1628799"/>
            <a:ext cx="10832755" cy="38164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632025"/>
            <a:ext cx="10515600" cy="2597176"/>
          </a:xfrm>
        </p:spPr>
        <p:txBody>
          <a:bodyPr>
            <a:noAutofit/>
          </a:bodyPr>
          <a:lstStyle>
            <a:lvl1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1pPr>
            <a:lvl2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2pPr>
            <a:lvl3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3pPr>
            <a:lvl4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4pPr>
            <a:lvl5pPr>
              <a:lnSpc>
                <a:spcPts val="1640"/>
              </a:lnSpc>
              <a:spcBef>
                <a:spcPts val="600"/>
              </a:spcBef>
              <a:spcAft>
                <a:spcPts val="0"/>
              </a:spcAft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10512424" cy="823912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F9EF492-F292-BED6-9179-63A328D584A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4925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951EB985-CB2F-DA7E-8678-92AA0BA8B9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8054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3C4A254-851E-1742-00A9-B5B4A3871C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36882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5D587C08-A869-AA43-A94E-6109417251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092" r="52286" b="12092"/>
          <a:stretch/>
        </p:blipFill>
        <p:spPr>
          <a:xfrm>
            <a:off x="-20217" y="0"/>
            <a:ext cx="4316017" cy="685800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5FE27D1-F172-C89A-59D5-22DA0652CA8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89446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AFB4EF2F-8DA0-CA04-78B8-32FCF872605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54520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7176120" y="0"/>
            <a:ext cx="501588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5916706" y="894555"/>
            <a:ext cx="5437094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4525072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4525072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3AA5E78-3B30-46A8-62DA-F6639F447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4089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0" y="0"/>
            <a:ext cx="5916706" cy="2361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490720" y="894519"/>
            <a:ext cx="4863080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15480" y="2708920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18CD086E-953B-ED41-930F-9D84B513D0E4}"/>
              </a:ext>
            </a:extLst>
          </p:cNvPr>
          <p:cNvSpPr>
            <a:spLocks noGrp="1"/>
          </p:cNvSpPr>
          <p:nvPr>
            <p:ph sz="half" idx="15"/>
          </p:nvPr>
        </p:nvSpPr>
        <p:spPr>
          <a:xfrm>
            <a:off x="1415480" y="3934763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9F342AD6-A557-FC42-B9F3-694E37032B2F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1415480" y="5157192"/>
            <a:ext cx="4501226" cy="1080120"/>
          </a:xfrm>
        </p:spPr>
        <p:txBody>
          <a:bodyPr>
            <a:noAutofit/>
          </a:bodyPr>
          <a:lstStyle>
            <a:lvl1pPr algn="l">
              <a:lnSpc>
                <a:spcPct val="100000"/>
              </a:lnSpc>
              <a:buFontTx/>
              <a:buNone/>
              <a:defRPr sz="1400">
                <a:latin typeface="Lato" panose="020F0502020204030203" pitchFamily="34" charset="-18"/>
              </a:defRPr>
            </a:lvl1pPr>
            <a:lvl2pPr algn="l">
              <a:buFontTx/>
              <a:buNone/>
              <a:defRPr sz="1600"/>
            </a:lvl2pPr>
            <a:lvl3pPr algn="l">
              <a:buFontTx/>
              <a:buNone/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2D045291-1221-5C7C-B22C-B21B74C8427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03754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7364543-E167-494A-B97D-E49BB35E0F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001" r="36543" b="7109"/>
          <a:stretch/>
        </p:blipFill>
        <p:spPr>
          <a:xfrm>
            <a:off x="7840067" y="960120"/>
            <a:ext cx="4351933" cy="5410200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206C9CE8-55FB-6737-3638-FBCDD9D741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41313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083FBE69-F2B3-C742-A96A-2706C5FA795B}"/>
              </a:ext>
            </a:extLst>
          </p:cNvPr>
          <p:cNvSpPr/>
          <p:nvPr userDrawn="1"/>
        </p:nvSpPr>
        <p:spPr>
          <a:xfrm>
            <a:off x="0" y="-14306"/>
            <a:ext cx="12192000" cy="293296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855A0C8-524F-A844-99FD-DE3B84A6AD74}"/>
              </a:ext>
            </a:extLst>
          </p:cNvPr>
          <p:cNvSpPr/>
          <p:nvPr userDrawn="1"/>
        </p:nvSpPr>
        <p:spPr>
          <a:xfrm>
            <a:off x="4377714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C5E081DF-CFFA-5D47-A503-0C00807C0512}"/>
              </a:ext>
            </a:extLst>
          </p:cNvPr>
          <p:cNvSpPr/>
          <p:nvPr userDrawn="1"/>
        </p:nvSpPr>
        <p:spPr>
          <a:xfrm>
            <a:off x="8101217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2AD3FDAA-ECE4-1541-A483-9798E35EF64F}"/>
              </a:ext>
            </a:extLst>
          </p:cNvPr>
          <p:cNvSpPr/>
          <p:nvPr userDrawn="1"/>
        </p:nvSpPr>
        <p:spPr>
          <a:xfrm>
            <a:off x="695400" y="2119763"/>
            <a:ext cx="3426938" cy="34694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6D755EC-0B70-6C40-BDA8-ABC049943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77937"/>
            <a:ext cx="10515600" cy="823912"/>
          </a:xfrm>
        </p:spPr>
        <p:txBody>
          <a:bodyPr>
            <a:normAutofit/>
          </a:bodyPr>
          <a:lstStyle>
            <a:lvl1pPr>
              <a:defRPr sz="40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0" name="Symbol zastępczy tekstu 2">
            <a:extLst>
              <a:ext uri="{FF2B5EF4-FFF2-40B4-BE49-F238E27FC236}">
                <a16:creationId xmlns:a16="http://schemas.microsoft.com/office/drawing/2014/main" id="{6C1509CE-8B60-014D-A3B8-A7EFA6CC45B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41269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4AF300F9-B386-9443-99FD-AEB3AFBA98B5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541269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E45E46C9-1F39-C749-8758-9EA47604ED34}"/>
              </a:ext>
            </a:extLst>
          </p:cNvPr>
          <p:cNvSpPr>
            <a:spLocks noGrp="1"/>
          </p:cNvSpPr>
          <p:nvPr>
            <p:ph type="body" idx="15"/>
          </p:nvPr>
        </p:nvSpPr>
        <p:spPr>
          <a:xfrm>
            <a:off x="8242751" y="2276871"/>
            <a:ext cx="3109461" cy="641791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C41CFFEF-486F-DB4B-BE61-6913D2DB46E4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242751" y="3045613"/>
            <a:ext cx="3109461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2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2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2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2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2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A24B91-1091-2EF7-6745-AECAE2E2404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22074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859C5146-5825-3B7B-060A-373B1CD3D04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14293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dirty="0"/>
              <a:t>Kliknij, aby edytować style wzorca tekstu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764703"/>
            <a:ext cx="4523484" cy="144016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1800"/>
              </a:spcBef>
              <a:buNone/>
              <a:defRPr sz="24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tx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2492896"/>
            <a:ext cx="4523484" cy="3276844"/>
          </a:xfrm>
        </p:spPr>
        <p:txBody>
          <a:bodyPr>
            <a:noAutofit/>
          </a:bodyPr>
          <a:lstStyle>
            <a:lvl1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ts val="1780"/>
              </a:lnSpc>
              <a:spcBef>
                <a:spcPts val="600"/>
              </a:spcBef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93CA616-8403-0247-B9D0-04921B5285B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525" t="4905" r="15531"/>
          <a:stretch/>
        </p:blipFill>
        <p:spPr>
          <a:xfrm>
            <a:off x="-24680" y="5604767"/>
            <a:ext cx="12216680" cy="1418207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98F4E47F-2219-9337-6A6B-66991328DEF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27402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4961797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Shape 614">
            <a:extLst>
              <a:ext uri="{FF2B5EF4-FFF2-40B4-BE49-F238E27FC236}">
                <a16:creationId xmlns:a16="http://schemas.microsoft.com/office/drawing/2014/main" id="{FF14EB92-1F38-A64F-8FA2-B8116D822EAB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6638196" y="894555"/>
            <a:ext cx="4715603" cy="5068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>
              <a:defRPr>
                <a:latin typeface="Lato" panose="020F0502020204030203" pitchFamily="34" charset="-18"/>
              </a:defRPr>
            </a:lvl1pPr>
          </a:lstStyle>
          <a:p>
            <a:r>
              <a:rPr lang="pl-PL"/>
              <a:t>Kliknij ikonę, aby dodać obraz</a:t>
            </a:r>
            <a:endParaRPr dirty="0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6A04AE33-6D3F-964A-B571-73A4185C3F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910" t="14583" r="388" b="63452"/>
          <a:stretch/>
        </p:blipFill>
        <p:spPr>
          <a:xfrm flipV="1">
            <a:off x="6096000" y="4985336"/>
            <a:ext cx="5976664" cy="1872664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A5E87ADC-F438-B220-DE6C-3687A4A9360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09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D5381473-3267-2CDC-0286-765493323C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67373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807" t="13601" r="10903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DA77F605-6252-80EB-7982-5D572F3120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98611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>
            <a:extLst>
              <a:ext uri="{FF2B5EF4-FFF2-40B4-BE49-F238E27FC236}">
                <a16:creationId xmlns:a16="http://schemas.microsoft.com/office/drawing/2014/main" id="{F14D44F0-4599-CB40-9472-F00AC6D17B3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B5ABB115-4770-F349-9DC6-AEDB63E69B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39106" y="1557337"/>
            <a:ext cx="8713787" cy="3743325"/>
          </a:xfrm>
        </p:spPr>
        <p:txBody>
          <a:bodyPr anchor="ctr">
            <a:normAutofit/>
          </a:bodyPr>
          <a:lstStyle>
            <a:lvl1pPr algn="ctr"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algn="ctr">
              <a:defRPr sz="2800" b="1" i="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 algn="ctr">
              <a:defRPr sz="2400" b="1" i="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 algn="ctr">
              <a:defRPr sz="2000" b="1" i="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8DCF6F1-DE47-573F-756B-BEB8AEE4A05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7157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79" t="30992" r="7119" b="44740"/>
          <a:stretch/>
        </p:blipFill>
        <p:spPr>
          <a:xfrm>
            <a:off x="4964435" y="-171399"/>
            <a:ext cx="4562149" cy="193548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5CDE0803-0EB8-C1F9-B514-12E13E0B76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9321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>
            <a:extLst>
              <a:ext uri="{FF2B5EF4-FFF2-40B4-BE49-F238E27FC236}">
                <a16:creationId xmlns:a16="http://schemas.microsoft.com/office/drawing/2014/main" id="{C01DDC0D-BC7A-4D40-9C31-1FF91DEF6E18}"/>
              </a:ext>
            </a:extLst>
          </p:cNvPr>
          <p:cNvSpPr/>
          <p:nvPr userDrawn="1"/>
        </p:nvSpPr>
        <p:spPr>
          <a:xfrm>
            <a:off x="0" y="0"/>
            <a:ext cx="12192000" cy="30506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5522DDD-DFEF-6746-BDA0-AAD2E66760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6712"/>
            <a:ext cx="10515600" cy="1656185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B1C7C8-A1C9-2D4C-A3E1-4F103A4856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7A756E2C-3BC7-C94C-94E0-0CE54EF108C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6392002" y="3563937"/>
            <a:ext cx="4961798" cy="2241327"/>
          </a:xfrm>
        </p:spPr>
        <p:txBody>
          <a:bodyPr/>
          <a:lstStyle>
            <a:lvl1pPr>
              <a:defRPr>
                <a:latin typeface="Lato" panose="020F0502020204030203" pitchFamily="34" charset="-18"/>
              </a:defRPr>
            </a:lvl1pPr>
            <a:lvl2pPr>
              <a:defRPr>
                <a:latin typeface="Lato" panose="020F0502020204030203" pitchFamily="34" charset="-18"/>
              </a:defRPr>
            </a:lvl2pPr>
            <a:lvl3pPr>
              <a:defRPr>
                <a:latin typeface="Lato" panose="020F0502020204030203" pitchFamily="34" charset="-18"/>
              </a:defRPr>
            </a:lvl3pPr>
            <a:lvl4pPr>
              <a:defRPr>
                <a:latin typeface="Lato" panose="020F0502020204030203" pitchFamily="34" charset="-18"/>
              </a:defRPr>
            </a:lvl4pPr>
            <a:lvl5pPr>
              <a:defRPr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611A3AC0-8C6C-891E-F43C-1CFFD745FC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55846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B5120416-34F0-6C46-82CD-41819DC03A1D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5BD6D243-C00D-9748-B0D9-76408DAC11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680" t="30992" r="6956" b="44740"/>
          <a:stretch/>
        </p:blipFill>
        <p:spPr>
          <a:xfrm>
            <a:off x="4752528" y="-1"/>
            <a:ext cx="5382072" cy="2276871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EA078A7-4CD4-5B4F-B969-0CD79C19B6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61576D-3CDB-9A49-A8B2-9FF74194BD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solidFill>
                  <a:schemeClr val="tx2"/>
                </a:solidFill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sp>
        <p:nvSpPr>
          <p:cNvPr id="19" name="Tytuł 1">
            <a:extLst>
              <a:ext uri="{FF2B5EF4-FFF2-40B4-BE49-F238E27FC236}">
                <a16:creationId xmlns:a16="http://schemas.microsoft.com/office/drawing/2014/main" id="{34B82B4A-8BD9-6E4E-BFC2-CDDFFC912E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4703"/>
            <a:ext cx="4525072" cy="1440161"/>
          </a:xfrm>
        </p:spPr>
        <p:txBody>
          <a:bodyPr anchor="b">
            <a:normAutofit/>
          </a:bodyPr>
          <a:lstStyle>
            <a:lvl1pPr>
              <a:defRPr sz="32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20" name="Symbol zastępczy tekstu 2">
            <a:extLst>
              <a:ext uri="{FF2B5EF4-FFF2-40B4-BE49-F238E27FC236}">
                <a16:creationId xmlns:a16="http://schemas.microsoft.com/office/drawing/2014/main" id="{AACBE3AE-CF9E-884B-B7D5-CDCBC4983300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828728" y="2403822"/>
            <a:ext cx="4523484" cy="641791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600" b="1">
                <a:latin typeface="Lato" panose="020F0502020204030203" pitchFamily="34" charset="-1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21" name="Symbol zastępczy zawartości 3">
            <a:extLst>
              <a:ext uri="{FF2B5EF4-FFF2-40B4-BE49-F238E27FC236}">
                <a16:creationId xmlns:a16="http://schemas.microsoft.com/office/drawing/2014/main" id="{61CE2210-925C-CA4D-A63F-306FEA3022E6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6828728" y="3172564"/>
            <a:ext cx="4523484" cy="2597176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C61EAED-3A6D-744B-7F31-AE88BFC5547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42021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C7D338BE-B242-5648-993E-C14D314F8DAA}"/>
              </a:ext>
            </a:extLst>
          </p:cNvPr>
          <p:cNvSpPr/>
          <p:nvPr userDrawn="1"/>
        </p:nvSpPr>
        <p:spPr>
          <a:xfrm>
            <a:off x="9840416" y="0"/>
            <a:ext cx="2351584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835414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8354144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E0A2F5E-126A-0C4B-80CB-1A43826952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723" t="13601" r="10987" b="7066"/>
          <a:stretch/>
        </p:blipFill>
        <p:spPr>
          <a:xfrm>
            <a:off x="9840416" y="960120"/>
            <a:ext cx="2351584" cy="544068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C505C911-ED23-A819-B41A-C36DB87D3E9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521420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70D159B-65E9-5F41-89D3-96DA61CB1D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767" t="21233" r="412" b="46828"/>
          <a:stretch/>
        </p:blipFill>
        <p:spPr>
          <a:xfrm>
            <a:off x="8432968" y="1196752"/>
            <a:ext cx="3791744" cy="253243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ABA45DAA-801A-8C74-D438-9FD9E633EB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67715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10370368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10370368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1DC6699C-795C-51D2-7E6D-F6689FE370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06259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06874"/>
            <a:ext cx="7202016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2667374"/>
            <a:ext cx="7202016" cy="3296070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6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6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6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6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6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7ED44634-0678-6C45-8526-3DA8F49033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823" t="20512" r="245" b="13070"/>
          <a:stretch/>
        </p:blipFill>
        <p:spPr>
          <a:xfrm>
            <a:off x="8328248" y="1052736"/>
            <a:ext cx="3863752" cy="524448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F07B2F08-5722-D6FC-C946-C536F4D1A1B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1322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614">
            <a:extLst>
              <a:ext uri="{FF2B5EF4-FFF2-40B4-BE49-F238E27FC236}">
                <a16:creationId xmlns:a16="http://schemas.microsoft.com/office/drawing/2014/main" id="{4DEE3495-EA60-0D4A-99D3-C6045BB12EAA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0" y="13447"/>
            <a:ext cx="5154706" cy="684455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pl-PL" dirty="0"/>
              <a:t>Kliknij ikonę, aby dodać obraz</a:t>
            </a:r>
            <a:endParaRPr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F67B5280-794C-8245-A4BC-7690902E4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16706" y="1206874"/>
            <a:ext cx="5437094" cy="1325563"/>
          </a:xfrm>
        </p:spPr>
        <p:txBody>
          <a:bodyPr anchor="b">
            <a:normAutofit/>
          </a:bodyPr>
          <a:lstStyle>
            <a:lvl1pPr>
              <a:defRPr sz="4000" b="1" i="0"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67AB88D-6FAD-584F-9CB1-51D32AAD64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16706" y="2667374"/>
            <a:ext cx="5437094" cy="3114209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1400">
                <a:latin typeface="Lato" panose="020F0502020204030203" pitchFamily="34" charset="-18"/>
              </a:defRPr>
            </a:lvl1pPr>
            <a:lvl2pPr>
              <a:lnSpc>
                <a:spcPct val="100000"/>
              </a:lnSpc>
              <a:defRPr sz="1400">
                <a:latin typeface="Lato" panose="020F0502020204030203" pitchFamily="34" charset="-18"/>
              </a:defRPr>
            </a:lvl2pPr>
            <a:lvl3pPr>
              <a:lnSpc>
                <a:spcPct val="100000"/>
              </a:lnSpc>
              <a:defRPr sz="1400">
                <a:latin typeface="Lato" panose="020F0502020204030203" pitchFamily="34" charset="-18"/>
              </a:defRPr>
            </a:lvl3pPr>
            <a:lvl4pPr>
              <a:lnSpc>
                <a:spcPct val="100000"/>
              </a:lnSpc>
              <a:defRPr sz="1400">
                <a:latin typeface="Lato" panose="020F0502020204030203" pitchFamily="34" charset="-18"/>
              </a:defRPr>
            </a:lvl4pPr>
            <a:lvl5pPr>
              <a:lnSpc>
                <a:spcPct val="100000"/>
              </a:lnSpc>
              <a:defRPr sz="1400">
                <a:latin typeface="Lato" panose="020F0502020204030203" pitchFamily="34" charset="-18"/>
              </a:defRPr>
            </a:lvl5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826A2E8-BDAB-BE42-BDE6-4C0DE790B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67" t="14583" r="35531" b="63452"/>
          <a:stretch/>
        </p:blipFill>
        <p:spPr>
          <a:xfrm>
            <a:off x="1487488" y="-315416"/>
            <a:ext cx="5976664" cy="2060847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4C7A1E79-F906-FFF7-3E2B-A6EAFCBCB3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17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65324" y="2576164"/>
            <a:ext cx="9508257" cy="1419626"/>
          </a:xfrm>
        </p:spPr>
        <p:txBody>
          <a:bodyPr anchor="t">
            <a:normAutofit/>
          </a:bodyPr>
          <a:lstStyle>
            <a:lvl1pPr algn="l">
              <a:defRPr sz="36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podrozdziału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00795" y="969002"/>
            <a:ext cx="9972786" cy="853614"/>
          </a:xfrm>
        </p:spPr>
        <p:txBody>
          <a:bodyPr anchor="b">
            <a:normAutofit/>
          </a:bodyPr>
          <a:lstStyle>
            <a:lvl1pPr marL="0" indent="0" algn="l">
              <a:buNone/>
              <a:defRPr sz="1800" b="1" i="0">
                <a:solidFill>
                  <a:schemeClr val="tx2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Rozdział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2576164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5" name="Obraz 4">
            <a:extLst>
              <a:ext uri="{FF2B5EF4-FFF2-40B4-BE49-F238E27FC236}">
                <a16:creationId xmlns:a16="http://schemas.microsoft.com/office/drawing/2014/main" id="{9088CB91-6324-6C42-94E8-624A23C1C8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7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3C5C8E1-86FE-EB0B-8125-B8F5A73DBC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2" y="298160"/>
            <a:ext cx="1381869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22479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A58CA8B6-C0B9-A861-9F87-D531018391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742518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6B737F9-00F7-E146-AA31-52920CCEA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4266" t="15163" b="7769"/>
          <a:stretch/>
        </p:blipFill>
        <p:spPr>
          <a:xfrm>
            <a:off x="0" y="0"/>
            <a:ext cx="5849449" cy="685800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97436" y="2774601"/>
            <a:ext cx="6435411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Dziękuję 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97436" y="5445224"/>
            <a:ext cx="4394508" cy="653158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BD045BA4-C6A5-2D45-BF2B-C98EA8725C6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00056" y="5449095"/>
            <a:ext cx="4394508" cy="649287"/>
          </a:xfrm>
        </p:spPr>
        <p:txBody>
          <a:bodyPr>
            <a:noAutofit/>
          </a:bodyPr>
          <a:lstStyle>
            <a:lvl1pPr>
              <a:defRPr sz="140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Kliknij, aby edytować styl wzorca podtytułu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14C081A6-FBA7-E505-4952-46062F2FBF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16280" y="222586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23420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74DC6CE-798E-4BC1-29A7-183887478B6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6" y="0"/>
            <a:ext cx="12191997" cy="685755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09E649E1-87B8-95A1-7251-5D3B350AEDD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627199" y="224069"/>
            <a:ext cx="3151091" cy="778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2313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1778B1E9-CBB0-3146-9E36-78D4F82D129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954B072-4A1D-1C49-BBE6-39589F684FF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76813" y="1443106"/>
            <a:ext cx="9144000" cy="1518290"/>
          </a:xfrm>
        </p:spPr>
        <p:txBody>
          <a:bodyPr anchor="t">
            <a:normAutofit/>
          </a:bodyPr>
          <a:lstStyle>
            <a:lvl1pPr algn="l">
              <a:defRPr sz="4800" b="1" i="0">
                <a:solidFill>
                  <a:schemeClr val="bg1"/>
                </a:solidFill>
                <a:latin typeface="Lato" panose="020F0502020204030203" pitchFamily="34" charset="-18"/>
              </a:defRPr>
            </a:lvl1pPr>
          </a:lstStyle>
          <a:p>
            <a:r>
              <a:rPr lang="pl-PL" dirty="0"/>
              <a:t>Tytuł rozdziału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BC5E9B8-387F-004B-A215-B884A1CFD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2555" y="3137460"/>
            <a:ext cx="5359509" cy="151829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Lato" panose="020F0502020204030203" pitchFamily="34" charset="-1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pl-PL" dirty="0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DD998021-8E4F-4E47-8509-511FE271EEFB}"/>
              </a:ext>
            </a:extLst>
          </p:cNvPr>
          <p:cNvGrpSpPr/>
          <p:nvPr userDrawn="1"/>
        </p:nvGrpSpPr>
        <p:grpSpPr>
          <a:xfrm>
            <a:off x="1312556" y="1541770"/>
            <a:ext cx="159727" cy="453961"/>
            <a:chOff x="1312556" y="2873265"/>
            <a:chExt cx="159727" cy="453961"/>
          </a:xfrm>
        </p:grpSpPr>
        <p:sp>
          <p:nvSpPr>
            <p:cNvPr id="10" name="Prostokąt 9">
              <a:extLst>
                <a:ext uri="{FF2B5EF4-FFF2-40B4-BE49-F238E27FC236}">
                  <a16:creationId xmlns:a16="http://schemas.microsoft.com/office/drawing/2014/main" id="{B7C2A1F2-43FC-0947-BC7A-10B59E9A29B7}"/>
                </a:ext>
              </a:extLst>
            </p:cNvPr>
            <p:cNvSpPr/>
            <p:nvPr userDrawn="1"/>
          </p:nvSpPr>
          <p:spPr>
            <a:xfrm>
              <a:off x="1312556" y="3167499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636BDFCF-5F03-4F48-9D1A-77844C110AE3}"/>
                </a:ext>
              </a:extLst>
            </p:cNvPr>
            <p:cNvSpPr/>
            <p:nvPr userDrawn="1"/>
          </p:nvSpPr>
          <p:spPr>
            <a:xfrm>
              <a:off x="1312556" y="2873265"/>
              <a:ext cx="159727" cy="159727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dirty="0"/>
            </a:p>
          </p:txBody>
        </p:sp>
      </p:grpSp>
      <p:pic>
        <p:nvPicPr>
          <p:cNvPr id="11" name="Obraz 10">
            <a:extLst>
              <a:ext uri="{FF2B5EF4-FFF2-40B4-BE49-F238E27FC236}">
                <a16:creationId xmlns:a16="http://schemas.microsoft.com/office/drawing/2014/main" id="{4D1B8131-C7B3-1B4E-9CF5-D771263FD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0" r="3233"/>
          <a:stretch/>
        </p:blipFill>
        <p:spPr>
          <a:xfrm>
            <a:off x="0" y="4931521"/>
            <a:ext cx="12192000" cy="196233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DC09F700-552D-B69D-C6E0-65539FC3096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46203" y="298161"/>
            <a:ext cx="1381868" cy="447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75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.xml"/><Relationship Id="rId18" Type="http://schemas.openxmlformats.org/officeDocument/2006/relationships/slideLayout" Target="../slideLayouts/slideLayout59.xml"/><Relationship Id="rId26" Type="http://schemas.openxmlformats.org/officeDocument/2006/relationships/slideLayout" Target="../slideLayouts/slideLayout67.xml"/><Relationship Id="rId39" Type="http://schemas.openxmlformats.org/officeDocument/2006/relationships/slideLayout" Target="../slideLayouts/slideLayout80.xml"/><Relationship Id="rId21" Type="http://schemas.openxmlformats.org/officeDocument/2006/relationships/slideLayout" Target="../slideLayouts/slideLayout62.xml"/><Relationship Id="rId34" Type="http://schemas.openxmlformats.org/officeDocument/2006/relationships/slideLayout" Target="../slideLayouts/slideLayout75.xml"/><Relationship Id="rId42" Type="http://schemas.openxmlformats.org/officeDocument/2006/relationships/theme" Target="../theme/theme2.xml"/><Relationship Id="rId7" Type="http://schemas.openxmlformats.org/officeDocument/2006/relationships/slideLayout" Target="../slideLayouts/slideLayout48.xml"/><Relationship Id="rId2" Type="http://schemas.openxmlformats.org/officeDocument/2006/relationships/slideLayout" Target="../slideLayouts/slideLayout43.xml"/><Relationship Id="rId16" Type="http://schemas.openxmlformats.org/officeDocument/2006/relationships/slideLayout" Target="../slideLayouts/slideLayout57.xml"/><Relationship Id="rId20" Type="http://schemas.openxmlformats.org/officeDocument/2006/relationships/slideLayout" Target="../slideLayouts/slideLayout61.xml"/><Relationship Id="rId29" Type="http://schemas.openxmlformats.org/officeDocument/2006/relationships/slideLayout" Target="../slideLayouts/slideLayout70.xml"/><Relationship Id="rId41" Type="http://schemas.openxmlformats.org/officeDocument/2006/relationships/slideLayout" Target="../slideLayouts/slideLayout82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24" Type="http://schemas.openxmlformats.org/officeDocument/2006/relationships/slideLayout" Target="../slideLayouts/slideLayout65.xml"/><Relationship Id="rId32" Type="http://schemas.openxmlformats.org/officeDocument/2006/relationships/slideLayout" Target="../slideLayouts/slideLayout73.xml"/><Relationship Id="rId37" Type="http://schemas.openxmlformats.org/officeDocument/2006/relationships/slideLayout" Target="../slideLayouts/slideLayout78.xml"/><Relationship Id="rId40" Type="http://schemas.openxmlformats.org/officeDocument/2006/relationships/slideLayout" Target="../slideLayouts/slideLayout81.xml"/><Relationship Id="rId5" Type="http://schemas.openxmlformats.org/officeDocument/2006/relationships/slideLayout" Target="../slideLayouts/slideLayout46.xml"/><Relationship Id="rId15" Type="http://schemas.openxmlformats.org/officeDocument/2006/relationships/slideLayout" Target="../slideLayouts/slideLayout56.xml"/><Relationship Id="rId23" Type="http://schemas.openxmlformats.org/officeDocument/2006/relationships/slideLayout" Target="../slideLayouts/slideLayout64.xml"/><Relationship Id="rId28" Type="http://schemas.openxmlformats.org/officeDocument/2006/relationships/slideLayout" Target="../slideLayouts/slideLayout69.xml"/><Relationship Id="rId36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51.xml"/><Relationship Id="rId19" Type="http://schemas.openxmlformats.org/officeDocument/2006/relationships/slideLayout" Target="../slideLayouts/slideLayout60.xml"/><Relationship Id="rId31" Type="http://schemas.openxmlformats.org/officeDocument/2006/relationships/slideLayout" Target="../slideLayouts/slideLayout72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slideLayout" Target="../slideLayouts/slideLayout55.xml"/><Relationship Id="rId22" Type="http://schemas.openxmlformats.org/officeDocument/2006/relationships/slideLayout" Target="../slideLayouts/slideLayout63.xml"/><Relationship Id="rId27" Type="http://schemas.openxmlformats.org/officeDocument/2006/relationships/slideLayout" Target="../slideLayouts/slideLayout68.xml"/><Relationship Id="rId30" Type="http://schemas.openxmlformats.org/officeDocument/2006/relationships/slideLayout" Target="../slideLayouts/slideLayout71.xml"/><Relationship Id="rId35" Type="http://schemas.openxmlformats.org/officeDocument/2006/relationships/slideLayout" Target="../slideLayouts/slideLayout76.xml"/><Relationship Id="rId8" Type="http://schemas.openxmlformats.org/officeDocument/2006/relationships/slideLayout" Target="../slideLayouts/slideLayout49.xml"/><Relationship Id="rId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53.xml"/><Relationship Id="rId17" Type="http://schemas.openxmlformats.org/officeDocument/2006/relationships/slideLayout" Target="../slideLayouts/slideLayout58.xml"/><Relationship Id="rId25" Type="http://schemas.openxmlformats.org/officeDocument/2006/relationships/slideLayout" Target="../slideLayouts/slideLayout66.xml"/><Relationship Id="rId33" Type="http://schemas.openxmlformats.org/officeDocument/2006/relationships/slideLayout" Target="../slideLayouts/slideLayout74.xml"/><Relationship Id="rId38" Type="http://schemas.openxmlformats.org/officeDocument/2006/relationships/slideLayout" Target="../slideLayouts/slideLayout7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4242862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7" r:id="rId2"/>
    <p:sldLayoutId id="2147483688" r:id="rId3"/>
    <p:sldLayoutId id="2147483680" r:id="rId4"/>
    <p:sldLayoutId id="2147483681" r:id="rId5"/>
    <p:sldLayoutId id="2147483682" r:id="rId6"/>
    <p:sldLayoutId id="2147483712" r:id="rId7"/>
    <p:sldLayoutId id="2147483713" r:id="rId8"/>
    <p:sldLayoutId id="2147483683" r:id="rId9"/>
    <p:sldLayoutId id="2147483684" r:id="rId10"/>
    <p:sldLayoutId id="2147483685" r:id="rId11"/>
    <p:sldLayoutId id="2147483686" r:id="rId12"/>
    <p:sldLayoutId id="2147483692" r:id="rId13"/>
    <p:sldLayoutId id="2147483726" r:id="rId14"/>
    <p:sldLayoutId id="2147483693" r:id="rId15"/>
    <p:sldLayoutId id="2147483727" r:id="rId16"/>
    <p:sldLayoutId id="2147483722" r:id="rId17"/>
    <p:sldLayoutId id="2147483728" r:id="rId18"/>
    <p:sldLayoutId id="2147483710" r:id="rId19"/>
    <p:sldLayoutId id="2147483703" r:id="rId20"/>
    <p:sldLayoutId id="2147483723" r:id="rId21"/>
    <p:sldLayoutId id="2147483690" r:id="rId22"/>
    <p:sldLayoutId id="2147483691" r:id="rId23"/>
    <p:sldLayoutId id="2147483708" r:id="rId24"/>
    <p:sldLayoutId id="2147483694" r:id="rId25"/>
    <p:sldLayoutId id="2147483725" r:id="rId26"/>
    <p:sldLayoutId id="2147483696" r:id="rId27"/>
    <p:sldLayoutId id="2147483711" r:id="rId28"/>
    <p:sldLayoutId id="2147483715" r:id="rId29"/>
    <p:sldLayoutId id="2147483724" r:id="rId30"/>
    <p:sldLayoutId id="2147483695" r:id="rId31"/>
    <p:sldLayoutId id="2147483697" r:id="rId32"/>
    <p:sldLayoutId id="2147483709" r:id="rId33"/>
    <p:sldLayoutId id="2147483714" r:id="rId34"/>
    <p:sldLayoutId id="2147483717" r:id="rId35"/>
    <p:sldLayoutId id="2147483719" r:id="rId36"/>
    <p:sldLayoutId id="2147483718" r:id="rId37"/>
    <p:sldLayoutId id="2147483689" r:id="rId38"/>
    <p:sldLayoutId id="2147483720" r:id="rId39"/>
    <p:sldLayoutId id="2147483721" r:id="rId40"/>
    <p:sldLayoutId id="2147483729" r:id="rId4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A9F684EC-2297-404D-8DC2-FDBE899D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EB864BAE-799A-CA45-8C80-82C44EEEF9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13372433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  <p:sldLayoutId id="2147483748" r:id="rId18"/>
    <p:sldLayoutId id="2147483749" r:id="rId19"/>
    <p:sldLayoutId id="2147483750" r:id="rId20"/>
    <p:sldLayoutId id="2147483751" r:id="rId21"/>
    <p:sldLayoutId id="2147483752" r:id="rId22"/>
    <p:sldLayoutId id="2147483753" r:id="rId23"/>
    <p:sldLayoutId id="2147483754" r:id="rId24"/>
    <p:sldLayoutId id="2147483755" r:id="rId25"/>
    <p:sldLayoutId id="2147483756" r:id="rId26"/>
    <p:sldLayoutId id="2147483757" r:id="rId27"/>
    <p:sldLayoutId id="2147483758" r:id="rId28"/>
    <p:sldLayoutId id="2147483759" r:id="rId29"/>
    <p:sldLayoutId id="2147483760" r:id="rId30"/>
    <p:sldLayoutId id="2147483761" r:id="rId31"/>
    <p:sldLayoutId id="2147483762" r:id="rId32"/>
    <p:sldLayoutId id="2147483763" r:id="rId33"/>
    <p:sldLayoutId id="2147483764" r:id="rId34"/>
    <p:sldLayoutId id="2147483765" r:id="rId35"/>
    <p:sldLayoutId id="2147483766" r:id="rId36"/>
    <p:sldLayoutId id="2147483767" r:id="rId37"/>
    <p:sldLayoutId id="2147483768" r:id="rId38"/>
    <p:sldLayoutId id="2147483769" r:id="rId39"/>
    <p:sldLayoutId id="2147483770" r:id="rId40"/>
    <p:sldLayoutId id="2147483771" r:id="rId4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Lato" panose="020F0502020204030203" pitchFamily="34" charset="-18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600"/>
        </a:spcBef>
        <a:spcAft>
          <a:spcPts val="1000"/>
        </a:spcAft>
        <a:buFontTx/>
        <a:buNone/>
        <a:defRPr sz="2800" kern="1200">
          <a:solidFill>
            <a:schemeClr val="tx1"/>
          </a:solidFill>
          <a:latin typeface="Lato" panose="020F0502020204030203" pitchFamily="34" charset="-18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Montserrat" pitchFamily="2" charset="0"/>
          <a:ea typeface="+mn-ea"/>
          <a:cs typeface="+mn-cs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2000" kern="1200">
          <a:solidFill>
            <a:schemeClr val="tx1"/>
          </a:solidFill>
          <a:latin typeface="Montserrat" pitchFamily="2" charset="0"/>
          <a:ea typeface="+mn-ea"/>
          <a:cs typeface="+mn-cs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chemeClr val="tx1"/>
          </a:solidFill>
          <a:latin typeface="Montserrat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29573DFA-389F-D03B-7453-F0FFFD2C61C5}"/>
              </a:ext>
            </a:extLst>
          </p:cNvPr>
          <p:cNvSpPr txBox="1"/>
          <p:nvPr/>
        </p:nvSpPr>
        <p:spPr>
          <a:xfrm>
            <a:off x="430371" y="260648"/>
            <a:ext cx="31683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Departament Mieszkalnictwa</a:t>
            </a:r>
            <a:endParaRPr lang="pl-PL" sz="16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4F1E683-25D3-8AC7-471B-7288496BAFC9}"/>
              </a:ext>
            </a:extLst>
          </p:cNvPr>
          <p:cNvSpPr txBox="1"/>
          <p:nvPr/>
        </p:nvSpPr>
        <p:spPr>
          <a:xfrm>
            <a:off x="430371" y="1536174"/>
            <a:ext cx="113312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chemeClr val="bg1"/>
                </a:solidFill>
              </a:rPr>
              <a:t>Rozstrzygnięcie „Konkursu na koncepcję architektoniczną wielorodzinnego budynku mieszkalnego o obniżonej energochłonności”</a:t>
            </a:r>
            <a:br>
              <a:rPr lang="pl-PL" sz="4000" b="1" dirty="0">
                <a:solidFill>
                  <a:schemeClr val="bg1"/>
                </a:solidFill>
              </a:rPr>
            </a:br>
            <a:endParaRPr lang="pl-PL" sz="4000" b="1" dirty="0">
              <a:solidFill>
                <a:schemeClr val="bg1"/>
              </a:solidFill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51C6F61-5646-FDD6-3755-D8C6957E1BF6}"/>
              </a:ext>
            </a:extLst>
          </p:cNvPr>
          <p:cNvSpPr txBox="1"/>
          <p:nvPr/>
        </p:nvSpPr>
        <p:spPr>
          <a:xfrm>
            <a:off x="9768408" y="6519446"/>
            <a:ext cx="2423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>
                <a:solidFill>
                  <a:schemeClr val="accent1">
                    <a:lumMod val="40000"/>
                    <a:lumOff val="60000"/>
                  </a:schemeClr>
                </a:solidFill>
              </a:rPr>
              <a:t>Warszawa, 30 maja 2023 r.</a:t>
            </a:r>
          </a:p>
        </p:txBody>
      </p:sp>
    </p:spTree>
    <p:extLst>
      <p:ext uri="{BB962C8B-B14F-4D97-AF65-F5344CB8AC3E}">
        <p14:creationId xmlns:p14="http://schemas.microsoft.com/office/powerpoint/2010/main" val="236998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50794" y="3198166"/>
            <a:ext cx="26528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Łukasz </a:t>
            </a:r>
            <a:r>
              <a:rPr lang="pl-PL" sz="2400" b="1" kern="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Stępnik</a:t>
            </a:r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pl-PL" sz="2400" b="1" dirty="0">
              <a:solidFill>
                <a:schemeClr val="bg1"/>
              </a:solidFill>
            </a:endParaRPr>
          </a:p>
        </p:txBody>
      </p:sp>
      <p:pic>
        <p:nvPicPr>
          <p:cNvPr id="2" name="Obraz 1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FF9BAD8B-E61F-3DBA-C176-5DDAF2F4B5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147" y="138302"/>
            <a:ext cx="9401647" cy="6581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722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40" y="2669855"/>
            <a:ext cx="12024320" cy="1518290"/>
          </a:xfrm>
        </p:spPr>
        <p:txBody>
          <a:bodyPr>
            <a:noAutofit/>
          </a:bodyPr>
          <a:lstStyle/>
          <a:p>
            <a:pPr algn="ctr"/>
            <a:r>
              <a:rPr lang="pl-PL" sz="3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WAWW Pracownia Projektowa Mirosław Wojcieszak </a:t>
            </a:r>
            <a:br>
              <a:rPr lang="pl-PL" sz="3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3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Gąska Studio Łukasz Gąska </a:t>
            </a:r>
            <a:br>
              <a:rPr lang="pl-PL" sz="3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38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Marta Sowińska-Gąska</a:t>
            </a:r>
          </a:p>
        </p:txBody>
      </p:sp>
    </p:spTree>
    <p:extLst>
      <p:ext uri="{BB962C8B-B14F-4D97-AF65-F5344CB8AC3E}">
        <p14:creationId xmlns:p14="http://schemas.microsoft.com/office/powerpoint/2010/main" val="1486397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73654" y="2951946"/>
            <a:ext cx="25994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WAWW Pracownia Projektowa Mirosław Wojcieszak </a:t>
            </a:r>
            <a:b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Gąska Studio Łukasz Gąska </a:t>
            </a:r>
            <a:b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Marta Sowińska-Gąska</a:t>
            </a:r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4" name="Obraz 3" descr="Obraz zawierający tekst, drzewo, mapa&#10;&#10;Opis wygenerowany automatycznie">
            <a:extLst>
              <a:ext uri="{FF2B5EF4-FFF2-40B4-BE49-F238E27FC236}">
                <a16:creationId xmlns:a16="http://schemas.microsoft.com/office/drawing/2014/main" id="{7A71B367-8523-D387-8186-9F9043DB43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125" y="137659"/>
            <a:ext cx="9404284" cy="658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56239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73654" y="2951945"/>
            <a:ext cx="26210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WAWW Pracownia Projektowa Mirosław Wojcieszak </a:t>
            </a:r>
            <a:b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Gąska Studio Łukasz Gąska </a:t>
            </a:r>
            <a:b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</a:br>
            <a:r>
              <a:rPr lang="pl-PL" sz="1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Marta Sowińska-Gąska</a:t>
            </a:r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2" name="Obraz 1" descr="Obraz zawierający tekst, drzewo, dom, zrzut ekranu&#10;&#10;Opis wygenerowany automatycznie">
            <a:extLst>
              <a:ext uri="{FF2B5EF4-FFF2-40B4-BE49-F238E27FC236}">
                <a16:creationId xmlns:a16="http://schemas.microsoft.com/office/drawing/2014/main" id="{32D29500-7F49-A347-C04C-EADEBE9134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369" y="137659"/>
            <a:ext cx="9404285" cy="658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602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80" y="2929733"/>
            <a:ext cx="11856640" cy="998533"/>
          </a:xfrm>
        </p:spPr>
        <p:txBody>
          <a:bodyPr>
            <a:noAutofit/>
          </a:bodyPr>
          <a:lstStyle/>
          <a:p>
            <a:pPr algn="ctr"/>
            <a:r>
              <a:rPr lang="pl-PL" sz="6000" kern="0" dirty="0">
                <a:latin typeface="+mn-lt"/>
                <a:cs typeface="Times New Roman" panose="02020603050405020304" pitchFamily="18" charset="0"/>
              </a:rPr>
              <a:t>Młynarczyk Architekci Sp. z o.o.</a:t>
            </a:r>
          </a:p>
        </p:txBody>
      </p:sp>
    </p:spTree>
    <p:extLst>
      <p:ext uri="{BB962C8B-B14F-4D97-AF65-F5344CB8AC3E}">
        <p14:creationId xmlns:p14="http://schemas.microsoft.com/office/powerpoint/2010/main" val="385637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53837" y="3013501"/>
            <a:ext cx="2638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Młynarczyk Architekci Sp. z o.o.</a:t>
            </a:r>
            <a:endParaRPr lang="pl-PL" sz="2400" dirty="0">
              <a:solidFill>
                <a:schemeClr val="bg1"/>
              </a:solidFill>
            </a:endParaRPr>
          </a:p>
        </p:txBody>
      </p:sp>
      <p:pic>
        <p:nvPicPr>
          <p:cNvPr id="2" name="Obraz 1" descr="Obraz zawierający tekst, meble, dom, stół&#10;&#10;Opis wygenerowany automatycznie">
            <a:extLst>
              <a:ext uri="{FF2B5EF4-FFF2-40B4-BE49-F238E27FC236}">
                <a16:creationId xmlns:a16="http://schemas.microsoft.com/office/drawing/2014/main" id="{ED08A4C9-B102-2232-D030-5A9BBC0265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9284" y="137380"/>
            <a:ext cx="9404285" cy="6583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686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53432" y="3013500"/>
            <a:ext cx="26385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Młynarczyk Architekci Sp. z o.o.</a:t>
            </a:r>
            <a:endParaRPr lang="pl-PL" sz="2400" dirty="0">
              <a:solidFill>
                <a:schemeClr val="bg1"/>
              </a:solidFill>
            </a:endParaRPr>
          </a:p>
        </p:txBody>
      </p:sp>
      <p:pic>
        <p:nvPicPr>
          <p:cNvPr id="2" name="Obraz 1" descr="Obraz zawierający tekst, dom, drzewo, budynek&#10;&#10;Opis wygenerowany automatycznie">
            <a:extLst>
              <a:ext uri="{FF2B5EF4-FFF2-40B4-BE49-F238E27FC236}">
                <a16:creationId xmlns:a16="http://schemas.microsoft.com/office/drawing/2014/main" id="{27389B8C-D801-EEDB-8B52-F9F4B13D19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278" y="142217"/>
            <a:ext cx="9390466" cy="6573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69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5556" y="2964759"/>
            <a:ext cx="11040888" cy="928481"/>
          </a:xfrm>
        </p:spPr>
        <p:txBody>
          <a:bodyPr>
            <a:noAutofit/>
          </a:bodyPr>
          <a:lstStyle/>
          <a:p>
            <a:pPr algn="ctr"/>
            <a:r>
              <a:rPr lang="pl-PL" sz="60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Racing Green </a:t>
            </a:r>
            <a:r>
              <a:rPr lang="pl-PL" sz="60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Interiors</a:t>
            </a:r>
            <a:r>
              <a:rPr lang="pl-PL" sz="60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Limited </a:t>
            </a:r>
            <a:r>
              <a:rPr lang="pl-PL" sz="60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Ltd</a:t>
            </a:r>
            <a:r>
              <a:rPr lang="pl-PL" sz="60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7186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 descr="Obraz zawierający tekst, Plan, diagram, wykres&#10;&#10;Opis wygenerowany automatycznie">
            <a:extLst>
              <a:ext uri="{FF2B5EF4-FFF2-40B4-BE49-F238E27FC236}">
                <a16:creationId xmlns:a16="http://schemas.microsoft.com/office/drawing/2014/main" id="{070607EF-ECDF-8738-7612-390B284018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50" y="153626"/>
            <a:ext cx="9357868" cy="655074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08316" y="3028890"/>
            <a:ext cx="26836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Racing Green </a:t>
            </a:r>
            <a:r>
              <a:rPr lang="pl-PL" sz="23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Interiors</a:t>
            </a:r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Limited </a:t>
            </a:r>
            <a:r>
              <a:rPr lang="pl-PL" sz="23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Ltd</a:t>
            </a:r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300" b="1" dirty="0"/>
          </a:p>
        </p:txBody>
      </p:sp>
    </p:spTree>
    <p:extLst>
      <p:ext uri="{BB962C8B-B14F-4D97-AF65-F5344CB8AC3E}">
        <p14:creationId xmlns:p14="http://schemas.microsoft.com/office/powerpoint/2010/main" val="2506150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14856" y="3028890"/>
            <a:ext cx="267714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Racing Green </a:t>
            </a:r>
            <a:r>
              <a:rPr lang="pl-PL" sz="23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Interiors</a:t>
            </a:r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Limited </a:t>
            </a:r>
            <a:r>
              <a:rPr lang="pl-PL" sz="2300" b="1" kern="0" dirty="0" err="1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Ltd</a:t>
            </a:r>
            <a:r>
              <a:rPr lang="pl-PL" sz="2300" b="1" kern="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l-PL" sz="2300" b="1" dirty="0"/>
          </a:p>
        </p:txBody>
      </p:sp>
      <p:pic>
        <p:nvPicPr>
          <p:cNvPr id="2" name="Obraz 1" descr="Obraz zawierający tekst, drzewo, mapa, gazeta&#10;&#10;Opis wygenerowany automatycznie">
            <a:extLst>
              <a:ext uri="{FF2B5EF4-FFF2-40B4-BE49-F238E27FC236}">
                <a16:creationId xmlns:a16="http://schemas.microsoft.com/office/drawing/2014/main" id="{4D51E7CF-A3E7-63C4-3FC0-334508AA02E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88" y="146116"/>
            <a:ext cx="9379323" cy="656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9673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80" y="3001741"/>
            <a:ext cx="11856640" cy="854517"/>
          </a:xfrm>
        </p:spPr>
        <p:txBody>
          <a:bodyPr>
            <a:noAutofit/>
          </a:bodyPr>
          <a:lstStyle/>
          <a:p>
            <a:pPr algn="ctr"/>
            <a:r>
              <a:rPr lang="pl-PL" sz="6000" kern="0" dirty="0">
                <a:latin typeface="+mn-lt"/>
                <a:cs typeface="Times New Roman" panose="02020603050405020304" pitchFamily="18" charset="0"/>
              </a:rPr>
              <a:t>Rafał Mazur i Łukasz Gaj </a:t>
            </a:r>
          </a:p>
        </p:txBody>
      </p:sp>
    </p:spTree>
    <p:extLst>
      <p:ext uri="{BB962C8B-B14F-4D97-AF65-F5344CB8AC3E}">
        <p14:creationId xmlns:p14="http://schemas.microsoft.com/office/powerpoint/2010/main" val="36805347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53586" y="3013501"/>
            <a:ext cx="26384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Rafał Mazur </a:t>
            </a:r>
          </a:p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i Łukasz Gaj </a:t>
            </a:r>
            <a:endParaRPr lang="pl-PL" sz="2400" b="1" dirty="0">
              <a:solidFill>
                <a:schemeClr val="bg1"/>
              </a:solidFill>
            </a:endParaRPr>
          </a:p>
        </p:txBody>
      </p:sp>
      <p:pic>
        <p:nvPicPr>
          <p:cNvPr id="4" name="Obraz 3" descr="Obraz zawierający tekst, niebo, budynek, zrzut ekranu&#10;&#10;Opis wygenerowany automatycznie">
            <a:extLst>
              <a:ext uri="{FF2B5EF4-FFF2-40B4-BE49-F238E27FC236}">
                <a16:creationId xmlns:a16="http://schemas.microsoft.com/office/drawing/2014/main" id="{086F07AE-2F31-FC8A-3608-A17B25B8D3C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809" y="143675"/>
            <a:ext cx="9380119" cy="6565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36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53837" y="3013500"/>
            <a:ext cx="26381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Rafał Mazur </a:t>
            </a:r>
          </a:p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i Łukasz Gaj </a:t>
            </a:r>
            <a:endParaRPr lang="pl-PL" sz="2400" b="1" dirty="0">
              <a:solidFill>
                <a:schemeClr val="bg1"/>
              </a:solidFill>
            </a:endParaRPr>
          </a:p>
        </p:txBody>
      </p:sp>
      <p:pic>
        <p:nvPicPr>
          <p:cNvPr id="4" name="Obraz 3" descr="Obraz zawierający tekst, Plan, mapa&#10;&#10;Opis wygenerowany automatycznie">
            <a:extLst>
              <a:ext uri="{FF2B5EF4-FFF2-40B4-BE49-F238E27FC236}">
                <a16:creationId xmlns:a16="http://schemas.microsoft.com/office/drawing/2014/main" id="{8AFFD966-DC2B-8682-4A2D-2FF39FDE78F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897" y="142797"/>
            <a:ext cx="9388803" cy="6572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481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529D39-5509-8443-A307-18076D9F0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680" y="2965737"/>
            <a:ext cx="11856640" cy="926525"/>
          </a:xfrm>
        </p:spPr>
        <p:txBody>
          <a:bodyPr>
            <a:noAutofit/>
          </a:bodyPr>
          <a:lstStyle/>
          <a:p>
            <a:pPr algn="ctr"/>
            <a:r>
              <a:rPr lang="pl-PL" sz="6000" kern="0" dirty="0">
                <a:latin typeface="+mn-lt"/>
                <a:cs typeface="Times New Roman" panose="02020603050405020304" pitchFamily="18" charset="0"/>
              </a:rPr>
              <a:t>Łukasz </a:t>
            </a:r>
            <a:r>
              <a:rPr lang="pl-PL" sz="6000" kern="0" dirty="0" err="1">
                <a:latin typeface="+mn-lt"/>
                <a:cs typeface="Times New Roman" panose="02020603050405020304" pitchFamily="18" charset="0"/>
              </a:rPr>
              <a:t>Stępnik</a:t>
            </a:r>
            <a:r>
              <a:rPr lang="pl-PL" sz="6000" kern="0" dirty="0">
                <a:latin typeface="+mn-lt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541725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FBA46EB8-B36C-FECC-8977-C67304837F20}"/>
              </a:ext>
            </a:extLst>
          </p:cNvPr>
          <p:cNvSpPr txBox="1"/>
          <p:nvPr/>
        </p:nvSpPr>
        <p:spPr>
          <a:xfrm>
            <a:off x="9529009" y="3198166"/>
            <a:ext cx="2654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Łukasz </a:t>
            </a:r>
            <a:r>
              <a:rPr lang="pl-PL" sz="2400" b="1" kern="0" dirty="0" err="1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Stępnik</a:t>
            </a:r>
            <a:r>
              <a:rPr lang="pl-PL" sz="2400" b="1" kern="0" dirty="0">
                <a:solidFill>
                  <a:schemeClr val="bg1"/>
                </a:solidFill>
                <a:latin typeface="+mn-lt"/>
                <a:cs typeface="Times New Roman" panose="02020603050405020304" pitchFamily="18" charset="0"/>
              </a:rPr>
              <a:t> </a:t>
            </a:r>
            <a:endParaRPr lang="pl-PL" sz="2400" b="1" dirty="0">
              <a:solidFill>
                <a:schemeClr val="bg1"/>
              </a:solidFill>
            </a:endParaRPr>
          </a:p>
        </p:txBody>
      </p:sp>
      <p:pic>
        <p:nvPicPr>
          <p:cNvPr id="2" name="Obraz 1" descr="Obraz zawierający tekst, drzewo, zrzut ekranu, budynek&#10;&#10;Opis wygenerowany automatycznie">
            <a:extLst>
              <a:ext uri="{FF2B5EF4-FFF2-40B4-BE49-F238E27FC236}">
                <a16:creationId xmlns:a16="http://schemas.microsoft.com/office/drawing/2014/main" id="{11F54ACC-652E-2EAD-CBA2-AEB66C4E4C7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375" y="142506"/>
            <a:ext cx="9389634" cy="6572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556709"/>
      </p:ext>
    </p:extLst>
  </p:cSld>
  <p:clrMapOvr>
    <a:masterClrMapping/>
  </p:clrMapOvr>
</p:sld>
</file>

<file path=ppt/theme/theme1.xml><?xml version="1.0" encoding="utf-8"?>
<a:theme xmlns:a="http://schemas.openxmlformats.org/drawingml/2006/main" name="1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2.xml><?xml version="1.0" encoding="utf-8"?>
<a:theme xmlns:a="http://schemas.openxmlformats.org/drawingml/2006/main" name="2_Motyw pakietu Office">
  <a:themeElements>
    <a:clrScheme name="36558F">
      <a:dk1>
        <a:srgbClr val="191515"/>
      </a:dk1>
      <a:lt1>
        <a:srgbClr val="FFFFFF"/>
      </a:lt1>
      <a:dk2>
        <a:srgbClr val="282B5E"/>
      </a:dk2>
      <a:lt2>
        <a:srgbClr val="DEE8EF"/>
      </a:lt2>
      <a:accent1>
        <a:srgbClr val="628EC5"/>
      </a:accent1>
      <a:accent2>
        <a:srgbClr val="F05F57"/>
      </a:accent2>
      <a:accent3>
        <a:srgbClr val="DEE8EF"/>
      </a:accent3>
      <a:accent4>
        <a:srgbClr val="AEDABA"/>
      </a:accent4>
      <a:accent5>
        <a:srgbClr val="282B5E"/>
      </a:accent5>
      <a:accent6>
        <a:srgbClr val="36558F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 LSK" id="{184D7F73-7FEC-9244-B145-2EBBC464ABFD}" vid="{BC31432A-1D49-A94B-B6BA-6C1C7C3D03AD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3508</TotalTime>
  <Words>125</Words>
  <Application>Microsoft Office PowerPoint</Application>
  <PresentationFormat>Panoramiczny</PresentationFormat>
  <Paragraphs>20</Paragraphs>
  <Slides>16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16</vt:i4>
      </vt:variant>
    </vt:vector>
  </HeadingPairs>
  <TitlesOfParts>
    <vt:vector size="22" baseType="lpstr">
      <vt:lpstr>Arial</vt:lpstr>
      <vt:lpstr>Calibri</vt:lpstr>
      <vt:lpstr>Lato</vt:lpstr>
      <vt:lpstr>Montserrat</vt:lpstr>
      <vt:lpstr>1_Motyw pakietu Office</vt:lpstr>
      <vt:lpstr>2_Motyw pakietu Office</vt:lpstr>
      <vt:lpstr>Prezentacja programu PowerPoint</vt:lpstr>
      <vt:lpstr>Racing Green Interiors Limited Ltd </vt:lpstr>
      <vt:lpstr>Prezentacja programu PowerPoint</vt:lpstr>
      <vt:lpstr>Prezentacja programu PowerPoint</vt:lpstr>
      <vt:lpstr>Rafał Mazur i Łukasz Gaj </vt:lpstr>
      <vt:lpstr>Prezentacja programu PowerPoint</vt:lpstr>
      <vt:lpstr>Prezentacja programu PowerPoint</vt:lpstr>
      <vt:lpstr>Łukasz Stępnik </vt:lpstr>
      <vt:lpstr>Prezentacja programu PowerPoint</vt:lpstr>
      <vt:lpstr>Prezentacja programu PowerPoint</vt:lpstr>
      <vt:lpstr>WAWW Pracownia Projektowa Mirosław Wojcieszak  Gąska Studio Łukasz Gąska  Marta Sowińska-Gąska</vt:lpstr>
      <vt:lpstr>Prezentacja programu PowerPoint</vt:lpstr>
      <vt:lpstr>Prezentacja programu PowerPoint</vt:lpstr>
      <vt:lpstr>Młynarczyk Architekci Sp. z o.o.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Lorem ipsum dolor  sit amet</dc:title>
  <dc:creator>Chrostowska Agnieszka</dc:creator>
  <cp:lastModifiedBy>Serkowska Aleksandra</cp:lastModifiedBy>
  <cp:revision>72</cp:revision>
  <dcterms:created xsi:type="dcterms:W3CDTF">2022-03-31T12:53:41Z</dcterms:created>
  <dcterms:modified xsi:type="dcterms:W3CDTF">2023-05-31T06:21:07Z</dcterms:modified>
</cp:coreProperties>
</file>