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482916" r:id="rId2"/>
    <p:sldId id="214748291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18" dt="2026-09-10T11:20:10.094"/>
    <p1510:client id="{946E6D27-41E6-7BB0-E612-2368B4A41AE3}" v="99" dt="2026-09-10T11:16:15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Styl pośredni 1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nna Pawlik" userId="S::adrianna.pawlik@ncbr.gov.pl::51d4a32c-b424-4dca-859e-740602f42ea5" providerId="AD" clId="Web-{00000000-0000-0000-0000-000000000000}"/>
    <pc:docChg chg="modSld">
      <pc:chgData name="Adrianna Pawlik" userId="S::adrianna.pawlik@ncbr.gov.pl::51d4a32c-b424-4dca-859e-740602f42ea5" providerId="AD" clId="Web-{00000000-0000-0000-0000-000000000000}" dt="2026-09-10T11:20:09.063" v="1"/>
      <pc:docMkLst>
        <pc:docMk/>
      </pc:docMkLst>
      <pc:sldChg chg="modSp">
        <pc:chgData name="Adrianna Pawlik" userId="S::adrianna.pawlik@ncbr.gov.pl::51d4a32c-b424-4dca-859e-740602f42ea5" providerId="AD" clId="Web-{00000000-0000-0000-0000-000000000000}" dt="2026-09-10T11:20:09.063" v="1"/>
        <pc:sldMkLst>
          <pc:docMk/>
          <pc:sldMk cId="1441122373" sldId="2147482917"/>
        </pc:sldMkLst>
        <pc:graphicFrameChg chg="mod modGraphic">
          <ac:chgData name="Adrianna Pawlik" userId="S::adrianna.pawlik@ncbr.gov.pl::51d4a32c-b424-4dca-859e-740602f42ea5" providerId="AD" clId="Web-{00000000-0000-0000-0000-000000000000}" dt="2026-09-10T11:20:09.063" v="1"/>
          <ac:graphicFrameMkLst>
            <pc:docMk/>
            <pc:sldMk cId="1441122373" sldId="2147482917"/>
            <ac:graphicFrameMk id="10" creationId="{6097B31D-141B-79A5-5FA7-567CC0BF587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F8020A0-5058-4D33-BA55-0CCFC2DA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055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sty bez tł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FACB08-B51C-ED34-A1FD-D5C47F4352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BC2D2B7E-3D44-39C8-5209-3D4EA3D8CF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7406" y="419696"/>
            <a:ext cx="1698187" cy="43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5">
            <a:extLst>
              <a:ext uri="{FF2B5EF4-FFF2-40B4-BE49-F238E27FC236}">
                <a16:creationId xmlns:a16="http://schemas.microsoft.com/office/drawing/2014/main" id="{D7EC695C-96B0-9395-892F-D10FE5AC32E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1699" y="0"/>
            <a:ext cx="5720301" cy="3429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Kliknij w ikonę by dodać obraz</a:t>
            </a:r>
          </a:p>
          <a:p>
            <a:endParaRPr lang="pl-PL"/>
          </a:p>
          <a:p>
            <a:endParaRPr lang="pl-PL"/>
          </a:p>
          <a:p>
            <a:endParaRPr lang="pl-PL"/>
          </a:p>
        </p:txBody>
      </p:sp>
      <p:sp>
        <p:nvSpPr>
          <p:cNvPr id="14" name="Symbol zastępczy obrazu 5">
            <a:extLst>
              <a:ext uri="{FF2B5EF4-FFF2-40B4-BE49-F238E27FC236}">
                <a16:creationId xmlns:a16="http://schemas.microsoft.com/office/drawing/2014/main" id="{F68DF10F-5C76-856A-9850-28FE213C473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71699" y="3429000"/>
            <a:ext cx="5720301" cy="3429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Kliknij w ikonę by dodać obraz</a:t>
            </a:r>
          </a:p>
          <a:p>
            <a:endParaRPr lang="pl-PL"/>
          </a:p>
          <a:p>
            <a:endParaRPr lang="pl-PL"/>
          </a:p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D2D8487-17F6-3AB6-5F1D-E0E95702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306" y="1403237"/>
            <a:ext cx="4846997" cy="3038645"/>
          </a:xfrm>
        </p:spPr>
        <p:txBody>
          <a:bodyPr anchor="ctr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982C6B-9D0D-8F23-B5E8-329A3C2B53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447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 z key visua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2D8487-17F6-3AB6-5F1D-E0E95702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306" y="1403237"/>
            <a:ext cx="4846997" cy="3038645"/>
          </a:xfrm>
        </p:spPr>
        <p:txBody>
          <a:bodyPr anchor="ctr"/>
          <a:lstStyle/>
          <a:p>
            <a:r>
              <a:rPr lang="pl-PL"/>
              <a:t>Kliknij, aby edytować styl</a:t>
            </a:r>
          </a:p>
        </p:txBody>
      </p:sp>
      <p:pic>
        <p:nvPicPr>
          <p:cNvPr id="4" name="Obraz 13">
            <a:extLst>
              <a:ext uri="{FF2B5EF4-FFF2-40B4-BE49-F238E27FC236}">
                <a16:creationId xmlns:a16="http://schemas.microsoft.com/office/drawing/2014/main" id="{3EB60948-2AA1-44B0-3DFD-FE87E1C95E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155" b="1155"/>
          <a:stretch>
            <a:fillRect/>
          </a:stretch>
        </p:blipFill>
        <p:spPr>
          <a:xfrm>
            <a:off x="6471698" y="0"/>
            <a:ext cx="5720302" cy="3429000"/>
          </a:xfrm>
          <a:prstGeom prst="rect">
            <a:avLst/>
          </a:prstGeom>
        </p:spPr>
      </p:pic>
      <p:pic>
        <p:nvPicPr>
          <p:cNvPr id="5" name="Obraz 13">
            <a:extLst>
              <a:ext uri="{FF2B5EF4-FFF2-40B4-BE49-F238E27FC236}">
                <a16:creationId xmlns:a16="http://schemas.microsoft.com/office/drawing/2014/main" id="{34BBF2BB-1383-FF1A-DDA4-D2B77B0AC5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155" b="1155"/>
          <a:stretch>
            <a:fillRect/>
          </a:stretch>
        </p:blipFill>
        <p:spPr>
          <a:xfrm>
            <a:off x="6471698" y="3429000"/>
            <a:ext cx="572030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6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B22C10-86B2-4423-B527-AC9C5ECE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3C9A6B-8D02-4599-9437-754201F5F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509" y="1895645"/>
            <a:ext cx="11452085" cy="45426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571D892-BC93-44C9-891B-305080B2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99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+ 2x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7BFF8-4121-4D84-AB51-9F81C641D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027F45-3D85-47DD-B958-7FFD9B6D0A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7406" y="1895645"/>
            <a:ext cx="5352896" cy="19951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677BBEC-4D57-493B-A4CC-3EFAE7DAB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700" y="1895645"/>
            <a:ext cx="5347792" cy="45426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E69ED45-6104-4BA0-9413-3D78395FF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tekstu 21">
            <a:extLst>
              <a:ext uri="{FF2B5EF4-FFF2-40B4-BE49-F238E27FC236}">
                <a16:creationId xmlns:a16="http://schemas.microsoft.com/office/drawing/2014/main" id="{9FAB6E80-C82A-4E3B-B9A3-F0EA7A5FCB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93081" y="4442926"/>
            <a:ext cx="4327221" cy="72217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Symbol zastępczy obrazu 5">
            <a:extLst>
              <a:ext uri="{FF2B5EF4-FFF2-40B4-BE49-F238E27FC236}">
                <a16:creationId xmlns:a16="http://schemas.microsoft.com/office/drawing/2014/main" id="{42A72FC3-8269-480F-A873-E6976BF4D1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2509" y="4441882"/>
            <a:ext cx="723239" cy="723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2" name="Symbol zastępczy obrazu 5">
            <a:extLst>
              <a:ext uri="{FF2B5EF4-FFF2-40B4-BE49-F238E27FC236}">
                <a16:creationId xmlns:a16="http://schemas.microsoft.com/office/drawing/2014/main" id="{4636653C-C7F0-4EC9-8D15-A308D35372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2509" y="5716136"/>
            <a:ext cx="723239" cy="723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Symbol zastępczy tekstu 21">
            <a:extLst>
              <a:ext uri="{FF2B5EF4-FFF2-40B4-BE49-F238E27FC236}">
                <a16:creationId xmlns:a16="http://schemas.microsoft.com/office/drawing/2014/main" id="{8A435859-6EEE-450B-81AC-25FFA476D7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93081" y="5716135"/>
            <a:ext cx="4327221" cy="722170"/>
          </a:xfrm>
          <a:prstGeom prst="rect">
            <a:avLst/>
          </a:prstGeom>
        </p:spPr>
        <p:txBody>
          <a:bodyPr anchor="ctr"/>
          <a:lstStyle>
            <a:lvl2pPr marL="71440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92808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+ 2x t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2286221-03EF-41AB-A82B-D367B5292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509" y="1895645"/>
            <a:ext cx="5347793" cy="5110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29" b="1">
                <a:solidFill>
                  <a:schemeClr val="accent1"/>
                </a:solidFill>
              </a:defRPr>
            </a:lvl1pPr>
            <a:lvl2pPr marL="367406" indent="0">
              <a:buNone/>
              <a:defRPr sz="1607" b="1"/>
            </a:lvl2pPr>
            <a:lvl3pPr marL="734812" indent="0">
              <a:buNone/>
              <a:defRPr sz="1446" b="1"/>
            </a:lvl3pPr>
            <a:lvl4pPr marL="1102218" indent="0">
              <a:buNone/>
              <a:defRPr sz="1286" b="1"/>
            </a:lvl4pPr>
            <a:lvl5pPr marL="1469624" indent="0">
              <a:buNone/>
              <a:defRPr sz="1286" b="1"/>
            </a:lvl5pPr>
            <a:lvl6pPr marL="1837030" indent="0">
              <a:buNone/>
              <a:defRPr sz="1286" b="1"/>
            </a:lvl6pPr>
            <a:lvl7pPr marL="2204436" indent="0">
              <a:buNone/>
              <a:defRPr sz="1286" b="1"/>
            </a:lvl7pPr>
            <a:lvl8pPr marL="2571841" indent="0">
              <a:buNone/>
              <a:defRPr sz="1286" b="1"/>
            </a:lvl8pPr>
            <a:lvl9pPr marL="2939247" indent="0">
              <a:buNone/>
              <a:defRPr sz="1286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9B1868D-76A7-4B0F-BF48-8A5D24DF5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71699" y="1895646"/>
            <a:ext cx="5347793" cy="5110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29" b="1">
                <a:solidFill>
                  <a:schemeClr val="accent1"/>
                </a:solidFill>
              </a:defRPr>
            </a:lvl1pPr>
            <a:lvl2pPr marL="367406" indent="0">
              <a:buNone/>
              <a:defRPr sz="1607" b="1"/>
            </a:lvl2pPr>
            <a:lvl3pPr marL="734812" indent="0">
              <a:buNone/>
              <a:defRPr sz="1446" b="1"/>
            </a:lvl3pPr>
            <a:lvl4pPr marL="1102218" indent="0">
              <a:buNone/>
              <a:defRPr sz="1286" b="1"/>
            </a:lvl4pPr>
            <a:lvl5pPr marL="1469624" indent="0">
              <a:buNone/>
              <a:defRPr sz="1286" b="1"/>
            </a:lvl5pPr>
            <a:lvl6pPr marL="1837030" indent="0">
              <a:buNone/>
              <a:defRPr sz="1286" b="1"/>
            </a:lvl6pPr>
            <a:lvl7pPr marL="2204436" indent="0">
              <a:buNone/>
              <a:defRPr sz="1286" b="1"/>
            </a:lvl7pPr>
            <a:lvl8pPr marL="2571841" indent="0">
              <a:buNone/>
              <a:defRPr sz="1286" b="1"/>
            </a:lvl8pPr>
            <a:lvl9pPr marL="2939247" indent="0">
              <a:buNone/>
              <a:defRPr sz="1286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FBABE5C-8CD2-49B1-9BB2-A8D1BD19C1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1699" y="2713910"/>
            <a:ext cx="5347792" cy="3724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5871BC5-1AD0-4D2C-821C-5AE9FC49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tekstu 21">
            <a:extLst>
              <a:ext uri="{FF2B5EF4-FFF2-40B4-BE49-F238E27FC236}">
                <a16:creationId xmlns:a16="http://schemas.microsoft.com/office/drawing/2014/main" id="{D2732CD3-80D5-4C00-8455-E668798F3D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93081" y="4215022"/>
            <a:ext cx="4327221" cy="72217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Symbol zastępczy obrazu 5">
            <a:extLst>
              <a:ext uri="{FF2B5EF4-FFF2-40B4-BE49-F238E27FC236}">
                <a16:creationId xmlns:a16="http://schemas.microsoft.com/office/drawing/2014/main" id="{9373C917-61C2-42DE-898B-45A4C1140F2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2509" y="4213978"/>
            <a:ext cx="723239" cy="723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2" name="Symbol zastępczy obrazu 5">
            <a:extLst>
              <a:ext uri="{FF2B5EF4-FFF2-40B4-BE49-F238E27FC236}">
                <a16:creationId xmlns:a16="http://schemas.microsoft.com/office/drawing/2014/main" id="{2B1FA46F-B9C0-4C06-8298-DA12AA4C52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72509" y="5716136"/>
            <a:ext cx="723239" cy="723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3" name="Symbol zastępczy tekstu 21">
            <a:extLst>
              <a:ext uri="{FF2B5EF4-FFF2-40B4-BE49-F238E27FC236}">
                <a16:creationId xmlns:a16="http://schemas.microsoft.com/office/drawing/2014/main" id="{712CA4DB-1A8F-4C18-8ED3-416246680A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93081" y="5716135"/>
            <a:ext cx="4327221" cy="722170"/>
          </a:xfrm>
          <a:prstGeom prst="rect">
            <a:avLst/>
          </a:prstGeom>
        </p:spPr>
        <p:txBody>
          <a:bodyPr anchor="ctr"/>
          <a:lstStyle>
            <a:lvl2pPr marL="71440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Symbol zastępczy tekstu 21">
            <a:extLst>
              <a:ext uri="{FF2B5EF4-FFF2-40B4-BE49-F238E27FC236}">
                <a16:creationId xmlns:a16="http://schemas.microsoft.com/office/drawing/2014/main" id="{C75A049A-6878-401F-A3FD-347875B7BD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93081" y="2714954"/>
            <a:ext cx="4327221" cy="72217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obrazu 5">
            <a:extLst>
              <a:ext uri="{FF2B5EF4-FFF2-40B4-BE49-F238E27FC236}">
                <a16:creationId xmlns:a16="http://schemas.microsoft.com/office/drawing/2014/main" id="{51F6E051-6366-486F-847B-28C2C6285FD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72509" y="2713910"/>
            <a:ext cx="723239" cy="723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Obraz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5F5F367A-B76F-BBC8-589F-AA6628C4A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08" y="859089"/>
            <a:ext cx="11452086" cy="64562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0101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72A5E1-42D5-4E19-8C4C-B91DDFDD3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831" y="1404435"/>
            <a:ext cx="8140338" cy="2023366"/>
          </a:xfrm>
        </p:spPr>
        <p:txBody>
          <a:bodyPr anchor="ctr"/>
          <a:lstStyle>
            <a:lvl1pPr>
              <a:defRPr sz="642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56893F5-CC0E-4727-9390-F38A17F868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" name="Прямая соединительная линия 8">
            <a:extLst>
              <a:ext uri="{FF2B5EF4-FFF2-40B4-BE49-F238E27FC236}">
                <a16:creationId xmlns:a16="http://schemas.microsoft.com/office/drawing/2014/main" id="{312C0D05-849A-4BA2-8978-92A51339DF78}"/>
              </a:ext>
            </a:extLst>
          </p:cNvPr>
          <p:cNvCxnSpPr>
            <a:cxnSpLocks/>
          </p:cNvCxnSpPr>
          <p:nvPr userDrawn="1"/>
        </p:nvCxnSpPr>
        <p:spPr>
          <a:xfrm>
            <a:off x="2025831" y="3613240"/>
            <a:ext cx="1025677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F3B79C96-726E-4321-8EEE-06DB7E923CE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067705" y="3427801"/>
            <a:ext cx="6098464" cy="20345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30822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BC83B5-D725-4489-9732-02A44CDD9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29A9524-BD38-4AA9-994C-782AEE1148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966D1AC0-7AE2-4958-8322-FF51DBA49F1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72509" y="1903299"/>
            <a:ext cx="11442094" cy="1119830"/>
          </a:xfrm>
          <a:prstGeom prst="rect">
            <a:avLst/>
          </a:prstGeom>
        </p:spPr>
        <p:txBody>
          <a:bodyPr/>
          <a:lstStyle>
            <a:lvl2pPr marL="71440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Symbol zastępczy zawartości 11">
            <a:extLst>
              <a:ext uri="{FF2B5EF4-FFF2-40B4-BE49-F238E27FC236}">
                <a16:creationId xmlns:a16="http://schemas.microsoft.com/office/drawing/2014/main" id="{70EE0921-C623-4A8A-ACEB-1479DD0D1EB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72509" y="3429001"/>
            <a:ext cx="2380769" cy="26559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3" name="Symbol zastępczy zawartości 11">
            <a:extLst>
              <a:ext uri="{FF2B5EF4-FFF2-40B4-BE49-F238E27FC236}">
                <a16:creationId xmlns:a16="http://schemas.microsoft.com/office/drawing/2014/main" id="{E2B91758-D3D7-4033-9168-402478A2D35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4645" y="3429001"/>
            <a:ext cx="2380769" cy="26559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4" name="Symbol zastępczy zawartości 11">
            <a:extLst>
              <a:ext uri="{FF2B5EF4-FFF2-40B4-BE49-F238E27FC236}">
                <a16:creationId xmlns:a16="http://schemas.microsoft.com/office/drawing/2014/main" id="{F64590DD-0321-4D4B-8AA5-427640437A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71698" y="3429001"/>
            <a:ext cx="2380769" cy="26559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5" name="Symbol zastępczy zawartości 11">
            <a:extLst>
              <a:ext uri="{FF2B5EF4-FFF2-40B4-BE49-F238E27FC236}">
                <a16:creationId xmlns:a16="http://schemas.microsoft.com/office/drawing/2014/main" id="{22FFCFA5-6777-4CD5-88B4-99BDC6F4185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443825" y="3429001"/>
            <a:ext cx="2380769" cy="26559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22361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37BFF8-4121-4D84-AB51-9F81C641D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09" y="859089"/>
            <a:ext cx="5347793" cy="64562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027F45-3D85-47DD-B958-7FFD9B6D0A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7406" y="1895645"/>
            <a:ext cx="5352896" cy="19951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E69ED45-6104-4BA0-9413-3D78395FF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tekstu 21">
            <a:extLst>
              <a:ext uri="{FF2B5EF4-FFF2-40B4-BE49-F238E27FC236}">
                <a16:creationId xmlns:a16="http://schemas.microsoft.com/office/drawing/2014/main" id="{9FAB6E80-C82A-4E3B-B9A3-F0EA7A5FCB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93081" y="4442926"/>
            <a:ext cx="4327221" cy="72217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Symbol zastępczy obrazu 5">
            <a:extLst>
              <a:ext uri="{FF2B5EF4-FFF2-40B4-BE49-F238E27FC236}">
                <a16:creationId xmlns:a16="http://schemas.microsoft.com/office/drawing/2014/main" id="{42A72FC3-8269-480F-A873-E6976BF4D1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2509" y="4441882"/>
            <a:ext cx="723239" cy="723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2" name="Symbol zastępczy obrazu 5">
            <a:extLst>
              <a:ext uri="{FF2B5EF4-FFF2-40B4-BE49-F238E27FC236}">
                <a16:creationId xmlns:a16="http://schemas.microsoft.com/office/drawing/2014/main" id="{4636653C-C7F0-4EC9-8D15-A308D35372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2509" y="5716136"/>
            <a:ext cx="723239" cy="723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Symbol zastępczy tekstu 21">
            <a:extLst>
              <a:ext uri="{FF2B5EF4-FFF2-40B4-BE49-F238E27FC236}">
                <a16:creationId xmlns:a16="http://schemas.microsoft.com/office/drawing/2014/main" id="{8A435859-6EEE-450B-81AC-25FFA476D7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93081" y="5716135"/>
            <a:ext cx="4327221" cy="722170"/>
          </a:xfrm>
          <a:prstGeom prst="rect">
            <a:avLst/>
          </a:prstGeom>
        </p:spPr>
        <p:txBody>
          <a:bodyPr anchor="ctr"/>
          <a:lstStyle>
            <a:lvl2pPr marL="71440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DE11099D-492E-2E6F-C6DB-0EA6A89644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1699" y="0"/>
            <a:ext cx="5720301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pl-PL"/>
            </a:lvl1pPr>
          </a:lstStyle>
          <a:p>
            <a:r>
              <a:rPr lang="pl-PL"/>
              <a:t>Kliknij w ikonę by dodać obraz</a:t>
            </a:r>
          </a:p>
          <a:p>
            <a:endParaRPr lang="pl-PL"/>
          </a:p>
          <a:p>
            <a:endParaRPr lang="pl-PL"/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905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E07A0EF-30A3-4154-9E10-9BF6829A69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7470A43-3C8E-4B49-9225-8D5E4A52432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245054"/>
            <a:ext cx="12192000" cy="52457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en-US"/>
            </a:lvl1pPr>
          </a:lstStyle>
          <a:p>
            <a:r>
              <a:rPr lang="pl-PL"/>
              <a:t>Kliknij w ikonę by dodać obraz</a:t>
            </a:r>
          </a:p>
          <a:p>
            <a:endParaRPr lang="pl-PL"/>
          </a:p>
          <a:p>
            <a:endParaRPr lang="pl-PL"/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213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B0A628-575D-424D-B941-8A0CF2A914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en-US"/>
            </a:lvl1pPr>
          </a:lstStyle>
          <a:p>
            <a:r>
              <a:rPr lang="pl-PL"/>
              <a:t>Kliknij w ikonę by dodać obraz</a:t>
            </a:r>
          </a:p>
          <a:p>
            <a:endParaRPr lang="pl-PL"/>
          </a:p>
          <a:p>
            <a:endParaRPr lang="pl-PL"/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996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A3D08D-A4A4-48F2-A116-3235D8B29C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id="{D9AD7DF3-42A0-46A6-8404-77E7AB465D0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032213" y="2023212"/>
            <a:ext cx="2032212" cy="20270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id="{A7E5DDDA-0E97-4AE9-BC80-FEB349C16FE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79894" y="2023212"/>
            <a:ext cx="2032212" cy="20270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id="{0E2C8FEC-C129-4397-B658-ED56A1ABCC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27576" y="2023212"/>
            <a:ext cx="2032212" cy="20270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5" name="Symbol zastępczy tekstu 7">
            <a:extLst>
              <a:ext uri="{FF2B5EF4-FFF2-40B4-BE49-F238E27FC236}">
                <a16:creationId xmlns:a16="http://schemas.microsoft.com/office/drawing/2014/main" id="{115F3FF2-FA66-48CC-9E41-40EB26B58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32213" y="4382849"/>
            <a:ext cx="2032212" cy="169826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6" name="Symbol zastępczy tekstu 7">
            <a:extLst>
              <a:ext uri="{FF2B5EF4-FFF2-40B4-BE49-F238E27FC236}">
                <a16:creationId xmlns:a16="http://schemas.microsoft.com/office/drawing/2014/main" id="{8B481A1F-053A-4D6F-89D4-EE4F924818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79893" y="4382849"/>
            <a:ext cx="2032212" cy="169826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7" name="Symbol zastępczy tekstu 7">
            <a:extLst>
              <a:ext uri="{FF2B5EF4-FFF2-40B4-BE49-F238E27FC236}">
                <a16:creationId xmlns:a16="http://schemas.microsoft.com/office/drawing/2014/main" id="{F21CDA6B-4CB0-4BA4-A994-5BFB5FA2C9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27573" y="4382849"/>
            <a:ext cx="2032212" cy="169826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87D2F31B-50A4-DF55-6A31-33730FBFB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08" y="859089"/>
            <a:ext cx="11452086" cy="645622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1252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A3D08D-A4A4-48F2-A116-3235D8B29C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43DEB6F7-4275-4E7E-8670-980602F820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15468" y="2023212"/>
            <a:ext cx="2032212" cy="20270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id="{D3F4CA85-F1B2-45A2-946B-3C0AAF41154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28540" y="2023212"/>
            <a:ext cx="2032212" cy="20270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id="{92255B3A-CCC9-4C1B-AFA3-6F74896EF6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54682" y="2023212"/>
            <a:ext cx="2032212" cy="20270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9" name="Symbol zastępczy tekstu 7">
            <a:extLst>
              <a:ext uri="{FF2B5EF4-FFF2-40B4-BE49-F238E27FC236}">
                <a16:creationId xmlns:a16="http://schemas.microsoft.com/office/drawing/2014/main" id="{288E9B09-CB66-401D-89DC-DF8FEE1FF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5468" y="4382849"/>
            <a:ext cx="2032212" cy="169826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0" name="Symbol zastępczy tekstu 7">
            <a:extLst>
              <a:ext uri="{FF2B5EF4-FFF2-40B4-BE49-F238E27FC236}">
                <a16:creationId xmlns:a16="http://schemas.microsoft.com/office/drawing/2014/main" id="{61C80CEC-5679-451C-832E-B68A3A355B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28540" y="4382849"/>
            <a:ext cx="2032212" cy="169826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1" name="Symbol zastępczy tekstu 7">
            <a:extLst>
              <a:ext uri="{FF2B5EF4-FFF2-40B4-BE49-F238E27FC236}">
                <a16:creationId xmlns:a16="http://schemas.microsoft.com/office/drawing/2014/main" id="{68CF32CA-4EE2-4702-BCB5-7B2E3D825B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54682" y="4382849"/>
            <a:ext cx="2032212" cy="169826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2" name="Рисунок 9">
            <a:extLst>
              <a:ext uri="{FF2B5EF4-FFF2-40B4-BE49-F238E27FC236}">
                <a16:creationId xmlns:a16="http://schemas.microsoft.com/office/drawing/2014/main" id="{1B8ADB97-4036-415F-A023-ECFF14F0A69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441611" y="2023212"/>
            <a:ext cx="2032212" cy="20270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23" name="Symbol zastępczy tekstu 7">
            <a:extLst>
              <a:ext uri="{FF2B5EF4-FFF2-40B4-BE49-F238E27FC236}">
                <a16:creationId xmlns:a16="http://schemas.microsoft.com/office/drawing/2014/main" id="{1C4D68BB-32ED-423F-ACA5-C8016B1E07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41611" y="4382849"/>
            <a:ext cx="2032212" cy="169826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02547E4E-B5E9-81AC-B4F8-6542B6FF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08" y="859089"/>
            <a:ext cx="11452086" cy="645622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02682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B5F9325-8504-4C53-A824-A6F4221A5E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A977D172-AAF4-4D00-9999-AD02A11688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15468" y="2023212"/>
            <a:ext cx="1446479" cy="14464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5" name="Рисунок 9">
            <a:extLst>
              <a:ext uri="{FF2B5EF4-FFF2-40B4-BE49-F238E27FC236}">
                <a16:creationId xmlns:a16="http://schemas.microsoft.com/office/drawing/2014/main" id="{0E301F79-B781-4BD7-8A93-950F2F7549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96704" y="2023212"/>
            <a:ext cx="1446479" cy="14464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6" name="Рисунок 9">
            <a:extLst>
              <a:ext uri="{FF2B5EF4-FFF2-40B4-BE49-F238E27FC236}">
                <a16:creationId xmlns:a16="http://schemas.microsoft.com/office/drawing/2014/main" id="{62AD2822-8B6F-465F-A74F-63A799E2C2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40414" y="2023212"/>
            <a:ext cx="1446479" cy="14464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C88F3B6-2DA4-4F29-9DC5-2AA40D203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5468" y="3802238"/>
            <a:ext cx="1446479" cy="1698269"/>
          </a:xfrm>
          <a:prstGeom prst="rect">
            <a:avLst/>
          </a:prstGeo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D6C7B3B3-A32C-4CF1-A305-D5BA419812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96705" y="3802238"/>
            <a:ext cx="1446479" cy="1698269"/>
          </a:xfrm>
          <a:prstGeom prst="rect">
            <a:avLst/>
          </a:prstGeo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761CCE6E-F759-43D9-AC54-70BFF154F4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40414" y="3802238"/>
            <a:ext cx="1446479" cy="1698269"/>
          </a:xfrm>
          <a:prstGeom prst="rect">
            <a:avLst/>
          </a:prstGeo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id="{D83966FF-1CDD-4844-A314-9B9829E21C6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559177" y="2023212"/>
            <a:ext cx="1446479" cy="14464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2" name="Symbol zastępczy tekstu 7">
            <a:extLst>
              <a:ext uri="{FF2B5EF4-FFF2-40B4-BE49-F238E27FC236}">
                <a16:creationId xmlns:a16="http://schemas.microsoft.com/office/drawing/2014/main" id="{AD705277-BBA4-49DF-BF5C-BF652F6E05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59178" y="3802238"/>
            <a:ext cx="1446479" cy="1698269"/>
          </a:xfrm>
          <a:prstGeom prst="rect">
            <a:avLst/>
          </a:prstGeo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3" name="Рисунок 9">
            <a:extLst>
              <a:ext uri="{FF2B5EF4-FFF2-40B4-BE49-F238E27FC236}">
                <a16:creationId xmlns:a16="http://schemas.microsoft.com/office/drawing/2014/main" id="{E72D5881-F7E2-4B60-822F-C5486163EC1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77941" y="2023212"/>
            <a:ext cx="1446479" cy="144642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lang="ru-RU" dirty="0"/>
            </a:lvl1pPr>
          </a:lstStyle>
          <a:p>
            <a:r>
              <a:rPr lang="pl-PL"/>
              <a:t>Obraz</a:t>
            </a:r>
          </a:p>
        </p:txBody>
      </p:sp>
      <p:sp>
        <p:nvSpPr>
          <p:cNvPr id="14" name="Symbol zastępczy tekstu 7">
            <a:extLst>
              <a:ext uri="{FF2B5EF4-FFF2-40B4-BE49-F238E27FC236}">
                <a16:creationId xmlns:a16="http://schemas.microsoft.com/office/drawing/2014/main" id="{11B1FABB-12A0-49DA-87B6-E3E3287C63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77941" y="3802238"/>
            <a:ext cx="1446479" cy="1698269"/>
          </a:xfrm>
          <a:prstGeom prst="rect">
            <a:avLst/>
          </a:prstGeo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28E8E2EC-2999-0326-5F27-E11C85FBC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08" y="859089"/>
            <a:ext cx="11452086" cy="645622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43701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1859F1-C907-4468-9E49-03ED39748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2682597-9D65-4020-93DF-0B9EF932CA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4" name="Symbol zastępczy tekstu 7">
            <a:extLst>
              <a:ext uri="{FF2B5EF4-FFF2-40B4-BE49-F238E27FC236}">
                <a16:creationId xmlns:a16="http://schemas.microsoft.com/office/drawing/2014/main" id="{E9013A0B-EF44-4F86-9884-F2A5EDC19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975" y="2191601"/>
            <a:ext cx="2367198" cy="3050127"/>
          </a:xfrm>
          <a:prstGeom prst="rect">
            <a:avLst/>
          </a:prstGeom>
          <a:solidFill>
            <a:schemeClr val="tx2"/>
          </a:solidFill>
        </p:spPr>
        <p:txBody>
          <a:bodyPr lIns="180000" tIns="1800000" rIns="180000" b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10493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tekstu 7">
            <a:extLst>
              <a:ext uri="{FF2B5EF4-FFF2-40B4-BE49-F238E27FC236}">
                <a16:creationId xmlns:a16="http://schemas.microsoft.com/office/drawing/2014/main" id="{1DB29745-1DAA-4DEC-A821-9DE2F2273D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61047" y="2191601"/>
            <a:ext cx="2367198" cy="3050127"/>
          </a:xfrm>
          <a:prstGeom prst="rect">
            <a:avLst/>
          </a:prstGeom>
          <a:solidFill>
            <a:schemeClr val="accent3"/>
          </a:solidFill>
        </p:spPr>
        <p:txBody>
          <a:bodyPr lIns="180000" tIns="1800000" rIns="180000" b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10493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tekstu 7">
            <a:extLst>
              <a:ext uri="{FF2B5EF4-FFF2-40B4-BE49-F238E27FC236}">
                <a16:creationId xmlns:a16="http://schemas.microsoft.com/office/drawing/2014/main" id="{6C66B92B-772C-4C47-A4F1-52A9C7B311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87189" y="2191601"/>
            <a:ext cx="2367198" cy="3050127"/>
          </a:xfrm>
          <a:prstGeom prst="rect">
            <a:avLst/>
          </a:prstGeom>
          <a:solidFill>
            <a:schemeClr val="tx2"/>
          </a:solidFill>
        </p:spPr>
        <p:txBody>
          <a:bodyPr lIns="180000" tIns="1800000" rIns="180000" b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BA7DE45F-94E4-46C5-9F75-FB3DCB5A33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4118" y="2191601"/>
            <a:ext cx="2367198" cy="3050127"/>
          </a:xfrm>
          <a:prstGeom prst="rect">
            <a:avLst/>
          </a:prstGeom>
          <a:solidFill>
            <a:schemeClr val="tx2"/>
          </a:solidFill>
        </p:spPr>
        <p:txBody>
          <a:bodyPr lIns="180000" tIns="1800000" rIns="180000" b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306C7A2A-275A-42DB-A6DA-DB9F7F515C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552553" y="2489924"/>
            <a:ext cx="961888" cy="891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0" name="Symbol zastępczy obrazu 8">
            <a:extLst>
              <a:ext uri="{FF2B5EF4-FFF2-40B4-BE49-F238E27FC236}">
                <a16:creationId xmlns:a16="http://schemas.microsoft.com/office/drawing/2014/main" id="{87D7C5E0-8DA9-4157-B049-5F5BF67A122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263702" y="2489924"/>
            <a:ext cx="961888" cy="891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3" name="Symbol zastępczy obrazu 8">
            <a:extLst>
              <a:ext uri="{FF2B5EF4-FFF2-40B4-BE49-F238E27FC236}">
                <a16:creationId xmlns:a16="http://schemas.microsoft.com/office/drawing/2014/main" id="{37FB0B87-3E82-44D7-ABB2-09BFD534AF6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76773" y="2489924"/>
            <a:ext cx="961888" cy="891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4" name="Symbol zastępczy obrazu 8">
            <a:extLst>
              <a:ext uri="{FF2B5EF4-FFF2-40B4-BE49-F238E27FC236}">
                <a16:creationId xmlns:a16="http://schemas.microsoft.com/office/drawing/2014/main" id="{EF289C24-F083-42AC-A84D-644C4388C0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677560" y="2489924"/>
            <a:ext cx="961888" cy="891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5" name="Symbol zastępczy tekstu 16">
            <a:extLst>
              <a:ext uri="{FF2B5EF4-FFF2-40B4-BE49-F238E27FC236}">
                <a16:creationId xmlns:a16="http://schemas.microsoft.com/office/drawing/2014/main" id="{52B7A731-C9E0-4CCD-8CC1-E11AFAC2579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9299" y="5540051"/>
            <a:ext cx="11425295" cy="5321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84">
                <a:solidFill>
                  <a:schemeClr val="tx2"/>
                </a:solidFill>
              </a:defRPr>
            </a:lvl1pPr>
            <a:lvl2pPr marL="210493" indent="0">
              <a:buNone/>
              <a:defRPr sz="884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884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884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884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03208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4185DA-0F29-480B-A83E-60402F122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E98D308-C317-4A4C-895E-868ABC384E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4" name="Symbol zastępczy tekstu 7">
            <a:extLst>
              <a:ext uri="{FF2B5EF4-FFF2-40B4-BE49-F238E27FC236}">
                <a16:creationId xmlns:a16="http://schemas.microsoft.com/office/drawing/2014/main" id="{655720DE-7858-48E4-ACED-AE29E070D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7975" y="2191601"/>
            <a:ext cx="3381018" cy="16953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1692000" tIns="180000" rIns="180000" bIns="180000" anchor="ctr"/>
          <a:lstStyle>
            <a:lvl1pPr marL="0" indent="0" algn="l">
              <a:buNone/>
              <a:defRPr/>
            </a:lvl1pPr>
            <a:lvl2pPr marL="210493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obrazu 8">
            <a:extLst>
              <a:ext uri="{FF2B5EF4-FFF2-40B4-BE49-F238E27FC236}">
                <a16:creationId xmlns:a16="http://schemas.microsoft.com/office/drawing/2014/main" id="{B14F04B9-AEB8-4C42-9C8A-5341804EB05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15468" y="2523295"/>
            <a:ext cx="1015469" cy="101539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6" name="Symbol zastępczy tekstu 7">
            <a:extLst>
              <a:ext uri="{FF2B5EF4-FFF2-40B4-BE49-F238E27FC236}">
                <a16:creationId xmlns:a16="http://schemas.microsoft.com/office/drawing/2014/main" id="{0F894A39-FC4A-4E03-9124-2622C18145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7975" y="4217364"/>
            <a:ext cx="3381018" cy="1695365"/>
          </a:xfrm>
          <a:prstGeom prst="rect">
            <a:avLst/>
          </a:prstGeom>
          <a:solidFill>
            <a:schemeClr val="accent5"/>
          </a:solidFill>
        </p:spPr>
        <p:txBody>
          <a:bodyPr lIns="1692000" tIns="180000" rIns="180000" bIns="180000" anchor="ctr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10493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obrazu 8">
            <a:extLst>
              <a:ext uri="{FF2B5EF4-FFF2-40B4-BE49-F238E27FC236}">
                <a16:creationId xmlns:a16="http://schemas.microsoft.com/office/drawing/2014/main" id="{95876273-7942-4B36-A7F5-588F89572E1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15468" y="4549058"/>
            <a:ext cx="1015469" cy="101539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D63EEEE7-360A-41E5-A910-EA94AC374BB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73247" y="2191601"/>
            <a:ext cx="3381018" cy="1695365"/>
          </a:xfrm>
          <a:prstGeom prst="rect">
            <a:avLst/>
          </a:prstGeom>
          <a:solidFill>
            <a:schemeClr val="accent3"/>
          </a:solidFill>
        </p:spPr>
        <p:txBody>
          <a:bodyPr lIns="1692000" tIns="180000" rIns="180000" bIns="180000" anchor="ctr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10493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8D96B53-586F-483E-B419-FC1A1E540D6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40741" y="2523295"/>
            <a:ext cx="1015469" cy="101539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F2089535-B61B-4BD2-AF9B-75B7F8A0279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73247" y="4217364"/>
            <a:ext cx="3381018" cy="16953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1692000" tIns="180000" rIns="180000" bIns="180000" anchor="ctr"/>
          <a:lstStyle>
            <a:lvl1pPr marL="0" indent="0" algn="l">
              <a:buNone/>
              <a:defRPr/>
            </a:lvl1pPr>
            <a:lvl2pPr marL="210493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Symbol zastępczy obrazu 8">
            <a:extLst>
              <a:ext uri="{FF2B5EF4-FFF2-40B4-BE49-F238E27FC236}">
                <a16:creationId xmlns:a16="http://schemas.microsoft.com/office/drawing/2014/main" id="{594D2B2E-F2D4-4691-B6FC-99DCB8F5BF9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740741" y="4549058"/>
            <a:ext cx="1015469" cy="101539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6" name="Symbol zastępczy tekstu 7">
            <a:extLst>
              <a:ext uri="{FF2B5EF4-FFF2-40B4-BE49-F238E27FC236}">
                <a16:creationId xmlns:a16="http://schemas.microsoft.com/office/drawing/2014/main" id="{8CE462B4-A915-4ADB-9CDA-C6F39D5967F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03435" y="2191601"/>
            <a:ext cx="3381018" cy="16953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1692000" tIns="180000" rIns="180000" bIns="180000" anchor="ctr"/>
          <a:lstStyle>
            <a:lvl1pPr marL="0" indent="0" algn="l">
              <a:buNone/>
              <a:defRPr/>
            </a:lvl1pPr>
            <a:lvl2pPr marL="210493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90A4BD5F-83DE-4BE3-9711-F69A2125D68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470929" y="2523295"/>
            <a:ext cx="1015469" cy="101539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18" name="Symbol zastępczy tekstu 7">
            <a:extLst>
              <a:ext uri="{FF2B5EF4-FFF2-40B4-BE49-F238E27FC236}">
                <a16:creationId xmlns:a16="http://schemas.microsoft.com/office/drawing/2014/main" id="{4316B9E4-E6F8-4953-8DCB-86BCD5AC596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03435" y="4217364"/>
            <a:ext cx="3381018" cy="1695365"/>
          </a:xfrm>
          <a:prstGeom prst="rect">
            <a:avLst/>
          </a:prstGeom>
          <a:solidFill>
            <a:schemeClr val="accent6"/>
          </a:solidFill>
        </p:spPr>
        <p:txBody>
          <a:bodyPr lIns="1692000" tIns="180000" rIns="180000" bIns="180000" anchor="ctr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10493" indent="0">
              <a:buNone/>
              <a:defRPr/>
            </a:lvl2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Symbol zastępczy obrazu 8">
            <a:extLst>
              <a:ext uri="{FF2B5EF4-FFF2-40B4-BE49-F238E27FC236}">
                <a16:creationId xmlns:a16="http://schemas.microsoft.com/office/drawing/2014/main" id="{4533EBF1-0001-4BD3-BFFE-90179235A42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470929" y="4549058"/>
            <a:ext cx="1015469" cy="101539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pl-PL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91300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rafika 117">
            <a:extLst>
              <a:ext uri="{FF2B5EF4-FFF2-40B4-BE49-F238E27FC236}">
                <a16:creationId xmlns:a16="http://schemas.microsoft.com/office/drawing/2014/main" id="{5D093570-4031-83E3-6E22-BFDD45D397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25654" r="16051" b="73206"/>
          <a:stretch>
            <a:fillRect/>
          </a:stretch>
        </p:blipFill>
        <p:spPr>
          <a:xfrm>
            <a:off x="-1062" y="5321293"/>
            <a:ext cx="12190455" cy="1536707"/>
          </a:xfrm>
          <a:custGeom>
            <a:avLst/>
            <a:gdLst>
              <a:gd name="connsiteX0" fmla="*/ 0 w 15169815"/>
              <a:gd name="connsiteY0" fmla="*/ 0 h 1912346"/>
              <a:gd name="connsiteX1" fmla="*/ 15169815 w 15169815"/>
              <a:gd name="connsiteY1" fmla="*/ 0 h 1912346"/>
              <a:gd name="connsiteX2" fmla="*/ 15169815 w 15169815"/>
              <a:gd name="connsiteY2" fmla="*/ 1912346 h 1912346"/>
              <a:gd name="connsiteX3" fmla="*/ 0 w 15169815"/>
              <a:gd name="connsiteY3" fmla="*/ 1912346 h 1912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9815" h="1912346">
                <a:moveTo>
                  <a:pt x="0" y="0"/>
                </a:moveTo>
                <a:lnTo>
                  <a:pt x="15169815" y="0"/>
                </a:lnTo>
                <a:lnTo>
                  <a:pt x="15169815" y="1912346"/>
                </a:lnTo>
                <a:lnTo>
                  <a:pt x="0" y="1912346"/>
                </a:lnTo>
                <a:close/>
              </a:path>
            </a:pathLst>
          </a:custGeom>
        </p:spPr>
      </p:pic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4BFBE41-8C34-4F17-B3E3-E4A88809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08" y="859089"/>
            <a:ext cx="11452086" cy="64562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9490525-C73D-4ED1-8B85-1D8E53421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24594" y="6490815"/>
            <a:ext cx="367405" cy="367562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/>
          <a:lstStyle>
            <a:lvl1pPr algn="ctr">
              <a:defRPr sz="964">
                <a:solidFill>
                  <a:schemeClr val="bg1"/>
                </a:solidFill>
              </a:defRPr>
            </a:lvl1pPr>
          </a:lstStyle>
          <a:p>
            <a:fld id="{52829928-69CF-4CD4-AA50-C7139EE0EE92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137" name="SIATKA ROBOCZA" hidden="1">
            <a:extLst>
              <a:ext uri="{FF2B5EF4-FFF2-40B4-BE49-F238E27FC236}">
                <a16:creationId xmlns:a16="http://schemas.microsoft.com/office/drawing/2014/main" id="{11ABA56A-8394-433D-80B9-4E8AF3425F62}"/>
              </a:ext>
            </a:extLst>
          </p:cNvPr>
          <p:cNvGrpSpPr/>
          <p:nvPr userDrawn="1"/>
        </p:nvGrpSpPr>
        <p:grpSpPr>
          <a:xfrm>
            <a:off x="0" y="0"/>
            <a:ext cx="12192000" cy="8107906"/>
            <a:chOff x="0" y="0"/>
            <a:chExt cx="15171738" cy="10089838"/>
          </a:xfrm>
        </p:grpSpPr>
        <p:sp>
          <p:nvSpPr>
            <p:cNvPr id="58" name="Prostokąt 57">
              <a:extLst>
                <a:ext uri="{FF2B5EF4-FFF2-40B4-BE49-F238E27FC236}">
                  <a16:creationId xmlns:a16="http://schemas.microsoft.com/office/drawing/2014/main" id="{2CCA8CE0-7BF9-48E0-BEB5-F49BAF70C4F0}"/>
                </a:ext>
              </a:extLst>
            </p:cNvPr>
            <p:cNvSpPr/>
            <p:nvPr userDrawn="1"/>
          </p:nvSpPr>
          <p:spPr>
            <a:xfrm>
              <a:off x="207699" y="198285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59" name="Prostokąt 58">
              <a:extLst>
                <a:ext uri="{FF2B5EF4-FFF2-40B4-BE49-F238E27FC236}">
                  <a16:creationId xmlns:a16="http://schemas.microsoft.com/office/drawing/2014/main" id="{F5253B10-BC10-4AF8-AF80-ADC627747B2B}"/>
                </a:ext>
              </a:extLst>
            </p:cNvPr>
            <p:cNvSpPr/>
            <p:nvPr userDrawn="1"/>
          </p:nvSpPr>
          <p:spPr>
            <a:xfrm>
              <a:off x="2736322" y="198285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0" name="Prostokąt 59">
              <a:extLst>
                <a:ext uri="{FF2B5EF4-FFF2-40B4-BE49-F238E27FC236}">
                  <a16:creationId xmlns:a16="http://schemas.microsoft.com/office/drawing/2014/main" id="{117BD7F2-6521-4D60-87C4-C3347A1491FE}"/>
                </a:ext>
              </a:extLst>
            </p:cNvPr>
            <p:cNvSpPr/>
            <p:nvPr userDrawn="1"/>
          </p:nvSpPr>
          <p:spPr>
            <a:xfrm>
              <a:off x="5264944" y="198285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1" name="Prostokąt 60">
              <a:extLst>
                <a:ext uri="{FF2B5EF4-FFF2-40B4-BE49-F238E27FC236}">
                  <a16:creationId xmlns:a16="http://schemas.microsoft.com/office/drawing/2014/main" id="{E3DE8209-4FD9-4C12-8FFF-1E11B44045DB}"/>
                </a:ext>
              </a:extLst>
            </p:cNvPr>
            <p:cNvSpPr/>
            <p:nvPr userDrawn="1"/>
          </p:nvSpPr>
          <p:spPr>
            <a:xfrm>
              <a:off x="7793567" y="198285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2" name="Prostokąt 61">
              <a:extLst>
                <a:ext uri="{FF2B5EF4-FFF2-40B4-BE49-F238E27FC236}">
                  <a16:creationId xmlns:a16="http://schemas.microsoft.com/office/drawing/2014/main" id="{5D51463E-3A24-497B-BCE5-5905E7032879}"/>
                </a:ext>
              </a:extLst>
            </p:cNvPr>
            <p:cNvSpPr/>
            <p:nvPr userDrawn="1"/>
          </p:nvSpPr>
          <p:spPr>
            <a:xfrm>
              <a:off x="10322190" y="198285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3" name="Prostokąt 62">
              <a:extLst>
                <a:ext uri="{FF2B5EF4-FFF2-40B4-BE49-F238E27FC236}">
                  <a16:creationId xmlns:a16="http://schemas.microsoft.com/office/drawing/2014/main" id="{A5D9128A-DD9A-4FD9-959F-474A98C87A1B}"/>
                </a:ext>
              </a:extLst>
            </p:cNvPr>
            <p:cNvSpPr/>
            <p:nvPr userDrawn="1"/>
          </p:nvSpPr>
          <p:spPr>
            <a:xfrm>
              <a:off x="12850813" y="198285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4" name="Prostokąt 63">
              <a:extLst>
                <a:ext uri="{FF2B5EF4-FFF2-40B4-BE49-F238E27FC236}">
                  <a16:creationId xmlns:a16="http://schemas.microsoft.com/office/drawing/2014/main" id="{0580EA2D-9DB2-4409-B06F-5E4790C806C0}"/>
                </a:ext>
              </a:extLst>
            </p:cNvPr>
            <p:cNvSpPr/>
            <p:nvPr userDrawn="1"/>
          </p:nvSpPr>
          <p:spPr>
            <a:xfrm>
              <a:off x="207699" y="2729397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5" name="Prostokąt 64">
              <a:extLst>
                <a:ext uri="{FF2B5EF4-FFF2-40B4-BE49-F238E27FC236}">
                  <a16:creationId xmlns:a16="http://schemas.microsoft.com/office/drawing/2014/main" id="{720F1BF5-ED62-4928-A6DA-EFF82B015DB0}"/>
                </a:ext>
              </a:extLst>
            </p:cNvPr>
            <p:cNvSpPr/>
            <p:nvPr userDrawn="1"/>
          </p:nvSpPr>
          <p:spPr>
            <a:xfrm>
              <a:off x="2736322" y="2729397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6" name="Prostokąt 65">
              <a:extLst>
                <a:ext uri="{FF2B5EF4-FFF2-40B4-BE49-F238E27FC236}">
                  <a16:creationId xmlns:a16="http://schemas.microsoft.com/office/drawing/2014/main" id="{7001DBA1-6FB5-4280-A72A-ED9DF5F5C469}"/>
                </a:ext>
              </a:extLst>
            </p:cNvPr>
            <p:cNvSpPr/>
            <p:nvPr userDrawn="1"/>
          </p:nvSpPr>
          <p:spPr>
            <a:xfrm>
              <a:off x="5264944" y="2729397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7" name="Prostokąt 66">
              <a:extLst>
                <a:ext uri="{FF2B5EF4-FFF2-40B4-BE49-F238E27FC236}">
                  <a16:creationId xmlns:a16="http://schemas.microsoft.com/office/drawing/2014/main" id="{EE4807D1-5974-4676-8BE1-6CF207B8313D}"/>
                </a:ext>
              </a:extLst>
            </p:cNvPr>
            <p:cNvSpPr/>
            <p:nvPr userDrawn="1"/>
          </p:nvSpPr>
          <p:spPr>
            <a:xfrm>
              <a:off x="7793567" y="2729397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8" name="Prostokąt 67">
              <a:extLst>
                <a:ext uri="{FF2B5EF4-FFF2-40B4-BE49-F238E27FC236}">
                  <a16:creationId xmlns:a16="http://schemas.microsoft.com/office/drawing/2014/main" id="{08407F7C-10CD-438A-AEF6-65AC2816B1BA}"/>
                </a:ext>
              </a:extLst>
            </p:cNvPr>
            <p:cNvSpPr/>
            <p:nvPr userDrawn="1"/>
          </p:nvSpPr>
          <p:spPr>
            <a:xfrm>
              <a:off x="10322190" y="2729397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69" name="Prostokąt 68">
              <a:extLst>
                <a:ext uri="{FF2B5EF4-FFF2-40B4-BE49-F238E27FC236}">
                  <a16:creationId xmlns:a16="http://schemas.microsoft.com/office/drawing/2014/main" id="{D3E56796-CBDB-4313-9E8C-C4C204D533BC}"/>
                </a:ext>
              </a:extLst>
            </p:cNvPr>
            <p:cNvSpPr/>
            <p:nvPr userDrawn="1"/>
          </p:nvSpPr>
          <p:spPr>
            <a:xfrm>
              <a:off x="12850813" y="2729397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70" name="Prostokąt 69">
              <a:extLst>
                <a:ext uri="{FF2B5EF4-FFF2-40B4-BE49-F238E27FC236}">
                  <a16:creationId xmlns:a16="http://schemas.microsoft.com/office/drawing/2014/main" id="{602B9D2F-8D5D-4CFF-B5C9-BE4CF305CBA8}"/>
                </a:ext>
              </a:extLst>
            </p:cNvPr>
            <p:cNvSpPr/>
            <p:nvPr userDrawn="1"/>
          </p:nvSpPr>
          <p:spPr>
            <a:xfrm>
              <a:off x="207699" y="5253249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71" name="Prostokąt 70">
              <a:extLst>
                <a:ext uri="{FF2B5EF4-FFF2-40B4-BE49-F238E27FC236}">
                  <a16:creationId xmlns:a16="http://schemas.microsoft.com/office/drawing/2014/main" id="{1A1AC451-009E-49CF-94F8-DACDE743492D}"/>
                </a:ext>
              </a:extLst>
            </p:cNvPr>
            <p:cNvSpPr/>
            <p:nvPr userDrawn="1"/>
          </p:nvSpPr>
          <p:spPr>
            <a:xfrm>
              <a:off x="2736322" y="5253249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72" name="Prostokąt 71">
              <a:extLst>
                <a:ext uri="{FF2B5EF4-FFF2-40B4-BE49-F238E27FC236}">
                  <a16:creationId xmlns:a16="http://schemas.microsoft.com/office/drawing/2014/main" id="{E9955661-7923-4DDD-B533-55A55749B166}"/>
                </a:ext>
              </a:extLst>
            </p:cNvPr>
            <p:cNvSpPr/>
            <p:nvPr userDrawn="1"/>
          </p:nvSpPr>
          <p:spPr>
            <a:xfrm>
              <a:off x="5264944" y="5253249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73" name="Prostokąt 72">
              <a:extLst>
                <a:ext uri="{FF2B5EF4-FFF2-40B4-BE49-F238E27FC236}">
                  <a16:creationId xmlns:a16="http://schemas.microsoft.com/office/drawing/2014/main" id="{9CABCA59-04DA-4C0B-9B76-12FD4E21B173}"/>
                </a:ext>
              </a:extLst>
            </p:cNvPr>
            <p:cNvSpPr/>
            <p:nvPr userDrawn="1"/>
          </p:nvSpPr>
          <p:spPr>
            <a:xfrm>
              <a:off x="7793567" y="5253249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74" name="Prostokąt 73">
              <a:extLst>
                <a:ext uri="{FF2B5EF4-FFF2-40B4-BE49-F238E27FC236}">
                  <a16:creationId xmlns:a16="http://schemas.microsoft.com/office/drawing/2014/main" id="{D1C5F67F-BEA7-470A-A722-99B4103A8DB4}"/>
                </a:ext>
              </a:extLst>
            </p:cNvPr>
            <p:cNvSpPr/>
            <p:nvPr userDrawn="1"/>
          </p:nvSpPr>
          <p:spPr>
            <a:xfrm>
              <a:off x="10322190" y="5253249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75" name="Prostokąt 74">
              <a:extLst>
                <a:ext uri="{FF2B5EF4-FFF2-40B4-BE49-F238E27FC236}">
                  <a16:creationId xmlns:a16="http://schemas.microsoft.com/office/drawing/2014/main" id="{56BAC231-728B-4115-A8E1-5F7773232283}"/>
                </a:ext>
              </a:extLst>
            </p:cNvPr>
            <p:cNvSpPr/>
            <p:nvPr userDrawn="1"/>
          </p:nvSpPr>
          <p:spPr>
            <a:xfrm>
              <a:off x="12850813" y="5253249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0" name="Prostokąt 79">
              <a:extLst>
                <a:ext uri="{FF2B5EF4-FFF2-40B4-BE49-F238E27FC236}">
                  <a16:creationId xmlns:a16="http://schemas.microsoft.com/office/drawing/2014/main" id="{CF57516E-E79E-4B99-A017-958C165C0F90}"/>
                </a:ext>
              </a:extLst>
            </p:cNvPr>
            <p:cNvSpPr/>
            <p:nvPr userDrawn="1"/>
          </p:nvSpPr>
          <p:spPr>
            <a:xfrm>
              <a:off x="0" y="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1" name="Prostokąt 80">
              <a:extLst>
                <a:ext uri="{FF2B5EF4-FFF2-40B4-BE49-F238E27FC236}">
                  <a16:creationId xmlns:a16="http://schemas.microsoft.com/office/drawing/2014/main" id="{788917AD-9A13-4F17-BEB5-5088C6B781FF}"/>
                </a:ext>
              </a:extLst>
            </p:cNvPr>
            <p:cNvSpPr/>
            <p:nvPr userDrawn="1"/>
          </p:nvSpPr>
          <p:spPr>
            <a:xfrm>
              <a:off x="2528623" y="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2" name="Prostokąt 81">
              <a:extLst>
                <a:ext uri="{FF2B5EF4-FFF2-40B4-BE49-F238E27FC236}">
                  <a16:creationId xmlns:a16="http://schemas.microsoft.com/office/drawing/2014/main" id="{30FF82F2-B842-4300-90F7-612D90FCF896}"/>
                </a:ext>
              </a:extLst>
            </p:cNvPr>
            <p:cNvSpPr/>
            <p:nvPr userDrawn="1"/>
          </p:nvSpPr>
          <p:spPr>
            <a:xfrm>
              <a:off x="5057246" y="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3" name="Prostokąt 82">
              <a:extLst>
                <a:ext uri="{FF2B5EF4-FFF2-40B4-BE49-F238E27FC236}">
                  <a16:creationId xmlns:a16="http://schemas.microsoft.com/office/drawing/2014/main" id="{D81E1851-E2D7-4F83-8ED6-06E41E2E1C6F}"/>
                </a:ext>
              </a:extLst>
            </p:cNvPr>
            <p:cNvSpPr/>
            <p:nvPr userDrawn="1"/>
          </p:nvSpPr>
          <p:spPr>
            <a:xfrm>
              <a:off x="7585869" y="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4" name="Prostokąt 83">
              <a:extLst>
                <a:ext uri="{FF2B5EF4-FFF2-40B4-BE49-F238E27FC236}">
                  <a16:creationId xmlns:a16="http://schemas.microsoft.com/office/drawing/2014/main" id="{874AA683-AC1F-4B87-8591-B79B86187E7B}"/>
                </a:ext>
              </a:extLst>
            </p:cNvPr>
            <p:cNvSpPr/>
            <p:nvPr userDrawn="1"/>
          </p:nvSpPr>
          <p:spPr>
            <a:xfrm>
              <a:off x="10114492" y="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5" name="Prostokąt 84">
              <a:extLst>
                <a:ext uri="{FF2B5EF4-FFF2-40B4-BE49-F238E27FC236}">
                  <a16:creationId xmlns:a16="http://schemas.microsoft.com/office/drawing/2014/main" id="{502110BA-246D-4CC1-9D25-EE7345CEE933}"/>
                </a:ext>
              </a:extLst>
            </p:cNvPr>
            <p:cNvSpPr/>
            <p:nvPr userDrawn="1"/>
          </p:nvSpPr>
          <p:spPr>
            <a:xfrm>
              <a:off x="12643115" y="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6" name="Prostokąt 85">
              <a:extLst>
                <a:ext uri="{FF2B5EF4-FFF2-40B4-BE49-F238E27FC236}">
                  <a16:creationId xmlns:a16="http://schemas.microsoft.com/office/drawing/2014/main" id="{A375DA4A-DCAC-4513-8857-D96A1FA12D1E}"/>
                </a:ext>
              </a:extLst>
            </p:cNvPr>
            <p:cNvSpPr/>
            <p:nvPr userDrawn="1"/>
          </p:nvSpPr>
          <p:spPr>
            <a:xfrm>
              <a:off x="0" y="2522225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7" name="Prostokąt 86">
              <a:extLst>
                <a:ext uri="{FF2B5EF4-FFF2-40B4-BE49-F238E27FC236}">
                  <a16:creationId xmlns:a16="http://schemas.microsoft.com/office/drawing/2014/main" id="{2EF3E5F4-5AB7-446D-B19B-C29F9CCF804D}"/>
                </a:ext>
              </a:extLst>
            </p:cNvPr>
            <p:cNvSpPr/>
            <p:nvPr userDrawn="1"/>
          </p:nvSpPr>
          <p:spPr>
            <a:xfrm>
              <a:off x="2528623" y="2522225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8" name="Prostokąt 87">
              <a:extLst>
                <a:ext uri="{FF2B5EF4-FFF2-40B4-BE49-F238E27FC236}">
                  <a16:creationId xmlns:a16="http://schemas.microsoft.com/office/drawing/2014/main" id="{B4F555D0-12D4-4972-B25F-22F694D79132}"/>
                </a:ext>
              </a:extLst>
            </p:cNvPr>
            <p:cNvSpPr/>
            <p:nvPr userDrawn="1"/>
          </p:nvSpPr>
          <p:spPr>
            <a:xfrm>
              <a:off x="5057246" y="2522225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89" name="Prostokąt 88">
              <a:extLst>
                <a:ext uri="{FF2B5EF4-FFF2-40B4-BE49-F238E27FC236}">
                  <a16:creationId xmlns:a16="http://schemas.microsoft.com/office/drawing/2014/main" id="{D9E9CC98-BD41-4D1E-885F-81DF57709998}"/>
                </a:ext>
              </a:extLst>
            </p:cNvPr>
            <p:cNvSpPr/>
            <p:nvPr userDrawn="1"/>
          </p:nvSpPr>
          <p:spPr>
            <a:xfrm>
              <a:off x="7585869" y="2522225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90" name="Prostokąt 89">
              <a:extLst>
                <a:ext uri="{FF2B5EF4-FFF2-40B4-BE49-F238E27FC236}">
                  <a16:creationId xmlns:a16="http://schemas.microsoft.com/office/drawing/2014/main" id="{767039C8-7B7A-4DA7-A1BF-42C7FE7393FD}"/>
                </a:ext>
              </a:extLst>
            </p:cNvPr>
            <p:cNvSpPr/>
            <p:nvPr userDrawn="1"/>
          </p:nvSpPr>
          <p:spPr>
            <a:xfrm>
              <a:off x="10114492" y="2522225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91" name="Prostokąt 90">
              <a:extLst>
                <a:ext uri="{FF2B5EF4-FFF2-40B4-BE49-F238E27FC236}">
                  <a16:creationId xmlns:a16="http://schemas.microsoft.com/office/drawing/2014/main" id="{A486819B-29DD-46CF-BE16-C34E37FB497B}"/>
                </a:ext>
              </a:extLst>
            </p:cNvPr>
            <p:cNvSpPr/>
            <p:nvPr userDrawn="1"/>
          </p:nvSpPr>
          <p:spPr>
            <a:xfrm>
              <a:off x="12643115" y="2522225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92" name="Prostokąt 91">
              <a:extLst>
                <a:ext uri="{FF2B5EF4-FFF2-40B4-BE49-F238E27FC236}">
                  <a16:creationId xmlns:a16="http://schemas.microsoft.com/office/drawing/2014/main" id="{9E7D9411-6C82-46C7-B141-AF6D1E6FF265}"/>
                </a:ext>
              </a:extLst>
            </p:cNvPr>
            <p:cNvSpPr/>
            <p:nvPr userDrawn="1"/>
          </p:nvSpPr>
          <p:spPr>
            <a:xfrm>
              <a:off x="0" y="504445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93" name="Prostokąt 92">
              <a:extLst>
                <a:ext uri="{FF2B5EF4-FFF2-40B4-BE49-F238E27FC236}">
                  <a16:creationId xmlns:a16="http://schemas.microsoft.com/office/drawing/2014/main" id="{A0A80F50-709D-41DF-ACEE-6DC0D9CE32A0}"/>
                </a:ext>
              </a:extLst>
            </p:cNvPr>
            <p:cNvSpPr/>
            <p:nvPr userDrawn="1"/>
          </p:nvSpPr>
          <p:spPr>
            <a:xfrm>
              <a:off x="2528623" y="504445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94" name="Prostokąt 93">
              <a:extLst>
                <a:ext uri="{FF2B5EF4-FFF2-40B4-BE49-F238E27FC236}">
                  <a16:creationId xmlns:a16="http://schemas.microsoft.com/office/drawing/2014/main" id="{8B60287E-90D3-4C1C-9EAF-E10B7EF7B3C4}"/>
                </a:ext>
              </a:extLst>
            </p:cNvPr>
            <p:cNvSpPr/>
            <p:nvPr userDrawn="1"/>
          </p:nvSpPr>
          <p:spPr>
            <a:xfrm>
              <a:off x="5057246" y="504445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95" name="Prostokąt 94">
              <a:extLst>
                <a:ext uri="{FF2B5EF4-FFF2-40B4-BE49-F238E27FC236}">
                  <a16:creationId xmlns:a16="http://schemas.microsoft.com/office/drawing/2014/main" id="{A23E7092-3514-4131-B0F4-D83FB0B6ECCD}"/>
                </a:ext>
              </a:extLst>
            </p:cNvPr>
            <p:cNvSpPr/>
            <p:nvPr userDrawn="1"/>
          </p:nvSpPr>
          <p:spPr>
            <a:xfrm>
              <a:off x="7585869" y="504445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96" name="Prostokąt 95">
              <a:extLst>
                <a:ext uri="{FF2B5EF4-FFF2-40B4-BE49-F238E27FC236}">
                  <a16:creationId xmlns:a16="http://schemas.microsoft.com/office/drawing/2014/main" id="{7A3D935C-727E-44F9-A122-9200D6947F85}"/>
                </a:ext>
              </a:extLst>
            </p:cNvPr>
            <p:cNvSpPr/>
            <p:nvPr userDrawn="1"/>
          </p:nvSpPr>
          <p:spPr>
            <a:xfrm>
              <a:off x="10114492" y="504445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97" name="Prostokąt 96">
              <a:extLst>
                <a:ext uri="{FF2B5EF4-FFF2-40B4-BE49-F238E27FC236}">
                  <a16:creationId xmlns:a16="http://schemas.microsoft.com/office/drawing/2014/main" id="{5ECD5EC1-172E-4A5E-8E1C-686204A227A0}"/>
                </a:ext>
              </a:extLst>
            </p:cNvPr>
            <p:cNvSpPr/>
            <p:nvPr userDrawn="1"/>
          </p:nvSpPr>
          <p:spPr>
            <a:xfrm>
              <a:off x="12643115" y="5044450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04" name="Prostokąt 103">
              <a:extLst>
                <a:ext uri="{FF2B5EF4-FFF2-40B4-BE49-F238E27FC236}">
                  <a16:creationId xmlns:a16="http://schemas.microsoft.com/office/drawing/2014/main" id="{76F9CF1B-DC17-4CFD-8EFB-B60E5ACC0AD3}"/>
                </a:ext>
              </a:extLst>
            </p:cNvPr>
            <p:cNvSpPr/>
            <p:nvPr userDrawn="1"/>
          </p:nvSpPr>
          <p:spPr>
            <a:xfrm>
              <a:off x="207699" y="7776412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05" name="Prostokąt 104">
              <a:extLst>
                <a:ext uri="{FF2B5EF4-FFF2-40B4-BE49-F238E27FC236}">
                  <a16:creationId xmlns:a16="http://schemas.microsoft.com/office/drawing/2014/main" id="{640FFBDB-9DBA-4C59-9150-C8F336483E7E}"/>
                </a:ext>
              </a:extLst>
            </p:cNvPr>
            <p:cNvSpPr/>
            <p:nvPr userDrawn="1"/>
          </p:nvSpPr>
          <p:spPr>
            <a:xfrm>
              <a:off x="2736322" y="7776412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06" name="Prostokąt 105">
              <a:extLst>
                <a:ext uri="{FF2B5EF4-FFF2-40B4-BE49-F238E27FC236}">
                  <a16:creationId xmlns:a16="http://schemas.microsoft.com/office/drawing/2014/main" id="{810CEE1F-C1B2-4C24-95C1-1C946EC01E18}"/>
                </a:ext>
              </a:extLst>
            </p:cNvPr>
            <p:cNvSpPr/>
            <p:nvPr userDrawn="1"/>
          </p:nvSpPr>
          <p:spPr>
            <a:xfrm>
              <a:off x="5264944" y="7776412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07" name="Prostokąt 106">
              <a:extLst>
                <a:ext uri="{FF2B5EF4-FFF2-40B4-BE49-F238E27FC236}">
                  <a16:creationId xmlns:a16="http://schemas.microsoft.com/office/drawing/2014/main" id="{B28D97B1-EC5E-4B4B-B671-17A3B90E2781}"/>
                </a:ext>
              </a:extLst>
            </p:cNvPr>
            <p:cNvSpPr/>
            <p:nvPr userDrawn="1"/>
          </p:nvSpPr>
          <p:spPr>
            <a:xfrm>
              <a:off x="7793567" y="7776412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08" name="Prostokąt 107">
              <a:extLst>
                <a:ext uri="{FF2B5EF4-FFF2-40B4-BE49-F238E27FC236}">
                  <a16:creationId xmlns:a16="http://schemas.microsoft.com/office/drawing/2014/main" id="{A9B885F6-31F9-4BB2-BA79-CFEA01BB1A56}"/>
                </a:ext>
              </a:extLst>
            </p:cNvPr>
            <p:cNvSpPr/>
            <p:nvPr userDrawn="1"/>
          </p:nvSpPr>
          <p:spPr>
            <a:xfrm>
              <a:off x="10322190" y="7776412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09" name="Prostokąt 108">
              <a:extLst>
                <a:ext uri="{FF2B5EF4-FFF2-40B4-BE49-F238E27FC236}">
                  <a16:creationId xmlns:a16="http://schemas.microsoft.com/office/drawing/2014/main" id="{38E29097-2C0C-4697-AAAF-B289F3A7C3C7}"/>
                </a:ext>
              </a:extLst>
            </p:cNvPr>
            <p:cNvSpPr/>
            <p:nvPr userDrawn="1"/>
          </p:nvSpPr>
          <p:spPr>
            <a:xfrm>
              <a:off x="12850813" y="7776412"/>
              <a:ext cx="2113226" cy="2107880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10" name="Prostokąt 109">
              <a:extLst>
                <a:ext uri="{FF2B5EF4-FFF2-40B4-BE49-F238E27FC236}">
                  <a16:creationId xmlns:a16="http://schemas.microsoft.com/office/drawing/2014/main" id="{71A7745D-2B57-4436-80E6-837FC4DECF9E}"/>
                </a:ext>
              </a:extLst>
            </p:cNvPr>
            <p:cNvSpPr/>
            <p:nvPr userDrawn="1"/>
          </p:nvSpPr>
          <p:spPr>
            <a:xfrm>
              <a:off x="0" y="7567613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11" name="Prostokąt 110">
              <a:extLst>
                <a:ext uri="{FF2B5EF4-FFF2-40B4-BE49-F238E27FC236}">
                  <a16:creationId xmlns:a16="http://schemas.microsoft.com/office/drawing/2014/main" id="{6387388A-24F6-458D-B8CE-4EAD2583BB36}"/>
                </a:ext>
              </a:extLst>
            </p:cNvPr>
            <p:cNvSpPr/>
            <p:nvPr userDrawn="1"/>
          </p:nvSpPr>
          <p:spPr>
            <a:xfrm>
              <a:off x="2528623" y="7567613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:a16="http://schemas.microsoft.com/office/drawing/2014/main" id="{A0F29962-1EC7-4F62-B32E-EAE07F969A0C}"/>
                </a:ext>
              </a:extLst>
            </p:cNvPr>
            <p:cNvSpPr/>
            <p:nvPr userDrawn="1"/>
          </p:nvSpPr>
          <p:spPr>
            <a:xfrm>
              <a:off x="5057246" y="7567613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13" name="Prostokąt 112">
              <a:extLst>
                <a:ext uri="{FF2B5EF4-FFF2-40B4-BE49-F238E27FC236}">
                  <a16:creationId xmlns:a16="http://schemas.microsoft.com/office/drawing/2014/main" id="{8B6D2B7A-8168-4539-A379-92757CF5F40B}"/>
                </a:ext>
              </a:extLst>
            </p:cNvPr>
            <p:cNvSpPr/>
            <p:nvPr userDrawn="1"/>
          </p:nvSpPr>
          <p:spPr>
            <a:xfrm>
              <a:off x="7585869" y="7567613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14" name="Prostokąt 113">
              <a:extLst>
                <a:ext uri="{FF2B5EF4-FFF2-40B4-BE49-F238E27FC236}">
                  <a16:creationId xmlns:a16="http://schemas.microsoft.com/office/drawing/2014/main" id="{4EBC43A5-4B9F-46AA-8B0E-10B2ACC88E31}"/>
                </a:ext>
              </a:extLst>
            </p:cNvPr>
            <p:cNvSpPr/>
            <p:nvPr userDrawn="1"/>
          </p:nvSpPr>
          <p:spPr>
            <a:xfrm>
              <a:off x="10114492" y="7567613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  <p:sp>
          <p:nvSpPr>
            <p:cNvPr id="115" name="Prostokąt 114">
              <a:extLst>
                <a:ext uri="{FF2B5EF4-FFF2-40B4-BE49-F238E27FC236}">
                  <a16:creationId xmlns:a16="http://schemas.microsoft.com/office/drawing/2014/main" id="{5A9D9D2F-798F-485C-89E0-E96A3315103A}"/>
                </a:ext>
              </a:extLst>
            </p:cNvPr>
            <p:cNvSpPr/>
            <p:nvPr userDrawn="1"/>
          </p:nvSpPr>
          <p:spPr>
            <a:xfrm>
              <a:off x="12643115" y="7567613"/>
              <a:ext cx="2528623" cy="2522225"/>
            </a:xfrm>
            <a:prstGeom prst="rect">
              <a:avLst/>
            </a:prstGeom>
            <a:noFill/>
            <a:ln w="952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446"/>
            </a:p>
          </p:txBody>
        </p:sp>
      </p:grp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1AFA88A-4317-737B-5D8C-7ACA882F0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509" y="1895645"/>
            <a:ext cx="11452085" cy="45426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5AD323BE-3360-2AE4-3350-79846A621BA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67406" y="419696"/>
            <a:ext cx="1698187" cy="43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1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734812" rtl="0" eaLnBrk="1" latinLnBrk="0" hangingPunct="1">
        <a:lnSpc>
          <a:spcPct val="100000"/>
        </a:lnSpc>
        <a:spcBef>
          <a:spcPct val="0"/>
        </a:spcBef>
        <a:spcAft>
          <a:spcPts val="482"/>
        </a:spcAft>
        <a:buNone/>
        <a:defRPr sz="3214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9629" indent="-229629" algn="l" defTabSz="734812" rtl="0" eaLnBrk="1" latinLnBrk="0" hangingPunct="1">
        <a:lnSpc>
          <a:spcPct val="100000"/>
        </a:lnSpc>
        <a:spcBef>
          <a:spcPts val="804"/>
        </a:spcBef>
        <a:spcAft>
          <a:spcPts val="482"/>
        </a:spcAft>
        <a:buClr>
          <a:schemeClr val="accent1"/>
        </a:buClr>
        <a:buFont typeface="Arial" panose="020B0604020202020204" pitchFamily="34" charset="0"/>
        <a:buChar char="•"/>
        <a:defRPr sz="1728" kern="1200">
          <a:solidFill>
            <a:schemeClr val="accent4"/>
          </a:solidFill>
          <a:latin typeface="+mn-lt"/>
          <a:ea typeface="+mn-ea"/>
          <a:cs typeface="+mn-cs"/>
        </a:defRPr>
      </a:lvl1pPr>
      <a:lvl2pPr marL="577899" indent="-367406" algn="l" defTabSz="734812" rtl="0" eaLnBrk="1" latinLnBrk="0" hangingPunct="1">
        <a:lnSpc>
          <a:spcPct val="100000"/>
        </a:lnSpc>
        <a:spcBef>
          <a:spcPts val="402"/>
        </a:spcBef>
        <a:spcAft>
          <a:spcPts val="482"/>
        </a:spcAft>
        <a:buClr>
          <a:schemeClr val="accent1"/>
        </a:buClr>
        <a:buFont typeface="+mj-lt"/>
        <a:buAutoNum type="arabicPeriod"/>
        <a:defRPr sz="1728" b="0" kern="1200">
          <a:solidFill>
            <a:schemeClr val="accent4"/>
          </a:solidFill>
          <a:latin typeface="+mn-lt"/>
          <a:ea typeface="+mn-ea"/>
          <a:cs typeface="+mn-cs"/>
        </a:defRPr>
      </a:lvl2pPr>
      <a:lvl3pPr marL="866211" indent="-288312" algn="l" defTabSz="734812" rtl="0" eaLnBrk="1" latinLnBrk="0" hangingPunct="1">
        <a:lnSpc>
          <a:spcPct val="100000"/>
        </a:lnSpc>
        <a:spcBef>
          <a:spcPts val="402"/>
        </a:spcBef>
        <a:spcAft>
          <a:spcPts val="482"/>
        </a:spcAft>
        <a:buFont typeface="+mj-lt"/>
        <a:buAutoNum type="alphaLcPeriod"/>
        <a:defRPr sz="1728" b="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153246" indent="-285760" algn="l" defTabSz="734812" rtl="0" eaLnBrk="1" latinLnBrk="0" hangingPunct="1">
        <a:lnSpc>
          <a:spcPct val="100000"/>
        </a:lnSpc>
        <a:spcBef>
          <a:spcPts val="402"/>
        </a:spcBef>
        <a:spcAft>
          <a:spcPts val="482"/>
        </a:spcAft>
        <a:buClr>
          <a:schemeClr val="accent4"/>
        </a:buClr>
        <a:buFont typeface="IBM Plex Sans" panose="020B0503050203000203" pitchFamily="34" charset="0"/>
        <a:buChar char="–"/>
        <a:defRPr sz="1728" kern="1200">
          <a:solidFill>
            <a:schemeClr val="accent4"/>
          </a:solidFill>
          <a:latin typeface="+mn-lt"/>
          <a:ea typeface="+mn-ea"/>
          <a:cs typeface="+mn-cs"/>
        </a:defRPr>
      </a:lvl4pPr>
      <a:lvl5pPr marL="0" indent="0" algn="l" defTabSz="734812" rtl="0" eaLnBrk="1" latinLnBrk="0" hangingPunct="1">
        <a:lnSpc>
          <a:spcPct val="100000"/>
        </a:lnSpc>
        <a:spcBef>
          <a:spcPts val="402"/>
        </a:spcBef>
        <a:spcAft>
          <a:spcPts val="482"/>
        </a:spcAft>
        <a:buFont typeface="Wingdings" panose="05000000000000000000" pitchFamily="2" charset="2"/>
        <a:buNone/>
        <a:defRPr lang="pl-PL" sz="1728" kern="1200" dirty="0" smtClean="0">
          <a:solidFill>
            <a:schemeClr val="accent4"/>
          </a:solidFill>
          <a:latin typeface="+mn-lt"/>
          <a:ea typeface="+mn-ea"/>
          <a:cs typeface="+mn-cs"/>
        </a:defRPr>
      </a:lvl5pPr>
      <a:lvl6pPr marL="2020733" indent="-183703" algn="l" defTabSz="734812" rtl="0" eaLnBrk="1" latinLnBrk="0" hangingPunct="1">
        <a:lnSpc>
          <a:spcPct val="90000"/>
        </a:lnSpc>
        <a:spcBef>
          <a:spcPts val="402"/>
        </a:spcBef>
        <a:buFont typeface="Arial" panose="020B0604020202020204" pitchFamily="34" charset="0"/>
        <a:buChar char="•"/>
        <a:defRPr sz="1446" kern="1200">
          <a:solidFill>
            <a:schemeClr val="tx1"/>
          </a:solidFill>
          <a:latin typeface="+mn-lt"/>
          <a:ea typeface="+mn-ea"/>
          <a:cs typeface="+mn-cs"/>
        </a:defRPr>
      </a:lvl6pPr>
      <a:lvl7pPr marL="2388138" indent="-183703" algn="l" defTabSz="734812" rtl="0" eaLnBrk="1" latinLnBrk="0" hangingPunct="1">
        <a:lnSpc>
          <a:spcPct val="90000"/>
        </a:lnSpc>
        <a:spcBef>
          <a:spcPts val="402"/>
        </a:spcBef>
        <a:buFont typeface="Arial" panose="020B0604020202020204" pitchFamily="34" charset="0"/>
        <a:buChar char="•"/>
        <a:defRPr sz="1446" kern="1200">
          <a:solidFill>
            <a:schemeClr val="tx1"/>
          </a:solidFill>
          <a:latin typeface="+mn-lt"/>
          <a:ea typeface="+mn-ea"/>
          <a:cs typeface="+mn-cs"/>
        </a:defRPr>
      </a:lvl7pPr>
      <a:lvl8pPr marL="2755544" indent="-183703" algn="l" defTabSz="734812" rtl="0" eaLnBrk="1" latinLnBrk="0" hangingPunct="1">
        <a:lnSpc>
          <a:spcPct val="90000"/>
        </a:lnSpc>
        <a:spcBef>
          <a:spcPts val="402"/>
        </a:spcBef>
        <a:buFont typeface="Arial" panose="020B0604020202020204" pitchFamily="34" charset="0"/>
        <a:buChar char="•"/>
        <a:defRPr sz="1446" kern="1200">
          <a:solidFill>
            <a:schemeClr val="tx1"/>
          </a:solidFill>
          <a:latin typeface="+mn-lt"/>
          <a:ea typeface="+mn-ea"/>
          <a:cs typeface="+mn-cs"/>
        </a:defRPr>
      </a:lvl8pPr>
      <a:lvl9pPr marL="3122950" indent="-183703" algn="l" defTabSz="734812" rtl="0" eaLnBrk="1" latinLnBrk="0" hangingPunct="1">
        <a:lnSpc>
          <a:spcPct val="90000"/>
        </a:lnSpc>
        <a:spcBef>
          <a:spcPts val="402"/>
        </a:spcBef>
        <a:buFont typeface="Arial" panose="020B0604020202020204" pitchFamily="34" charset="0"/>
        <a:buChar char="•"/>
        <a:defRPr sz="14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1pPr>
      <a:lvl2pPr marL="367406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2pPr>
      <a:lvl3pPr marL="734812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3pPr>
      <a:lvl4pPr marL="1102218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4pPr>
      <a:lvl5pPr marL="1469624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5pPr>
      <a:lvl6pPr marL="1837030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6pPr>
      <a:lvl7pPr marL="2204436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7pPr>
      <a:lvl8pPr marL="2571841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8pPr>
      <a:lvl9pPr marL="2939247" algn="l" defTabSz="734812" rtl="0" eaLnBrk="1" latinLnBrk="0" hangingPunct="1">
        <a:defRPr sz="14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778">
          <p15:clr>
            <a:srgbClr val="547EBF"/>
          </p15:clr>
        </p15:guide>
        <p15:guide id="2" orient="horz" pos="2688">
          <p15:clr>
            <a:srgbClr val="547EBF"/>
          </p15:clr>
        </p15:guide>
        <p15:guide id="3" pos="288">
          <p15:clr>
            <a:srgbClr val="A4A3A4"/>
          </p15:clr>
        </p15:guide>
        <p15:guide id="4" pos="9269">
          <p15:clr>
            <a:srgbClr val="A4A3A4"/>
          </p15:clr>
        </p15:guide>
        <p15:guide id="5" orient="horz" pos="329">
          <p15:clr>
            <a:srgbClr val="A4A3A4"/>
          </p15:clr>
        </p15:guide>
        <p15:guide id="6" orient="horz" pos="5047">
          <p15:clr>
            <a:srgbClr val="A4A3A4"/>
          </p15:clr>
        </p15:guide>
        <p15:guide id="7" pos="2511">
          <p15:clr>
            <a:srgbClr val="A4A3A4"/>
          </p15:clr>
        </p15:guide>
        <p15:guide id="8" pos="7046">
          <p15:clr>
            <a:srgbClr val="A4A3A4"/>
          </p15:clr>
        </p15:guide>
        <p15:guide id="9" orient="horz" pos="1100">
          <p15:clr>
            <a:srgbClr val="A4A3A4"/>
          </p15:clr>
        </p15:guide>
        <p15:guide id="10" orient="horz" pos="1894">
          <p15:clr>
            <a:srgbClr val="A4A3A4"/>
          </p15:clr>
        </p15:guide>
        <p15:guide id="11" orient="horz" pos="3482">
          <p15:clr>
            <a:srgbClr val="A4A3A4"/>
          </p15:clr>
        </p15:guide>
        <p15:guide id="12" orient="horz" pos="4276">
          <p15:clr>
            <a:srgbClr val="A4A3A4"/>
          </p15:clr>
        </p15:guide>
        <p15:guide id="13" orient="horz" pos="1486">
          <p15:clr>
            <a:srgbClr val="5ACBF0"/>
          </p15:clr>
        </p15:guide>
        <p15:guide id="14" pos="4484">
          <p15:clr>
            <a:srgbClr val="A4A3A4"/>
          </p15:clr>
        </p15:guide>
        <p15:guide id="15" pos="5073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D6DDC-4104-1574-1472-E8F401148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072DE6-30F3-47CE-067C-40054A656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627D0B-EE9F-A6C7-F37C-41EF69372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F487C42-48BE-29DD-602C-451D71F8A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>
                <a:solidFill>
                  <a:srgbClr val="FFFFFF"/>
                </a:solidFill>
                <a:latin typeface="IBM Plex Sans"/>
              </a:rPr>
              <a:pPr/>
              <a:t>1</a:t>
            </a:fld>
            <a:endParaRPr lang="pl-PL">
              <a:solidFill>
                <a:srgbClr val="FFFFFF"/>
              </a:solidFill>
              <a:latin typeface="IBM Plex San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23C4C7C-530F-51C9-8132-B7FF2BDF6076}"/>
              </a:ext>
            </a:extLst>
          </p:cNvPr>
          <p:cNvSpPr/>
          <p:nvPr/>
        </p:nvSpPr>
        <p:spPr>
          <a:xfrm>
            <a:off x="6666" y="0"/>
            <a:ext cx="12191574" cy="6858000"/>
          </a:xfrm>
          <a:prstGeom prst="rect">
            <a:avLst/>
          </a:prstGeom>
          <a:gradFill rotWithShape="1">
            <a:gsLst>
              <a:gs pos="0">
                <a:srgbClr val="00B4AA"/>
              </a:gs>
              <a:gs pos="100000">
                <a:srgbClr val="00468C"/>
              </a:gs>
            </a:gsLst>
            <a:lin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  <a:latin typeface="IBM Plex Sans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8977242D-FDBE-EB1C-E02F-56C5923B3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833561"/>
              </p:ext>
            </p:extLst>
          </p:nvPr>
        </p:nvGraphicFramePr>
        <p:xfrm>
          <a:off x="838199" y="1281922"/>
          <a:ext cx="6877050" cy="3577206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628775">
                  <a:extLst>
                    <a:ext uri="{9D8B030D-6E8A-4147-A177-3AD203B41FA5}">
                      <a16:colId xmlns:a16="http://schemas.microsoft.com/office/drawing/2014/main" val="1681926208"/>
                    </a:ext>
                  </a:extLst>
                </a:gridCol>
                <a:gridCol w="5248275">
                  <a:extLst>
                    <a:ext uri="{9D8B030D-6E8A-4147-A177-3AD203B41FA5}">
                      <a16:colId xmlns:a16="http://schemas.microsoft.com/office/drawing/2014/main" val="3724237288"/>
                    </a:ext>
                  </a:extLst>
                </a:gridCol>
              </a:tblGrid>
              <a:tr h="276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Time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Programme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9170669"/>
                  </a:ext>
                </a:extLst>
              </a:tr>
              <a:tr h="3087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12:00 - 13:00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Registration </a:t>
                      </a: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&amp; </a:t>
                      </a: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Welcome Coffee and snacks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2253092"/>
                  </a:ext>
                </a:extLst>
              </a:tr>
              <a:tr h="9688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13:00 - 13:25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Opening Session</a:t>
                      </a: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: </a:t>
                      </a: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Welcome remarks and event objectives</a:t>
                      </a:r>
                      <a:endParaRPr lang="pl-PL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Waldemar Dubaniowski – </a:t>
                      </a:r>
                      <a:r>
                        <a:rPr lang="pl-PL" sz="16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Director</a:t>
                      </a: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, NCBR Office in </a:t>
                      </a:r>
                      <a:r>
                        <a:rPr lang="pl-PL" sz="16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Brussels</a:t>
                      </a:r>
                      <a:endParaRPr lang="pl-PL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Mirosław Raba – </a:t>
                      </a:r>
                      <a:r>
                        <a:rPr lang="pl-PL" sz="16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Head</a:t>
                      </a: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of Global </a:t>
                      </a:r>
                      <a:r>
                        <a:rPr lang="pl-PL" sz="16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Challenges</a:t>
                      </a: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pl-PL" sz="16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Section</a:t>
                      </a: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, NCBR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0118204"/>
                  </a:ext>
                </a:extLst>
              </a:tr>
              <a:tr h="915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13:25 - 14:</a:t>
                      </a:r>
                      <a:r>
                        <a:rPr lang="pl-PL" sz="1600" dirty="0">
                          <a:effectLst/>
                        </a:rPr>
                        <a:t>15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Keynote &amp; Expert Insights Session</a:t>
                      </a:r>
                      <a:endParaRPr lang="pl-PL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John Hanus</a:t>
                      </a:r>
                      <a:r>
                        <a:rPr lang="pl-PL" sz="1600" b="0" i="0" u="none" strike="noStrike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– </a:t>
                      </a:r>
                      <a:r>
                        <a:rPr lang="en-US" sz="1600" b="0" i="0" u="none" strike="noStrike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Team leader, Mission Ocean and Waters</a:t>
                      </a:r>
                      <a:r>
                        <a:rPr lang="pl-PL" sz="1600" b="0" i="0" u="none" strike="noStrike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pl-PL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Julie Olivier – Project Management </a:t>
                      </a:r>
                      <a:r>
                        <a:rPr lang="pl-PL" sz="16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Jülich</a:t>
                      </a:r>
                      <a:r>
                        <a:rPr lang="pl-PL" sz="16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, SBEP</a:t>
                      </a:r>
                      <a:endParaRPr lang="en-US" sz="16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5797371"/>
                  </a:ext>
                </a:extLst>
              </a:tr>
              <a:tr h="276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14:</a:t>
                      </a:r>
                      <a:r>
                        <a:rPr lang="pl-PL" sz="1600" dirty="0">
                          <a:effectLst/>
                        </a:rPr>
                        <a:t>15</a:t>
                      </a:r>
                      <a:r>
                        <a:rPr lang="en-US" sz="1600" dirty="0">
                          <a:effectLst/>
                        </a:rPr>
                        <a:t> - 16:</a:t>
                      </a:r>
                      <a:r>
                        <a:rPr lang="pl-PL" sz="1600" dirty="0">
                          <a:effectLst/>
                        </a:rPr>
                        <a:t>15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Project Pitching Session</a:t>
                      </a:r>
                      <a:endParaRPr lang="pl-PL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4180886"/>
                  </a:ext>
                </a:extLst>
              </a:tr>
              <a:tr h="276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16:</a:t>
                      </a:r>
                      <a:r>
                        <a:rPr lang="pl-PL" sz="1600" dirty="0">
                          <a:effectLst/>
                        </a:rPr>
                        <a:t>15 -</a:t>
                      </a:r>
                      <a:r>
                        <a:rPr lang="en-US" sz="1600" dirty="0">
                          <a:effectLst/>
                        </a:rPr>
                        <a:t> 16:</a:t>
                      </a:r>
                      <a:r>
                        <a:rPr lang="pl-PL" sz="1600" dirty="0">
                          <a:effectLst/>
                        </a:rPr>
                        <a:t>30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Coffee Break</a:t>
                      </a:r>
                      <a:endParaRPr lang="pl-PL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2416113"/>
                  </a:ext>
                </a:extLst>
              </a:tr>
              <a:tr h="276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16:</a:t>
                      </a:r>
                      <a:r>
                        <a:rPr lang="pl-PL" sz="1600" dirty="0">
                          <a:effectLst/>
                        </a:rPr>
                        <a:t>30 </a:t>
                      </a:r>
                      <a:r>
                        <a:rPr lang="en-US" sz="1600" dirty="0">
                          <a:effectLst/>
                        </a:rPr>
                        <a:t>- 18:00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Matchmaking Round </a:t>
                      </a:r>
                      <a:endParaRPr lang="pl-PL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8704486"/>
                  </a:ext>
                </a:extLst>
              </a:tr>
              <a:tr h="276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18:00 -</a:t>
                      </a:r>
                      <a:r>
                        <a:rPr lang="pl-PL" sz="1600" dirty="0">
                          <a:effectLst/>
                        </a:rPr>
                        <a:t> 19:30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Networking</a:t>
                      </a:r>
                      <a:r>
                        <a:rPr lang="pl-PL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Dinner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8968781"/>
                  </a:ext>
                </a:extLst>
              </a:tr>
            </a:tbl>
          </a:graphicData>
        </a:graphic>
      </p:graphicFrame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16D1AAD-1413-195B-C9CF-5E8FAEC6644D}"/>
              </a:ext>
            </a:extLst>
          </p:cNvPr>
          <p:cNvSpPr txBox="1"/>
          <p:nvPr/>
        </p:nvSpPr>
        <p:spPr>
          <a:xfrm>
            <a:off x="757236" y="889978"/>
            <a:ext cx="5338763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>
                <a:solidFill>
                  <a:schemeClr val="bg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r>
              <a:rPr lang="en-US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Day 1 | 15 September 2026</a:t>
            </a:r>
            <a:endParaRPr lang="pl-PL">
              <a:solidFill>
                <a:schemeClr val="bg1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546098F-AD7F-2E63-2D9D-AF2776A08447}"/>
              </a:ext>
            </a:extLst>
          </p:cNvPr>
          <p:cNvSpPr txBox="1"/>
          <p:nvPr/>
        </p:nvSpPr>
        <p:spPr>
          <a:xfrm>
            <a:off x="2014537" y="190194"/>
            <a:ext cx="8162925" cy="5559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b="1" dirty="0">
                <a:solidFill>
                  <a:schemeClr val="bg1"/>
                </a:solidFill>
                <a:effectLst/>
                <a:latin typeface="Calibri"/>
                <a:ea typeface="MS Mincho"/>
                <a:cs typeface="Times New Roman"/>
              </a:rPr>
              <a:t>Blue-Green Lab 2026</a:t>
            </a:r>
            <a:r>
              <a:rPr lang="pl-PL" sz="2800" b="1" dirty="0">
                <a:solidFill>
                  <a:schemeClr val="bg1"/>
                </a:solidFill>
                <a:effectLst/>
                <a:latin typeface="Calibri"/>
                <a:ea typeface="MS Mincho"/>
                <a:cs typeface="Times New Roman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/>
                <a:latin typeface="Calibri"/>
                <a:ea typeface="MS Mincho"/>
                <a:cs typeface="Times New Roman"/>
              </a:rPr>
              <a:t>Agenda</a:t>
            </a:r>
            <a:endParaRPr lang="pl-PL" sz="1400" dirty="0">
              <a:solidFill>
                <a:schemeClr val="bg1"/>
              </a:solidFill>
              <a:effectLst/>
              <a:latin typeface="Calibri"/>
              <a:ea typeface="MS Mincho"/>
              <a:cs typeface="Times New Roman"/>
            </a:endParaRPr>
          </a:p>
        </p:txBody>
      </p:sp>
      <p:pic>
        <p:nvPicPr>
          <p:cNvPr id="18" name="Symbol zastępczy obrazu 7">
            <a:extLst>
              <a:ext uri="{FF2B5EF4-FFF2-40B4-BE49-F238E27FC236}">
                <a16:creationId xmlns:a16="http://schemas.microsoft.com/office/drawing/2014/main" id="{9CAE4441-743E-2700-BBA6-F2732C104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8" b="10518"/>
          <a:stretch>
            <a:fillRect/>
          </a:stretch>
        </p:blipFill>
        <p:spPr>
          <a:xfrm>
            <a:off x="8006773" y="2189497"/>
            <a:ext cx="3869461" cy="3055195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08913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0D142-883C-F2CD-9A15-9CF1E6689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BDF772-A3ED-A061-7D22-77218C2D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930CA5-22E0-339D-6B5E-DDE43B3E0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C138DD8-5447-A4BA-9AA2-D4BE2E8AE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29928-69CF-4CD4-AA50-C7139EE0EE92}" type="slidenum">
              <a:rPr lang="pl-PL">
                <a:solidFill>
                  <a:srgbClr val="FFFFFF"/>
                </a:solidFill>
                <a:latin typeface="IBM Plex Sans"/>
              </a:rPr>
              <a:pPr/>
              <a:t>2</a:t>
            </a:fld>
            <a:endParaRPr lang="pl-PL">
              <a:solidFill>
                <a:srgbClr val="FFFFFF"/>
              </a:solidFill>
              <a:latin typeface="IBM Plex San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0E404DA-62B9-A115-9FC5-F56D4F0516C9}"/>
              </a:ext>
            </a:extLst>
          </p:cNvPr>
          <p:cNvSpPr/>
          <p:nvPr/>
        </p:nvSpPr>
        <p:spPr>
          <a:xfrm>
            <a:off x="3809" y="0"/>
            <a:ext cx="12191574" cy="6858000"/>
          </a:xfrm>
          <a:prstGeom prst="rect">
            <a:avLst/>
          </a:prstGeom>
          <a:gradFill rotWithShape="1">
            <a:gsLst>
              <a:gs pos="0">
                <a:srgbClr val="00B4AA"/>
              </a:gs>
              <a:gs pos="100000">
                <a:srgbClr val="00468C"/>
              </a:gs>
            </a:gsLst>
            <a:lin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FFFF"/>
              </a:solidFill>
              <a:latin typeface="IBM Plex Sans"/>
            </a:endParaRP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6097B31D-141B-79A5-5FA7-567CC0BF5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256589"/>
              </p:ext>
            </p:extLst>
          </p:nvPr>
        </p:nvGraphicFramePr>
        <p:xfrm>
          <a:off x="786558" y="1984918"/>
          <a:ext cx="6877049" cy="3235921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719262">
                  <a:extLst>
                    <a:ext uri="{9D8B030D-6E8A-4147-A177-3AD203B41FA5}">
                      <a16:colId xmlns:a16="http://schemas.microsoft.com/office/drawing/2014/main" val="813317105"/>
                    </a:ext>
                  </a:extLst>
                </a:gridCol>
                <a:gridCol w="5157787">
                  <a:extLst>
                    <a:ext uri="{9D8B030D-6E8A-4147-A177-3AD203B41FA5}">
                      <a16:colId xmlns:a16="http://schemas.microsoft.com/office/drawing/2014/main" val="34118328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Time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Programme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3893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09:00 - 09:30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Welcome Coffee</a:t>
                      </a:r>
                      <a:endParaRPr lang="pl-PL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4301718"/>
                  </a:ext>
                </a:extLst>
              </a:tr>
              <a:tr h="560916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dirty="0">
                          <a:effectLst/>
                        </a:rPr>
                        <a:t>09:30 </a:t>
                      </a: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IBM Plex Sans"/>
                        </a:rPr>
                        <a:t>-</a:t>
                      </a: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pl-PL" sz="1600" dirty="0">
                          <a:effectLst/>
                        </a:rPr>
                        <a:t>9:50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100"/>
                        </a:spcAft>
                        <a:buNone/>
                      </a:pPr>
                      <a:r>
                        <a:rPr lang="en-US" sz="1600" b="1" i="0" u="none" strike="noStrike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 Look into the Future - Horizon Europe support to the waterborne transport</a:t>
                      </a:r>
                      <a:endParaRPr lang="pl-PL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100"/>
                        </a:spcAft>
                        <a:buNone/>
                      </a:pP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Agnieszka Zaplatka – </a:t>
                      </a:r>
                      <a:r>
                        <a:rPr lang="pl-PL" sz="1600" b="0" i="0" u="none" strike="noStrike" noProof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Project Advisor,</a:t>
                      </a:r>
                      <a:r>
                        <a:rPr lang="pl-PL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CINEA</a:t>
                      </a:r>
                      <a:endParaRPr lang="pl-PL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6781082"/>
                  </a:ext>
                </a:extLst>
              </a:tr>
              <a:tr h="6448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09:</a:t>
                      </a:r>
                      <a:r>
                        <a:rPr lang="pl-PL" sz="1600" dirty="0">
                          <a:effectLst/>
                        </a:rPr>
                        <a:t>50 </a:t>
                      </a:r>
                      <a:r>
                        <a:rPr lang="en-US" sz="1600" dirty="0">
                          <a:effectLst/>
                        </a:rPr>
                        <a:t>- 10:</a:t>
                      </a:r>
                      <a:r>
                        <a:rPr lang="pl-PL" sz="1600" dirty="0">
                          <a:effectLst/>
                        </a:rPr>
                        <a:t>30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Interactive Workshop</a:t>
                      </a: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: Building Competitive Horizon Europe Proposals</a:t>
                      </a:r>
                      <a:endParaRPr lang="pl-PL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8690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10:</a:t>
                      </a:r>
                      <a:r>
                        <a:rPr lang="pl-PL" sz="1600" dirty="0">
                          <a:effectLst/>
                        </a:rPr>
                        <a:t>30</a:t>
                      </a:r>
                      <a:r>
                        <a:rPr lang="en-US" sz="1600" dirty="0">
                          <a:effectLst/>
                        </a:rPr>
                        <a:t> - 11:</a:t>
                      </a:r>
                      <a:r>
                        <a:rPr lang="pl-PL" sz="1600" dirty="0">
                          <a:effectLst/>
                        </a:rPr>
                        <a:t>30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Matchmaking Round I</a:t>
                      </a:r>
                      <a:endParaRPr lang="pl-PL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6720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11:</a:t>
                      </a:r>
                      <a:r>
                        <a:rPr lang="pl-PL" sz="1600" dirty="0">
                          <a:effectLst/>
                        </a:rPr>
                        <a:t>30 </a:t>
                      </a:r>
                      <a:r>
                        <a:rPr lang="en-US" sz="1600" dirty="0">
                          <a:effectLst/>
                        </a:rPr>
                        <a:t>- </a:t>
                      </a:r>
                      <a:r>
                        <a:rPr lang="pl-PL" sz="1600" dirty="0">
                          <a:effectLst/>
                        </a:rPr>
                        <a:t>11:45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Coffee Break</a:t>
                      </a:r>
                      <a:endParaRPr lang="pl-PL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1386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600" dirty="0">
                          <a:effectLst/>
                        </a:rPr>
                        <a:t>11:45</a:t>
                      </a:r>
                      <a:r>
                        <a:rPr lang="en-US" sz="1600" dirty="0">
                          <a:effectLst/>
                        </a:rPr>
                        <a:t> - 13:00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Matchmaking Round II</a:t>
                      </a: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: Consortium Development Session</a:t>
                      </a:r>
                      <a:endParaRPr lang="pl-PL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0045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13:00 </a:t>
                      </a: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IBM Plex Sans"/>
                        </a:rPr>
                        <a:t>-</a:t>
                      </a: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pl-PL" sz="1600" dirty="0">
                          <a:effectLst/>
                        </a:rPr>
                        <a:t>13:15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Wrap-Up Session</a:t>
                      </a:r>
                      <a:r>
                        <a:rPr lang="pl-PL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70989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r>
                        <a:rPr lang="pl-PL" sz="1600" dirty="0">
                          <a:effectLst/>
                        </a:rPr>
                        <a:t>3:15 </a:t>
                      </a:r>
                      <a:r>
                        <a:rPr lang="en-US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IBM Plex Sans"/>
                        </a:rPr>
                        <a:t>-</a:t>
                      </a:r>
                      <a:r>
                        <a:rPr lang="pl-PL" sz="1600" dirty="0">
                          <a:effectLst/>
                        </a:rPr>
                        <a:t> 14:30 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Closing Lunch &amp; Informal Networking</a:t>
                      </a:r>
                      <a:endParaRPr lang="pl-PL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03912"/>
                  </a:ext>
                </a:extLst>
              </a:tr>
            </a:tbl>
          </a:graphicData>
        </a:graphic>
      </p:graphicFrame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46A7EF9-869C-7DFE-D541-F64CBF367917}"/>
              </a:ext>
            </a:extLst>
          </p:cNvPr>
          <p:cNvSpPr txBox="1"/>
          <p:nvPr/>
        </p:nvSpPr>
        <p:spPr>
          <a:xfrm>
            <a:off x="2014537" y="190194"/>
            <a:ext cx="8162925" cy="5559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b="1" dirty="0">
                <a:solidFill>
                  <a:schemeClr val="bg1"/>
                </a:solidFill>
                <a:effectLst/>
                <a:latin typeface="Calibri"/>
                <a:ea typeface="MS Mincho"/>
                <a:cs typeface="Times New Roman"/>
              </a:rPr>
              <a:t>Blue-Green Lab 2026</a:t>
            </a:r>
            <a:r>
              <a:rPr lang="pl-PL" sz="2800" b="1" dirty="0">
                <a:solidFill>
                  <a:schemeClr val="bg1"/>
                </a:solidFill>
                <a:effectLst/>
                <a:latin typeface="Calibri"/>
                <a:ea typeface="MS Mincho"/>
                <a:cs typeface="Times New Roman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/>
                <a:latin typeface="Calibri"/>
                <a:ea typeface="MS Mincho"/>
                <a:cs typeface="Times New Roman"/>
              </a:rPr>
              <a:t>Agenda</a:t>
            </a:r>
            <a:endParaRPr lang="pl-PL" sz="1400" dirty="0">
              <a:solidFill>
                <a:schemeClr val="bg1"/>
              </a:solidFill>
              <a:effectLst/>
              <a:latin typeface="Calibri"/>
              <a:ea typeface="MS Mincho"/>
              <a:cs typeface="Times New Roman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01F99D6-DCD3-F63F-1140-B78E57F2A361}"/>
              </a:ext>
            </a:extLst>
          </p:cNvPr>
          <p:cNvSpPr txBox="1"/>
          <p:nvPr/>
        </p:nvSpPr>
        <p:spPr>
          <a:xfrm>
            <a:off x="786129" y="1500995"/>
            <a:ext cx="6096000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Day 2 | 16 September 2026</a:t>
            </a:r>
            <a:endParaRPr lang="pl-PL" sz="1400" dirty="0">
              <a:solidFill>
                <a:schemeClr val="bg1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8" name="Symbol zastępczy obrazu 7">
            <a:extLst>
              <a:ext uri="{FF2B5EF4-FFF2-40B4-BE49-F238E27FC236}">
                <a16:creationId xmlns:a16="http://schemas.microsoft.com/office/drawing/2014/main" id="{09779775-B33D-2728-59DF-988DDBAF5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8" b="10518"/>
          <a:stretch>
            <a:fillRect/>
          </a:stretch>
        </p:blipFill>
        <p:spPr>
          <a:xfrm>
            <a:off x="8006773" y="2189497"/>
            <a:ext cx="3869461" cy="3055195"/>
          </a:xfrm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44112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CBR light PL">
  <a:themeElements>
    <a:clrScheme name="NCBR2022">
      <a:dk1>
        <a:srgbClr val="000000"/>
      </a:dk1>
      <a:lt1>
        <a:srgbClr val="FFFFFF"/>
      </a:lt1>
      <a:dk2>
        <a:srgbClr val="2A3172"/>
      </a:dk2>
      <a:lt2>
        <a:srgbClr val="FFFFFF"/>
      </a:lt2>
      <a:accent1>
        <a:srgbClr val="44BDEE"/>
      </a:accent1>
      <a:accent2>
        <a:srgbClr val="004D9C"/>
      </a:accent2>
      <a:accent3>
        <a:srgbClr val="00ABAC"/>
      </a:accent3>
      <a:accent4>
        <a:srgbClr val="575756"/>
      </a:accent4>
      <a:accent5>
        <a:srgbClr val="980242"/>
      </a:accent5>
      <a:accent6>
        <a:srgbClr val="E06605"/>
      </a:accent6>
      <a:hlink>
        <a:srgbClr val="2A3172"/>
      </a:hlink>
      <a:folHlink>
        <a:srgbClr val="44BDEE"/>
      </a:folHlink>
    </a:clrScheme>
    <a:fontScheme name="NCBR2022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CBR_2022.potx" id="{A585955A-8F11-404C-B71C-8AAAA8C1F108}" vid="{375A2F19-6C11-452B-940A-AD63B8E3A9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192</Words>
  <Application>Microsoft Office PowerPoint</Application>
  <PresentationFormat>Panoramiczny</PresentationFormat>
  <Paragraphs>45</Paragraphs>
  <Slides>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3" baseType="lpstr">
      <vt:lpstr>NCBR light PL</vt:lpstr>
      <vt:lpstr>Prezentacja programu PowerPoint</vt:lpstr>
      <vt:lpstr>Prezentacja programu PowerPoint</vt:lpstr>
    </vt:vector>
  </TitlesOfParts>
  <Company>NCBR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Adrianna Pawlik</dc:creator>
  <cp:lastModifiedBy>Adrianna Pawlik</cp:lastModifiedBy>
  <cp:revision>90</cp:revision>
  <dcterms:created xsi:type="dcterms:W3CDTF">2026-07-31T07:35:13Z</dcterms:created>
  <dcterms:modified xsi:type="dcterms:W3CDTF">2026-09-10T11:20:12Z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b72bd6a-5f70-4f6e-be10-f745206756ad_Enabled">
    <vt:lpwstr>true</vt:lpwstr>
  </property>
  <property fmtid="{D5CDD505-2E9C-101B-9397-08002B2CF9AE}" pid="3" name="MSIP_Label_8b72bd6a-5f70-4f6e-be10-f745206756ad_SetDate">
    <vt:lpwstr>2026-07-31T07:40:19Z</vt:lpwstr>
  </property>
  <property fmtid="{D5CDD505-2E9C-101B-9397-08002B2CF9AE}" pid="4" name="MSIP_Label_8b72bd6a-5f70-4f6e-be10-f745206756ad_Method">
    <vt:lpwstr>Standard</vt:lpwstr>
  </property>
  <property fmtid="{D5CDD505-2E9C-101B-9397-08002B2CF9AE}" pid="5" name="MSIP_Label_8b72bd6a-5f70-4f6e-be10-f745206756ad_Name">
    <vt:lpwstr>K2 - informacja wewnętrzna</vt:lpwstr>
  </property>
  <property fmtid="{D5CDD505-2E9C-101B-9397-08002B2CF9AE}" pid="6" name="MSIP_Label_8b72bd6a-5f70-4f6e-be10-f745206756ad_SiteId">
    <vt:lpwstr>114511be-be5b-44a7-b2ab-a51e832dea9d</vt:lpwstr>
  </property>
  <property fmtid="{D5CDD505-2E9C-101B-9397-08002B2CF9AE}" pid="7" name="MSIP_Label_8b72bd6a-5f70-4f6e-be10-f745206756ad_ActionId">
    <vt:lpwstr>924e5090-0072-4650-b0b5-384b9447efe1</vt:lpwstr>
  </property>
  <property fmtid="{D5CDD505-2E9C-101B-9397-08002B2CF9AE}" pid="8" name="MSIP_Label_8b72bd6a-5f70-4f6e-be10-f745206756ad_ContentBits">
    <vt:lpwstr>2</vt:lpwstr>
  </property>
  <property fmtid="{D5CDD505-2E9C-101B-9397-08002B2CF9AE}" pid="9" name="MSIP_Label_8b72bd6a-5f70-4f6e-be10-f745206756ad_Tag">
    <vt:lpwstr>10, 3, 0, 1</vt:lpwstr>
  </property>
  <property fmtid="{D5CDD505-2E9C-101B-9397-08002B2CF9AE}" pid="10" name="ClassificationContentMarkingFooterLocations">
    <vt:lpwstr>Motyw pakietu Office:8</vt:lpwstr>
  </property>
  <property fmtid="{D5CDD505-2E9C-101B-9397-08002B2CF9AE}" pid="11" name="ClassificationContentMarkingFooterText">
    <vt:lpwstr>K2 - Informacja wewnętrzna (Internal)</vt:lpwstr>
  </property>
</Properties>
</file>