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57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7" r:id="rId12"/>
  </p:sldIdLst>
  <p:sldSz cx="12192000" cy="6858000"/>
  <p:notesSz cx="6858000" cy="9144000"/>
  <p:custDataLst>
    <p:tags r:id="rId13"/>
  </p:custData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D64"/>
    <a:srgbClr val="E425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598" autoAdjust="0"/>
  </p:normalViewPr>
  <p:slideViewPr>
    <p:cSldViewPr snapToGrid="0">
      <p:cViewPr varScale="1">
        <p:scale>
          <a:sx n="34" d="100"/>
          <a:sy n="34" d="100"/>
        </p:scale>
        <p:origin x="1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13.08.2025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836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13.08.2025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5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13.08.2025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59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13.08.2025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422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13.08.2025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34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13.08.2025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251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13.08.2025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819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13.08.2025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049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13.08.2025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413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13.08.2025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36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82C-F1DE-42CA-BBCA-5A3C303D06D7}" type="datetimeFigureOut">
              <a:rPr lang="pl-PL" smtClean="0"/>
              <a:t>13.08.2025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B1FA-5E09-483C-9371-3D6E5C570A4B}" type="slidenum">
              <a:rPr lang="pl-PL" smtClean="0"/>
              <a:t>‹#›</a:t>
            </a:fld>
            <a:endParaRPr lang="pl-P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517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D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EA82C-F1DE-42CA-BBCA-5A3C303D06D7}" type="datetimeFigureOut">
              <a:rPr lang="pl-PL" smtClean="0"/>
              <a:t>13.08.2025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7B1FA-5E09-483C-9371-3D6E5C570A4B}" type="slidenum">
              <a:rPr lang="pl-PL" smtClean="0"/>
              <a:t>‹#›</a:t>
            </a:fld>
            <a:endParaRPr lang="pl-PL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404270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 descr="logo służby cywilnej">
            <a:extLst>
              <a:ext uri="{FF2B5EF4-FFF2-40B4-BE49-F238E27FC236}">
                <a16:creationId xmlns:a16="http://schemas.microsoft.com/office/drawing/2014/main" id="{90810E68-7D76-569B-A8FE-0507375969C1}"/>
              </a:ext>
            </a:extLst>
          </p:cNvPr>
          <p:cNvGrpSpPr/>
          <p:nvPr/>
        </p:nvGrpSpPr>
        <p:grpSpPr>
          <a:xfrm>
            <a:off x="9149195" y="-2047"/>
            <a:ext cx="3037609" cy="1005449"/>
            <a:chOff x="9149195" y="-2047"/>
            <a:chExt cx="3037609" cy="1005449"/>
          </a:xfrm>
        </p:grpSpPr>
        <p:pic>
          <p:nvPicPr>
            <p:cNvPr id="4" name="Obraz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9195" y="-2047"/>
              <a:ext cx="3037609" cy="1005449"/>
            </a:xfrm>
            <a:prstGeom prst="rect">
              <a:avLst/>
            </a:prstGeom>
          </p:spPr>
        </p:pic>
        <p:pic>
          <p:nvPicPr>
            <p:cNvPr id="13" name="Obraz 12" descr="Logo służby cywilnej">
              <a:extLst>
                <a:ext uri="{FF2B5EF4-FFF2-40B4-BE49-F238E27FC236}">
                  <a16:creationId xmlns:a16="http://schemas.microsoft.com/office/drawing/2014/main" id="{39EFAEE4-A134-DF1E-7823-CBCC153DE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5076" y="49724"/>
              <a:ext cx="895554" cy="901905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80000" y="1440000"/>
            <a:ext cx="9360000" cy="900000"/>
          </a:xfrm>
        </p:spPr>
        <p:txBody>
          <a:bodyPr>
            <a:normAutofit fontScale="90000"/>
          </a:bodyPr>
          <a:lstStyle/>
          <a:p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2520000"/>
            <a:ext cx="9360000" cy="1800000"/>
          </a:xfrm>
        </p:spPr>
        <p:txBody>
          <a:bodyPr/>
          <a:lstStyle/>
          <a:p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0000" y="1440000"/>
            <a:ext cx="180000" cy="900000"/>
          </a:xfrm>
          <a:prstGeom prst="rect">
            <a:avLst/>
          </a:prstGeom>
          <a:blipFill>
            <a:blip r:embed="rId5"/>
            <a:srcRect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FF53BF1-6CA7-93E8-29C1-D1748380A716}"/>
              </a:ext>
            </a:extLst>
          </p:cNvPr>
          <p:cNvSpPr/>
          <p:nvPr/>
        </p:nvSpPr>
        <p:spPr>
          <a:xfrm>
            <a:off x="2991237" y="6136501"/>
            <a:ext cx="8276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Program dzielenia się wiedzą w służbie cywilnej</a:t>
            </a:r>
          </a:p>
        </p:txBody>
      </p:sp>
      <p:pic>
        <p:nvPicPr>
          <p:cNvPr id="9" name="Obraz 8" descr="żarówka z książką logo Programu dzielenia się wiedzą w służbie cywilnej">
            <a:extLst>
              <a:ext uri="{FF2B5EF4-FFF2-40B4-BE49-F238E27FC236}">
                <a16:creationId xmlns:a16="http://schemas.microsoft.com/office/drawing/2014/main" id="{341D19BF-5218-10BC-0E5D-2FC1A7266D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14" y="4994956"/>
            <a:ext cx="1784195" cy="17841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6901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5200594" y="1440000"/>
            <a:ext cx="6300000" cy="720000"/>
          </a:xfrm>
        </p:spPr>
        <p:txBody>
          <a:bodyPr/>
          <a:lstStyle/>
          <a:p>
            <a:endParaRPr lang="pl-PL" b="1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C88CB920-2B05-A888-44EA-9F478718C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57" y="-225"/>
            <a:ext cx="4645643" cy="6864830"/>
          </a:xfrm>
        </p:spPr>
      </p:pic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40594" y="1440000"/>
            <a:ext cx="180000" cy="4500000"/>
          </a:xfrm>
          <a:prstGeom prst="rect">
            <a:avLst/>
          </a:prstGeom>
          <a:solidFill>
            <a:srgbClr val="052D6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4899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D94BB8-C2E8-4951-7B01-67E727AF2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Logo służby cywilnej">
            <a:extLst>
              <a:ext uri="{FF2B5EF4-FFF2-40B4-BE49-F238E27FC236}">
                <a16:creationId xmlns:a16="http://schemas.microsoft.com/office/drawing/2014/main" id="{81B71540-34E7-1D74-82A2-7A21740FD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76" y="49724"/>
            <a:ext cx="895554" cy="901905"/>
          </a:xfrm>
          <a:prstGeom prst="rect">
            <a:avLst/>
          </a:prstGeom>
        </p:spPr>
      </p:pic>
      <p:sp>
        <p:nvSpPr>
          <p:cNvPr id="8" name="Tytuł 7">
            <a:extLst>
              <a:ext uri="{FF2B5EF4-FFF2-40B4-BE49-F238E27FC236}">
                <a16:creationId xmlns:a16="http://schemas.microsoft.com/office/drawing/2014/main" id="{C6E5611F-27FD-A96C-B36F-70D495BB1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727081"/>
            <a:ext cx="9360000" cy="720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więcej o Programie dzielenia się wiedzą                  w służbie cywilnej na stronie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EAA38651-7FDC-5217-C722-1A020A8E9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1331" y="3434012"/>
            <a:ext cx="9360000" cy="2934250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https://www.gov.pl/web/sluzbacywilna/program-dzielenia-sie-wiedza-w-sluzbie-cywilnej</a:t>
            </a:r>
          </a:p>
        </p:txBody>
      </p:sp>
      <p:sp>
        <p:nvSpPr>
          <p:cNvPr id="7" name="Shape 121">
            <a:extLst>
              <a:ext uri="{FF2B5EF4-FFF2-40B4-BE49-F238E27FC236}">
                <a16:creationId xmlns:a16="http://schemas.microsoft.com/office/drawing/2014/main" id="{12789D38-3315-7239-FA07-D90710734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0000" y="1440000"/>
            <a:ext cx="180000" cy="4500000"/>
          </a:xfrm>
          <a:prstGeom prst="rect">
            <a:avLst/>
          </a:prstGeom>
          <a:solidFill>
            <a:srgbClr val="052D6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pic>
        <p:nvPicPr>
          <p:cNvPr id="3" name="Obraz 2" descr="żarówka z książką logo Programu dzielenia się wiedzą w służbie cywilnej">
            <a:extLst>
              <a:ext uri="{FF2B5EF4-FFF2-40B4-BE49-F238E27FC236}">
                <a16:creationId xmlns:a16="http://schemas.microsoft.com/office/drawing/2014/main" id="{9BA9D520-3E29-8E54-9973-6E230CB747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00" y="4996800"/>
            <a:ext cx="1785600" cy="1785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5346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72093-889E-566B-4A01-8B88EFD26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F58AF660-43D8-82D1-0A57-0DDD9615A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440000"/>
            <a:ext cx="9360000" cy="720000"/>
          </a:xfrm>
        </p:spPr>
        <p:txBody>
          <a:bodyPr/>
          <a:lstStyle/>
          <a:p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DF47C7E4-E772-601A-0772-A86992327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340000"/>
            <a:ext cx="9360000" cy="3600000"/>
          </a:xfrm>
        </p:spPr>
        <p:txBody>
          <a:bodyPr/>
          <a:lstStyle/>
          <a:p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7" name="Shape 121">
            <a:extLst>
              <a:ext uri="{FF2B5EF4-FFF2-40B4-BE49-F238E27FC236}">
                <a16:creationId xmlns:a16="http://schemas.microsoft.com/office/drawing/2014/main" id="{3B430279-F326-675C-808E-20A84DB9E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0000" y="1440000"/>
            <a:ext cx="180000" cy="4500000"/>
          </a:xfrm>
          <a:prstGeom prst="rect">
            <a:avLst/>
          </a:prstGeom>
          <a:blipFill>
            <a:blip r:embed="rId3"/>
            <a:srcRect/>
            <a:stretch>
              <a:fillRect l="1" r="1"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654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B60AB91-D655-D630-C1F4-D4A4FD57D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0618" y="-1945"/>
            <a:ext cx="10718157" cy="687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415670" y="1440000"/>
            <a:ext cx="9360000" cy="720000"/>
          </a:xfrm>
        </p:spPr>
        <p:txBody>
          <a:bodyPr/>
          <a:lstStyle/>
          <a:p>
            <a:endParaRPr lang="pl-PL" b="1" dirty="0">
              <a:solidFill>
                <a:srgbClr val="052D64"/>
              </a:solidFill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1415670" y="2340000"/>
            <a:ext cx="9360000" cy="3600000"/>
          </a:xfrm>
        </p:spPr>
        <p:txBody>
          <a:bodyPr/>
          <a:lstStyle/>
          <a:p>
            <a:endParaRPr lang="pl-PL" b="1" dirty="0">
              <a:solidFill>
                <a:srgbClr val="052D64"/>
              </a:solidFill>
            </a:endParaRPr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9059" y="1440000"/>
            <a:ext cx="180000" cy="4500000"/>
          </a:xfrm>
          <a:prstGeom prst="rect">
            <a:avLst/>
          </a:prstGeom>
          <a:blipFill>
            <a:blip r:embed="rId3"/>
            <a:srcRect/>
            <a:stretch>
              <a:fillRect l="1" r="1"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2521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080000" y="1440000"/>
            <a:ext cx="6300000" cy="720000"/>
          </a:xfrm>
        </p:spPr>
        <p:txBody>
          <a:bodyPr/>
          <a:lstStyle/>
          <a:p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ED0778AE-3D7E-84CA-2728-2A64DCE0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0"/>
            <a:ext cx="4640128" cy="6858000"/>
          </a:xfrm>
        </p:spPr>
      </p:pic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0000" y="1440000"/>
            <a:ext cx="180000" cy="4500000"/>
          </a:xfrm>
          <a:prstGeom prst="rect">
            <a:avLst/>
          </a:prstGeom>
          <a:blipFill>
            <a:blip r:embed="rId4"/>
            <a:srcRect/>
            <a:stretch>
              <a:fillRect l="1" r="1"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0621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5200594" y="1440000"/>
            <a:ext cx="6300000" cy="720000"/>
          </a:xfrm>
        </p:spPr>
        <p:txBody>
          <a:bodyPr/>
          <a:lstStyle/>
          <a:p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5200594" y="2340000"/>
            <a:ext cx="6300000" cy="3600000"/>
          </a:xfrm>
        </p:spPr>
        <p:txBody>
          <a:bodyPr/>
          <a:lstStyle/>
          <a:p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40594" y="1440000"/>
            <a:ext cx="180000" cy="4500000"/>
          </a:xfrm>
          <a:prstGeom prst="rect">
            <a:avLst/>
          </a:prstGeom>
          <a:blipFill>
            <a:blip r:embed="rId3"/>
            <a:srcRect/>
            <a:stretch>
              <a:fillRect l="1" r="1"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pic>
        <p:nvPicPr>
          <p:cNvPr id="4" name="Symbol zastępczy zawartości 9">
            <a:extLst>
              <a:ext uri="{FF2B5EF4-FFF2-40B4-BE49-F238E27FC236}">
                <a16:creationId xmlns:a16="http://schemas.microsoft.com/office/drawing/2014/main" id="{0FC85D11-79DA-A6B0-D437-31AD7DAD5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0128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9834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D3B59-0441-9356-1772-76C4773B5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 descr="logo służby cywilnej">
            <a:extLst>
              <a:ext uri="{FF2B5EF4-FFF2-40B4-BE49-F238E27FC236}">
                <a16:creationId xmlns:a16="http://schemas.microsoft.com/office/drawing/2014/main" id="{385B99C8-90CB-5E5D-8088-E238B8208EA4}"/>
              </a:ext>
            </a:extLst>
          </p:cNvPr>
          <p:cNvGrpSpPr/>
          <p:nvPr/>
        </p:nvGrpSpPr>
        <p:grpSpPr>
          <a:xfrm>
            <a:off x="9154391" y="0"/>
            <a:ext cx="3037609" cy="1005449"/>
            <a:chOff x="9154391" y="0"/>
            <a:chExt cx="3037609" cy="1005449"/>
          </a:xfrm>
        </p:grpSpPr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0F5172B9-1E65-3DA1-D4A9-64D7EC27C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4391" y="0"/>
              <a:ext cx="3037609" cy="1005449"/>
            </a:xfrm>
            <a:prstGeom prst="rect">
              <a:avLst/>
            </a:prstGeom>
          </p:spPr>
        </p:pic>
        <p:pic>
          <p:nvPicPr>
            <p:cNvPr id="4" name="Obraz 3" descr="Logo służby cywilnej">
              <a:extLst>
                <a:ext uri="{FF2B5EF4-FFF2-40B4-BE49-F238E27FC236}">
                  <a16:creationId xmlns:a16="http://schemas.microsoft.com/office/drawing/2014/main" id="{BFBB7C57-F2D7-3401-6288-383C78AFD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5076" y="49724"/>
              <a:ext cx="895554" cy="901905"/>
            </a:xfrm>
            <a:prstGeom prst="rect">
              <a:avLst/>
            </a:prstGeom>
          </p:spPr>
        </p:pic>
      </p:grpSp>
      <p:sp>
        <p:nvSpPr>
          <p:cNvPr id="8" name="Tytuł 7">
            <a:extLst>
              <a:ext uri="{FF2B5EF4-FFF2-40B4-BE49-F238E27FC236}">
                <a16:creationId xmlns:a16="http://schemas.microsoft.com/office/drawing/2014/main" id="{DCE70815-65BB-440C-924D-B9304A789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790877"/>
            <a:ext cx="9360000" cy="7200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więcej o Programie dzielenia się wiedzą                  w służbie cywilnej na stronie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A6EF326D-4760-4FC9-493A-5796B4FB9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1331" y="3434012"/>
            <a:ext cx="9360000" cy="2934250"/>
          </a:xfrm>
        </p:spPr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</a:rPr>
              <a:t>https://www.gov.pl/web/sluzbacywilna/program-dzielenia-sie-wiedza-w-sluzbie-cywilnej</a:t>
            </a:r>
          </a:p>
        </p:txBody>
      </p:sp>
      <p:sp>
        <p:nvSpPr>
          <p:cNvPr id="7" name="Shape 121">
            <a:extLst>
              <a:ext uri="{FF2B5EF4-FFF2-40B4-BE49-F238E27FC236}">
                <a16:creationId xmlns:a16="http://schemas.microsoft.com/office/drawing/2014/main" id="{FDF5C82A-84C6-EB26-300E-F7F8AA20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0000" y="1440000"/>
            <a:ext cx="180000" cy="4500000"/>
          </a:xfrm>
          <a:prstGeom prst="rect">
            <a:avLst/>
          </a:prstGeom>
          <a:blipFill>
            <a:blip r:embed="rId5"/>
            <a:srcRect/>
            <a:stretch>
              <a:fillRect l="1" r="1"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pic>
        <p:nvPicPr>
          <p:cNvPr id="2" name="Obraz 1" descr="żarówka z książką logo Programu dzielenia się wiedzą w służbie cywilnej">
            <a:extLst>
              <a:ext uri="{FF2B5EF4-FFF2-40B4-BE49-F238E27FC236}">
                <a16:creationId xmlns:a16="http://schemas.microsoft.com/office/drawing/2014/main" id="{92AB2C53-1710-2F38-F60C-9253797EA8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14" y="4994956"/>
            <a:ext cx="1784195" cy="17841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1748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 descr="Logo służby cywilnej">
            <a:extLst>
              <a:ext uri="{FF2B5EF4-FFF2-40B4-BE49-F238E27FC236}">
                <a16:creationId xmlns:a16="http://schemas.microsoft.com/office/drawing/2014/main" id="{4ED6629C-A023-B1AE-6B63-AF8236524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76" y="49724"/>
            <a:ext cx="895554" cy="90190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80000" y="1440000"/>
            <a:ext cx="9360000" cy="900000"/>
          </a:xfrm>
        </p:spPr>
        <p:txBody>
          <a:bodyPr>
            <a:normAutofit fontScale="90000"/>
          </a:bodyPr>
          <a:lstStyle/>
          <a:p>
            <a:endParaRPr lang="pl-PL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2520000"/>
            <a:ext cx="9360000" cy="1800000"/>
          </a:xfrm>
        </p:spPr>
        <p:txBody>
          <a:bodyPr/>
          <a:lstStyle/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0000" y="1440000"/>
            <a:ext cx="180000" cy="900000"/>
          </a:xfrm>
          <a:prstGeom prst="rect">
            <a:avLst/>
          </a:prstGeom>
          <a:solidFill>
            <a:srgbClr val="052D6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48C3C0E-22C7-962C-60DB-162885AD40AB}"/>
              </a:ext>
            </a:extLst>
          </p:cNvPr>
          <p:cNvSpPr/>
          <p:nvPr/>
        </p:nvSpPr>
        <p:spPr>
          <a:xfrm>
            <a:off x="2991237" y="6136501"/>
            <a:ext cx="8276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200" b="1" dirty="0"/>
              <a:t>Program dzielenia się wiedzą w służbie cywilnej</a:t>
            </a:r>
          </a:p>
        </p:txBody>
      </p:sp>
      <p:pic>
        <p:nvPicPr>
          <p:cNvPr id="15" name="Obraz 14" descr="żarówka z książką logo Programu dzielenia się wiedzą w służbie cywilnej">
            <a:extLst>
              <a:ext uri="{FF2B5EF4-FFF2-40B4-BE49-F238E27FC236}">
                <a16:creationId xmlns:a16="http://schemas.microsoft.com/office/drawing/2014/main" id="{7EF01744-DBA2-63D9-5D00-9054C2C3B9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00" y="4996800"/>
            <a:ext cx="1785600" cy="1785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2388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080000" y="1440000"/>
            <a:ext cx="9360000" cy="720000"/>
          </a:xfrm>
        </p:spPr>
        <p:txBody>
          <a:bodyPr/>
          <a:lstStyle/>
          <a:p>
            <a:endParaRPr lang="pl-PL" b="1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1080000" y="2340000"/>
            <a:ext cx="9360000" cy="3600000"/>
          </a:xfrm>
        </p:spPr>
        <p:txBody>
          <a:bodyPr/>
          <a:lstStyle/>
          <a:p>
            <a:endParaRPr lang="pl-PL" b="1" dirty="0"/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0000" y="1440000"/>
            <a:ext cx="180000" cy="4500000"/>
          </a:xfrm>
          <a:prstGeom prst="rect">
            <a:avLst/>
          </a:prstGeom>
          <a:solidFill>
            <a:srgbClr val="052D6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9231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080000" y="1440000"/>
            <a:ext cx="6300000" cy="720000"/>
          </a:xfrm>
        </p:spPr>
        <p:txBody>
          <a:bodyPr/>
          <a:lstStyle/>
          <a:p>
            <a:endParaRPr lang="pl-PL" b="1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1080000" y="2340000"/>
            <a:ext cx="6300000" cy="3600000"/>
          </a:xfrm>
        </p:spPr>
        <p:txBody>
          <a:bodyPr/>
          <a:lstStyle/>
          <a:p>
            <a:endParaRPr lang="pl-PL" b="1" dirty="0"/>
          </a:p>
        </p:txBody>
      </p:sp>
      <p:sp>
        <p:nvSpPr>
          <p:cNvPr id="7" name="Shap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0000" y="1440000"/>
            <a:ext cx="180000" cy="4500000"/>
          </a:xfrm>
          <a:prstGeom prst="rect">
            <a:avLst/>
          </a:prstGeom>
          <a:solidFill>
            <a:srgbClr val="052D6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pic>
        <p:nvPicPr>
          <p:cNvPr id="5" name="Symbol zastępczy zawartości 5">
            <a:extLst>
              <a:ext uri="{FF2B5EF4-FFF2-40B4-BE49-F238E27FC236}">
                <a16:creationId xmlns:a16="http://schemas.microsoft.com/office/drawing/2014/main" id="{85B7EC3A-8659-6686-43CF-EA17721FB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0"/>
            <a:ext cx="4645643" cy="68648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15087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MOTYW PAKIETU OFFICE" val="UyQmGBSz"/>
  <p:tag name="ARTICULATE_SLIDE_COUNT" val="11"/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Motyw pakietu Office">
  <a:themeElements>
    <a:clrScheme name="Ciepły niebiesk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62</Words>
  <Application>Microsoft Office PowerPoint</Application>
  <PresentationFormat>Panoramiczny</PresentationFormat>
  <Paragraphs>6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więcej o Programie dzielenia się wiedzą                  w służbie cywilnej na stronie</vt:lpstr>
      <vt:lpstr>Prezentacja programu PowerPoint</vt:lpstr>
      <vt:lpstr>Prezentacja programu PowerPoint</vt:lpstr>
      <vt:lpstr>Prezentacja programu PowerPoint</vt:lpstr>
      <vt:lpstr>Prezentacja programu PowerPoint</vt:lpstr>
      <vt:lpstr>więcej o Programie dzielenia się wiedzą                  w służbie cywilnej na stronie</vt:lpstr>
    </vt:vector>
  </TitlesOfParts>
  <Company>Kancelaria Prezesa Rady Ministrów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Ryszard.Orlinski@kprm.gov.pl</dc:creator>
  <cp:lastModifiedBy>Szkudlarek Anna</cp:lastModifiedBy>
  <cp:revision>29</cp:revision>
  <dcterms:created xsi:type="dcterms:W3CDTF">2022-11-10T10:57:06Z</dcterms:created>
  <dcterms:modified xsi:type="dcterms:W3CDTF">2025-08-13T11:19:08Z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49D723A6-45F3-4899-BC9F-5BA231DF6B78</vt:lpwstr>
  </property>
  <property fmtid="{D5CDD505-2E9C-101B-9397-08002B2CF9AE}" pid="3" name="ArticulatePath">
    <vt:lpwstr>Szablon-prezentacji-PDW</vt:lpwstr>
  </property>
</Properties>
</file>