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797295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5069031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100238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Logistics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BL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47285" y="3130663"/>
            <a:ext cx="1134327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3736679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735960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886725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66138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4" name="Rectangle 297"/>
          <p:cNvSpPr>
            <a:spLocks noChangeArrowheads="1"/>
          </p:cNvSpPr>
          <p:nvPr/>
        </p:nvSpPr>
        <p:spPr bwMode="auto">
          <a:xfrm>
            <a:off x="6974425" y="5036687"/>
            <a:ext cx="907339" cy="60640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Accounting and Financial Revision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DR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301118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2146183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LESZEK SKIBA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6" y="396634"/>
            <a:ext cx="673710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6981079" y="5737540"/>
            <a:ext cx="907338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6"/>
            <a:ext cx="1007631" cy="41135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Expenditure Policy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PW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05091" y="355212"/>
            <a:ext cx="503540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9" name="Text Box 319"/>
          <p:cNvSpPr txBox="1">
            <a:spLocks noChangeArrowheads="1"/>
          </p:cNvSpPr>
          <p:nvPr/>
        </p:nvSpPr>
        <p:spPr bwMode="auto">
          <a:xfrm>
            <a:off x="2069404" y="363489"/>
            <a:ext cx="1025311" cy="81689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Chief Economist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Counselor </a:t>
            </a:r>
            <a:r>
              <a:rPr lang="en-US" dirty="0" smtClean="0">
                <a:solidFill>
                  <a:schemeClr val="tx1"/>
                </a:solidFill>
              </a:rPr>
              <a:t>General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GEM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973283" y="380946"/>
            <a:ext cx="1025924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WALCZAK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4427783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425885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SŁABOSZOWSKI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16594</TotalTime>
  <Words>318</Words>
  <Application>Microsoft Office PowerPoint</Application>
  <PresentationFormat>Slajdy 35 mm</PresentationFormat>
  <Paragraphs>141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1414</cp:revision>
  <cp:lastPrinted>2019-06-18T08:41:22Z</cp:lastPrinted>
  <dcterms:created xsi:type="dcterms:W3CDTF">2006-06-26T12:00:33Z</dcterms:created>
  <dcterms:modified xsi:type="dcterms:W3CDTF">2019-11-21T08:11:26Z</dcterms:modified>
</cp:coreProperties>
</file>