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24387175" cx="1371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681">
          <p15:clr>
            <a:srgbClr val="A4A3A4"/>
          </p15:clr>
        </p15:guide>
        <p15:guide id="2" pos="4368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j5Pcf0MzlFtI2IBoE23TyNnv3Z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681" orient="horz"/>
        <p:guide pos="4368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customschemas.google.com/relationships/presentationmetadata" Target="metadata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685802" y="976620"/>
            <a:ext cx="12344401" cy="406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685802" y="5690349"/>
            <a:ext cx="12344401" cy="16094406"/>
          </a:xfrm>
          <a:prstGeom prst="rect">
            <a:avLst/>
          </a:prstGeom>
          <a:noFill/>
          <a:ln>
            <a:noFill/>
          </a:ln>
        </p:spPr>
        <p:txBody>
          <a:bodyPr anchorCtr="0" anchor="t" bIns="73550" lIns="147125" spcFirstLastPara="1" rIns="147125" wrap="square" tIns="7355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685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686301" y="22603303"/>
            <a:ext cx="4343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9829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685802" y="976620"/>
            <a:ext cx="12344401" cy="406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-1189201" y="7565351"/>
            <a:ext cx="16094406" cy="12344401"/>
          </a:xfrm>
          <a:prstGeom prst="rect">
            <a:avLst/>
          </a:prstGeom>
          <a:noFill/>
          <a:ln>
            <a:noFill/>
          </a:ln>
        </p:spPr>
        <p:txBody>
          <a:bodyPr anchorCtr="0" anchor="t" bIns="73550" lIns="147125" spcFirstLastPara="1" rIns="147125" wrap="square" tIns="7355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685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686301" y="22603303"/>
            <a:ext cx="4343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9829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-6168957" y="15305922"/>
            <a:ext cx="30173486" cy="2395535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1074332" y="13024684"/>
            <a:ext cx="30173486" cy="6958013"/>
          </a:xfrm>
          <a:prstGeom prst="rect">
            <a:avLst/>
          </a:prstGeom>
          <a:noFill/>
          <a:ln>
            <a:noFill/>
          </a:ln>
        </p:spPr>
        <p:txBody>
          <a:bodyPr anchorCtr="0" anchor="t" bIns="73550" lIns="147125" spcFirstLastPara="1" rIns="147125" wrap="square" tIns="7355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685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686301" y="22603303"/>
            <a:ext cx="4343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9829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028706" y="7575837"/>
            <a:ext cx="11658601" cy="5227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2057401" y="13819404"/>
            <a:ext cx="9601200" cy="6232276"/>
          </a:xfrm>
          <a:prstGeom prst="rect">
            <a:avLst/>
          </a:prstGeom>
          <a:noFill/>
          <a:ln>
            <a:noFill/>
          </a:ln>
        </p:spPr>
        <p:txBody>
          <a:bodyPr anchorCtr="0" anchor="t" bIns="73550" lIns="147125" spcFirstLastPara="1" rIns="147125" wrap="square" tIns="73550">
            <a:normAutofit/>
          </a:bodyPr>
          <a:lstStyle>
            <a:lvl1pPr lvl="0" algn="ctr"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55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85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686301" y="22603303"/>
            <a:ext cx="4343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829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1083471" y="15671025"/>
            <a:ext cx="11658601" cy="48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73550" lIns="147125" spcFirstLastPara="1" rIns="147125" wrap="square" tIns="735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b="1" sz="6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083471" y="10336331"/>
            <a:ext cx="11658601" cy="5334695"/>
          </a:xfrm>
          <a:prstGeom prst="rect">
            <a:avLst/>
          </a:prstGeom>
          <a:noFill/>
          <a:ln>
            <a:noFill/>
          </a:ln>
        </p:spPr>
        <p:txBody>
          <a:bodyPr anchorCtr="0" anchor="b" bIns="73550" lIns="147125" spcFirstLastPara="1" rIns="147125" wrap="square" tIns="7355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685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686301" y="22603303"/>
            <a:ext cx="4343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829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85802" y="976620"/>
            <a:ext cx="12344401" cy="406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533403" y="8253263"/>
            <a:ext cx="4676775" cy="23337168"/>
          </a:xfrm>
          <a:prstGeom prst="rect">
            <a:avLst/>
          </a:prstGeom>
          <a:noFill/>
          <a:ln>
            <a:noFill/>
          </a:ln>
        </p:spPr>
        <p:txBody>
          <a:bodyPr anchorCtr="0" anchor="t" bIns="73550" lIns="147125" spcFirstLastPara="1" rIns="147125" wrap="square" tIns="73550">
            <a:normAutofit/>
          </a:bodyPr>
          <a:lstStyle>
            <a:lvl1pPr indent="-514350" lvl="0" marL="4572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1pPr>
            <a:lvl2pPr indent="-476250" lvl="1" marL="91440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–"/>
              <a:defRPr sz="39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5438779" y="8253263"/>
            <a:ext cx="4676775" cy="23337168"/>
          </a:xfrm>
          <a:prstGeom prst="rect">
            <a:avLst/>
          </a:prstGeom>
          <a:noFill/>
          <a:ln>
            <a:noFill/>
          </a:ln>
        </p:spPr>
        <p:txBody>
          <a:bodyPr anchorCtr="0" anchor="t" bIns="73550" lIns="147125" spcFirstLastPara="1" rIns="147125" wrap="square" tIns="73550">
            <a:normAutofit/>
          </a:bodyPr>
          <a:lstStyle>
            <a:lvl1pPr indent="-514350" lvl="0" marL="4572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1pPr>
            <a:lvl2pPr indent="-476250" lvl="1" marL="91440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–"/>
              <a:defRPr sz="39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685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686301" y="22603303"/>
            <a:ext cx="4343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9829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685802" y="976620"/>
            <a:ext cx="12344401" cy="406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685802" y="5458898"/>
            <a:ext cx="6060283" cy="2275007"/>
          </a:xfrm>
          <a:prstGeom prst="rect">
            <a:avLst/>
          </a:prstGeom>
          <a:noFill/>
          <a:ln>
            <a:noFill/>
          </a:ln>
        </p:spPr>
        <p:txBody>
          <a:bodyPr anchorCtr="0" anchor="b" bIns="73550" lIns="147125" spcFirstLastPara="1" rIns="147125" wrap="square" tIns="73550">
            <a:normAutofit/>
          </a:bodyPr>
          <a:lstStyle>
            <a:lvl1pPr indent="-228600" lvl="0" marL="45720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b="1" sz="3900"/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2pPr>
            <a:lvl3pPr indent="-22860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685802" y="7733898"/>
            <a:ext cx="6060283" cy="14050852"/>
          </a:xfrm>
          <a:prstGeom prst="rect">
            <a:avLst/>
          </a:prstGeom>
          <a:noFill/>
          <a:ln>
            <a:noFill/>
          </a:ln>
        </p:spPr>
        <p:txBody>
          <a:bodyPr anchorCtr="0" anchor="t" bIns="73550" lIns="147125" spcFirstLastPara="1" rIns="147125" wrap="square" tIns="73550">
            <a:normAutofit/>
          </a:bodyPr>
          <a:lstStyle>
            <a:lvl1pPr indent="-476250" lvl="0" marL="45720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967541" y="5458898"/>
            <a:ext cx="6062661" cy="2275007"/>
          </a:xfrm>
          <a:prstGeom prst="rect">
            <a:avLst/>
          </a:prstGeom>
          <a:noFill/>
          <a:ln>
            <a:noFill/>
          </a:ln>
        </p:spPr>
        <p:txBody>
          <a:bodyPr anchorCtr="0" anchor="b" bIns="73550" lIns="147125" spcFirstLastPara="1" rIns="147125" wrap="square" tIns="73550">
            <a:normAutofit/>
          </a:bodyPr>
          <a:lstStyle>
            <a:lvl1pPr indent="-228600" lvl="0" marL="45720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b="1" sz="3900"/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2pPr>
            <a:lvl3pPr indent="-22860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967541" y="7733898"/>
            <a:ext cx="6062661" cy="14050852"/>
          </a:xfrm>
          <a:prstGeom prst="rect">
            <a:avLst/>
          </a:prstGeom>
          <a:noFill/>
          <a:ln>
            <a:noFill/>
          </a:ln>
        </p:spPr>
        <p:txBody>
          <a:bodyPr anchorCtr="0" anchor="t" bIns="73550" lIns="147125" spcFirstLastPara="1" rIns="147125" wrap="square" tIns="73550">
            <a:normAutofit/>
          </a:bodyPr>
          <a:lstStyle>
            <a:lvl1pPr indent="-476250" lvl="0" marL="45720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685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686301" y="22603303"/>
            <a:ext cx="4343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9829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85802" y="976620"/>
            <a:ext cx="12344401" cy="406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685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686301" y="22603303"/>
            <a:ext cx="4343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9829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685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686301" y="22603303"/>
            <a:ext cx="4343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9829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85803" y="970973"/>
            <a:ext cx="4512469" cy="4132271"/>
          </a:xfrm>
          <a:prstGeom prst="rect">
            <a:avLst/>
          </a:prstGeom>
          <a:noFill/>
          <a:ln>
            <a:noFill/>
          </a:ln>
        </p:spPr>
        <p:txBody>
          <a:bodyPr anchorCtr="0" anchor="b" bIns="73550" lIns="147125" spcFirstLastPara="1" rIns="147125" wrap="square" tIns="735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362577" y="970976"/>
            <a:ext cx="7667625" cy="20813776"/>
          </a:xfrm>
          <a:prstGeom prst="rect">
            <a:avLst/>
          </a:prstGeom>
          <a:noFill/>
          <a:ln>
            <a:noFill/>
          </a:ln>
        </p:spPr>
        <p:txBody>
          <a:bodyPr anchorCtr="0" anchor="t" bIns="73550" lIns="147125" spcFirstLastPara="1" rIns="147125" wrap="square" tIns="73550">
            <a:normAutofit/>
          </a:bodyPr>
          <a:lstStyle>
            <a:lvl1pPr indent="-577850" lvl="0" marL="45720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Char char="•"/>
              <a:defRPr sz="5500"/>
            </a:lvl1pPr>
            <a:lvl2pPr indent="-514350" lvl="1" marL="9144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Char char="–"/>
              <a:defRPr sz="4500"/>
            </a:lvl2pPr>
            <a:lvl3pPr indent="-476250" lvl="2" marL="137160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3pPr>
            <a:lvl4pPr indent="-4318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4318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indent="-4318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indent="-4318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indent="-431800" lvl="8" marL="4114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685803" y="5103250"/>
            <a:ext cx="4512469" cy="16681505"/>
          </a:xfrm>
          <a:prstGeom prst="rect">
            <a:avLst/>
          </a:prstGeom>
          <a:noFill/>
          <a:ln>
            <a:noFill/>
          </a:ln>
        </p:spPr>
        <p:txBody>
          <a:bodyPr anchorCtr="0" anchor="t" bIns="73550" lIns="147125" spcFirstLastPara="1" rIns="147125" wrap="square" tIns="73550">
            <a:norm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indent="-228600" lvl="1" marL="914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indent="-228600" lvl="4" marL="22860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indent="-228600" lvl="5" marL="27432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indent="-228600" lvl="6" marL="3200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indent="-228600" lvl="7" marL="3657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indent="-228600" lvl="8" marL="4114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685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686301" y="22603303"/>
            <a:ext cx="4343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9829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2688431" y="17071025"/>
            <a:ext cx="8229600" cy="2015329"/>
          </a:xfrm>
          <a:prstGeom prst="rect">
            <a:avLst/>
          </a:prstGeom>
          <a:noFill/>
          <a:ln>
            <a:noFill/>
          </a:ln>
        </p:spPr>
        <p:txBody>
          <a:bodyPr anchorCtr="0" anchor="b" bIns="73550" lIns="147125" spcFirstLastPara="1" rIns="147125" wrap="square" tIns="735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2688431" y="2179037"/>
            <a:ext cx="8229600" cy="1463230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2688431" y="19086358"/>
            <a:ext cx="8229600" cy="2862110"/>
          </a:xfrm>
          <a:prstGeom prst="rect">
            <a:avLst/>
          </a:prstGeom>
          <a:noFill/>
          <a:ln>
            <a:noFill/>
          </a:ln>
        </p:spPr>
        <p:txBody>
          <a:bodyPr anchorCtr="0" anchor="t" bIns="73550" lIns="147125" spcFirstLastPara="1" rIns="147125" wrap="square" tIns="73550">
            <a:norm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indent="-228600" lvl="1" marL="914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indent="-228600" lvl="4" marL="22860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indent="-228600" lvl="5" marL="27432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indent="-228600" lvl="6" marL="3200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indent="-228600" lvl="7" marL="3657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indent="-228600" lvl="8" marL="4114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85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686301" y="22603303"/>
            <a:ext cx="4343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9829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685802" y="976620"/>
            <a:ext cx="12344401" cy="406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Calibri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685802" y="5690349"/>
            <a:ext cx="12344401" cy="16094406"/>
          </a:xfrm>
          <a:prstGeom prst="rect">
            <a:avLst/>
          </a:prstGeom>
          <a:noFill/>
          <a:ln>
            <a:noFill/>
          </a:ln>
        </p:spPr>
        <p:txBody>
          <a:bodyPr anchorCtr="0" anchor="t" bIns="73550" lIns="147125" spcFirstLastPara="1" rIns="147125" wrap="square" tIns="73550">
            <a:normAutofit/>
          </a:bodyPr>
          <a:lstStyle>
            <a:lvl1pPr indent="-577850" lvl="0" marL="457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Char char="•"/>
              <a:defRPr b="0" i="0" sz="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1435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–"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76250" lvl="2" marL="1371600" marR="0" rtl="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685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686301" y="22603303"/>
            <a:ext cx="4343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9829801" y="22603303"/>
            <a:ext cx="3200400" cy="12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interior, juguete, tabla, pequeño&#10;&#10;El contenido generado por IA puede ser incorrecto.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962" y="-2269"/>
            <a:ext cx="13720961" cy="2438399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title"/>
          </p:nvPr>
        </p:nvSpPr>
        <p:spPr>
          <a:xfrm>
            <a:off x="1" y="456283"/>
            <a:ext cx="13715997" cy="406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73550" lIns="147125" spcFirstLastPara="1" rIns="147125" wrap="square" tIns="735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0"/>
              <a:buFont typeface="Verdana"/>
              <a:buNone/>
            </a:pPr>
            <a:r>
              <a:rPr b="1" baseline="30000" lang="fr-FR" sz="10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DBAJ O ZDROWIE ROŚLIN,</a:t>
            </a:r>
            <a:br>
              <a:rPr b="1" baseline="30000" lang="fr-FR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aseline="30000" lang="fr-FR" sz="10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nie przywoź ich do domu</a:t>
            </a:r>
            <a:endParaRPr baseline="30000" sz="10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" y="20972231"/>
            <a:ext cx="13715997" cy="1508356"/>
          </a:xfrm>
          <a:prstGeom prst="rect">
            <a:avLst/>
          </a:prstGeom>
          <a:noFill/>
          <a:ln>
            <a:noFill/>
          </a:ln>
        </p:spPr>
        <p:txBody>
          <a:bodyPr anchorCtr="0" anchor="t" bIns="73550" lIns="147125" spcFirstLastPara="1" rIns="147125" wrap="square" tIns="73550">
            <a:normAutofit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baseline="30000" lang="fr-FR" sz="5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Rośliny</a:t>
            </a:r>
            <a:r>
              <a:rPr b="0" baseline="30000" i="0" lang="fr-FR" sz="5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przyw</a:t>
            </a:r>
            <a:r>
              <a:rPr baseline="30000" lang="fr-FR" sz="5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b="0" baseline="30000" i="0" lang="fr-FR" sz="5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ź do domu we wspomnieniach </a:t>
            </a:r>
            <a:endParaRPr b="0" baseline="30000" i="0" sz="5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b="0" baseline="30000" i="0" lang="fr-FR" sz="5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lub na zdjęciach – nie w bagażu!</a:t>
            </a:r>
            <a:endParaRPr b="0" i="0" sz="50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2C9A67B5C214291B4884C02BDFC87" ma:contentTypeVersion="16" ma:contentTypeDescription="Create a new document." ma:contentTypeScope="" ma:versionID="c5b2407e2382f80c6820033c975cf46d">
  <xsd:schema xmlns:xsd="http://www.w3.org/2001/XMLSchema" xmlns:xs="http://www.w3.org/2001/XMLSchema" xmlns:p="http://schemas.microsoft.com/office/2006/metadata/properties" xmlns:ns2="7111a519-8876-491d-8de4-efb46eaf868d" xmlns:ns3="85a1b0b8-d8f3-4231-9410-7b54b719e9e5" targetNamespace="http://schemas.microsoft.com/office/2006/metadata/properties" ma:root="true" ma:fieldsID="9d03239c7c86f5a2f9ba396bd9d5b2c0" ns2:_="" ns3:_="">
    <xsd:import namespace="7111a519-8876-491d-8de4-efb46eaf868d"/>
    <xsd:import namespace="85a1b0b8-d8f3-4231-9410-7b54b719e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1a519-8876-491d-8de4-efb46eaf86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d3d8e85-2482-46d5-b3d8-06dc7993f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1b0b8-d8f3-4231-9410-7b54b719e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20d6a6-88ea-4949-b169-74d801234906}" ma:internalName="TaxCatchAll" ma:showField="CatchAllData" ma:web="85a1b0b8-d8f3-4231-9410-7b54b719e9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a1b0b8-d8f3-4231-9410-7b54b719e9e5" xsi:nil="true"/>
    <lcf76f155ced4ddcb4097134ff3c332f xmlns="7111a519-8876-491d-8de4-efb46eaf86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488E32-193E-4BAB-8C46-3CB4401F2DDF}"/>
</file>

<file path=customXml/itemProps2.xml><?xml version="1.0" encoding="utf-8"?>
<ds:datastoreItem xmlns:ds="http://schemas.openxmlformats.org/officeDocument/2006/customXml" ds:itemID="{012A87CE-B25E-403A-A902-03213CB9945C}"/>
</file>

<file path=customXml/itemProps3.xml><?xml version="1.0" encoding="utf-8"?>
<ds:datastoreItem xmlns:ds="http://schemas.openxmlformats.org/officeDocument/2006/customXml" ds:itemID="{BFFC5FBA-98D8-4A22-A16C-2267CB3B251A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john</dc:creator>
  <dcterms:created xsi:type="dcterms:W3CDTF">2023-07-20T13:19:27Z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0x010100CF62C9A67B5C214291B4884C02BDFC87</vt:lpwstr>
  </property>
</Properties>
</file>