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5.xml" ContentType="application/vnd.openxmlformats-officedocument.drawingml.chart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9.xml" ContentType="application/vnd.openxmlformats-officedocument.drawingml.chart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charts/chart31.xml" ContentType="application/vnd.openxmlformats-officedocument.drawingml.chart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theme/themeOverride17.xml" ContentType="application/vnd.openxmlformats-officedocument.themeOverride+xml"/>
  <Override PartName="/ppt/charts/chart33.xml" ContentType="application/vnd.openxmlformats-officedocument.drawingml.chart+xml"/>
  <Override PartName="/ppt/theme/themeOverride18.xml" ContentType="application/vnd.openxmlformats-officedocument.themeOverride+xml"/>
  <Override PartName="/ppt/charts/chart34.xml" ContentType="application/vnd.openxmlformats-officedocument.drawingml.chart+xml"/>
  <Override PartName="/ppt/theme/themeOverride19.xml" ContentType="application/vnd.openxmlformats-officedocument.themeOverride+xml"/>
  <Override PartName="/ppt/notesSlides/notesSlide11.xml" ContentType="application/vnd.openxmlformats-officedocument.presentationml.notesSlide+xml"/>
  <Override PartName="/ppt/charts/chart35.xml" ContentType="application/vnd.openxmlformats-officedocument.drawingml.chart+xml"/>
  <Override PartName="/ppt/theme/themeOverride20.xml" ContentType="application/vnd.openxmlformats-officedocument.themeOverride+xml"/>
  <Override PartName="/ppt/charts/chart36.xml" ContentType="application/vnd.openxmlformats-officedocument.drawingml.chart+xml"/>
  <Override PartName="/ppt/theme/themeOverride21.xml" ContentType="application/vnd.openxmlformats-officedocument.themeOverride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44.xml" ContentType="application/vnd.openxmlformats-officedocument.drawingml.chart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4.xml" ContentType="application/vnd.openxmlformats-officedocument.themeOverride+xml"/>
  <Override PartName="/ppt/charts/chart4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charts/chart4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7.xml" ContentType="application/vnd.openxmlformats-officedocument.themeOverride+xml"/>
  <Override PartName="/ppt/notesSlides/notesSlide17.xml" ContentType="application/vnd.openxmlformats-officedocument.presentationml.notesSlide+xml"/>
  <Override PartName="/ppt/charts/chart5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51.xml" ContentType="application/vnd.openxmlformats-officedocument.drawingml.chart+xml"/>
  <Override PartName="/ppt/theme/themeOverride28.xml" ContentType="application/vnd.openxmlformats-officedocument.themeOverride+xml"/>
  <Override PartName="/ppt/charts/chart5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9.xml" ContentType="application/vnd.openxmlformats-officedocument.themeOverride+xml"/>
  <Override PartName="/ppt/charts/chart5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0.xml" ContentType="application/vnd.openxmlformats-officedocument.themeOverride+xml"/>
  <Override PartName="/ppt/notesSlides/notesSlide18.xml" ContentType="application/vnd.openxmlformats-officedocument.presentationml.notesSlide+xml"/>
  <Override PartName="/ppt/charts/chart5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55.xml" ContentType="application/vnd.openxmlformats-officedocument.drawingml.chart+xml"/>
  <Override PartName="/ppt/theme/themeOverride31.xml" ContentType="application/vnd.openxmlformats-officedocument.themeOverride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charts/chart5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2.xml" ContentType="application/vnd.openxmlformats-officedocument.themeOverride+xml"/>
  <Override PartName="/ppt/charts/chart5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3.xml" ContentType="application/vnd.openxmlformats-officedocument.themeOverride+xml"/>
  <Override PartName="/ppt/notesSlides/notesSlide20.xml" ContentType="application/vnd.openxmlformats-officedocument.presentationml.notesSlide+xml"/>
  <Override PartName="/ppt/charts/chart59.xml" ContentType="application/vnd.openxmlformats-officedocument.drawingml.chart+xml"/>
  <Override PartName="/ppt/theme/themeOverride34.xml" ContentType="application/vnd.openxmlformats-officedocument.themeOverride+xml"/>
  <Override PartName="/ppt/charts/chart60.xml" ContentType="application/vnd.openxmlformats-officedocument.drawingml.chart+xml"/>
  <Override PartName="/ppt/theme/themeOverride35.xml" ContentType="application/vnd.openxmlformats-officedocument.themeOverride+xml"/>
  <Override PartName="/ppt/notesSlides/notesSlide21.xml" ContentType="application/vnd.openxmlformats-officedocument.presentationml.notesSlide+xml"/>
  <Override PartName="/ppt/charts/chart61.xml" ContentType="application/vnd.openxmlformats-officedocument.drawingml.chart+xml"/>
  <Override PartName="/ppt/theme/themeOverride36.xml" ContentType="application/vnd.openxmlformats-officedocument.themeOverride+xml"/>
  <Override PartName="/ppt/charts/chart62.xml" ContentType="application/vnd.openxmlformats-officedocument.drawingml.chart+xml"/>
  <Override PartName="/ppt/theme/themeOverride37.xml" ContentType="application/vnd.openxmlformats-officedocument.themeOverride+xml"/>
  <Override PartName="/ppt/notesSlides/notesSlide22.xml" ContentType="application/vnd.openxmlformats-officedocument.presentationml.notesSlide+xml"/>
  <Override PartName="/ppt/charts/chart63.xml" ContentType="application/vnd.openxmlformats-officedocument.drawingml.chart+xml"/>
  <Override PartName="/ppt/theme/themeOverride38.xml" ContentType="application/vnd.openxmlformats-officedocument.themeOverride+xml"/>
  <Override PartName="/ppt/notesSlides/notesSlide23.xml" ContentType="application/vnd.openxmlformats-officedocument.presentationml.notesSlide+xml"/>
  <Override PartName="/ppt/charts/chart6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9.xml" ContentType="application/vnd.openxmlformats-officedocument.themeOverride+xml"/>
  <Override PartName="/ppt/charts/chart6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0.xml" ContentType="application/vnd.openxmlformats-officedocument.themeOverride+xml"/>
  <Override PartName="/ppt/notesSlides/notesSlide24.xml" ContentType="application/vnd.openxmlformats-officedocument.presentationml.notesSlide+xml"/>
  <Override PartName="/ppt/charts/chart66.xml" ContentType="application/vnd.openxmlformats-officedocument.drawingml.chart+xml"/>
  <Override PartName="/ppt/theme/themeOverride41.xml" ContentType="application/vnd.openxmlformats-officedocument.themeOverride+xml"/>
  <Override PartName="/ppt/notesSlides/notesSlide25.xml" ContentType="application/vnd.openxmlformats-officedocument.presentationml.notesSlide+xml"/>
  <Override PartName="/ppt/charts/chart67.xml" ContentType="application/vnd.openxmlformats-officedocument.drawingml.chart+xml"/>
  <Override PartName="/ppt/theme/themeOverride42.xml" ContentType="application/vnd.openxmlformats-officedocument.themeOverride+xml"/>
  <Override PartName="/ppt/charts/chart6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711" r:id="rId3"/>
  </p:sldMasterIdLst>
  <p:notesMasterIdLst>
    <p:notesMasterId r:id="rId41"/>
  </p:notesMasterIdLst>
  <p:handoutMasterIdLst>
    <p:handoutMasterId r:id="rId42"/>
  </p:handoutMasterIdLst>
  <p:sldIdLst>
    <p:sldId id="261" r:id="rId4"/>
    <p:sldId id="1001" r:id="rId5"/>
    <p:sldId id="1011" r:id="rId6"/>
    <p:sldId id="786" r:id="rId7"/>
    <p:sldId id="1014" r:id="rId8"/>
    <p:sldId id="790" r:id="rId9"/>
    <p:sldId id="932" r:id="rId10"/>
    <p:sldId id="959" r:id="rId11"/>
    <p:sldId id="933" r:id="rId12"/>
    <p:sldId id="1024" r:id="rId13"/>
    <p:sldId id="910" r:id="rId14"/>
    <p:sldId id="1086" r:id="rId15"/>
    <p:sldId id="1087" r:id="rId16"/>
    <p:sldId id="1088" r:id="rId17"/>
    <p:sldId id="1027" r:id="rId18"/>
    <p:sldId id="1028" r:id="rId19"/>
    <p:sldId id="1089" r:id="rId20"/>
    <p:sldId id="1030" r:id="rId21"/>
    <p:sldId id="1031" r:id="rId22"/>
    <p:sldId id="1092" r:id="rId23"/>
    <p:sldId id="1032" r:id="rId24"/>
    <p:sldId id="1090" r:id="rId25"/>
    <p:sldId id="1093" r:id="rId26"/>
    <p:sldId id="1033" r:id="rId27"/>
    <p:sldId id="1035" r:id="rId28"/>
    <p:sldId id="1149" r:id="rId29"/>
    <p:sldId id="1148" r:id="rId30"/>
    <p:sldId id="1143" r:id="rId31"/>
    <p:sldId id="1144" r:id="rId32"/>
    <p:sldId id="1145" r:id="rId33"/>
    <p:sldId id="1146" r:id="rId34"/>
    <p:sldId id="1150" r:id="rId35"/>
    <p:sldId id="1147" r:id="rId36"/>
    <p:sldId id="1140" r:id="rId37"/>
    <p:sldId id="1139" r:id="rId38"/>
    <p:sldId id="857" r:id="rId39"/>
    <p:sldId id="1046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7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6" pos="1655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3823" userDrawn="1">
          <p15:clr>
            <a:srgbClr val="A4A3A4"/>
          </p15:clr>
        </p15:guide>
        <p15:guide id="9" pos="1497" userDrawn="1">
          <p15:clr>
            <a:srgbClr val="A4A3A4"/>
          </p15:clr>
        </p15:guide>
        <p15:guide id="10" orient="horz" pos="3514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4" pos="5239" userDrawn="1">
          <p15:clr>
            <a:srgbClr val="A4A3A4"/>
          </p15:clr>
        </p15:guide>
        <p15:guide id="15" pos="3560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7" pos="612" userDrawn="1">
          <p15:clr>
            <a:srgbClr val="A4A3A4"/>
          </p15:clr>
        </p15:guide>
        <p15:guide id="18" orient="horz" pos="845">
          <p15:clr>
            <a:srgbClr val="A4A3A4"/>
          </p15:clr>
        </p15:guide>
        <p15:guide id="19" orient="horz" pos="300" userDrawn="1">
          <p15:clr>
            <a:srgbClr val="A4A3A4"/>
          </p15:clr>
        </p15:guide>
        <p15:guide id="20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gustowski Wojciech" initials="AW" lastIdx="41" clrIdx="6">
    <p:extLst>
      <p:ext uri="{19B8F6BF-5375-455C-9EA6-DF929625EA0E}">
        <p15:presenceInfo xmlns:p15="http://schemas.microsoft.com/office/powerpoint/2012/main" userId="Augustowski Wojciech" providerId="None"/>
      </p:ext>
    </p:extLst>
  </p:cmAuthor>
  <p:cmAuthor id="1" name="Elzbieta Mironiuk" initials="EM" lastIdx="14" clrIdx="0"/>
  <p:cmAuthor id="8" name="Edyta Dzwonkowska" initials="ED" lastIdx="3" clrIdx="7">
    <p:extLst>
      <p:ext uri="{19B8F6BF-5375-455C-9EA6-DF929625EA0E}">
        <p15:presenceInfo xmlns:p15="http://schemas.microsoft.com/office/powerpoint/2012/main" userId="S::edyta.dzwonkowska@pbs.pl::ef59fac1-a269-4824-9e29-051cabfd0319" providerId="AD"/>
      </p:ext>
    </p:extLst>
  </p:cmAuthor>
  <p:cmAuthor id="2" name="Julia Ziomek" initials="JZ" lastIdx="2" clrIdx="1">
    <p:extLst>
      <p:ext uri="{19B8F6BF-5375-455C-9EA6-DF929625EA0E}">
        <p15:presenceInfo xmlns:p15="http://schemas.microsoft.com/office/powerpoint/2012/main" userId="S-1-5-21-2018798418-2101171528-1845911597-10781" providerId="AD"/>
      </p:ext>
    </p:extLst>
  </p:cmAuthor>
  <p:cmAuthor id="9" name="Veranika Stopczyk" initials="VS" lastIdx="18" clrIdx="8">
    <p:extLst>
      <p:ext uri="{19B8F6BF-5375-455C-9EA6-DF929625EA0E}">
        <p15:presenceInfo xmlns:p15="http://schemas.microsoft.com/office/powerpoint/2012/main" userId="71aed066d5505f69" providerId="Windows Live"/>
      </p:ext>
    </p:extLst>
  </p:cmAuthor>
  <p:cmAuthor id="3" name="Julia Ziomek" initials="JZ [2]" lastIdx="77" clrIdx="2">
    <p:extLst>
      <p:ext uri="{19B8F6BF-5375-455C-9EA6-DF929625EA0E}">
        <p15:presenceInfo xmlns:p15="http://schemas.microsoft.com/office/powerpoint/2012/main" userId="S::julia.ziomek@pbs.pl::0ed5af89-02ab-40cd-8d81-c11d06408da9" providerId="AD"/>
      </p:ext>
    </p:extLst>
  </p:cmAuthor>
  <p:cmAuthor id="4" name="Anna Ringwelska" initials="AR" lastIdx="2" clrIdx="3">
    <p:extLst>
      <p:ext uri="{19B8F6BF-5375-455C-9EA6-DF929625EA0E}">
        <p15:presenceInfo xmlns:p15="http://schemas.microsoft.com/office/powerpoint/2012/main" userId="S::anna.ringwelska@pbs.pl::aad02c2a-46f2-43a4-9a36-76161476161e" providerId="AD"/>
      </p:ext>
    </p:extLst>
  </p:cmAuthor>
  <p:cmAuthor id="5" name="Katarzyna Kępka" initials="KK" lastIdx="36" clrIdx="4">
    <p:extLst>
      <p:ext uri="{19B8F6BF-5375-455C-9EA6-DF929625EA0E}">
        <p15:presenceInfo xmlns:p15="http://schemas.microsoft.com/office/powerpoint/2012/main" userId="S::katarzyna.kepka@pbs.pl::3211f38e-d85d-40b0-bc3a-d7996b5bb6a9" providerId="AD"/>
      </p:ext>
    </p:extLst>
  </p:cmAuthor>
  <p:cmAuthor id="6" name="Stopczyk Veranika" initials="SV" lastIdx="46" clrIdx="5">
    <p:extLst>
      <p:ext uri="{19B8F6BF-5375-455C-9EA6-DF929625EA0E}">
        <p15:presenceInfo xmlns:p15="http://schemas.microsoft.com/office/powerpoint/2012/main" userId="S-1-5-21-2039474230-1823947412-1586538214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595959"/>
    <a:srgbClr val="E54337"/>
    <a:srgbClr val="EF8E87"/>
    <a:srgbClr val="F5B4AF"/>
    <a:srgbClr val="F2F2F2"/>
    <a:srgbClr val="CBEA6F"/>
    <a:srgbClr val="A0CC1E"/>
    <a:srgbClr val="48AA48"/>
    <a:srgbClr val="E3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20" autoAdjust="0"/>
  </p:normalViewPr>
  <p:slideViewPr>
    <p:cSldViewPr snapToGrid="0">
      <p:cViewPr varScale="1">
        <p:scale>
          <a:sx n="70" d="100"/>
          <a:sy n="70" d="100"/>
        </p:scale>
        <p:origin x="1810" y="43"/>
      </p:cViewPr>
      <p:guideLst>
        <p:guide pos="567"/>
        <p:guide orient="horz" pos="1003"/>
        <p:guide orient="horz" pos="1253"/>
        <p:guide pos="1655"/>
        <p:guide pos="181"/>
        <p:guide pos="3823"/>
        <p:guide pos="1497"/>
        <p:guide orient="horz" pos="3514"/>
        <p:guide orient="horz" pos="686"/>
        <p:guide orient="horz"/>
        <p:guide pos="5239"/>
        <p:guide pos="3560"/>
        <p:guide orient="horz" pos="3240"/>
        <p:guide pos="612"/>
        <p:guide orient="horz" pos="845"/>
        <p:guide orient="horz" pos="30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1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2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8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31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3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5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36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37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38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1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42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80081551150955"/>
          <c:y val="0.55395542588443492"/>
          <c:w val="0.60306980611618555"/>
          <c:h val="0.3526828619386198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D-424F-AC89-E38890B98E1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D-424F-AC89-E38890B98E1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D-424F-AC89-E38890B98E1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D-424F-AC89-E38890B98E1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D-424F-AC89-E38890B98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709768"/>
        <c:axId val="368710160"/>
      </c:barChart>
      <c:catAx>
        <c:axId val="368709768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36871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101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7097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6-488D-A261-24D3D2020B07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6-488D-A261-24D3D2020B07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6-488D-A261-24D3D2020B0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6-488D-A261-24D3D2020B0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6-488D-A261-24D3D2020B0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6-488D-A261-24D3D2020B0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AA26-488D-A261-24D3D2020B0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AA26-488D-A261-24D3D2020B07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26-488D-A261-24D3D2020B07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11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26-488D-A261-24D3D2020B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0.19800995024875601</c:v>
                </c:pt>
                <c:pt idx="1">
                  <c:v>0.33532338308457699</c:v>
                </c:pt>
                <c:pt idx="2">
                  <c:v>0.39502487562189098</c:v>
                </c:pt>
                <c:pt idx="3">
                  <c:v>7.1641791044776096E-2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26-488D-A261-24D3D202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5-4D6C-88C3-D90312CA511F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5-4D6C-88C3-D90312CA511F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5-4D6C-88C3-D90312CA511F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C5-4D6C-88C3-D90312CA511F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C5-4D6C-88C3-D90312CA511F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C5-4D6C-88C3-D90312CA511F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22C5-4D6C-88C3-D90312CA511F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22C5-4D6C-88C3-D90312CA511F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C5-4D6C-88C3-D90312CA511F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C5-4D6C-88C3-D90312CA51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22C5-4D6C-88C3-D90312CA5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840146669228849E-2"/>
          <c:y val="0.30028976013046438"/>
          <c:w val="0.49680241755758825"/>
          <c:h val="0.6997102398695356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B-4A5F-96FE-F338666DDE82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4B-4A5F-96FE-F338666DDE82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4B-4A5F-96FE-F338666DDE82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4B-4A5F-96FE-F338666DDE82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4B-4A5F-96FE-F338666DDE82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4B-4A5F-96FE-F338666DDE8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4B-4A5F-96FE-F338666DDE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4B-4A5F-96FE-F338666DD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4B-4A5F-96FE-F338666DDE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4B-4A5F-96FE-F338666DDE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4B-4A5F-96FE-F338666DDE82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4B-4A5F-96FE-F338666DDE82}"/>
                </c:ext>
              </c:extLst>
            </c:dLbl>
            <c:dLbl>
              <c:idx val="5"/>
              <c:layout>
                <c:manualLayout>
                  <c:x val="2.8671143711696035E-2"/>
                  <c:y val="-0.14699206762111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4B-4A5F-96FE-F338666DDE82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4B-4A5F-96FE-F338666DD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A74B-4A5F-96FE-F338666DD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7259164516922E-3"/>
          <c:y val="1.5985206984059103E-2"/>
          <c:w val="0.9916739905285612"/>
          <c:h val="0.9800126885701585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B-4833-8752-6CCC0AEB101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B-4833-8752-6CCC0AEB10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B-4833-8752-6CCC0AEB10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B-4833-8752-6CCC0AEB10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B-4833-8752-6CCC0AEB1011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B-4833-8752-6CCC0AEB1011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B-4833-8752-6CCC0AEB1011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3EB-4833-8752-6CCC0AEB1011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3EB-4833-8752-6CCC0AEB101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EB-4833-8752-6CCC0AEB101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EB-4833-8752-6CCC0AEB101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EB-4833-8752-6CCC0AEB101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EB-4833-8752-6CCC0AEB1011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B-4833-8752-6CCC0AEB10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33EB-4833-8752-6CCC0AEB10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6535019835067174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region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7F-4379-9685-E522885C9E57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7F-4379-9685-E522885C9E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7F-4379-9685-E522885C9E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7F-4379-9685-E522885C9E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7F-4379-9685-E522885C9E57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7F-4379-9685-E522885C9E57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7F-4379-9685-E522885C9E57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D7F-4379-9685-E522885C9E57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D7F-4379-9685-E522885C9E57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7F-4379-9685-E522885C9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0.17412935323383086</c:v>
                </c:pt>
                <c:pt idx="1">
                  <c:v>0.14527363184079603</c:v>
                </c:pt>
                <c:pt idx="2">
                  <c:v>0.14029850746268657</c:v>
                </c:pt>
                <c:pt idx="3">
                  <c:v>0.11044776119402985</c:v>
                </c:pt>
                <c:pt idx="4">
                  <c:v>0.25472636815920396</c:v>
                </c:pt>
                <c:pt idx="5">
                  <c:v>0.17512437810945275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7F-4379-9685-E522885C9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4-46D2-86EF-B4597BF77009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4-46D2-86EF-B4597BF77009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4-46D2-86EF-B4597BF77009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C4-46D2-86EF-B4597BF77009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C4-46D2-86EF-B4597BF7700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C4-46D2-86EF-B4597BF7700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C4-46D2-86EF-B4597BF7700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C4-46D2-86EF-B4597BF7700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C4-46D2-86EF-B4597BF77009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4-46D2-86EF-B4597BF77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1.    Wieś</c:v>
                </c:pt>
                <c:pt idx="1">
                  <c:v>2.    Miasto do 19 tys.</c:v>
                </c:pt>
                <c:pt idx="2">
                  <c:v>3.    Miasto 20-99 tys.</c:v>
                </c:pt>
                <c:pt idx="3">
                  <c:v>4.    Miasto 100-500 tys.</c:v>
                </c:pt>
                <c:pt idx="4">
                  <c:v>5.       Miasto powyżej 500 tys. 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0.28159203980099501</c:v>
                </c:pt>
                <c:pt idx="1">
                  <c:v>0.12935323383084599</c:v>
                </c:pt>
                <c:pt idx="2">
                  <c:v>0.21990049751243801</c:v>
                </c:pt>
                <c:pt idx="3">
                  <c:v>0.16218905472636799</c:v>
                </c:pt>
                <c:pt idx="4">
                  <c:v>0.206965174129353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C4-46D2-86EF-B4597BF77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5-4987-B1E2-F22648E62F46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5-4987-B1E2-F22648E62F4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5-4987-B1E2-F22648E62F4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5-4987-B1E2-F22648E62F4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5-4987-B1E2-F22648E62F4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B5-4987-B1E2-F22648E62F4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B5-4987-B1E2-F22648E62F46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B5-4987-B1E2-F22648E62F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B5-4987-B1E2-F22648E62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B5-4987-B1E2-F22648E62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B5-4987-B1E2-F22648E62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B5-4987-B1E2-F22648E62F46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B5-4987-B1E2-F22648E62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wieś</c:v>
                </c:pt>
                <c:pt idx="1">
                  <c:v>miasto do 19 tys.</c:v>
                </c:pt>
                <c:pt idx="2">
                  <c:v>miasto 20-99 tys.</c:v>
                </c:pt>
                <c:pt idx="3">
                  <c:v>miasto 100-500 tys.</c:v>
                </c:pt>
                <c:pt idx="4">
                  <c:v>miasto powyżej 500 tys.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92B5-4987-B1E2-F22648E62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6535019835067174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9158094118431E-2"/>
          <c:y val="4.7254776965952372E-2"/>
          <c:w val="0.51483520794006632"/>
          <c:h val="0.93343471307071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E955E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0%</c:formatCode>
                <c:ptCount val="16"/>
                <c:pt idx="0">
                  <c:v>8.7562189054726403E-2</c:v>
                </c:pt>
                <c:pt idx="1">
                  <c:v>5.1741293532338299E-2</c:v>
                </c:pt>
                <c:pt idx="2">
                  <c:v>4.3781094527363201E-2</c:v>
                </c:pt>
                <c:pt idx="3">
                  <c:v>2.2885572139303499E-2</c:v>
                </c:pt>
                <c:pt idx="4">
                  <c:v>6.3681592039801005E-2</c:v>
                </c:pt>
                <c:pt idx="5">
                  <c:v>7.7611940298507501E-2</c:v>
                </c:pt>
                <c:pt idx="6">
                  <c:v>0.19104477611940299</c:v>
                </c:pt>
                <c:pt idx="7">
                  <c:v>2.2885572139303499E-2</c:v>
                </c:pt>
                <c:pt idx="8">
                  <c:v>3.8805970149253702E-2</c:v>
                </c:pt>
                <c:pt idx="9">
                  <c:v>3.3830845771144299E-2</c:v>
                </c:pt>
                <c:pt idx="10">
                  <c:v>7.8606965174129295E-2</c:v>
                </c:pt>
                <c:pt idx="11">
                  <c:v>9.7512437810945304E-2</c:v>
                </c:pt>
                <c:pt idx="12">
                  <c:v>2.88557213930348E-2</c:v>
                </c:pt>
                <c:pt idx="13">
                  <c:v>4.3781094527363201E-2</c:v>
                </c:pt>
                <c:pt idx="14">
                  <c:v>6.6666666666666693E-2</c:v>
                </c:pt>
                <c:pt idx="15">
                  <c:v>5.0746268656716401E-2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DDF-83B8-C007C4F88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368726624"/>
        <c:axId val="368724272"/>
      </c:barChart>
      <c:catAx>
        <c:axId val="3687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68724272"/>
        <c:crosses val="autoZero"/>
        <c:auto val="1"/>
        <c:lblAlgn val="ctr"/>
        <c:lblOffset val="100"/>
        <c:noMultiLvlLbl val="0"/>
      </c:catAx>
      <c:valAx>
        <c:axId val="368724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68726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8595B"/>
          </a:solidFill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51295042568476656"/>
          <c:w val="0.94517441554847614"/>
          <c:h val="0.43284849592134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AB-4111-8A13-63164167F21B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AB-4111-8A13-63164167F21B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AB-4111-8A13-63164167F21B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AB-4111-8A13-63164167F21B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AB-4111-8A13-63164167F21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Arkusz1!$B$9:$B$12</c:f>
              <c:numCache>
                <c:formatCode>0</c:formatCode>
                <c:ptCount val="4"/>
                <c:pt idx="0">
                  <c:v>19.673409699341704</c:v>
                </c:pt>
                <c:pt idx="1">
                  <c:v>1.975883507483752</c:v>
                </c:pt>
                <c:pt idx="2">
                  <c:v>1.0465133881551265</c:v>
                </c:pt>
                <c:pt idx="3">
                  <c:v>0.62764515619836758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AB-4111-8A13-63164167F21B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15 – 24 lat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Arkusz1!$C$9:$C$12</c:f>
              <c:numCache>
                <c:formatCode>General</c:formatCode>
                <c:ptCount val="4"/>
                <c:pt idx="0" formatCode="0">
                  <c:v>29.583839885568157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AB-4111-8A13-63164167F21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Arkusz1!$D$9:$D$12</c:f>
              <c:numCache>
                <c:formatCode>0</c:formatCode>
                <c:ptCount val="4"/>
                <c:pt idx="0">
                  <c:v>25.696247005960558</c:v>
                </c:pt>
                <c:pt idx="1">
                  <c:v>1.6562680141178427</c:v>
                </c:pt>
                <c:pt idx="2">
                  <c:v>1.6993852467443262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AB-4111-8A13-63164167F21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AB7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Arkusz1!$E$9:$E$12</c:f>
              <c:numCache>
                <c:formatCode>0</c:formatCode>
                <c:ptCount val="4"/>
                <c:pt idx="0">
                  <c:v>16.904306793320661</c:v>
                </c:pt>
                <c:pt idx="1">
                  <c:v>2.7646756380799373</c:v>
                </c:pt>
                <c:pt idx="3" formatCode="0.0">
                  <c:v>0.43822461673034291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CAB-4111-8A13-63164167F21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DD8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Arkusz1!$F$9:$F$12</c:f>
              <c:numCache>
                <c:formatCode>0</c:formatCode>
                <c:ptCount val="4"/>
                <c:pt idx="0">
                  <c:v>16.478494798744496</c:v>
                </c:pt>
                <c:pt idx="1">
                  <c:v>2.5570218455454126</c:v>
                </c:pt>
                <c:pt idx="2">
                  <c:v>0.87409202901688865</c:v>
                </c:pt>
                <c:pt idx="3" formatCode="0.0">
                  <c:v>0.37098269220902813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AB-4111-8A13-63164167F21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A11A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Arkusz1!$G$9:$G$12</c:f>
              <c:numCache>
                <c:formatCode>0</c:formatCode>
                <c:ptCount val="4"/>
                <c:pt idx="0">
                  <c:v>18.725900731490874</c:v>
                </c:pt>
                <c:pt idx="1">
                  <c:v>1.5239584712509591</c:v>
                </c:pt>
                <c:pt idx="2">
                  <c:v>1.9058237699713436</c:v>
                </c:pt>
                <c:pt idx="3">
                  <c:v>1.4660695122666207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CAB-4111-8A13-63164167F2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Arkusz1!$B$4:$B$8</c:f>
              <c:numCache>
                <c:formatCode>0</c:formatCode>
                <c:ptCount val="5"/>
                <c:pt idx="0" formatCode="###0">
                  <c:v>58.593396357961581</c:v>
                </c:pt>
                <c:pt idx="1">
                  <c:v>47.152918613048236</c:v>
                </c:pt>
                <c:pt idx="2">
                  <c:v>41.676649754124441</c:v>
                </c:pt>
                <c:pt idx="3">
                  <c:v>40.614203015608652</c:v>
                </c:pt>
                <c:pt idx="4">
                  <c:v>32.47433847549965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15 – 24 lat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Arkusz1!$C$4:$C$8</c:f>
              <c:numCache>
                <c:formatCode>0</c:formatCode>
                <c:ptCount val="5"/>
                <c:pt idx="0" formatCode="###0">
                  <c:v>67.742861688509265</c:v>
                </c:pt>
                <c:pt idx="1">
                  <c:v>37.466047707724783</c:v>
                </c:pt>
                <c:pt idx="2">
                  <c:v>37.416509046413722</c:v>
                </c:pt>
                <c:pt idx="3">
                  <c:v>43.739405106973386</c:v>
                </c:pt>
                <c:pt idx="4">
                  <c:v>49.645876711261408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Arkusz1!$D$4:$D$8</c:f>
              <c:numCache>
                <c:formatCode>0</c:formatCode>
                <c:ptCount val="5"/>
                <c:pt idx="0" formatCode="###0">
                  <c:v>68.777879613171223</c:v>
                </c:pt>
                <c:pt idx="1">
                  <c:v>54.008528799082178</c:v>
                </c:pt>
                <c:pt idx="2">
                  <c:v>38.166769502504742</c:v>
                </c:pt>
                <c:pt idx="3">
                  <c:v>36.510603765305355</c:v>
                </c:pt>
                <c:pt idx="4">
                  <c:v>31.964456617609166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AB7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Arkusz1!$E$4:$E$8</c:f>
              <c:numCache>
                <c:formatCode>0</c:formatCode>
                <c:ptCount val="5"/>
                <c:pt idx="0" formatCode="###0">
                  <c:v>55.024486073508271</c:v>
                </c:pt>
                <c:pt idx="1">
                  <c:v>65.972938147835237</c:v>
                </c:pt>
                <c:pt idx="2">
                  <c:v>36.205026803034059</c:v>
                </c:pt>
                <c:pt idx="3">
                  <c:v>30.649701056180778</c:v>
                </c:pt>
                <c:pt idx="4">
                  <c:v>30.601790648311241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DD8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Arkusz1!$F$4:$F$8</c:f>
              <c:numCache>
                <c:formatCode>0</c:formatCode>
                <c:ptCount val="5"/>
                <c:pt idx="0" formatCode="###0">
                  <c:v>59.120098765981425</c:v>
                </c:pt>
                <c:pt idx="1">
                  <c:v>45.856513469240227</c:v>
                </c:pt>
                <c:pt idx="2">
                  <c:v>42.141660229379809</c:v>
                </c:pt>
                <c:pt idx="3">
                  <c:v>43.559185045560895</c:v>
                </c:pt>
                <c:pt idx="4">
                  <c:v>35.231042476276933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8-4560-97FF-A4B58532442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A11A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Arkusz1!$G$4:$G$8</c:f>
              <c:numCache>
                <c:formatCode>0</c:formatCode>
                <c:ptCount val="5"/>
                <c:pt idx="0" formatCode="###0">
                  <c:v>53.373061857842117</c:v>
                </c:pt>
                <c:pt idx="1">
                  <c:v>31.156025589793074</c:v>
                </c:pt>
                <c:pt idx="2">
                  <c:v>48.715202237976328</c:v>
                </c:pt>
                <c:pt idx="3">
                  <c:v>48.111491248341778</c:v>
                </c:pt>
                <c:pt idx="4">
                  <c:v>28.311417860621972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3903726540238"/>
          <c:y val="8.8027766187270297E-3"/>
          <c:w val="0.28190909480560383"/>
          <c:h val="0.566388785695238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Płeć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6-43B4-B780-A63C9D0A91EA}"/>
              </c:ext>
            </c:extLst>
          </c:dPt>
          <c:dPt>
            <c:idx val="1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6-43B4-B780-A63C9D0A91EA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06-43B4-B780-A63C9D0A91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###0%</c:formatCode>
                <c:ptCount val="2"/>
                <c:pt idx="0">
                  <c:v>0.53034825870646796</c:v>
                </c:pt>
                <c:pt idx="1">
                  <c:v>0.46965174129353199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6-43B4-B780-A63C9D0A9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944910366367649"/>
          <c:y val="0.80511376423951053"/>
          <c:w val="0.19460676307016081"/>
          <c:h val="0.18960248973806748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67766432198888227"/>
          <c:w val="0.94517441554847614"/>
          <c:h val="0.29678049462663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9-4632-9F9D-545F1BCFD4DA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9-4632-9F9D-545F1BCFD4DA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9-4632-9F9D-545F1BCFD4DA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9-4632-9F9D-545F1BCFD4DA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39-4632-9F9D-545F1BCFD4D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Arkusz1!$B$9:$B$12</c:f>
              <c:numCache>
                <c:formatCode>###0</c:formatCode>
                <c:ptCount val="4"/>
                <c:pt idx="0">
                  <c:v>19.673409699341704</c:v>
                </c:pt>
                <c:pt idx="1">
                  <c:v>1.975883507483752</c:v>
                </c:pt>
                <c:pt idx="2">
                  <c:v>1.0465133881551265</c:v>
                </c:pt>
                <c:pt idx="3">
                  <c:v>0.62764515619836758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39-4632-9F9D-545F1BCFD4DA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Arkusz1!$C$9:$C$12</c:f>
              <c:numCache>
                <c:formatCode>###0</c:formatCode>
                <c:ptCount val="4"/>
                <c:pt idx="0">
                  <c:v>16.341655137847621</c:v>
                </c:pt>
                <c:pt idx="1">
                  <c:v>3.745933201666876</c:v>
                </c:pt>
                <c:pt idx="2">
                  <c:v>0.60725175535044651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B39-4632-9F9D-545F1BCFD4DA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tys.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Arkusz1!$D$9:$D$12</c:f>
              <c:numCache>
                <c:formatCode>###0</c:formatCode>
                <c:ptCount val="4"/>
                <c:pt idx="0">
                  <c:v>25.501195914738815</c:v>
                </c:pt>
                <c:pt idx="1">
                  <c:v>3.0747941928620737</c:v>
                </c:pt>
                <c:pt idx="2">
                  <c:v>1.6641710277584216</c:v>
                </c:pt>
                <c:pt idx="3">
                  <c:v>0.96314948048170979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39-4632-9F9D-545F1BCFD4DA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20-100 tys.</c:v>
                </c:pt>
              </c:strCache>
            </c:strRef>
          </c:tx>
          <c:spPr>
            <a:solidFill>
              <a:srgbClr val="A8A2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Arkusz1!$E$9:$E$12</c:f>
              <c:numCache>
                <c:formatCode>###0.0</c:formatCode>
                <c:ptCount val="4"/>
                <c:pt idx="0" formatCode="###0">
                  <c:v>20.353270325485155</c:v>
                </c:pt>
                <c:pt idx="1">
                  <c:v>0.48831196680517153</c:v>
                </c:pt>
                <c:pt idx="2">
                  <c:v>0.49369723443327196</c:v>
                </c:pt>
                <c:pt idx="3" formatCode="###0">
                  <c:v>1.8162181708292504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B39-4632-9F9D-545F1BCFD4DA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100-500 tys.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Arkusz1!$F$9:$F$12</c:f>
              <c:numCache>
                <c:formatCode>General</c:formatCode>
                <c:ptCount val="4"/>
                <c:pt idx="0" formatCode="###0">
                  <c:v>18.340334232634746</c:v>
                </c:pt>
                <c:pt idx="2" formatCode="###0">
                  <c:v>1.9029810894671397</c:v>
                </c:pt>
                <c:pt idx="3" formatCode="###0">
                  <c:v>0.73151560040744623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39-4632-9F9D-545F1BCFD4DA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500 tys.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Arkusz1!$G$9:$G$12</c:f>
              <c:numCache>
                <c:formatCode>General</c:formatCode>
                <c:ptCount val="4"/>
                <c:pt idx="0" formatCode="###0">
                  <c:v>24.207838282207728</c:v>
                </c:pt>
                <c:pt idx="2" formatCode="###0">
                  <c:v>1.5903840304087276</c:v>
                </c:pt>
                <c:pt idx="3" formatCode="###0.0">
                  <c:v>0.33037712288823279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B39-4632-9F9D-545F1BCFD4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58.593396357961581</c:v>
                </c:pt>
                <c:pt idx="1">
                  <c:v>47.152918613048236</c:v>
                </c:pt>
                <c:pt idx="2">
                  <c:v>41.676649754124441</c:v>
                </c:pt>
                <c:pt idx="3">
                  <c:v>40.614203015608652</c:v>
                </c:pt>
                <c:pt idx="4">
                  <c:v>32.47433847549965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43.003501728694559</c:v>
                </c:pt>
                <c:pt idx="1">
                  <c:v>59.463276513706589</c:v>
                </c:pt>
                <c:pt idx="2">
                  <c:v>44.493799770340253</c:v>
                </c:pt>
                <c:pt idx="3">
                  <c:v>42.038746391109996</c:v>
                </c:pt>
                <c:pt idx="4">
                  <c:v>26.168805240780969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tys.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63.791358302735524</c:v>
                </c:pt>
                <c:pt idx="1">
                  <c:v>47.029258652276887</c:v>
                </c:pt>
                <c:pt idx="2">
                  <c:v>41.283591438100245</c:v>
                </c:pt>
                <c:pt idx="3">
                  <c:v>32.882600539054458</c:v>
                </c:pt>
                <c:pt idx="4">
                  <c:v>33.516701710371336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20-100 tys.</c:v>
                </c:pt>
              </c:strCache>
            </c:strRef>
          </c:tx>
          <c:spPr>
            <a:solidFill>
              <a:srgbClr val="A8A2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68.179314602494074</c:v>
                </c:pt>
                <c:pt idx="1">
                  <c:v>35.53146607319087</c:v>
                </c:pt>
                <c:pt idx="2">
                  <c:v>39.562533293123195</c:v>
                </c:pt>
                <c:pt idx="3">
                  <c:v>32.397006135250216</c:v>
                </c:pt>
                <c:pt idx="4">
                  <c:v>38.839500684749808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100-500 tys.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66.141201247846467</c:v>
                </c:pt>
                <c:pt idx="1">
                  <c:v>40.593089885811494</c:v>
                </c:pt>
                <c:pt idx="2">
                  <c:v>37.956465219515529</c:v>
                </c:pt>
                <c:pt idx="3">
                  <c:v>47.683257709770999</c:v>
                </c:pt>
                <c:pt idx="4">
                  <c:v>41.071054220881784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8-4560-97FF-A4B58532442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500 tys.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77.214926553955976</c:v>
                </c:pt>
                <c:pt idx="1">
                  <c:v>34.999197808569711</c:v>
                </c:pt>
                <c:pt idx="2">
                  <c:v>40.865221052902015</c:v>
                </c:pt>
                <c:pt idx="3">
                  <c:v>48.003556014807799</c:v>
                </c:pt>
                <c:pt idx="4">
                  <c:v>31.521841782851386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58.593396357961581</c:v>
                </c:pt>
                <c:pt idx="1">
                  <c:v>47.152918613048236</c:v>
                </c:pt>
                <c:pt idx="2">
                  <c:v>41.676649754124441</c:v>
                </c:pt>
                <c:pt idx="3">
                  <c:v>40.614203015608652</c:v>
                </c:pt>
                <c:pt idx="4">
                  <c:v>32.47433847549965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Pracujący</c:v>
                </c:pt>
              </c:strCache>
            </c:strRef>
          </c:tx>
          <c:spPr>
            <a:solidFill>
              <a:srgbClr val="5644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61.397266018242433</c:v>
                </c:pt>
                <c:pt idx="1">
                  <c:v>49.139139071897382</c:v>
                </c:pt>
                <c:pt idx="2">
                  <c:v>36.068614354726883</c:v>
                </c:pt>
                <c:pt idx="3">
                  <c:v>38.543097132344734</c:v>
                </c:pt>
                <c:pt idx="4">
                  <c:v>35.102723710997822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Emeryt, rencista</c:v>
                </c:pt>
              </c:strCache>
            </c:strRef>
          </c:tx>
          <c:spPr>
            <a:solidFill>
              <a:srgbClr val="5485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53.618765267394707</c:v>
                </c:pt>
                <c:pt idx="1">
                  <c:v>32.341988146542619</c:v>
                </c:pt>
                <c:pt idx="2">
                  <c:v>50.893275726538789</c:v>
                </c:pt>
                <c:pt idx="3">
                  <c:v>47.564394961251779</c:v>
                </c:pt>
                <c:pt idx="4">
                  <c:v>26.669843607077265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Uczeń, student</c:v>
                </c:pt>
              </c:strCache>
            </c:strRef>
          </c:tx>
          <c:spPr>
            <a:solidFill>
              <a:srgbClr val="90BD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79.332781444525338</c:v>
                </c:pt>
                <c:pt idx="1">
                  <c:v>29.689939498133544</c:v>
                </c:pt>
                <c:pt idx="2">
                  <c:v>34.709833930770969</c:v>
                </c:pt>
                <c:pt idx="3">
                  <c:v>41.209347627016889</c:v>
                </c:pt>
                <c:pt idx="4">
                  <c:v>57.690556055553785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Niepracujący</c:v>
                </c:pt>
              </c:strCache>
            </c:strRef>
          </c:tx>
          <c:spPr>
            <a:solidFill>
              <a:srgbClr val="C4E9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49.974449962369206</c:v>
                </c:pt>
                <c:pt idx="1">
                  <c:v>77.362541089709111</c:v>
                </c:pt>
                <c:pt idx="2">
                  <c:v>50.391826378413008</c:v>
                </c:pt>
                <c:pt idx="3">
                  <c:v>30.694833002482984</c:v>
                </c:pt>
                <c:pt idx="4">
                  <c:v>29.689496950984967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2-4E01-B778-01607B65B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4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60604958446535373"/>
          <c:w val="0.94517441554847614"/>
          <c:h val="0.36839523215016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E-44B6-AF9A-6029428791C9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E-44B6-AF9A-6029428791C9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E-44B6-AF9A-6029428791C9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E-44B6-AF9A-6029428791C9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5E-44B6-AF9A-6029428791C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Arkusz1!$B$9:$B$12</c:f>
              <c:numCache>
                <c:formatCode>###0</c:formatCode>
                <c:ptCount val="4"/>
                <c:pt idx="0">
                  <c:v>19.673409699341704</c:v>
                </c:pt>
                <c:pt idx="1">
                  <c:v>1.975883507483752</c:v>
                </c:pt>
                <c:pt idx="2">
                  <c:v>1.0465133881551265</c:v>
                </c:pt>
                <c:pt idx="3">
                  <c:v>0.62764515619836758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5E-44B6-AF9A-6029428791C9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Pracujący</c:v>
                </c:pt>
              </c:strCache>
            </c:strRef>
          </c:tx>
          <c:spPr>
            <a:solidFill>
              <a:srgbClr val="5644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Arkusz1!$C$9:$C$12</c:f>
              <c:numCache>
                <c:formatCode>###0</c:formatCode>
                <c:ptCount val="4"/>
                <c:pt idx="0">
                  <c:v>22.203767860620115</c:v>
                </c:pt>
                <c:pt idx="1">
                  <c:v>1.9531050735604898</c:v>
                </c:pt>
                <c:pt idx="2">
                  <c:v>0.84761952648455197</c:v>
                </c:pt>
                <c:pt idx="3" formatCode="###0.0">
                  <c:v>0.2264898007521807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5E-44B6-AF9A-6029428791C9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Emeryt, rencista</c:v>
                </c:pt>
              </c:strCache>
            </c:strRef>
          </c:tx>
          <c:spPr>
            <a:solidFill>
              <a:srgbClr val="5485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Arkusz1!$D$9:$D$12</c:f>
              <c:numCache>
                <c:formatCode>###0</c:formatCode>
                <c:ptCount val="4"/>
                <c:pt idx="0">
                  <c:v>19.718862606664004</c:v>
                </c:pt>
                <c:pt idx="1">
                  <c:v>1.0883681446032119</c:v>
                </c:pt>
                <c:pt idx="2">
                  <c:v>1.6091152744476322</c:v>
                </c:pt>
                <c:pt idx="3">
                  <c:v>1.5910684222053988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F5E-44B6-AF9A-6029428791C9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Uczeń, student</c:v>
                </c:pt>
              </c:strCache>
            </c:strRef>
          </c:tx>
          <c:spPr>
            <a:solidFill>
              <a:srgbClr val="90BD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Arkusz1!$E$9:$E$12</c:f>
              <c:numCache>
                <c:formatCode>General</c:formatCode>
                <c:ptCount val="4"/>
                <c:pt idx="0" formatCode="###0">
                  <c:v>36.323175582281607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5E-44B6-AF9A-6029428791C9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Niepracujący</c:v>
                </c:pt>
              </c:strCache>
            </c:strRef>
          </c:tx>
          <c:spPr>
            <a:solidFill>
              <a:srgbClr val="C4E9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Arkusz1!$F$9:$F$12</c:f>
              <c:numCache>
                <c:formatCode>###0</c:formatCode>
                <c:ptCount val="4"/>
                <c:pt idx="0">
                  <c:v>8.4511720850823497</c:v>
                </c:pt>
                <c:pt idx="1">
                  <c:v>4.8118556963018513</c:v>
                </c:pt>
                <c:pt idx="2">
                  <c:v>0.88553963055183293</c:v>
                </c:pt>
                <c:pt idx="3">
                  <c:v>0.51364549124709125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F5E-44B6-AF9A-6029428791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4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D-4DE6-ABC4-0708756D545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D-4DE6-ABC4-0708756D545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D-4DE6-ABC4-0708756D545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BD-4DE6-ABC4-0708756D545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BD-4DE6-ABC4-0708756D54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B1-44EA-BE75-24F508CB3513}"/>
              </c:ext>
            </c:extLst>
          </c:dPt>
          <c:dLbls>
            <c:dLbl>
              <c:idx val="2"/>
              <c:layout>
                <c:manualLayout>
                  <c:x val="-3.4142546539141658E-2"/>
                  <c:y val="-0.1165220292058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D-4DE6-ABC4-0708756D5451}"/>
                </c:ext>
              </c:extLst>
            </c:dLbl>
            <c:dLbl>
              <c:idx val="3"/>
              <c:layout>
                <c:manualLayout>
                  <c:x val="-2.4596854570488848E-2"/>
                  <c:y val="-0.1697345281452408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D-4DE6-ABC4-0708756D5451}"/>
                </c:ext>
              </c:extLst>
            </c:dLbl>
            <c:dLbl>
              <c:idx val="4"/>
              <c:layout>
                <c:manualLayout>
                  <c:x val="1.4195222608997382E-2"/>
                  <c:y val="-0.14246526454845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BD-4DE6-ABC4-0708756D5451}"/>
                </c:ext>
              </c:extLst>
            </c:dLbl>
            <c:dLbl>
              <c:idx val="5"/>
              <c:layout>
                <c:manualLayout>
                  <c:x val="6.4653461965810385E-2"/>
                  <c:y val="-0.129345986892784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B1-44EA-BE75-24F508CB3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Bardzo ważne</c:v>
                </c:pt>
                <c:pt idx="1">
                  <c:v>Raczej ważne</c:v>
                </c:pt>
                <c:pt idx="2">
                  <c:v>Obojętne</c:v>
                </c:pt>
                <c:pt idx="3">
                  <c:v>Raczej nieważne</c:v>
                </c:pt>
                <c:pt idx="4">
                  <c:v>Zupełnie nieważne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83.828268971620773</c:v>
                </c:pt>
                <c:pt idx="1">
                  <c:v>13.462839076975991</c:v>
                </c:pt>
                <c:pt idx="2">
                  <c:v>1.0558427282091216</c:v>
                </c:pt>
                <c:pt idx="3" formatCode="###0.0">
                  <c:v>0.5532488740656395</c:v>
                </c:pt>
                <c:pt idx="4" formatCode="###0.0">
                  <c:v>0.39022043853112692</c:v>
                </c:pt>
                <c:pt idx="5" formatCode="###0.0">
                  <c:v>0.70957991059735404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BD-4DE6-ABC4-0708756D54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ważne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D9A-41CE-912F-2FF6C7CA79B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ważne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D9A-41CE-912F-2FF6C7CA79B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Obojętne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D9A-41CE-912F-2FF6C7CA79B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Raczej nieważne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D9A-41CE-912F-2FF6C7CA79B2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Zupełnie nieważne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9A-41CE-912F-2FF6C7CA7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ED9A-41CE-912F-2FF6C7CA79B2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6E1-4E7A-90E5-5A5415651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08147012761993E-2"/>
          <c:y val="0.36495435536419613"/>
          <c:w val="0.89647618095587167"/>
          <c:h val="0.46086423726016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0CC1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0-47A0-BAEF-007ED2078FF9}"/>
              </c:ext>
            </c:extLst>
          </c:dPt>
          <c:dPt>
            <c:idx val="1"/>
            <c:invertIfNegative val="0"/>
            <c:bubble3D val="0"/>
            <c:spPr>
              <a:solidFill>
                <a:srgbClr val="A0CC1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0-47A0-BAEF-007ED2078FF9}"/>
              </c:ext>
            </c:extLst>
          </c:dPt>
          <c:dPt>
            <c:idx val="2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0-47A0-BAEF-007ED2078FF9}"/>
              </c:ext>
            </c:extLst>
          </c:dPt>
          <c:dPt>
            <c:idx val="3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90-47A0-BAEF-007ED2078FF9}"/>
              </c:ext>
            </c:extLst>
          </c:dPt>
          <c:dPt>
            <c:idx val="4"/>
            <c:invertIfNegative val="0"/>
            <c:bubble3D val="0"/>
            <c:spPr>
              <a:solidFill>
                <a:srgbClr val="A0CC1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90-47A0-BAEF-007ED2078FF9}"/>
              </c:ext>
            </c:extLst>
          </c:dPt>
          <c:dPt>
            <c:idx val="5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90-47A0-BAEF-007ED2078FF9}"/>
              </c:ext>
            </c:extLst>
          </c:dPt>
          <c:dPt>
            <c:idx val="6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90-47A0-BAEF-007ED2078FF9}"/>
              </c:ext>
            </c:extLst>
          </c:dPt>
          <c:dPt>
            <c:idx val="8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B90-47A0-BAEF-007ED2078FF9}"/>
              </c:ext>
            </c:extLst>
          </c:dPt>
          <c:dPt>
            <c:idx val="9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90-47A0-BAEF-007ED2078FF9}"/>
              </c:ext>
            </c:extLst>
          </c:dPt>
          <c:dPt>
            <c:idx val="10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B90-47A0-BAEF-007ED2078FF9}"/>
              </c:ext>
            </c:extLst>
          </c:dPt>
          <c:dPt>
            <c:idx val="11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B90-47A0-BAEF-007ED2078FF9}"/>
              </c:ext>
            </c:extLst>
          </c:dPt>
          <c:dPt>
            <c:idx val="12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B90-47A0-BAEF-007ED2078FF9}"/>
              </c:ext>
            </c:extLst>
          </c:dPt>
          <c:dPt>
            <c:idx val="13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B90-47A0-BAEF-007ED2078FF9}"/>
              </c:ext>
            </c:extLst>
          </c:dPt>
          <c:dPt>
            <c:idx val="14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B90-47A0-BAEF-007ED2078FF9}"/>
              </c:ext>
            </c:extLst>
          </c:dPt>
          <c:dPt>
            <c:idx val="15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B90-47A0-BAEF-007ED2078FF9}"/>
              </c:ext>
            </c:extLst>
          </c:dPt>
          <c:dPt>
            <c:idx val="16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B90-47A0-BAEF-007ED2078FF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90-47A0-BAEF-007ED2078F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ogół</c:v>
                </c:pt>
                <c:pt idx="2">
                  <c:v>mężczyzna</c:v>
                </c:pt>
                <c:pt idx="3">
                  <c:v>kobieta</c:v>
                </c:pt>
              </c:strCache>
            </c:strRef>
          </c:cat>
          <c:val>
            <c:numRef>
              <c:f>Arkusz1!$B$4:$B$7</c:f>
              <c:numCache>
                <c:formatCode>General</c:formatCode>
                <c:ptCount val="4"/>
                <c:pt idx="0" formatCode="0.0">
                  <c:v>97.291108048596769</c:v>
                </c:pt>
                <c:pt idx="2" formatCode="0.0">
                  <c:v>94.662504940754673</c:v>
                </c:pt>
                <c:pt idx="3" formatCode="0.0">
                  <c:v>99.701680534336489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B90-47A0-BAEF-007ED2078F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9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69980916497065E-2"/>
          <c:y val="0.24081360724887912"/>
          <c:w val="0.89273531503543813"/>
          <c:h val="0.47986368031496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4B88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9-4A3C-A38F-7B3E8F87E6F8}"/>
              </c:ext>
            </c:extLst>
          </c:dPt>
          <c:dPt>
            <c:idx val="1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9-4A3C-A38F-7B3E8F87E6F8}"/>
              </c:ext>
            </c:extLst>
          </c:dPt>
          <c:dPt>
            <c:idx val="2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9-4A3C-A38F-7B3E8F87E6F8}"/>
              </c:ext>
            </c:extLst>
          </c:dPt>
          <c:dPt>
            <c:idx val="3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9-4A3C-A38F-7B3E8F87E6F8}"/>
              </c:ext>
            </c:extLst>
          </c:dPt>
          <c:dPt>
            <c:idx val="4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F9-4A3C-A38F-7B3E8F87E6F8}"/>
              </c:ext>
            </c:extLst>
          </c:dPt>
          <c:dPt>
            <c:idx val="5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F9-4A3C-A38F-7B3E8F87E6F8}"/>
              </c:ext>
            </c:extLst>
          </c:dPt>
          <c:dPt>
            <c:idx val="6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F9-4A3C-A38F-7B3E8F87E6F8}"/>
              </c:ext>
            </c:extLst>
          </c:dPt>
          <c:dPt>
            <c:idx val="8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F9-4A3C-A38F-7B3E8F87E6F8}"/>
              </c:ext>
            </c:extLst>
          </c:dPt>
          <c:dPt>
            <c:idx val="9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AF9-4A3C-A38F-7B3E8F87E6F8}"/>
              </c:ext>
            </c:extLst>
          </c:dPt>
          <c:dPt>
            <c:idx val="10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AF9-4A3C-A38F-7B3E8F87E6F8}"/>
              </c:ext>
            </c:extLst>
          </c:dPt>
          <c:dPt>
            <c:idx val="11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AF9-4A3C-A38F-7B3E8F87E6F8}"/>
              </c:ext>
            </c:extLst>
          </c:dPt>
          <c:dPt>
            <c:idx val="12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AF9-4A3C-A38F-7B3E8F87E6F8}"/>
              </c:ext>
            </c:extLst>
          </c:dPt>
          <c:dPt>
            <c:idx val="13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AF9-4A3C-A38F-7B3E8F87E6F8}"/>
              </c:ext>
            </c:extLst>
          </c:dPt>
          <c:dPt>
            <c:idx val="14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AF9-4A3C-A38F-7B3E8F87E6F8}"/>
              </c:ext>
            </c:extLst>
          </c:dPt>
          <c:dPt>
            <c:idx val="15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AF9-4A3C-A38F-7B3E8F87E6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AF9-4A3C-A38F-7B3E8F87E6F8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F9-4A3C-A38F-7B3E8F87E6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*podstawowe, 
gimnazjalne</c:v>
                </c:pt>
                <c:pt idx="3">
                  <c:v>zasadnicze 
zawodowe</c:v>
                </c:pt>
                <c:pt idx="4">
                  <c:v>średnie</c:v>
                </c:pt>
                <c:pt idx="5">
                  <c:v>wyższe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.0">
                  <c:v>97.291108048596769</c:v>
                </c:pt>
                <c:pt idx="2" formatCode="0.0">
                  <c:v>79.602383984544915</c:v>
                </c:pt>
                <c:pt idx="3" formatCode="0.0">
                  <c:v>96.233513052648121</c:v>
                </c:pt>
                <c:pt idx="4" formatCode="0.0">
                  <c:v>98.059513360144351</c:v>
                </c:pt>
                <c:pt idx="5" formatCode="0.0">
                  <c:v>99.331336638490797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AF9-4A3C-A38F-7B3E8F87E6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D-417D-A020-77B5CBE18C6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D-417D-A020-77B5CBE18C6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D-417D-A020-77B5CBE18C6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6D-417D-A020-77B5CBE18C6C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6D-417D-A020-77B5CBE18C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6D-417D-A020-77B5CBE18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Bardzo dużo</c:v>
                </c:pt>
                <c:pt idx="1">
                  <c:v>Dużo</c:v>
                </c:pt>
                <c:pt idx="2">
                  <c:v>Ani mało, ani dużo</c:v>
                </c:pt>
                <c:pt idx="3">
                  <c:v>Mało</c:v>
                </c:pt>
                <c:pt idx="4">
                  <c:v>Bardzo mało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26.712448366554902</c:v>
                </c:pt>
                <c:pt idx="1">
                  <c:v>44.51320083977722</c:v>
                </c:pt>
                <c:pt idx="2">
                  <c:v>19.894149535433591</c:v>
                </c:pt>
                <c:pt idx="3">
                  <c:v>6.5488021207803353</c:v>
                </c:pt>
                <c:pt idx="4">
                  <c:v>2.3313991374539023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6D-417D-A020-77B5CBE18C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dużo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D56-47D7-8D47-29CFD62017C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Dużo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D56-47D7-8D47-29CFD62017C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Ani mało, ani dużo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D56-47D7-8D47-29CFD62017C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Mało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3D56-47D7-8D47-29CFD62017C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Bardzo mało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56-47D7-8D47-29CFD6201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3D56-47D7-8D47-29CFD62017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913503649342"/>
          <c:y val="0.15668054220503583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FEC-95D6-EE0744E0A76E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FEC-95D6-EE0744E0A76E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FEC-95D6-EE0744E0A76E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B-4FEC-95D6-EE0744E0A76E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B-4FEC-95D6-EE0744E0A7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B-4FEC-95D6-EE0744E0A76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8B-4FEC-95D6-EE0744E0A76E}"/>
              </c:ext>
            </c:extLst>
          </c:dPt>
          <c:dLbls>
            <c:dLbl>
              <c:idx val="0"/>
              <c:layout>
                <c:manualLayout>
                  <c:x val="2.0392319321240662E-2"/>
                  <c:y val="-7.349617848807365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B-4FEC-95D6-EE0744E0A76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622179296658"/>
                      <c:h val="0.1031151384187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B-4FEC-95D6-EE0744E0A76E}"/>
                </c:ext>
              </c:extLst>
            </c:dLbl>
            <c:dLbl>
              <c:idx val="6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B-4FEC-95D6-EE0744E0A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1.    15 – 24</c:v>
                </c:pt>
                <c:pt idx="1">
                  <c:v>2.    25 – 34</c:v>
                </c:pt>
                <c:pt idx="2">
                  <c:v>3.    35 – 44</c:v>
                </c:pt>
                <c:pt idx="3">
                  <c:v>4.    45 – 59 </c:v>
                </c:pt>
                <c:pt idx="4">
                  <c:v>5.    60 i więcej</c:v>
                </c:pt>
                <c:pt idx="5">
                  <c:v>odmowa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3.1840796019900502E-2</c:v>
                </c:pt>
                <c:pt idx="1">
                  <c:v>0.14228855721392999</c:v>
                </c:pt>
                <c:pt idx="2">
                  <c:v>0.23283582089552199</c:v>
                </c:pt>
                <c:pt idx="3">
                  <c:v>0.27263681592039801</c:v>
                </c:pt>
                <c:pt idx="4">
                  <c:v>0.32039800995024897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B-4FEC-95D6-EE0744E0A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7808181447140098"/>
          <c:w val="0.84631166644154787"/>
          <c:h val="0.43745427138446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5-4C81-8FA4-8979E86C7B94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5-4C81-8FA4-8979E86C7B94}"/>
              </c:ext>
            </c:extLst>
          </c:dPt>
          <c:dPt>
            <c:idx val="2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5-4C81-8FA4-8979E86C7B94}"/>
              </c:ext>
            </c:extLst>
          </c:dPt>
          <c:dPt>
            <c:idx val="3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5-4C81-8FA4-8979E86C7B94}"/>
              </c:ext>
            </c:extLst>
          </c:dPt>
          <c:dPt>
            <c:idx val="4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75-4C81-8FA4-8979E86C7B94}"/>
              </c:ext>
            </c:extLst>
          </c:dPt>
          <c:dPt>
            <c:idx val="5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75-4C81-8FA4-8979E86C7B94}"/>
              </c:ext>
            </c:extLst>
          </c:dPt>
          <c:dPt>
            <c:idx val="6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75-4C81-8FA4-8979E86C7B94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75-4C81-8FA4-8979E86C7B94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75-4C81-8FA4-8979E86C7B94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E75-4C81-8FA4-8979E86C7B94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E75-4C81-8FA4-8979E86C7B94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E75-4C81-8FA4-8979E86C7B94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E75-4C81-8FA4-8979E86C7B94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E75-4C81-8FA4-8979E86C7B94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E75-4C81-8FA4-8979E86C7B94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E75-4C81-8FA4-8979E86C7B94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75-4C81-8FA4-8979E86C7B9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Wieś</c:v>
                </c:pt>
                <c:pt idx="3">
                  <c:v>Miasto do 20 tys.</c:v>
                </c:pt>
                <c:pt idx="4">
                  <c:v>Miasto 20-100 tys.</c:v>
                </c:pt>
                <c:pt idx="5">
                  <c:v>Miasto 100-500 tys.</c:v>
                </c:pt>
                <c:pt idx="6">
                  <c:v>Miasto powyżej 500 tys.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.0">
                  <c:v>72</c:v>
                </c:pt>
                <c:pt idx="2" formatCode="0.0">
                  <c:v>81.919566691029445</c:v>
                </c:pt>
                <c:pt idx="3" formatCode="0.0">
                  <c:v>66.857918783556983</c:v>
                </c:pt>
                <c:pt idx="4" formatCode="0.0">
                  <c:v>67.686074564562901</c:v>
                </c:pt>
                <c:pt idx="5" formatCode="0.0">
                  <c:v>58.694362958628872</c:v>
                </c:pt>
                <c:pt idx="6" formatCode="0.0">
                  <c:v>62.841453738515099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E75-4C81-8FA4-8979E86C7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in val="50"/>
        </c:scaling>
        <c:delete val="1"/>
        <c:axPos val="l"/>
        <c:numFmt formatCode="0.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14086923960822E-2"/>
          <c:y val="0.21227328689775699"/>
          <c:w val="0.78811383034618876"/>
          <c:h val="0.28425169935408162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Codziennie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 formatCode="0">
                  <c:v>36.407450031448114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D-46BE-B1BB-3986F068CAC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Kilka razy w tygodniu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 formatCode="0">
                  <c:v>31.718074374939125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D-46BE-B1BB-3986F068CAC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A0CC1E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 formatCode="0">
                  <c:v>21.922465366931885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0D-46BE-B1BB-3986F068CAC4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 formatCode="0">
                  <c:v>4.9852573297815734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D-46BE-B1BB-3986F068CAC4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Arkusz1!$F$2:$F$3</c:f>
              <c:numCache>
                <c:formatCode>General</c:formatCode>
                <c:ptCount val="2"/>
                <c:pt idx="0" formatCode="0">
                  <c:v>1.3801679956790476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D-46BE-B1BB-3986F068CAC4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Arkusz1!$G$2:$G$3</c:f>
              <c:numCache>
                <c:formatCode>General</c:formatCode>
                <c:ptCount val="2"/>
                <c:pt idx="0" formatCode="0">
                  <c:v>1.1847235339605622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C-48F8-9E22-41C3CE2B32C4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Rzadziej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Arkusz1!$H$2:$H$3</c:f>
              <c:numCache>
                <c:formatCode>General</c:formatCode>
                <c:ptCount val="2"/>
                <c:pt idx="0" formatCode="0">
                  <c:v>0.52792539031259433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C-48F8-9E22-41C3CE2B32C4}"/>
            </c:ext>
          </c:extLst>
        </c:ser>
        <c:ser>
          <c:idx val="6"/>
          <c:order val="7"/>
          <c:tx>
            <c:strRef>
              <c:f>Arkusz1!$I$1</c:f>
              <c:strCache>
                <c:ptCount val="1"/>
                <c:pt idx="0">
                  <c:v>Nigdy</c:v>
                </c:pt>
              </c:strCache>
            </c:strRef>
          </c:tx>
          <c:spPr>
            <a:solidFill>
              <a:srgbClr val="E54337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Arkusz1!$I$2:$I$3</c:f>
              <c:numCache>
                <c:formatCode>General</c:formatCode>
                <c:ptCount val="2"/>
                <c:pt idx="0" formatCode="0">
                  <c:v>1.6091356210676078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6C-48F8-9E22-41C3CE2B32C4}"/>
            </c:ext>
          </c:extLst>
        </c:ser>
        <c:ser>
          <c:idx val="7"/>
          <c:order val="8"/>
          <c:tx>
            <c:strRef>
              <c:f>Arkusz1!$J$1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1.84192778772868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6C-48F8-9E22-41C3CE2B32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Arkusz1!$J$2:$J$3</c:f>
              <c:numCache>
                <c:formatCode>General</c:formatCode>
                <c:ptCount val="2"/>
                <c:pt idx="0" formatCode="0.0">
                  <c:v>0.26480035587944151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6C-48F8-9E22-41C3CE2B3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7.7170709260862183E-2"/>
          <c:y val="0.40868481942247437"/>
          <c:w val="0.8072901840543375"/>
          <c:h val="0.14009992443594266"/>
        </c:manualLayout>
      </c:layout>
      <c:overlay val="0"/>
      <c:txPr>
        <a:bodyPr/>
        <a:lstStyle/>
        <a:p>
          <a:pPr>
            <a:defRPr sz="900"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69174936333509"/>
          <c:y val="0.31188116768338242"/>
          <c:w val="0.37451731801074434"/>
          <c:h val="0.59475683445159688"/>
        </c:manualLayout>
      </c:layout>
      <c:barChart>
        <c:barDir val="bar"/>
        <c:grouping val="percentStacked"/>
        <c:varyColors val="0"/>
        <c:ser>
          <c:idx val="8"/>
          <c:order val="0"/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91.987528112321641</c:v>
                </c:pt>
                <c:pt idx="1">
                  <c:v>86.461117958790922</c:v>
                </c:pt>
                <c:pt idx="2">
                  <c:v>88.934138182040613</c:v>
                </c:pt>
                <c:pt idx="3">
                  <c:v>88.890049554484534</c:v>
                </c:pt>
                <c:pt idx="4">
                  <c:v>90.701064168536277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4-4B96-B134-18618A152D34}"/>
            </c:ext>
          </c:extLst>
        </c:ser>
        <c:ser>
          <c:idx val="0"/>
          <c:order val="1"/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8.0124718876783341</c:v>
                </c:pt>
                <c:pt idx="1">
                  <c:v>13.538882041209012</c:v>
                </c:pt>
                <c:pt idx="2">
                  <c:v>9.9230921345928049</c:v>
                </c:pt>
                <c:pt idx="3">
                  <c:v>11.109950445515496</c:v>
                </c:pt>
                <c:pt idx="4">
                  <c:v>8.9685587085754399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4-4B96-B134-18618A152D34}"/>
            </c:ext>
          </c:extLst>
        </c:ser>
        <c:ser>
          <c:idx val="1"/>
          <c:order val="2"/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8-42EB-B915-85E3FCA1DF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68-42EB-B915-85E3FCA1DF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68-42EB-B915-85E3FCA1DF49}"/>
                </c:ext>
              </c:extLst>
            </c:dLbl>
            <c:dLbl>
              <c:idx val="4"/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68-42EB-B915-85E3FCA1DF49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 formatCode="0">
                  <c:v>1.1427696833665495</c:v>
                </c:pt>
                <c:pt idx="4" formatCode="0.0">
                  <c:v>0.33037712288823279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4-4B96-B134-18618A152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69174936333509"/>
          <c:y val="0.30663866260805961"/>
          <c:w val="0.37451731801074434"/>
          <c:h val="0.5999993395269196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Co najmniej 2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92.504414756841328</c:v>
                </c:pt>
                <c:pt idx="1">
                  <c:v>82.05361356089918</c:v>
                </c:pt>
                <c:pt idx="2">
                  <c:v>97.746299412218235</c:v>
                </c:pt>
                <c:pt idx="3">
                  <c:v>93.873279479034011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6-4E09-9483-1C773872E6D8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 lub rzadziej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7.4955852431585974</c:v>
                </c:pt>
                <c:pt idx="1">
                  <c:v>16.984058278417763</c:v>
                </c:pt>
                <c:pt idx="2">
                  <c:v>2.2537005877817471</c:v>
                </c:pt>
                <c:pt idx="3">
                  <c:v>6.1267205209660052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6-4E09-9483-1C773872E6D8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6-4E09-9483-1C773872E6D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46-4E09-9483-1C773872E6D8}"/>
                </c:ext>
              </c:extLst>
            </c:dLbl>
            <c:dLbl>
              <c:idx val="4"/>
              <c:numFmt formatCode="#,##0.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56445E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46-4E09-9483-1C773872E6D8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Arkusz1!$D$2:$D$5</c:f>
              <c:numCache>
                <c:formatCode>0.0</c:formatCode>
                <c:ptCount val="4"/>
                <c:pt idx="1">
                  <c:v>0.96232816068302518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46-4E09-9483-1C773872E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69174936333509"/>
          <c:y val="0.21227336860961921"/>
          <c:w val="0.37451731801074434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Co najmniej 2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827-46CE-8760-68BA3850FF0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 lub rzadziej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827-46CE-8760-68BA3850FF07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27-46CE-8760-68BA3850FF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27-46CE-8760-68BA3850FF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27-46CE-8760-68BA3850FF07}"/>
                </c:ext>
              </c:extLst>
            </c:dLbl>
            <c:dLbl>
              <c:idx val="4"/>
              <c:numFmt formatCode="#,##0.0" sourceLinked="0"/>
              <c:spPr>
                <a:noFill/>
                <a:ln w="25527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27-46CE-8760-68BA3850FF07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2827-46CE-8760-68BA3850F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7.4583703883408736E-2"/>
          <c:y val="1.5727515225968481E-2"/>
          <c:w val="0.88690326055499114"/>
          <c:h val="0.6019524855849346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58595B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14086923960822E-2"/>
          <c:y val="0.21227328689775699"/>
          <c:w val="0.78811383034618876"/>
          <c:h val="0.28425169935408162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Mniej niż 5 minut piechotą</c:v>
                </c:pt>
              </c:strCache>
            </c:strRef>
          </c:tx>
          <c:spPr>
            <a:solidFill>
              <a:srgbClr val="C4E99B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 formatCode="0">
                  <c:v>56.432654658488069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4-4DB4-8998-BE14E65A764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5-10 minut piechotą</c:v>
                </c:pt>
              </c:strCache>
            </c:strRef>
          </c:tx>
          <c:spPr>
            <a:solidFill>
              <a:srgbClr val="90BD96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 formatCode="0">
                  <c:v>28.600417145825507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A4-4DB4-8998-BE14E65A764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11-20 minut piechotą</c:v>
                </c:pt>
              </c:strCache>
            </c:strRef>
          </c:tx>
          <c:spPr>
            <a:solidFill>
              <a:srgbClr val="548589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 formatCode="0">
                  <c:v>8.3189595005334116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A4-4DB4-8998-BE14E65A764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21-30 minut piechotą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 formatCode="0">
                  <c:v>3.1459889071794671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A4-4DB4-8998-BE14E65A764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Ponad 30 minut piechotą</c:v>
                </c:pt>
              </c:strCache>
            </c:strRef>
          </c:tx>
          <c:spPr>
            <a:solidFill>
              <a:srgbClr val="004B8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Arkusz1!$F$2:$F$3</c:f>
              <c:numCache>
                <c:formatCode>General</c:formatCode>
                <c:ptCount val="2"/>
                <c:pt idx="0" formatCode="0">
                  <c:v>3.1508978449616047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4-4DB4-8998-BE14E65A764F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1.339583845620860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A4-4DB4-8998-BE14E65A7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Arkusz1!$G$2:$G$3</c:f>
              <c:numCache>
                <c:formatCode>General</c:formatCode>
                <c:ptCount val="2"/>
                <c:pt idx="0" formatCode="0.0">
                  <c:v>0.35108194301187312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A4-4DB4-8998-BE14E65A7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7.0472790032757832E-2"/>
          <c:y val="0.38741972066415042"/>
          <c:w val="0.8072901840543375"/>
          <c:h val="0.14009992443594266"/>
        </c:manualLayout>
      </c:layout>
      <c:overlay val="0"/>
      <c:txPr>
        <a:bodyPr/>
        <a:lstStyle/>
        <a:p>
          <a:pPr>
            <a:defRPr sz="900"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78859513965466"/>
          <c:y val="0.31188116768338242"/>
          <c:w val="0.73016408581648384"/>
          <c:h val="0.59475683445159688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Mniej niż 5 minut piechotą</c:v>
                </c:pt>
              </c:strCache>
            </c:strRef>
          </c:tx>
          <c:spPr>
            <a:solidFill>
              <a:srgbClr val="C4E99B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65.60506957439604</c:v>
                </c:pt>
                <c:pt idx="1">
                  <c:v>61.414351379208554</c:v>
                </c:pt>
                <c:pt idx="2">
                  <c:v>51.838899525717508</c:v>
                </c:pt>
                <c:pt idx="3">
                  <c:v>43.844625246542343</c:v>
                </c:pt>
                <c:pt idx="4">
                  <c:v>44.989929308236434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F-496F-934F-DA11B24019A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5-10 minut piechotą</c:v>
                </c:pt>
              </c:strCache>
            </c:strRef>
          </c:tx>
          <c:spPr>
            <a:solidFill>
              <a:srgbClr val="90BD96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20.038756361885284</c:v>
                </c:pt>
                <c:pt idx="1">
                  <c:v>30.61642824983597</c:v>
                </c:pt>
                <c:pt idx="2">
                  <c:v>33.879983598597946</c:v>
                </c:pt>
                <c:pt idx="3">
                  <c:v>33.271851847880555</c:v>
                </c:pt>
                <c:pt idx="4">
                  <c:v>39.049800292429168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F-496F-934F-DA11B24019A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11-20 minut piechotą</c:v>
                </c:pt>
              </c:strCache>
            </c:strRef>
          </c:tx>
          <c:spPr>
            <a:solidFill>
              <a:srgbClr val="548589"/>
            </a:solidFill>
            <a:ln w="25527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Arkusz1!$D$2:$D$6</c:f>
              <c:numCache>
                <c:formatCode>0</c:formatCode>
                <c:ptCount val="5"/>
                <c:pt idx="0">
                  <c:v>7.1731492569396291</c:v>
                </c:pt>
                <c:pt idx="1">
                  <c:v>3.6500345475876985</c:v>
                </c:pt>
                <c:pt idx="2">
                  <c:v>8.8158778890335867</c:v>
                </c:pt>
                <c:pt idx="3">
                  <c:v>14.340221176500387</c:v>
                </c:pt>
                <c:pt idx="4">
                  <c:v>8.9792368283905493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1F-496F-934F-DA11B24019A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21-30 minut piechotą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Arkusz1!$E$2:$E$6</c:f>
              <c:numCache>
                <c:formatCode>0</c:formatCode>
                <c:ptCount val="5"/>
                <c:pt idx="0">
                  <c:v>2.4631684198276385</c:v>
                </c:pt>
                <c:pt idx="1">
                  <c:v>2.8850421325982221</c:v>
                </c:pt>
                <c:pt idx="2">
                  <c:v>2.7922942144461902</c:v>
                </c:pt>
                <c:pt idx="3">
                  <c:v>2.4612235820274888</c:v>
                </c:pt>
                <c:pt idx="4">
                  <c:v>6.6278743080336726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7-4B4B-B4EE-307CACDB1A9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Ponad 30 minut piechotą</c:v>
                </c:pt>
              </c:strCache>
            </c:strRef>
          </c:tx>
          <c:spPr>
            <a:solidFill>
              <a:srgbClr val="003866"/>
            </a:solidFill>
          </c:spPr>
          <c:invertIfNegative val="0"/>
          <c:dLbls>
            <c:dLbl>
              <c:idx val="4"/>
              <c:layout>
                <c:manualLayout>
                  <c:x val="1.4225583149342372E-2"/>
                  <c:y val="9.611148275953480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7-4B4B-B4EE-307CACDB1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Arkusz1!$F$2:$F$6</c:f>
              <c:numCache>
                <c:formatCode>0</c:formatCode>
                <c:ptCount val="5"/>
                <c:pt idx="0">
                  <c:v>3.9620207085489563</c:v>
                </c:pt>
                <c:pt idx="1">
                  <c:v>1.434143690769544</c:v>
                </c:pt>
                <c:pt idx="2">
                  <c:v>2.6729447722047652</c:v>
                </c:pt>
                <c:pt idx="3">
                  <c:v>5.7263794797065497</c:v>
                </c:pt>
                <c:pt idx="4" formatCode="0.0">
                  <c:v>0.35315926291013605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17-4B4B-B4EE-307CACDB1A96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1.1064342449488484E-2"/>
                  <c:y val="5.24333066667327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7-4B4B-B4EE-307CACDB1A96}"/>
                </c:ext>
              </c:extLst>
            </c:dLbl>
            <c:dLbl>
              <c:idx val="3"/>
              <c:layout>
                <c:manualLayout>
                  <c:x val="1.580620349926954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7-4B4B-B4EE-307CACDB1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</c:v>
                </c:pt>
                <c:pt idx="2">
                  <c:v>Miasto 20-100 tys.</c:v>
                </c:pt>
                <c:pt idx="3">
                  <c:v>Miasto 100-500 tys.</c:v>
                </c:pt>
                <c:pt idx="4">
                  <c:v>Miasto powyżej 500 tys.</c:v>
                </c:pt>
              </c:strCache>
            </c:strRef>
          </c:cat>
          <c:val>
            <c:numRef>
              <c:f>Arkusz1!$G$2:$G$6</c:f>
              <c:numCache>
                <c:formatCode>General</c:formatCode>
                <c:ptCount val="5"/>
                <c:pt idx="0" formatCode="0">
                  <c:v>0.75783567840242771</c:v>
                </c:pt>
                <c:pt idx="3" formatCode="0.0">
                  <c:v>0.35569866734269528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17-4B4B-B4EE-307CACDB1A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82.609049004785106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2-4B86-923A-7DDA416AC30D}"/>
            </c:ext>
          </c:extLst>
        </c:ser>
        <c:ser>
          <c:idx val="1"/>
          <c:order val="1"/>
          <c:spPr>
            <a:solidFill>
              <a:srgbClr val="A8A2A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CC2-4B86-923A-7DDA416AC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8.9148866198061754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2-4B86-923A-7DDA416AC30D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8.2787074811688974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2-4B86-923A-7DDA416AC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20595203198508388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Arkusz1!$B$4</c:f>
              <c:numCache>
                <c:formatCode>###0</c:formatCode>
                <c:ptCount val="1"/>
                <c:pt idx="0">
                  <c:v>89.730062588859681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C-4EBC-A123-62C2094957B0}"/>
            </c:ext>
          </c:extLst>
        </c:ser>
        <c:ser>
          <c:idx val="1"/>
          <c:order val="1"/>
          <c:spPr>
            <a:solidFill>
              <a:srgbClr val="A8A2A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4AC-4EBC-A123-62C2094957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Arkusz1!$C$4</c:f>
              <c:numCache>
                <c:formatCode>###0</c:formatCode>
                <c:ptCount val="1"/>
                <c:pt idx="0">
                  <c:v>3.3148802620569495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C-4EBC-A123-62C2094957B0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Arkusz1!$D$4</c:f>
              <c:numCache>
                <c:formatCode>###0</c:formatCode>
                <c:ptCount val="1"/>
                <c:pt idx="0">
                  <c:v>6.9550571490833422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C-4EBC-A123-62C209495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Arkusz1!$B$6</c:f>
              <c:numCache>
                <c:formatCode>###0</c:formatCode>
                <c:ptCount val="1"/>
                <c:pt idx="0">
                  <c:v>82.839409750271273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F-4DAF-9504-0ADF4CFDE3DD}"/>
            </c:ext>
          </c:extLst>
        </c:ser>
        <c:ser>
          <c:idx val="1"/>
          <c:order val="1"/>
          <c:spPr>
            <a:solidFill>
              <a:srgbClr val="A8A2A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76F-4DAF-9504-0ADF4CFDE3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Arkusz1!$C$6</c:f>
              <c:numCache>
                <c:formatCode>###0</c:formatCode>
                <c:ptCount val="1"/>
                <c:pt idx="0">
                  <c:v>10.484297890876348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F-4DAF-9504-0ADF4CFDE3DD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Arkusz1!$D$6</c:f>
              <c:numCache>
                <c:formatCode>###0</c:formatCode>
                <c:ptCount val="1"/>
                <c:pt idx="0">
                  <c:v>6.6762923588523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6F-4DAF-9504-0ADF4CFDE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137256365974"/>
          <c:y val="0.1880796887806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C-4200-B759-05E925D775F8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C-4200-B759-05E925D775F8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C-4200-B759-05E925D775F8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C-4200-B759-05E925D775F8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C-4200-B759-05E925D775F8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C-4200-B759-05E925D775F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6C-4200-B759-05E925D775F8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6C-4200-B759-05E925D775F8}"/>
                </c:ext>
              </c:extLst>
            </c:dLbl>
            <c:dLbl>
              <c:idx val="4"/>
              <c:layout>
                <c:manualLayout>
                  <c:x val="-4.5882718472791913E-2"/>
                  <c:y val="-0.117593885580917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C-4200-B759-05E925D775F8}"/>
                </c:ext>
              </c:extLst>
            </c:dLbl>
            <c:dLbl>
              <c:idx val="5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C-4200-B759-05E925D775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15 – 24 lat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386C-4200-B759-05E925D77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"/>
          <c:w val="0.8532103921823570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Arkusz1!$B$3</c:f>
              <c:numCache>
                <c:formatCode>###0</c:formatCode>
                <c:ptCount val="1"/>
                <c:pt idx="0">
                  <c:v>86.407305232964461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2-4195-8D0D-B22379910FF8}"/>
            </c:ext>
          </c:extLst>
        </c:ser>
        <c:ser>
          <c:idx val="1"/>
          <c:order val="1"/>
          <c:spPr>
            <a:solidFill>
              <a:srgbClr val="A8A2A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F92-4195-8D0D-B22379910F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Arkusz1!$C$3</c:f>
              <c:numCache>
                <c:formatCode>###0</c:formatCode>
                <c:ptCount val="1"/>
                <c:pt idx="0">
                  <c:v>10.000588574210038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92-4195-8D0D-B22379910FF8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Arkusz1!$D$3</c:f>
              <c:numCache>
                <c:formatCode>###0</c:formatCode>
                <c:ptCount val="1"/>
                <c:pt idx="0">
                  <c:v>1.493596683874862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92-4195-8D0D-B22379910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Arkusz1!$B$5</c:f>
              <c:numCache>
                <c:formatCode>###0</c:formatCode>
                <c:ptCount val="1"/>
                <c:pt idx="0">
                  <c:v>84.970133552311324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7-464F-9D8C-1E7025E90F67}"/>
            </c:ext>
          </c:extLst>
        </c:ser>
        <c:ser>
          <c:idx val="1"/>
          <c:order val="1"/>
          <c:spPr>
            <a:solidFill>
              <a:srgbClr val="A8A2A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CE7-464F-9D8C-1E7025E90F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Arkusz1!$C$5</c:f>
              <c:numCache>
                <c:formatCode>###0</c:formatCode>
                <c:ptCount val="1"/>
                <c:pt idx="0">
                  <c:v>5.7747913858698343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7-464F-9D8C-1E7025E90F67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Arkusz1!$D$5</c:f>
              <c:numCache>
                <c:formatCode>###0</c:formatCode>
                <c:ptCount val="1"/>
                <c:pt idx="0">
                  <c:v>8.2652704869429083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E7-464F-9D8C-1E7025E90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Arkusz1!$B$7</c:f>
              <c:numCache>
                <c:formatCode>###0</c:formatCode>
                <c:ptCount val="1"/>
                <c:pt idx="0">
                  <c:v>74.402679758670075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A-4750-B84E-23D12242D49D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9FA-4750-B84E-23D12242D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Arkusz1!$C$7</c:f>
              <c:numCache>
                <c:formatCode>###0</c:formatCode>
                <c:ptCount val="1"/>
                <c:pt idx="0">
                  <c:v>17.116684558035335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FA-4750-B84E-23D12242D49D}"/>
            </c:ext>
          </c:extLst>
        </c:ser>
        <c:ser>
          <c:idx val="2"/>
          <c:order val="2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Arkusz1!$D$7</c:f>
              <c:numCache>
                <c:formatCode>###0</c:formatCode>
                <c:ptCount val="1"/>
                <c:pt idx="0">
                  <c:v>7.9134799553602946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FA-4750-B84E-23D12242D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4-44ED-8540-A24F52CD855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4-44ED-8540-A24F52CD855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74-44ED-8540-A24F52CD855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74-44ED-8540-A24F52CD855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74-44ED-8540-A24F52CD855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74-44ED-8540-A24F52CD8550}"/>
              </c:ext>
            </c:extLst>
          </c:dPt>
          <c:dLbls>
            <c:dLbl>
              <c:idx val="5"/>
              <c:layout>
                <c:manualLayout>
                  <c:x val="2.9300371722511174E-3"/>
                  <c:y val="-0.137344582667130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74-44ED-8540-A24F52CD8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Bardzo zadowolony</c:v>
                </c:pt>
                <c:pt idx="1">
                  <c:v>Raczej zadowolony</c:v>
                </c:pt>
                <c:pt idx="2">
                  <c:v>Ani zadowolony, ani niezadowolony</c:v>
                </c:pt>
                <c:pt idx="3">
                  <c:v>Raczej niezadowolony</c:v>
                </c:pt>
                <c:pt idx="4">
                  <c:v>Bardzo niezadowolony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40.065846212166754</c:v>
                </c:pt>
                <c:pt idx="1">
                  <c:v>42.943059953288902</c:v>
                </c:pt>
                <c:pt idx="2">
                  <c:v>9.8989437798886719</c:v>
                </c:pt>
                <c:pt idx="3">
                  <c:v>4.6539385392662656</c:v>
                </c:pt>
                <c:pt idx="4">
                  <c:v>1.8233920487225441</c:v>
                </c:pt>
                <c:pt idx="5">
                  <c:v>0.61481946666677001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74-44ED-8540-A24F52CD85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0"/>
          <c:order val="1"/>
          <c:tx>
            <c:strRef>
              <c:f>Arkusz1!$B$1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B8-403B-9B54-D3D2AE954ACD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8B8-403B-9B54-D3D2AE954ACD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Ani zadowolony, ani niezadowolony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8B8-403B-9B54-D3D2AE954ACD}"/>
            </c:ext>
          </c:extLst>
        </c:ser>
        <c:ser>
          <c:idx val="3"/>
          <c:order val="4"/>
          <c:tx>
            <c:strRef>
              <c:f>Arkusz1!$E$1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EF8E8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B8-403B-9B54-D3D2AE954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48B8-403B-9B54-D3D2AE954ACD}"/>
            </c:ext>
          </c:extLst>
        </c:ser>
        <c:ser>
          <c:idx val="4"/>
          <c:order val="5"/>
          <c:tx>
            <c:strRef>
              <c:f>Arkusz1!$F$1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F37-402F-8340-7C30AA6C09A7}"/>
            </c:ext>
          </c:extLst>
        </c:ser>
        <c:ser>
          <c:idx val="5"/>
          <c:order val="6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F37-402F-8340-7C30AA6C0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  <c:extLst>
          <c:ext xmlns:c15="http://schemas.microsoft.com/office/drawing/2012/chart" uri="{02D57815-91ED-43cb-92C2-25804820EDAC}">
            <c15:filteredBa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48AA48"/>
                  </a:solidFill>
                  <a:ln w="25527">
                    <a:noFill/>
                  </a:ln>
                </c:spPr>
                <c:invertIfNegative val="0"/>
                <c:dLbls>
                  <c:numFmt formatCode="0%" sourceLinked="0"/>
                  <c:spPr>
                    <a:noFill/>
                    <a:ln w="25527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Arkusz1!$A$2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8B8-403B-9B54-D3D2AE954ACD}"/>
                  </c:ext>
                </c:extLst>
              </c15:ser>
            </c15:filteredBarSeries>
          </c:ext>
        </c:extLst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1.2009336412006827E-2"/>
          <c:y val="9.5348669927545704E-2"/>
          <c:w val="0.95348358598534289"/>
          <c:h val="0.78838442625094818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95273040388806E-2"/>
          <c:y val="0.62732009331331684"/>
          <c:w val="0.9786441850865969"/>
          <c:h val="0.37267990668668316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Zadowoleni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3E3-44A8-B2B4-3D327FB4987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Obojętni</c:v>
                </c:pt>
              </c:strCache>
            </c:strRef>
          </c:tx>
          <c:spPr>
            <a:solidFill>
              <a:srgbClr val="A8A2A1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3E3-44A8-B2B4-3D327FB4987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Niezadowoleni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3E3-44A8-B2B4-3D327FB498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60322770037446627"/>
          <c:w val="1"/>
          <c:h val="0.39677229962553373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38.382772579221225</c:v>
                </c:pt>
                <c:pt idx="1">
                  <c:v>36.704170531778111</c:v>
                </c:pt>
                <c:pt idx="2">
                  <c:v>21.651616105467216</c:v>
                </c:pt>
                <c:pt idx="3">
                  <c:v>15.505886631004362</c:v>
                </c:pt>
                <c:pt idx="4">
                  <c:v>15.188447211533651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15 – 24 lat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39.630512589525566</c:v>
                </c:pt>
                <c:pt idx="1">
                  <c:v>51.520674667288766</c:v>
                </c:pt>
                <c:pt idx="2">
                  <c:v>19.147806906477118</c:v>
                </c:pt>
                <c:pt idx="3">
                  <c:v>42.292407185438144</c:v>
                </c:pt>
                <c:pt idx="4">
                  <c:v>13.214467394021174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43.512019622466063</c:v>
                </c:pt>
                <c:pt idx="1">
                  <c:v>31.898690692672321</c:v>
                </c:pt>
                <c:pt idx="2">
                  <c:v>18.39560080023934</c:v>
                </c:pt>
                <c:pt idx="3">
                  <c:v>16.791022981808222</c:v>
                </c:pt>
                <c:pt idx="4">
                  <c:v>10.852760817285798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AB7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43.161056596417374</c:v>
                </c:pt>
                <c:pt idx="1">
                  <c:v>39.173753597715887</c:v>
                </c:pt>
                <c:pt idx="2">
                  <c:v>20.819277299401371</c:v>
                </c:pt>
                <c:pt idx="3">
                  <c:v>12.348631757319904</c:v>
                </c:pt>
                <c:pt idx="4">
                  <c:v>9.8238765509798842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DD8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40.972657273787163</c:v>
                </c:pt>
                <c:pt idx="1">
                  <c:v>36.06064866823548</c:v>
                </c:pt>
                <c:pt idx="2">
                  <c:v>22.971894482707793</c:v>
                </c:pt>
                <c:pt idx="3">
                  <c:v>15.076908866638952</c:v>
                </c:pt>
                <c:pt idx="4">
                  <c:v>20.915238081737797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8-4560-97FF-A4B58532442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A11A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29.408512326524139</c:v>
                </c:pt>
                <c:pt idx="1">
                  <c:v>34.465007587294856</c:v>
                </c:pt>
                <c:pt idx="2">
                  <c:v>23.720701761989762</c:v>
                </c:pt>
                <c:pt idx="3">
                  <c:v>11.591929511202846</c:v>
                </c:pt>
                <c:pt idx="4">
                  <c:v>18.136185679342233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65617990073182364"/>
          <c:w val="0.94517441554847614"/>
          <c:h val="0.31826491588369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8-4ECB-9ACD-0318F3F66C33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8-4ECB-9ACD-0318F3F66C33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8-4ECB-9ACD-0318F3F66C33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F8-4ECB-9ACD-0318F3F66C33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F8-4ECB-9ACD-0318F3F66C3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Arkusz1!$B$9:$B$13</c:f>
              <c:numCache>
                <c:formatCode>###0</c:formatCode>
                <c:ptCount val="5"/>
                <c:pt idx="0">
                  <c:v>12.71908298465334</c:v>
                </c:pt>
                <c:pt idx="1">
                  <c:v>10.615675484463369</c:v>
                </c:pt>
                <c:pt idx="2">
                  <c:v>10.607604466259264</c:v>
                </c:pt>
                <c:pt idx="3">
                  <c:v>7.7799246033930736</c:v>
                </c:pt>
                <c:pt idx="4">
                  <c:v>6.4995031818350864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F8-4ECB-9ACD-0318F3F66C33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15 – 24 lat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Arkusz1!$C$9:$C$13</c:f>
              <c:numCache>
                <c:formatCode>###0</c:formatCode>
                <c:ptCount val="5"/>
                <c:pt idx="0">
                  <c:v>11.60138113613389</c:v>
                </c:pt>
                <c:pt idx="1">
                  <c:v>19.596952606448873</c:v>
                </c:pt>
                <c:pt idx="3">
                  <c:v>5.4519037071932184</c:v>
                </c:pt>
                <c:pt idx="4">
                  <c:v>1.0393607113099916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F8-4ECB-9ACD-0318F3F66C33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Arkusz1!$D$9:$D$13</c:f>
              <c:numCache>
                <c:formatCode>###0</c:formatCode>
                <c:ptCount val="5"/>
                <c:pt idx="0">
                  <c:v>8.0069485017741506</c:v>
                </c:pt>
                <c:pt idx="1">
                  <c:v>10.473671997184285</c:v>
                </c:pt>
                <c:pt idx="2">
                  <c:v>15.135427181236249</c:v>
                </c:pt>
                <c:pt idx="3">
                  <c:v>9.1930703643689409</c:v>
                </c:pt>
                <c:pt idx="4">
                  <c:v>4.8126224083605038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F8-4ECB-9ACD-0318F3F66C33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AB7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Arkusz1!$E$9:$E$13</c:f>
              <c:numCache>
                <c:formatCode>###0</c:formatCode>
                <c:ptCount val="5"/>
                <c:pt idx="0">
                  <c:v>11.028441354716065</c:v>
                </c:pt>
                <c:pt idx="1">
                  <c:v>16.282305900674217</c:v>
                </c:pt>
                <c:pt idx="2">
                  <c:v>9.8490118487220784</c:v>
                </c:pt>
                <c:pt idx="3">
                  <c:v>7.0250458043159103</c:v>
                </c:pt>
                <c:pt idx="4">
                  <c:v>8.7304228289108199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5F8-4ECB-9ACD-0318F3F66C33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DD89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Arkusz1!$F$9:$F$13</c:f>
              <c:numCache>
                <c:formatCode>###0</c:formatCode>
                <c:ptCount val="5"/>
                <c:pt idx="0">
                  <c:v>11.239104082791446</c:v>
                </c:pt>
                <c:pt idx="1">
                  <c:v>7.4774267644112324</c:v>
                </c:pt>
                <c:pt idx="2">
                  <c:v>9.9434827530428169</c:v>
                </c:pt>
                <c:pt idx="3">
                  <c:v>9.7925092376411289</c:v>
                </c:pt>
                <c:pt idx="4">
                  <c:v>8.4056540924955367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F8-4ECB-9ACD-0318F3F66C33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A11A1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Arkusz1!$G$9:$G$13</c:f>
              <c:numCache>
                <c:formatCode>###0</c:formatCode>
                <c:ptCount val="5"/>
                <c:pt idx="0">
                  <c:v>18.079664521165029</c:v>
                </c:pt>
                <c:pt idx="1">
                  <c:v>6.373575912647202</c:v>
                </c:pt>
                <c:pt idx="2">
                  <c:v>11.6251322450522</c:v>
                </c:pt>
                <c:pt idx="3">
                  <c:v>6.633933384655105</c:v>
                </c:pt>
                <c:pt idx="4">
                  <c:v>5.4303149373903947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5F8-4ECB-9ACD-0318F3F66C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72779463825535218"/>
          <c:w val="0.94517441554847614"/>
          <c:h val="0.24665017836016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E9-4CEC-AE6D-3C1D3460BA29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E9-4CEC-AE6D-3C1D3460BA29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E9-4CEC-AE6D-3C1D3460BA29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E9-4CEC-AE6D-3C1D3460BA29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E9-4CEC-AE6D-3C1D3460BA2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Arkusz1!$B$9:$B$13</c:f>
              <c:numCache>
                <c:formatCode>###0</c:formatCode>
                <c:ptCount val="5"/>
                <c:pt idx="0">
                  <c:v>12.71908298465334</c:v>
                </c:pt>
                <c:pt idx="1">
                  <c:v>10.615675484463369</c:v>
                </c:pt>
                <c:pt idx="2">
                  <c:v>10.607604466259264</c:v>
                </c:pt>
                <c:pt idx="3">
                  <c:v>7.7799246033930736</c:v>
                </c:pt>
                <c:pt idx="4">
                  <c:v>6.4995031818350864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E9-4CEC-AE6D-3C1D3460BA29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Arkusz1!$C$9:$C$13</c:f>
              <c:numCache>
                <c:formatCode>###0</c:formatCode>
                <c:ptCount val="5"/>
                <c:pt idx="0">
                  <c:v>12.256468620897179</c:v>
                </c:pt>
                <c:pt idx="1">
                  <c:v>7.300950291689662</c:v>
                </c:pt>
                <c:pt idx="2">
                  <c:v>11.102439472594499</c:v>
                </c:pt>
                <c:pt idx="3">
                  <c:v>6.5465649354934481</c:v>
                </c:pt>
                <c:pt idx="4">
                  <c:v>8.3482147736747088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E9-4CEC-AE6D-3C1D3460BA29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tys.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Arkusz1!$D$9:$D$13</c:f>
              <c:numCache>
                <c:formatCode>###0</c:formatCode>
                <c:ptCount val="5"/>
                <c:pt idx="0">
                  <c:v>16.092446230825892</c:v>
                </c:pt>
                <c:pt idx="1">
                  <c:v>17.968023769458785</c:v>
                </c:pt>
                <c:pt idx="2">
                  <c:v>10.074561331001117</c:v>
                </c:pt>
                <c:pt idx="3">
                  <c:v>7.7462306793968549</c:v>
                </c:pt>
                <c:pt idx="4">
                  <c:v>5.7315027378828294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E9-4CEC-AE6D-3C1D3460BA29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20-100 tys.</c:v>
                </c:pt>
              </c:strCache>
            </c:strRef>
          </c:tx>
          <c:spPr>
            <a:solidFill>
              <a:srgbClr val="A8A2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Arkusz1!$E$9:$E$13</c:f>
              <c:numCache>
                <c:formatCode>###0</c:formatCode>
                <c:ptCount val="5"/>
                <c:pt idx="0">
                  <c:v>9.0162949319422623</c:v>
                </c:pt>
                <c:pt idx="1">
                  <c:v>14.277703905934242</c:v>
                </c:pt>
                <c:pt idx="2">
                  <c:v>10.589431998548747</c:v>
                </c:pt>
                <c:pt idx="3">
                  <c:v>10.649426505676187</c:v>
                </c:pt>
                <c:pt idx="4">
                  <c:v>5.6612458678836157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E9-4CEC-AE6D-3C1D3460BA29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100-500 tys.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Arkusz1!$F$9:$F$13</c:f>
              <c:numCache>
                <c:formatCode>###0</c:formatCode>
                <c:ptCount val="5"/>
                <c:pt idx="0">
                  <c:v>12.421420333911074</c:v>
                </c:pt>
                <c:pt idx="1">
                  <c:v>6.8673057967932705</c:v>
                </c:pt>
                <c:pt idx="2">
                  <c:v>8.5016911329244458</c:v>
                </c:pt>
                <c:pt idx="3">
                  <c:v>7.882920538866335</c:v>
                </c:pt>
                <c:pt idx="4">
                  <c:v>4.1158577840874235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E9-4CEC-AE6D-3C1D3460BA29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500 tys.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Arkusz1!$A$9:$A$13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Arkusz1!$G$9:$G$13</c:f>
              <c:numCache>
                <c:formatCode>###0</c:formatCode>
                <c:ptCount val="5"/>
                <c:pt idx="0">
                  <c:v>16.383089476697748</c:v>
                </c:pt>
                <c:pt idx="1">
                  <c:v>11.991304505882635</c:v>
                </c:pt>
                <c:pt idx="2">
                  <c:v>11.977882027781163</c:v>
                </c:pt>
                <c:pt idx="3">
                  <c:v>7.216949146657865</c:v>
                </c:pt>
                <c:pt idx="4">
                  <c:v>5.6183963165885924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E9-4CEC-AE6D-3C1D3460BA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E95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7E95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38.382772579221225</c:v>
                </c:pt>
                <c:pt idx="1">
                  <c:v>36.704170531778111</c:v>
                </c:pt>
                <c:pt idx="2">
                  <c:v>21.651616105467216</c:v>
                </c:pt>
                <c:pt idx="3">
                  <c:v>15.505886631004362</c:v>
                </c:pt>
                <c:pt idx="4">
                  <c:v>15.188447211533651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31.915382718055135</c:v>
                </c:pt>
                <c:pt idx="1">
                  <c:v>30.685150146738032</c:v>
                </c:pt>
                <c:pt idx="2">
                  <c:v>21.858368998148769</c:v>
                </c:pt>
                <c:pt idx="3">
                  <c:v>11.08995970234748</c:v>
                </c:pt>
                <c:pt idx="4">
                  <c:v>19.51119353660593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tys.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36.361937944961319</c:v>
                </c:pt>
                <c:pt idx="1">
                  <c:v>32.765813257492759</c:v>
                </c:pt>
                <c:pt idx="2">
                  <c:v>19.185585892342115</c:v>
                </c:pt>
                <c:pt idx="3">
                  <c:v>11.351322304805263</c:v>
                </c:pt>
                <c:pt idx="4">
                  <c:v>14.003371597091357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20-100 tys.</c:v>
                </c:pt>
              </c:strCache>
            </c:strRef>
          </c:tx>
          <c:spPr>
            <a:solidFill>
              <a:srgbClr val="A8A2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43.29375975424216</c:v>
                </c:pt>
                <c:pt idx="1">
                  <c:v>41.532774910449348</c:v>
                </c:pt>
                <c:pt idx="2">
                  <c:v>21.308612339739284</c:v>
                </c:pt>
                <c:pt idx="3">
                  <c:v>23.820877023938287</c:v>
                </c:pt>
                <c:pt idx="4">
                  <c:v>14.882265069535446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100-500 tys.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48.58770748746749</c:v>
                </c:pt>
                <c:pt idx="1">
                  <c:v>47.211225335376973</c:v>
                </c:pt>
                <c:pt idx="2">
                  <c:v>21.690269565454312</c:v>
                </c:pt>
                <c:pt idx="3">
                  <c:v>21.701929600915594</c:v>
                </c:pt>
                <c:pt idx="4">
                  <c:v>12.622711741888153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8-4560-97FF-A4B58532442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500 tys.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41.199068233828157</c:v>
                </c:pt>
                <c:pt idx="1">
                  <c:v>39.861856723168721</c:v>
                </c:pt>
                <c:pt idx="2">
                  <c:v>23.881853163340313</c:v>
                </c:pt>
                <c:pt idx="3">
                  <c:v>13.896935279285083</c:v>
                </c:pt>
                <c:pt idx="4">
                  <c:v>6.9455209701354867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5-4E88-965F-4CEFDBD58996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5-4E88-965F-4CEFDBD5899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E5-4E88-965F-4CEFDBD5899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E5-4E88-965F-4CEFDBD5899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E5-4E88-965F-4CEFDBD5899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E5-4E88-965F-4CEFDBD5899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E5-4E88-965F-4CEFDBD58996}"/>
              </c:ext>
            </c:extLst>
          </c:dPt>
          <c:cat>
            <c:strRef>
              <c:f>Arkusz1!$A$2:$A$7</c:f>
              <c:strCache>
                <c:ptCount val="6"/>
                <c:pt idx="0">
                  <c:v>podstawowe</c:v>
                </c:pt>
                <c:pt idx="1">
                  <c:v>gimnazjalne</c:v>
                </c:pt>
                <c:pt idx="2">
                  <c:v>zasadnicze zawodowe</c:v>
                </c:pt>
                <c:pt idx="3">
                  <c:v>średnie i pomaturalne</c:v>
                </c:pt>
                <c:pt idx="4">
                  <c:v>wyższe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E5-4E88-965F-4CEFDBD5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3973749156898797E-2"/>
          <c:y val="1.3723530524930543E-2"/>
          <c:w val="0.52984532416714081"/>
          <c:h val="0.9348291445334179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7-420A-A625-0575EF3D2BC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7-420A-A625-0575EF3D2BC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F7-420A-A625-0575EF3D2BC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F7-420A-A625-0575EF3D2BC6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F7-420A-A625-0575EF3D2B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F7-420A-A625-0575EF3D2B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25.150858382785085</c:v>
                </c:pt>
                <c:pt idx="1">
                  <c:v>50.061416690963021</c:v>
                </c:pt>
                <c:pt idx="2">
                  <c:v>17.583677284829811</c:v>
                </c:pt>
                <c:pt idx="3">
                  <c:v>4.892706086390592</c:v>
                </c:pt>
                <c:pt idx="4">
                  <c:v>2.3113415550314453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F7-420A-A625-0575EF3D2B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EF3E-4CB0-A0AC-D221606D178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EF3E-4CB0-A0AC-D221606D178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EF3E-4CB0-A0AC-D221606D178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EF3E-4CB0-A0AC-D221606D178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3E-4CB0-A0AC-D221606D1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EF3E-4CB0-A0AC-D221606D17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3399845200888399"/>
          <c:w val="0.84631166644154787"/>
          <c:h val="0.5866788355549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A-4A78-BC96-F2FFEF1304DC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A-4A78-BC96-F2FFEF1304DC}"/>
              </c:ext>
            </c:extLst>
          </c:dPt>
          <c:dPt>
            <c:idx val="2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7A-4A78-BC96-F2FFEF1304DC}"/>
              </c:ext>
            </c:extLst>
          </c:dPt>
          <c:dPt>
            <c:idx val="3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7A-4A78-BC96-F2FFEF1304DC}"/>
              </c:ext>
            </c:extLst>
          </c:dPt>
          <c:dPt>
            <c:idx val="4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7A-4A78-BC96-F2FFEF1304DC}"/>
              </c:ext>
            </c:extLst>
          </c:dPt>
          <c:dPt>
            <c:idx val="5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7A-4A78-BC96-F2FFEF1304DC}"/>
              </c:ext>
            </c:extLst>
          </c:dPt>
          <c:dPt>
            <c:idx val="6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97A-4A78-BC96-F2FFEF1304DC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97A-4A78-BC96-F2FFEF1304DC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97A-4A78-BC96-F2FFEF1304DC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97A-4A78-BC96-F2FFEF1304DC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97A-4A78-BC96-F2FFEF1304DC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97A-4A78-BC96-F2FFEF1304DC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97A-4A78-BC96-F2FFEF1304DC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97A-4A78-BC96-F2FFEF1304DC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97A-4A78-BC96-F2FFEF1304DC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97A-4A78-BC96-F2FFEF1304DC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7A-4A78-BC96-F2FFEF1304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*15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75.212275073748103</c:v>
                </c:pt>
                <c:pt idx="2" formatCode="0">
                  <c:v>72.491029194690057</c:v>
                </c:pt>
                <c:pt idx="3" formatCode="0">
                  <c:v>81.266291866925044</c:v>
                </c:pt>
                <c:pt idx="4" formatCode="0">
                  <c:v>84.752851371322606</c:v>
                </c:pt>
                <c:pt idx="5" formatCode="0">
                  <c:v>84.183747689186561</c:v>
                </c:pt>
                <c:pt idx="6" formatCode="0">
                  <c:v>57.959524846184863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97A-4A78-BC96-F2FFEF130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7.6570544005076568E-2"/>
          <c:w val="0.84631166644154787"/>
          <c:h val="0.64410674355876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D1-4A00-84E5-4B199A3EDF90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D1-4A00-84E5-4B199A3EDF90}"/>
              </c:ext>
            </c:extLst>
          </c:dPt>
          <c:dPt>
            <c:idx val="2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D1-4A00-84E5-4B199A3EDF90}"/>
              </c:ext>
            </c:extLst>
          </c:dPt>
          <c:dPt>
            <c:idx val="3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D1-4A00-84E5-4B199A3EDF90}"/>
              </c:ext>
            </c:extLst>
          </c:dPt>
          <c:dPt>
            <c:idx val="4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D1-4A00-84E5-4B199A3EDF90}"/>
              </c:ext>
            </c:extLst>
          </c:dPt>
          <c:dPt>
            <c:idx val="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D1-4A00-84E5-4B199A3EDF90}"/>
              </c:ext>
            </c:extLst>
          </c:dPt>
          <c:dPt>
            <c:idx val="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8D1-4A00-84E5-4B199A3EDF90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8D1-4A00-84E5-4B199A3EDF90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8D1-4A00-84E5-4B199A3EDF90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8D1-4A00-84E5-4B199A3EDF90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8D1-4A00-84E5-4B199A3EDF90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8D1-4A00-84E5-4B199A3EDF90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8D1-4A00-84E5-4B199A3EDF90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8D1-4A00-84E5-4B199A3EDF90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8D1-4A00-84E5-4B199A3EDF90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8D1-4A00-84E5-4B199A3EDF9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D1-4A00-84E5-4B199A3EDF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Pracujący</c:v>
                </c:pt>
                <c:pt idx="3">
                  <c:v>Emeryt, rencista</c:v>
                </c:pt>
                <c:pt idx="4">
                  <c:v>*Uczeń, student</c:v>
                </c:pt>
                <c:pt idx="5">
                  <c:v>Niepracujący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75</c:v>
                </c:pt>
                <c:pt idx="2" formatCode="0">
                  <c:v>82.567650408600201</c:v>
                </c:pt>
                <c:pt idx="3" formatCode="0">
                  <c:v>58.0064159744501</c:v>
                </c:pt>
                <c:pt idx="4" formatCode="0">
                  <c:v>70.73601363409017</c:v>
                </c:pt>
                <c:pt idx="5" formatCode="0">
                  <c:v>84.381159445468143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8D1-4A00-84E5-4B199A3EDF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4-4DBC-903E-28C291EDC1E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4-4DBC-903E-28C291EDC1E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04-4DBC-903E-28C291EDC1E6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04-4DBC-903E-28C291EDC1E6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04-4DBC-903E-28C291EDC1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04-4DBC-903E-28C291EDC1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04-4DBC-903E-28C291EDC1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04-4DBC-903E-28C291EDC1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04-4DBC-903E-28C291EDC1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25.150858382785085</c:v>
                </c:pt>
                <c:pt idx="1">
                  <c:v>50.061416690963021</c:v>
                </c:pt>
                <c:pt idx="2">
                  <c:v>17.583677284829811</c:v>
                </c:pt>
                <c:pt idx="3">
                  <c:v>4.892706086390592</c:v>
                </c:pt>
                <c:pt idx="4">
                  <c:v>2.3113415550314453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04-4DBC-903E-28C291EDC1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CFE-43C7-8F66-F634553EE76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ACFE-43C7-8F66-F634553EE76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CFE-43C7-8F66-F634553EE76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ACFE-43C7-8F66-F634553EE762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FE-43C7-8F66-F634553EE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ACFE-43C7-8F66-F634553EE7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3.0312697027520177E-2"/>
          <c:w val="0.2848162723752008"/>
          <c:h val="0.35456477534165348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4393940968073E-2"/>
          <c:y val="3.5975052025635328E-3"/>
          <c:w val="0.70557323060347021"/>
          <c:h val="0.96087031374043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7576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5F-4C6E-875C-1D97FAAB29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5F-4C6E-875C-1D97FAAB29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5F-4C6E-875C-1D97FAAB29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5F-4C6E-875C-1D97FAAB299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5F-4C6E-875C-1D97FAAB299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5F-4C6E-875C-1D97FAAB299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5F-4C6E-875C-1D97FAAB299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5F-4C6E-875C-1D97FAAB299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B5F-4C6E-875C-1D97FAAB299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5F-4C6E-875C-1D97FAAB29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B5F-4C6E-875C-1D97FAAB2994}"/>
                </c:ext>
              </c:extLst>
            </c:dLbl>
            <c:dLbl>
              <c:idx val="4"/>
              <c:layout>
                <c:manualLayout>
                  <c:x val="-3.9582922090740033E-2"/>
                  <c:y val="2.741327262938242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7764017744898"/>
                      <c:h val="0.22699105927006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5F-4C6E-875C-1D97FAAB2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Arkusz1!$B$4:$B$15</c:f>
              <c:strCache>
                <c:ptCount val="12"/>
                <c:pt idx="0">
                  <c:v>Nie mam czasu</c:v>
                </c:pt>
                <c:pt idx="1">
                  <c:v>To raczej zadanie miasta</c:v>
                </c:pt>
                <c:pt idx="2">
                  <c:v>Nie wiem, gdzie się zgłosić</c:v>
                </c:pt>
                <c:pt idx="3">
                  <c:v>Nie mam doświadczenia</c:v>
                </c:pt>
                <c:pt idx="4">
                  <c:v>Nie wiem, jak się zaangażować</c:v>
                </c:pt>
                <c:pt idx="5">
                  <c:v>Stan zdrowia</c:v>
                </c:pt>
                <c:pt idx="6">
                  <c:v>Wiek</c:v>
                </c:pt>
                <c:pt idx="7">
                  <c:v>Brak chęci (lenistwo), brak zainteresowania</c:v>
                </c:pt>
                <c:pt idx="8">
                  <c:v>Wstydzę się</c:v>
                </c:pt>
                <c:pt idx="9">
                  <c:v>Koszty</c:v>
                </c:pt>
                <c:pt idx="10">
                  <c:v>Inna przeszkoda</c:v>
                </c:pt>
                <c:pt idx="11">
                  <c:v>Nie wiem, trudno powiedzieć</c:v>
                </c:pt>
              </c:strCache>
            </c:strRef>
          </c:cat>
          <c:val>
            <c:numRef>
              <c:f>Arkusz1!$C$4:$C$15</c:f>
              <c:numCache>
                <c:formatCode>0</c:formatCode>
                <c:ptCount val="12"/>
                <c:pt idx="0">
                  <c:v>43.722859366323682</c:v>
                </c:pt>
                <c:pt idx="1">
                  <c:v>16.503590413183531</c:v>
                </c:pt>
                <c:pt idx="2">
                  <c:v>12.04760161379396</c:v>
                </c:pt>
                <c:pt idx="3">
                  <c:v>10.945960364773606</c:v>
                </c:pt>
                <c:pt idx="4">
                  <c:v>9.2047813046560041</c:v>
                </c:pt>
                <c:pt idx="5">
                  <c:v>8.1029340718657465</c:v>
                </c:pt>
                <c:pt idx="6">
                  <c:v>7.3693017028525043</c:v>
                </c:pt>
                <c:pt idx="7">
                  <c:v>2.4701260460153631</c:v>
                </c:pt>
                <c:pt idx="8">
                  <c:v>1.3264064904111126</c:v>
                </c:pt>
                <c:pt idx="9">
                  <c:v>0.95672516394772134</c:v>
                </c:pt>
                <c:pt idx="10">
                  <c:v>7.5761574957313949</c:v>
                </c:pt>
                <c:pt idx="11">
                  <c:v>3.608378758655701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5F-4C6E-875C-1D97FAAB29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none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65617990073182364"/>
          <c:w val="0.94517441554847614"/>
          <c:h val="0.31826491588369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D7F4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9-4469-9E95-88A5A6D27697}"/>
              </c:ext>
            </c:extLst>
          </c:dPt>
          <c:dPt>
            <c:idx val="1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39-4469-9E95-88A5A6D27697}"/>
              </c:ext>
            </c:extLst>
          </c:dPt>
          <c:dPt>
            <c:idx val="2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39-4469-9E95-88A5A6D27697}"/>
              </c:ext>
            </c:extLst>
          </c:dPt>
          <c:dPt>
            <c:idx val="3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39-4469-9E95-88A5A6D27697}"/>
              </c:ext>
            </c:extLst>
          </c:dPt>
          <c:dPt>
            <c:idx val="4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39-4469-9E95-88A5A6D2769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Arkusz1!$B$9:$B$12</c:f>
              <c:numCache>
                <c:formatCode>###0.0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1</c:v>
                </c:pt>
                <c:pt idx="3" formatCode="#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39-4469-9E95-88A5A6D27697}"/>
            </c:ext>
          </c:extLst>
        </c:ser>
        <c:ser>
          <c:idx val="1"/>
          <c:order val="1"/>
          <c:spPr>
            <a:solidFill>
              <a:srgbClr val="F7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Arkusz1!$C$9:$C$12</c:f>
              <c:numCache>
                <c:formatCode>###0</c:formatCode>
                <c:ptCount val="4"/>
                <c:pt idx="0">
                  <c:v>22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39-4469-9E95-88A5A6D27697}"/>
            </c:ext>
          </c:extLst>
        </c:ser>
        <c:ser>
          <c:idx val="2"/>
          <c:order val="2"/>
          <c:spPr>
            <a:solidFill>
              <a:srgbClr val="7C66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Arkusz1!$A$9:$A$12</c:f>
              <c:strCache>
                <c:ptCount val="4"/>
                <c:pt idx="0">
                  <c:v>Obiekty kulturalne</c:v>
                </c:pt>
                <c:pt idx="1">
                  <c:v>Kościół</c:v>
                </c:pt>
                <c:pt idx="2">
                  <c:v>Infrastruktura drogowa, komunikacja miejsca</c:v>
                </c:pt>
                <c:pt idx="3">
                  <c:v>Większy sklep, market</c:v>
                </c:pt>
              </c:strCache>
            </c:strRef>
          </c:cat>
          <c:val>
            <c:numRef>
              <c:f>Arkusz1!$D$9:$D$12</c:f>
              <c:numCache>
                <c:formatCode>General</c:formatCode>
                <c:ptCount val="4"/>
                <c:pt idx="0" formatCode="###0">
                  <c:v>21</c:v>
                </c:pt>
                <c:pt idx="2" formatCode="###0">
                  <c:v>2</c:v>
                </c:pt>
                <c:pt idx="3" formatCode="#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39-4469-9E95-88A5A6D276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D7F4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Arkusz1!$B$4:$B$8</c:f>
              <c:numCache>
                <c:formatCode>0</c:formatCode>
                <c:ptCount val="5"/>
                <c:pt idx="0" formatCode="###0">
                  <c:v>58.593396357961581</c:v>
                </c:pt>
                <c:pt idx="1">
                  <c:v>47.152918613048236</c:v>
                </c:pt>
                <c:pt idx="2">
                  <c:v>41.676649754124441</c:v>
                </c:pt>
                <c:pt idx="3">
                  <c:v>40.614203015608652</c:v>
                </c:pt>
                <c:pt idx="4">
                  <c:v>32.47433847549965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Masta do 100 tys.</c:v>
                </c:pt>
              </c:strCache>
            </c:strRef>
          </c:tx>
          <c:spPr>
            <a:solidFill>
              <a:srgbClr val="F7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66.401323165903648</c:v>
                </c:pt>
                <c:pt idx="1">
                  <c:v>40.190349468732876</c:v>
                </c:pt>
                <c:pt idx="2">
                  <c:v>40.25990273680069</c:v>
                </c:pt>
                <c:pt idx="3">
                  <c:v>32.593768051878222</c:v>
                </c:pt>
                <c:pt idx="4">
                  <c:v>36.682712797947424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Miasta pwyżej 100 tys.</c:v>
                </c:pt>
              </c:strCache>
            </c:strRef>
          </c:tx>
          <c:spPr>
            <a:solidFill>
              <a:srgbClr val="7C66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Park lub inna zieleń miejska niewyposażona w urządzenia i budowle służące rekreacji i wypoczynkowi</c:v>
                </c:pt>
                <c:pt idx="1">
                  <c:v>Szkoła, przedszkole, żłobek</c:v>
                </c:pt>
                <c:pt idx="2">
                  <c:v>Opieka medyczna, apteka</c:v>
                </c:pt>
                <c:pt idx="3">
                  <c:v>Małe sklepy osiedlowe</c:v>
                </c:pt>
                <c:pt idx="4">
                  <c:v>Tereny rekreacyjno-wypoczynkowe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71.470696061088674</c:v>
                </c:pt>
                <c:pt idx="1">
                  <c:v>37.900895706581849</c:v>
                </c:pt>
                <c:pt idx="2">
                  <c:v>39.356373443577098</c:v>
                </c:pt>
                <c:pt idx="3">
                  <c:v>47.837408919792672</c:v>
                </c:pt>
                <c:pt idx="4">
                  <c:v>36.475267640285267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9806584196321"/>
          <c:y val="9.8300670772438814E-2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ważne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1B-4771-8DF7-D5906E0AEE7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83.828268971620773</c:v>
                </c:pt>
                <c:pt idx="1">
                  <c:v>0</c:v>
                </c:pt>
                <c:pt idx="2">
                  <c:v>86.748951471761274</c:v>
                </c:pt>
                <c:pt idx="3">
                  <c:v>83.803781069080657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B-4771-8DF7-D5906E0AEE7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ważne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1B-4771-8DF7-D5906E0AEE7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13.462839076975991</c:v>
                </c:pt>
                <c:pt idx="1">
                  <c:v>0</c:v>
                </c:pt>
                <c:pt idx="2">
                  <c:v>12.194610032483562</c:v>
                </c:pt>
                <c:pt idx="3">
                  <c:v>13.483788854842416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B-4771-8DF7-D5906E0AEE7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Obojętne</c:v>
                </c:pt>
              </c:strCache>
            </c:strRef>
          </c:tx>
          <c:spPr>
            <a:solidFill>
              <a:srgbClr val="BFBFBF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1B-4771-8DF7-D5906E0AEE7F}"/>
                </c:ext>
              </c:extLst>
            </c:dLbl>
            <c:dLbl>
              <c:idx val="2"/>
              <c:layout>
                <c:manualLayout>
                  <c:x val="-9.9054075835113026E-2"/>
                  <c:y val="7.1154493110824071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0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Arial"/>
                        <a:cs typeface="Arial"/>
                      </a:defRPr>
                    </a:pPr>
                    <a:fld id="{CA22E1E2-DA0E-4CBE-84F2-695298723A13}" type="VALUE">
                      <a:rPr lang="en-US" sz="1000" b="0" i="0" u="none" strike="noStrike" kern="1200" baseline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Arial"/>
                        <a:cs typeface="Arial"/>
                      </a:rPr>
                      <a:pPr algn="ctr">
                        <a:defRPr lang="en-US" sz="1000" b="0" i="0" u="none" strike="noStrike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numFmt formatCode="#,##0.0" sourceLinked="0"/>
              <c:spPr>
                <a:noFill/>
                <a:ln w="25527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90565942700568"/>
                      <c:h val="4.90158702023879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F1B-4771-8DF7-D5906E0AEE7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9B9B9B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1.0558427282091216</c:v>
                </c:pt>
                <c:pt idx="1">
                  <c:v>0</c:v>
                </c:pt>
                <c:pt idx="2" formatCode="###0.0">
                  <c:v>0.34286990016630259</c:v>
                </c:pt>
                <c:pt idx="3">
                  <c:v>1.6686112294157118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B-4771-8DF7-D5906E0AEE7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Nieważne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dLbl>
              <c:idx val="0"/>
              <c:layout>
                <c:manualLayout>
                  <c:x val="4.7976185679171418E-2"/>
                  <c:y val="0.10996654414545466"/>
                </c:manualLayout>
              </c:layout>
              <c:tx>
                <c:rich>
                  <a:bodyPr/>
                  <a:lstStyle/>
                  <a:p>
                    <a:fld id="{396713F8-1F4C-4252-B3BB-16299717EAF7}" type="VALUE">
                      <a:rPr lang="en-US">
                        <a:solidFill>
                          <a:srgbClr val="E54337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F1B-4771-8DF7-D5906E0AEE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1B-4771-8DF7-D5906E0AEE7F}"/>
                </c:ext>
              </c:extLst>
            </c:dLbl>
            <c:dLbl>
              <c:idx val="2"/>
              <c:layout>
                <c:manualLayout>
                  <c:x val="4.4777773300560098E-2"/>
                  <c:y val="9.7029108910941575E-2"/>
                </c:manualLayout>
              </c:layout>
              <c:tx>
                <c:rich>
                  <a:bodyPr/>
                  <a:lstStyle/>
                  <a:p>
                    <a:fld id="{AC2028DD-9D71-4258-8C2A-A8D9E5B878CC}" type="VALUE">
                      <a:rPr lang="en-US">
                        <a:solidFill>
                          <a:srgbClr val="E54337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F1B-4771-8DF7-D5906E0AEE7F}"/>
                </c:ext>
              </c:extLst>
            </c:dLbl>
            <c:dLbl>
              <c:idx val="3"/>
              <c:layout>
                <c:manualLayout>
                  <c:x val="5.7571548736752916E-2"/>
                  <c:y val="7.1155002448641563E-2"/>
                </c:manualLayout>
              </c:layout>
              <c:tx>
                <c:rich>
                  <a:bodyPr/>
                  <a:lstStyle/>
                  <a:p>
                    <a:fld id="{0FFB8F6C-9608-4590-A967-F89876AE1C9D}" type="VALUE">
                      <a:rPr lang="en-US">
                        <a:solidFill>
                          <a:srgbClr val="E54337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16259015997091E-2"/>
                      <c:h val="4.90158702023879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9F1B-4771-8DF7-D5906E0AE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E54337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E54337"/>
                      </a:solidFill>
                    </a:ln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 formatCode="###0">
                  <c:v>0.94346931259676625</c:v>
                </c:pt>
                <c:pt idx="2" formatCode="###0.0">
                  <c:v>0.40045858962668746</c:v>
                </c:pt>
                <c:pt idx="3" formatCode="###0">
                  <c:v>1.0438188466613072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B-4771-8DF7-D5906E0AEE7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F1B-4771-8DF7-D5906E0AEE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1B-4771-8DF7-D5906E0AEE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1B-4771-8DF7-D5906E0AE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0.70957991059735392</c:v>
                </c:pt>
                <c:pt idx="1">
                  <c:v>0</c:v>
                </c:pt>
                <c:pt idx="2" formatCode="###0.0">
                  <c:v>0.31311000596222821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B-4771-8DF7-D5906E0AEE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0769835193617276E-2"/>
          <c:y val="0.78479152930462404"/>
          <c:w val="0.72110196639400403"/>
          <c:h val="0.21520847069537599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5-4831-BF90-068DD76F89F0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5-4831-BF90-068DD76F89F0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5-4831-BF90-068DD76F89F0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5-4831-BF90-068DD76F89F0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5-4831-BF90-068DD76F89F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5-4831-BF90-068DD76F8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25-4831-BF90-068DD76F89F0}"/>
              </c:ext>
            </c:extLst>
          </c:dPt>
          <c:dLbls>
            <c:dLbl>
              <c:idx val="0"/>
              <c:layout>
                <c:manualLayout>
                  <c:x val="1.8631665542531813E-2"/>
                  <c:y val="-0.169041210522569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5-4831-BF90-068DD76F89F0}"/>
                </c:ext>
              </c:extLst>
            </c:dLbl>
            <c:dLbl>
              <c:idx val="1"/>
              <c:layout>
                <c:manualLayout>
                  <c:x val="0.16768498988278555"/>
                  <c:y val="-0.1249435034297252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5-4831-BF90-068DD76F89F0}"/>
                </c:ext>
              </c:extLst>
            </c:dLbl>
            <c:dLbl>
              <c:idx val="5"/>
              <c:layout>
                <c:manualLayout>
                  <c:x val="-0.10713207686955743"/>
                  <c:y val="-0.139642739127339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25-4831-BF90-068DD76F89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podstawowe</c:v>
                </c:pt>
                <c:pt idx="1">
                  <c:v>gimnazjalne</c:v>
                </c:pt>
                <c:pt idx="2">
                  <c:v>zasadnicze zawodowe</c:v>
                </c:pt>
                <c:pt idx="3">
                  <c:v>średnie i pomaturalne</c:v>
                </c:pt>
                <c:pt idx="4">
                  <c:v>wyższe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 formatCode="0%">
                  <c:v>1.6915422885572101E-2</c:v>
                </c:pt>
                <c:pt idx="1">
                  <c:v>2.9850746268656699E-3</c:v>
                </c:pt>
                <c:pt idx="2" formatCode="0%">
                  <c:v>0.10547263681592001</c:v>
                </c:pt>
                <c:pt idx="3" formatCode="0%">
                  <c:v>0.34427860696517398</c:v>
                </c:pt>
                <c:pt idx="4" formatCode="0%">
                  <c:v>0.52636815920397995</c:v>
                </c:pt>
                <c:pt idx="5">
                  <c:v>3.9800995024875602E-3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5-4831-BF90-068DD76F8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0.10153496591383991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dużo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4-4AAA-9AE0-9C97D6F38F7E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26.712448366554902</c:v>
                </c:pt>
                <c:pt idx="1">
                  <c:v>0</c:v>
                </c:pt>
                <c:pt idx="2">
                  <c:v>15.709584806086802</c:v>
                </c:pt>
                <c:pt idx="3">
                  <c:v>14.555898978321533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4-4AAA-9AE0-9C97D6F38F7E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Dużo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4-4AAA-9AE0-9C97D6F38F7E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44.51320083977722</c:v>
                </c:pt>
                <c:pt idx="1">
                  <c:v>0</c:v>
                </c:pt>
                <c:pt idx="2">
                  <c:v>51.640922631959377</c:v>
                </c:pt>
                <c:pt idx="3">
                  <c:v>46.134350476539538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4-4AAA-9AE0-9C97D6F38F7E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Ani mało, ani dużo</c:v>
                </c:pt>
              </c:strCache>
            </c:strRef>
          </c:tx>
          <c:spPr>
            <a:solidFill>
              <a:srgbClr val="BFBFBF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4-4AAA-9AE0-9C97D6F38F7E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19.894149535433591</c:v>
                </c:pt>
                <c:pt idx="1">
                  <c:v>0</c:v>
                </c:pt>
                <c:pt idx="2">
                  <c:v>24.681173612436918</c:v>
                </c:pt>
                <c:pt idx="3">
                  <c:v>26.523569940932035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04-4AAA-9AE0-9C97D6F38F7E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Mało</c:v>
                </c:pt>
              </c:strCache>
            </c:strRef>
          </c:tx>
          <c:spPr>
            <a:solidFill>
              <a:srgbClr val="F5B4AF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04-4AAA-9AE0-9C97D6F38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###0</c:formatCode>
                <c:ptCount val="4"/>
                <c:pt idx="0">
                  <c:v>6.5488021207803335</c:v>
                </c:pt>
                <c:pt idx="1">
                  <c:v>0</c:v>
                </c:pt>
                <c:pt idx="2">
                  <c:v>6.8082347324149612</c:v>
                </c:pt>
                <c:pt idx="3">
                  <c:v>8.9197799994066997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04-4AAA-9AE0-9C97D6F38F7E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Bardzo mało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504-4AAA-9AE0-9C97D6F38F7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04-4AAA-9AE0-9C97D6F38F7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04-4AAA-9AE0-9C97D6F38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2.3313991374539023</c:v>
                </c:pt>
                <c:pt idx="1">
                  <c:v>0</c:v>
                </c:pt>
                <c:pt idx="2">
                  <c:v>1.1600842171020729</c:v>
                </c:pt>
                <c:pt idx="3">
                  <c:v>3.8664006048002713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04-4AAA-9AE0-9C97D6F38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8291392996736103E-2"/>
          <c:y val="0.77832293902182181"/>
          <c:w val="0.54518928557037516"/>
          <c:h val="0.22167706097817819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9.8300670772438814E-2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Codziennie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1B-4771-8DF7-D5906E0AEE7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36.407450031448114</c:v>
                </c:pt>
                <c:pt idx="1">
                  <c:v>0</c:v>
                </c:pt>
                <c:pt idx="2">
                  <c:v>33.191960320296502</c:v>
                </c:pt>
                <c:pt idx="3">
                  <c:v>25.950754349708564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B-4771-8DF7-D5906E0AEE7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Kilka razy w tygodniu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1B-4771-8DF7-D5906E0AEE7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31.718074374939114</c:v>
                </c:pt>
                <c:pt idx="1">
                  <c:v>0</c:v>
                </c:pt>
                <c:pt idx="2">
                  <c:v>30.607249696920348</c:v>
                </c:pt>
                <c:pt idx="3">
                  <c:v>35.375758757113289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B-4771-8DF7-D5906E0AEE7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A0CC1E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1B-4771-8DF7-D5906E0AEE7F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21.922465366931885</c:v>
                </c:pt>
                <c:pt idx="1">
                  <c:v>0</c:v>
                </c:pt>
                <c:pt idx="2">
                  <c:v>24.132865136143543</c:v>
                </c:pt>
                <c:pt idx="3">
                  <c:v>28.435130489007566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B-4771-8DF7-D5906E0AEE7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F2F2F2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1B-4771-8DF7-D5906E0AE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595959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###0</c:formatCode>
                <c:ptCount val="4"/>
                <c:pt idx="0">
                  <c:v>4.9852573297815734</c:v>
                </c:pt>
                <c:pt idx="1">
                  <c:v>0</c:v>
                </c:pt>
                <c:pt idx="2">
                  <c:v>6.2705198082108753</c:v>
                </c:pt>
                <c:pt idx="3">
                  <c:v>4.5793095912120751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B-4771-8DF7-D5906E0AEE7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F5B4AF"/>
            </a:solidFill>
          </c:spPr>
          <c:invertIfNegative val="0"/>
          <c:dLbls>
            <c:dLbl>
              <c:idx val="0"/>
              <c:layout>
                <c:manualLayout>
                  <c:x val="-6.7166659950840271E-2"/>
                  <c:y val="9.3794559100631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1B-4771-8DF7-D5906E0AEE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1B-4771-8DF7-D5906E0AEE7F}"/>
                </c:ext>
              </c:extLst>
            </c:dLbl>
            <c:dLbl>
              <c:idx val="2"/>
              <c:layout>
                <c:manualLayout>
                  <c:x val="-5.4373010436394524E-2"/>
                  <c:y val="8.409167367642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DD-426F-B7C2-CE58D7C5CBD7}"/>
                </c:ext>
              </c:extLst>
            </c:dLbl>
            <c:dLbl>
              <c:idx val="3"/>
              <c:layout>
                <c:manualLayout>
                  <c:x val="-5.4373010436394406E-2"/>
                  <c:y val="8.409167367642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1B-4771-8DF7-D5906E0AE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F5B4A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F5B4AF"/>
                      </a:solidFill>
                    </a:ln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1.3801679956790474</c:v>
                </c:pt>
                <c:pt idx="1">
                  <c:v>0</c:v>
                </c:pt>
                <c:pt idx="2">
                  <c:v>1.4254852818834751</c:v>
                </c:pt>
                <c:pt idx="3">
                  <c:v>1.2749335801412269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B-4771-8DF7-D5906E0AEE7F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33528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1B-4771-8DF7-D5906E0AE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Arkusz1!$G$2:$G$5</c:f>
              <c:numCache>
                <c:formatCode>###0</c:formatCode>
                <c:ptCount val="4"/>
                <c:pt idx="0">
                  <c:v>1.1847235339605622</c:v>
                </c:pt>
                <c:pt idx="1">
                  <c:v>0</c:v>
                </c:pt>
                <c:pt idx="2">
                  <c:v>2.1835926122135487</c:v>
                </c:pt>
                <c:pt idx="3">
                  <c:v>0.9485697895371441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1B-4771-8DF7-D5906E0AEE7F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Rzadziej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349744452483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DD-426F-B7C2-CE58D7C5CB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DD-426F-B7C2-CE58D7C5CBD7}"/>
                </c:ext>
              </c:extLst>
            </c:dLbl>
            <c:dLbl>
              <c:idx val="2"/>
              <c:layout>
                <c:manualLayout>
                  <c:x val="0"/>
                  <c:y val="0.1034982085315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DD-426F-B7C2-CE58D7C5CBD7}"/>
                </c:ext>
              </c:extLst>
            </c:dLbl>
            <c:dLbl>
              <c:idx val="3"/>
              <c:layout>
                <c:manualLayout>
                  <c:x val="-1.1727376579253618E-16"/>
                  <c:y val="9.702936357985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DD-426F-B7C2-CE58D7C5C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0F175E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F175E"/>
                      </a:solidFill>
                    </a:ln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Arkusz1!$H$2:$H$5</c:f>
              <c:numCache>
                <c:formatCode>###0</c:formatCode>
                <c:ptCount val="4"/>
                <c:pt idx="0">
                  <c:v>0.52792539031259422</c:v>
                </c:pt>
                <c:pt idx="1">
                  <c:v>0</c:v>
                </c:pt>
                <c:pt idx="2" formatCode="###0.0">
                  <c:v>0.26834092351940642</c:v>
                </c:pt>
                <c:pt idx="3">
                  <c:v>1.0137203966044526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D-426F-B7C2-CE58D7C5CBD7}"/>
            </c:ext>
          </c:extLst>
        </c:ser>
        <c:ser>
          <c:idx val="6"/>
          <c:order val="7"/>
          <c:tx>
            <c:strRef>
              <c:f>Arkusz1!$I$1</c:f>
              <c:strCache>
                <c:ptCount val="1"/>
                <c:pt idx="0">
                  <c:v>Nigdy</c:v>
                </c:pt>
              </c:strCache>
            </c:strRef>
          </c:tx>
          <c:spPr>
            <a:solidFill>
              <a:srgbClr val="7E181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DD-426F-B7C2-CE58D7C5C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Arkusz1!$I$2:$I$5</c:f>
              <c:numCache>
                <c:formatCode>###0</c:formatCode>
                <c:ptCount val="4"/>
                <c:pt idx="0">
                  <c:v>1.6091356210676078</c:v>
                </c:pt>
                <c:pt idx="1">
                  <c:v>0</c:v>
                </c:pt>
                <c:pt idx="2">
                  <c:v>1.2402646109038324</c:v>
                </c:pt>
                <c:pt idx="3">
                  <c:v>2.2628211648180336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D-426F-B7C2-CE58D7C5CBD7}"/>
            </c:ext>
          </c:extLst>
        </c:ser>
        <c:ser>
          <c:idx val="7"/>
          <c:order val="8"/>
          <c:tx>
            <c:strRef>
              <c:f>Arkusz1!$J$1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DD-426F-B7C2-CE58D7C5C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595959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Arkusz1!$J$2:$J$5</c:f>
              <c:numCache>
                <c:formatCode>###0</c:formatCode>
                <c:ptCount val="4"/>
                <c:pt idx="0" formatCode="###0.0">
                  <c:v>0.26480035587944151</c:v>
                </c:pt>
                <c:pt idx="1">
                  <c:v>0</c:v>
                </c:pt>
                <c:pt idx="2">
                  <c:v>0.67972160990857622</c:v>
                </c:pt>
                <c:pt idx="3" formatCode="###0.0">
                  <c:v>0.15900188185770464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D-426F-B7C2-CE58D7C5C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0.10153496591383991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Mniej niż 5 minut piechotą</c:v>
                </c:pt>
              </c:strCache>
            </c:strRef>
          </c:tx>
          <c:spPr>
            <a:solidFill>
              <a:srgbClr val="C4E99B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4-4AAA-9AE0-9C97D6F38F7E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56.432654658488048</c:v>
                </c:pt>
                <c:pt idx="1">
                  <c:v>0</c:v>
                </c:pt>
                <c:pt idx="2">
                  <c:v>55.718854163809247</c:v>
                </c:pt>
                <c:pt idx="3">
                  <c:v>44.395830183242076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4-4AAA-9AE0-9C97D6F38F7E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5-10 minut piechotą</c:v>
                </c:pt>
              </c:strCache>
            </c:strRef>
          </c:tx>
          <c:spPr>
            <a:solidFill>
              <a:srgbClr val="90BD96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4-4AAA-9AE0-9C97D6F38F7E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28.600417145825503</c:v>
                </c:pt>
                <c:pt idx="1">
                  <c:v>0</c:v>
                </c:pt>
                <c:pt idx="2">
                  <c:v>32.557597260507691</c:v>
                </c:pt>
                <c:pt idx="3">
                  <c:v>36.052627550291511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4-4AAA-9AE0-9C97D6F38F7E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11-20 minut piechotą</c:v>
                </c:pt>
              </c:strCache>
            </c:strRef>
          </c:tx>
          <c:spPr>
            <a:solidFill>
              <a:srgbClr val="548589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4-4AAA-9AE0-9C97D6F38F7E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8.3189595005334116</c:v>
                </c:pt>
                <c:pt idx="1">
                  <c:v>0</c:v>
                </c:pt>
                <c:pt idx="2">
                  <c:v>6.7226881222247723</c:v>
                </c:pt>
                <c:pt idx="3">
                  <c:v>11.760119405205737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04-4AAA-9AE0-9C97D6F38F7E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21-30 minut piechotą</c:v>
                </c:pt>
              </c:strCache>
            </c:strRef>
          </c:tx>
          <c:spPr>
            <a:solidFill>
              <a:srgbClr val="2D689B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04-4AAA-9AE0-9C97D6F38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###0</c:formatCode>
                <c:ptCount val="4"/>
                <c:pt idx="0">
                  <c:v>3.1459889071794667</c:v>
                </c:pt>
                <c:pt idx="1">
                  <c:v>0</c:v>
                </c:pt>
                <c:pt idx="2">
                  <c:v>2.8298754921460159</c:v>
                </c:pt>
                <c:pt idx="3">
                  <c:v>4.4665237695434445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04-4AAA-9AE0-9C97D6F38F7E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Ponad 30 minut piechotą</c:v>
                </c:pt>
              </c:strCache>
            </c:strRef>
          </c:tx>
          <c:spPr>
            <a:solidFill>
              <a:srgbClr val="003866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04-4AAA-9AE0-9C97D6F38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3.1508978449616047</c:v>
                </c:pt>
                <c:pt idx="1">
                  <c:v>0</c:v>
                </c:pt>
                <c:pt idx="2">
                  <c:v>2.170984961312374</c:v>
                </c:pt>
                <c:pt idx="3">
                  <c:v>3.1403889043375615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04-4AAA-9AE0-9C97D6F38F7E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25252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04-423C-9614-F7CF270E3F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04-423C-9614-F7CF270E3FE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525252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Arkusz1!$G$2:$G$5</c:f>
              <c:numCache>
                <c:formatCode>###0</c:formatCode>
                <c:ptCount val="4"/>
                <c:pt idx="0">
                  <c:v>0.35108194301187312</c:v>
                </c:pt>
                <c:pt idx="1">
                  <c:v>0</c:v>
                </c:pt>
                <c:pt idx="2">
                  <c:v>0</c:v>
                </c:pt>
                <c:pt idx="3">
                  <c:v>0.18451018737975486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4-423C-9614-F7CF270E3F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.11626757867590765"/>
          <c:y val="0.77185434873901959"/>
          <c:w val="0.64114165692871805"/>
          <c:h val="0.22814565126098038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9806584196321"/>
          <c:y val="9.8300670772438814E-2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80-4E7E-9B01-90028AF493CB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40.065846212166747</c:v>
                </c:pt>
                <c:pt idx="1">
                  <c:v>0</c:v>
                </c:pt>
                <c:pt idx="2">
                  <c:v>38.322959506513051</c:v>
                </c:pt>
                <c:pt idx="3">
                  <c:v>33.102517456038086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0-4E7E-9B01-90028AF493C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80-4E7E-9B01-90028AF493CB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42.943059953288895</c:v>
                </c:pt>
                <c:pt idx="1">
                  <c:v>0</c:v>
                </c:pt>
                <c:pt idx="2">
                  <c:v>43.247636880458735</c:v>
                </c:pt>
                <c:pt idx="3">
                  <c:v>46.105595233231533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80-4E7E-9B01-90028AF493C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Ani zadowolony, ani niezadowolony</c:v>
                </c:pt>
              </c:strCache>
            </c:strRef>
          </c:tx>
          <c:spPr>
            <a:solidFill>
              <a:srgbClr val="BFBFBF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80-4E7E-9B01-90028AF49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9B9B9B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9.8989437798886684</c:v>
                </c:pt>
                <c:pt idx="1">
                  <c:v>0</c:v>
                </c:pt>
                <c:pt idx="2">
                  <c:v>12.422300200284329</c:v>
                </c:pt>
                <c:pt idx="3">
                  <c:v>11.923379929777944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80-4E7E-9B01-90028AF493C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EF8E87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80-4E7E-9B01-90028AF49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E54337"/>
                      </a:solidFill>
                    </a:ln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###0</c:formatCode>
                <c:ptCount val="4"/>
                <c:pt idx="0">
                  <c:v>4.6539385392662647</c:v>
                </c:pt>
                <c:pt idx="1">
                  <c:v>0</c:v>
                </c:pt>
                <c:pt idx="2">
                  <c:v>4.1290524591633604</c:v>
                </c:pt>
                <c:pt idx="3">
                  <c:v>5.563576750786611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80-4E7E-9B01-90028AF493C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80-4E7E-9B01-90028AF49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1.8233920487225437</c:v>
                </c:pt>
                <c:pt idx="1">
                  <c:v>0</c:v>
                </c:pt>
                <c:pt idx="2">
                  <c:v>1.038867743568787</c:v>
                </c:pt>
                <c:pt idx="3">
                  <c:v>3.1485053100920535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80-4E7E-9B01-90028AF493CB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4F4F4F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80-4E7E-9B01-90028AF49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4F4F4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Arkusz1!$G$2:$G$5</c:f>
              <c:numCache>
                <c:formatCode>###0</c:formatCode>
                <c:ptCount val="4"/>
                <c:pt idx="0">
                  <c:v>0.6148194666667699</c:v>
                </c:pt>
                <c:pt idx="1">
                  <c:v>0</c:v>
                </c:pt>
                <c:pt idx="2">
                  <c:v>0.83918321001187468</c:v>
                </c:pt>
                <c:pt idx="3" formatCode="###0.0">
                  <c:v>0.15642532007387464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E80-4E7E-9B01-90028AF493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0769835193617276E-2"/>
          <c:y val="0.76538575845621748"/>
          <c:w val="0.91864271467139458"/>
          <c:h val="0.23461424154378252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65617990073182364"/>
          <c:w val="0.94517441554847614"/>
          <c:h val="0.31826491588369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D7F4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8-4ECB-9ACD-0318F3F66C33}"/>
              </c:ext>
            </c:extLst>
          </c:dPt>
          <c:dPt>
            <c:idx val="1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8-4ECB-9ACD-0318F3F66C33}"/>
              </c:ext>
            </c:extLst>
          </c:dPt>
          <c:dPt>
            <c:idx val="2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8-4ECB-9ACD-0318F3F66C33}"/>
              </c:ext>
            </c:extLst>
          </c:dPt>
          <c:dPt>
            <c:idx val="3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F8-4ECB-9ACD-0318F3F66C33}"/>
              </c:ext>
            </c:extLst>
          </c:dPt>
          <c:dPt>
            <c:idx val="4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F8-4ECB-9ACD-0318F3F66C3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Arkusz1!$B$4:$B$8</c:f>
              <c:numCache>
                <c:formatCode>###0.0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F8-4ECB-9ACD-0318F3F66C33}"/>
            </c:ext>
          </c:extLst>
        </c:ser>
        <c:ser>
          <c:idx val="1"/>
          <c:order val="1"/>
          <c:spPr>
            <a:solidFill>
              <a:srgbClr val="F7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F8-4ECB-9ACD-0318F3F66C33}"/>
            </c:ext>
          </c:extLst>
        </c:ser>
        <c:ser>
          <c:idx val="2"/>
          <c:order val="2"/>
          <c:spPr>
            <a:solidFill>
              <a:srgbClr val="7C66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Drzewa, różnorodna roślinność</c:v>
                </c:pt>
                <c:pt idx="1">
                  <c:v>Miejsce dla dzieci (np. plac zabaw)</c:v>
                </c:pt>
                <c:pt idx="2">
                  <c:v>Bliska odległość od domu i dostępność</c:v>
                </c:pt>
                <c:pt idx="3">
                  <c:v>Ścieżki rowerowe</c:v>
                </c:pt>
                <c:pt idx="4">
                  <c:v>Obcowanie z naturą, zachowanie wilgotoności gleby, tereny natuaralne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14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F8-4ECB-9ACD-0318F3F66C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D7F4D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4D7F4D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38.382772579221225</c:v>
                </c:pt>
                <c:pt idx="1">
                  <c:v>36.704170531778111</c:v>
                </c:pt>
                <c:pt idx="2">
                  <c:v>21.651616105467216</c:v>
                </c:pt>
                <c:pt idx="3">
                  <c:v>15.505886631004362</c:v>
                </c:pt>
                <c:pt idx="4">
                  <c:v>15.188447211533651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Masta do 100 tys.</c:v>
                </c:pt>
              </c:strCache>
            </c:strRef>
          </c:tx>
          <c:spPr>
            <a:solidFill>
              <a:srgbClr val="F79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40.484998915500285</c:v>
                </c:pt>
                <c:pt idx="1">
                  <c:v>37.980418943565255</c:v>
                </c:pt>
                <c:pt idx="2">
                  <c:v>20.448366114558112</c:v>
                </c:pt>
                <c:pt idx="3">
                  <c:v>18.768237481941213</c:v>
                </c:pt>
                <c:pt idx="4">
                  <c:v>14.526139128224951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Miasta pwyżej 100 tys.</c:v>
                </c:pt>
              </c:strCache>
            </c:strRef>
          </c:tx>
          <c:spPr>
            <a:solidFill>
              <a:srgbClr val="7C66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Rerekacjyno-sportowa (np. boiska, ścieżki do biegania, zewnętrzna siłownia)</c:v>
                </c:pt>
                <c:pt idx="1">
                  <c:v>Miejsce odpoczynku, relaksu, cisza, spokój, poprawa zdrowia</c:v>
                </c:pt>
                <c:pt idx="2">
                  <c:v>Estetyka, czystość, infrastruktura (np. ławki, kosze na śmieci, toalety)</c:v>
                </c:pt>
                <c:pt idx="3">
                  <c:v>Alejki do spacerowania</c:v>
                </c:pt>
                <c:pt idx="4">
                  <c:v>Świeże powietrze, oczyszczenie powietrza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45.031748359832058</c:v>
                </c:pt>
                <c:pt idx="1">
                  <c:v>43.674166141958267</c:v>
                </c:pt>
                <c:pt idx="2">
                  <c:v>22.745021520632033</c:v>
                </c:pt>
                <c:pt idx="3">
                  <c:v>17.945589651651659</c:v>
                </c:pt>
                <c:pt idx="4">
                  <c:v>9.8904280762323875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9806584196321"/>
          <c:y val="9.8300670772438814E-2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E-41CD-8540-F5A9C9B647E6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25.150858382785085</c:v>
                </c:pt>
                <c:pt idx="1">
                  <c:v>0</c:v>
                </c:pt>
                <c:pt idx="2">
                  <c:v>24.582949944881534</c:v>
                </c:pt>
                <c:pt idx="3">
                  <c:v>18.94608438982069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E-41CD-8540-F5A9C9B647E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E-41CD-8540-F5A9C9B647E6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50.061416690963</c:v>
                </c:pt>
                <c:pt idx="1">
                  <c:v>0</c:v>
                </c:pt>
                <c:pt idx="2">
                  <c:v>49.259363023676023</c:v>
                </c:pt>
                <c:pt idx="3">
                  <c:v>50.307344234023418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E-41CD-8540-F5A9C9B647E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F8E87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6E-41CD-8540-F5A9C9B64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9B9B9B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17.583677284829808</c:v>
                </c:pt>
                <c:pt idx="1">
                  <c:v>0</c:v>
                </c:pt>
                <c:pt idx="2">
                  <c:v>18.993087192458582</c:v>
                </c:pt>
                <c:pt idx="3">
                  <c:v>22.276528356175586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6E-41CD-8540-F5A9C9B647E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E54337"/>
                      </a:solidFill>
                    </a:ln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 formatCode="###0">
                  <c:v>4.8927060863905911</c:v>
                </c:pt>
                <c:pt idx="2" formatCode="###0">
                  <c:v>5.1572669333429442</c:v>
                </c:pt>
                <c:pt idx="3" formatCode="###0">
                  <c:v>6.938734585830197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6E-41CD-8540-F5A9C9B647E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6E-41CD-8540-F5A9C9B64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565656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2.3113415550314453</c:v>
                </c:pt>
                <c:pt idx="1">
                  <c:v>0</c:v>
                </c:pt>
                <c:pt idx="2">
                  <c:v>2.0073329056409968</c:v>
                </c:pt>
                <c:pt idx="3">
                  <c:v>1.531308434150187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26E-41CD-8540-F5A9C9B647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0769835193617276E-2"/>
          <c:y val="0.78479152930462404"/>
          <c:w val="0.72110196639400403"/>
          <c:h val="0.21520847069537599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9806584196321"/>
          <c:y val="9.8300670772438814E-2"/>
          <c:w val="0.73285599671432777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E-41CD-8540-F5A9C9B647E6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25.150858382785085</c:v>
                </c:pt>
                <c:pt idx="1">
                  <c:v>0</c:v>
                </c:pt>
                <c:pt idx="2">
                  <c:v>24.582949944881534</c:v>
                </c:pt>
                <c:pt idx="3">
                  <c:v>18.94608438982069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E-41CD-8540-F5A9C9B647E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E-41CD-8540-F5A9C9B647E6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50.061416690963</c:v>
                </c:pt>
                <c:pt idx="1">
                  <c:v>0</c:v>
                </c:pt>
                <c:pt idx="2">
                  <c:v>49.259363023676023</c:v>
                </c:pt>
                <c:pt idx="3">
                  <c:v>50.307344234023418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E-41CD-8540-F5A9C9B647E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F8E87"/>
            </a:solidFill>
            <a:ln w="25527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6E-41CD-8540-F5A9C9B64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9B9B9B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17.583677284829808</c:v>
                </c:pt>
                <c:pt idx="1">
                  <c:v>0</c:v>
                </c:pt>
                <c:pt idx="2">
                  <c:v>18.993087192458582</c:v>
                </c:pt>
                <c:pt idx="3">
                  <c:v>22.276528356175586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6E-41CD-8540-F5A9C9B647E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E54337"/>
                      </a:solidFill>
                    </a:ln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 formatCode="###0">
                  <c:v>4.8927060863905911</c:v>
                </c:pt>
                <c:pt idx="2" formatCode="###0">
                  <c:v>5.1572669333429442</c:v>
                </c:pt>
                <c:pt idx="3" formatCode="###0">
                  <c:v>6.938734585830197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6E-41CD-8540-F5A9C9B647E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6E-41CD-8540-F5A9C9B64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565656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ogół</c:v>
                </c:pt>
                <c:pt idx="2">
                  <c:v>Masta
do 100 tys.</c:v>
                </c:pt>
                <c:pt idx="3">
                  <c:v>Miasta
powyżej 100 tys.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2.3113415550314453</c:v>
                </c:pt>
                <c:pt idx="1">
                  <c:v>0</c:v>
                </c:pt>
                <c:pt idx="2">
                  <c:v>2.0073329056409968</c:v>
                </c:pt>
                <c:pt idx="3">
                  <c:v>1.531308434150187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26E-41CD-8540-F5A9C9B647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0769835193617276E-2"/>
          <c:y val="0.78479152930462404"/>
          <c:w val="0.72110196639400403"/>
          <c:h val="0.21520847069537599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4393940968073E-2"/>
          <c:y val="3.5975052025635328E-3"/>
          <c:w val="0.70557323060347021"/>
          <c:h val="0.96408403924868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F79100"/>
            </a:solidFill>
            <a:ln w="63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93-4664-B18D-6D8807EDA0A2}"/>
              </c:ext>
            </c:extLst>
          </c:dPt>
          <c:dPt>
            <c:idx val="1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3-4664-B18D-6D8807EDA0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93-4664-B18D-6D8807EDA0A2}"/>
              </c:ext>
            </c:extLst>
          </c:dPt>
          <c:dPt>
            <c:idx val="4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3-4664-B18D-6D8807EDA0A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D93-4664-B18D-6D8807EDA0A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93-4664-B18D-6D8807EDA0A2}"/>
              </c:ext>
            </c:extLst>
          </c:dPt>
          <c:dPt>
            <c:idx val="7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D93-4664-B18D-6D8807EDA0A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D93-4664-B18D-6D8807EDA0A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93-4664-B18D-6D8807EDA0A2}"/>
              </c:ext>
            </c:extLst>
          </c:dPt>
          <c:dPt>
            <c:idx val="10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93-4664-B18D-6D8807EDA0A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D93-4664-B18D-6D8807EDA0A2}"/>
              </c:ext>
            </c:extLst>
          </c:dPt>
          <c:dPt>
            <c:idx val="13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93-4664-B18D-6D8807EDA0A2}"/>
              </c:ext>
            </c:extLst>
          </c:dPt>
          <c:dPt>
            <c:idx val="16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D93-4664-B18D-6D8807EDA0A2}"/>
              </c:ext>
            </c:extLst>
          </c:dPt>
          <c:dPt>
            <c:idx val="19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93-4664-B18D-6D8807EDA0A2}"/>
              </c:ext>
            </c:extLst>
          </c:dPt>
          <c:dPt>
            <c:idx val="22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D93-4664-B18D-6D8807EDA0A2}"/>
              </c:ext>
            </c:extLst>
          </c:dPt>
          <c:dPt>
            <c:idx val="25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93-4664-B18D-6D8807EDA0A2}"/>
              </c:ext>
            </c:extLst>
          </c:dPt>
          <c:dPt>
            <c:idx val="28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D93-4664-B18D-6D8807EDA0A2}"/>
              </c:ext>
            </c:extLst>
          </c:dPt>
          <c:dPt>
            <c:idx val="31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D93-4664-B18D-6D8807EDA0A2}"/>
              </c:ext>
            </c:extLst>
          </c:dPt>
          <c:dPt>
            <c:idx val="34"/>
            <c:invertIfNegative val="0"/>
            <c:bubble3D val="0"/>
            <c:spPr>
              <a:solidFill>
                <a:srgbClr val="7C665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D93-4664-B18D-6D8807EDA0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93-4664-B18D-6D8807EDA0A2}"/>
                </c:ext>
              </c:extLst>
            </c:dLbl>
            <c:dLbl>
              <c:idx val="4"/>
              <c:layout>
                <c:manualLayout>
                  <c:x val="-3.9582922090740033E-2"/>
                  <c:y val="2.741327262938242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7764017744898"/>
                      <c:h val="0.226991059270067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93-4664-B18D-6D8807EDA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Arkusz1!$B$4:$B$38</c:f>
              <c:strCache>
                <c:ptCount val="34"/>
                <c:pt idx="0">
                  <c:v>Nie mam czasu</c:v>
                </c:pt>
                <c:pt idx="3">
                  <c:v>To raczej zadanie miasta</c:v>
                </c:pt>
                <c:pt idx="6">
                  <c:v>Nie wiem, gdzie się zgłosić</c:v>
                </c:pt>
                <c:pt idx="9">
                  <c:v>Nie mam doświadczenia</c:v>
                </c:pt>
                <c:pt idx="12">
                  <c:v>Nie wiem, jak się zaangażować</c:v>
                </c:pt>
                <c:pt idx="15">
                  <c:v>Stan zdrowia</c:v>
                </c:pt>
                <c:pt idx="18">
                  <c:v>Wiek</c:v>
                </c:pt>
                <c:pt idx="21">
                  <c:v>Brak chęci (lenistwo), brak zainteresowania</c:v>
                </c:pt>
                <c:pt idx="24">
                  <c:v>Wstydzę się</c:v>
                </c:pt>
                <c:pt idx="27">
                  <c:v>Koszty</c:v>
                </c:pt>
                <c:pt idx="30">
                  <c:v>Inna przeszkoda</c:v>
                </c:pt>
                <c:pt idx="33">
                  <c:v>Nie wiem, trudno powiedzieć</c:v>
                </c:pt>
              </c:strCache>
            </c:strRef>
          </c:cat>
          <c:val>
            <c:numRef>
              <c:f>Arkusz1!$C$4:$C$38</c:f>
              <c:numCache>
                <c:formatCode>###0</c:formatCode>
                <c:ptCount val="35"/>
                <c:pt idx="0">
                  <c:v>42.415558132199713</c:v>
                </c:pt>
                <c:pt idx="1">
                  <c:v>39.314064829747352</c:v>
                </c:pt>
                <c:pt idx="3">
                  <c:v>19.235943479175731</c:v>
                </c:pt>
                <c:pt idx="4">
                  <c:v>23.083990268122299</c:v>
                </c:pt>
                <c:pt idx="6">
                  <c:v>9.1903058205249373</c:v>
                </c:pt>
                <c:pt idx="7">
                  <c:v>11.726233519695306</c:v>
                </c:pt>
                <c:pt idx="9">
                  <c:v>11.759927106044103</c:v>
                </c:pt>
                <c:pt idx="10">
                  <c:v>11.561651266447814</c:v>
                </c:pt>
                <c:pt idx="12">
                  <c:v>6.9600616739946606</c:v>
                </c:pt>
                <c:pt idx="13">
                  <c:v>12.497951151213993</c:v>
                </c:pt>
                <c:pt idx="15">
                  <c:v>15.006160866532326</c:v>
                </c:pt>
                <c:pt idx="16">
                  <c:v>6.3025897423779789</c:v>
                </c:pt>
                <c:pt idx="18">
                  <c:v>10.65216767406169</c:v>
                </c:pt>
                <c:pt idx="19">
                  <c:v>5.9263817823557945</c:v>
                </c:pt>
                <c:pt idx="21">
                  <c:v>1.5036868472784426</c:v>
                </c:pt>
                <c:pt idx="22">
                  <c:v>4.7660195060495774</c:v>
                </c:pt>
                <c:pt idx="24">
                  <c:v>1.2175977628885715</c:v>
                </c:pt>
                <c:pt idx="25">
                  <c:v>1.0345989664579112</c:v>
                </c:pt>
                <c:pt idx="27">
                  <c:v>1.3282367698927398</c:v>
                </c:pt>
                <c:pt idx="28">
                  <c:v>0.90782059733571252</c:v>
                </c:pt>
                <c:pt idx="30">
                  <c:v>5.6485750421429817</c:v>
                </c:pt>
                <c:pt idx="31">
                  <c:v>9.7045615945588448</c:v>
                </c:pt>
                <c:pt idx="33">
                  <c:v>1.7916202903243841</c:v>
                </c:pt>
                <c:pt idx="34">
                  <c:v>1.9904791079538422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93-4664-B18D-6D8807EDA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none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  <c:max val="45"/>
          <c:min val="0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1FB-8573-D74E9210CE5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0-41FB-8573-D74E9210CE5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0-41FB-8573-D74E9210CE5F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0-41FB-8573-D74E9210CE5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0-41FB-8573-D74E9210CE5F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0-41FB-8573-D74E9210CE5F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A0-41FB-8573-D74E9210CE5F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EA0-41FB-8573-D74E9210CE5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EA0-41FB-8573-D74E9210CE5F}"/>
              </c:ext>
            </c:extLst>
          </c:dPt>
          <c:dLbls>
            <c:dLbl>
              <c:idx val="4"/>
              <c:layout>
                <c:manualLayout>
                  <c:x val="0"/>
                  <c:y val="-4.40977070928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0-41FB-8573-D74E9210CE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Praca na etacie </c:v>
                </c:pt>
                <c:pt idx="1">
                  <c:v>Praca na umowę zlecenie/dzieło</c:v>
                </c:pt>
                <c:pt idx="2">
                  <c:v>Własna działalność gospodarcza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Bezrobotny</c:v>
                </c:pt>
                <c:pt idx="6">
                  <c:v>Urlop macierzyński/wychowawczy</c:v>
                </c:pt>
                <c:pt idx="7">
                  <c:v>Nie pracuję – inny powód</c:v>
                </c:pt>
                <c:pt idx="8">
                  <c:v>odmowa odpowiedzi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7EA0-41FB-8573-D74E9210CE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0788488337748908E-2"/>
          <c:y val="0.20343480775604547"/>
          <c:w val="0.83066331414238093"/>
          <c:h val="0.6956900990048964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0-4571-A78D-0319A50C8349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0-4571-A78D-0319A50C8349}"/>
              </c:ext>
            </c:extLst>
          </c:dPt>
          <c:dPt>
            <c:idx val="2"/>
            <c:bubble3D val="0"/>
            <c:spPr>
              <a:solidFill>
                <a:srgbClr val="48AA4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0-4571-A78D-0319A50C8349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0-4571-A78D-0319A50C8349}"/>
              </c:ext>
            </c:extLst>
          </c:dPt>
          <c:dPt>
            <c:idx val="4"/>
            <c:bubble3D val="0"/>
            <c:spPr>
              <a:solidFill>
                <a:srgbClr val="FFCA2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0-4571-A78D-0319A50C8349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0-4571-A78D-0319A50C8349}"/>
              </c:ext>
            </c:extLst>
          </c:dPt>
          <c:dPt>
            <c:idx val="6"/>
            <c:bubble3D val="0"/>
            <c:spPr>
              <a:solidFill>
                <a:srgbClr val="CC33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0-4571-A78D-0319A50C8349}"/>
              </c:ext>
            </c:extLst>
          </c:dPt>
          <c:dPt>
            <c:idx val="7"/>
            <c:bubble3D val="0"/>
            <c:spPr>
              <a:solidFill>
                <a:srgbClr val="800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70-4571-A78D-0319A50C834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470-4571-A78D-0319A50C834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70-4571-A78D-0319A50C8349}"/>
                </c:ext>
              </c:extLst>
            </c:dLbl>
            <c:dLbl>
              <c:idx val="1"/>
              <c:layout>
                <c:manualLayout>
                  <c:x val="8.4384092469018748E-3"/>
                  <c:y val="-1.5060089162842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571-A78D-0319A50C834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70-4571-A78D-0319A50C8349}"/>
                </c:ext>
              </c:extLst>
            </c:dLbl>
            <c:dLbl>
              <c:idx val="4"/>
              <c:layout>
                <c:manualLayout>
                  <c:x val="-0.13501454795043"/>
                  <c:y val="-1.3977422910427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571-A78D-0319A50C8349}"/>
                </c:ext>
              </c:extLst>
            </c:dLbl>
            <c:dLbl>
              <c:idx val="5"/>
              <c:layout>
                <c:manualLayout>
                  <c:x val="-0.1012609109628225"/>
                  <c:y val="-0.11295066872132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571-A78D-0319A50C8349}"/>
                </c:ext>
              </c:extLst>
            </c:dLbl>
            <c:dLbl>
              <c:idx val="6"/>
              <c:layout>
                <c:manualLayout>
                  <c:x val="-3.3753636987607499E-2"/>
                  <c:y val="-0.15813093620984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571-A78D-0319A50C8349}"/>
                </c:ext>
              </c:extLst>
            </c:dLbl>
            <c:dLbl>
              <c:idx val="7"/>
              <c:layout>
                <c:manualLayout>
                  <c:x val="8.4384092469018748E-3"/>
                  <c:y val="-0.15060089162842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571-A78D-0319A50C8349}"/>
                </c:ext>
              </c:extLst>
            </c:dLbl>
            <c:dLbl>
              <c:idx val="8"/>
              <c:layout>
                <c:manualLayout>
                  <c:x val="0.12657613870352813"/>
                  <c:y val="-0.12801075788416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571-A78D-0319A50C8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Praca na etacie </c:v>
                </c:pt>
                <c:pt idx="1">
                  <c:v>Praca na umowę zlecenie/dzieło</c:v>
                </c:pt>
                <c:pt idx="2">
                  <c:v>Własna działalność gospodarcza, prowadzę firmę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Nie pracuję – bezrobotny</c:v>
                </c:pt>
                <c:pt idx="6">
                  <c:v>Nie pracuję – urlop macierzyński/wychowawczy</c:v>
                </c:pt>
                <c:pt idx="7">
                  <c:v>Nie pracuję – inny powód</c:v>
                </c:pt>
                <c:pt idx="8">
                  <c:v>odmowa odpowiedzi</c:v>
                </c:pt>
              </c:strCache>
            </c:strRef>
          </c:cat>
          <c:val>
            <c:numRef>
              <c:f>Arkusz1!$B$2:$B$10</c:f>
              <c:numCache>
                <c:formatCode>###0%</c:formatCode>
                <c:ptCount val="9"/>
                <c:pt idx="0">
                  <c:v>0.45870646766169154</c:v>
                </c:pt>
                <c:pt idx="1">
                  <c:v>4.0796019900497506E-2</c:v>
                </c:pt>
                <c:pt idx="2">
                  <c:v>0.17014925373134329</c:v>
                </c:pt>
                <c:pt idx="3">
                  <c:v>0.28955223880597014</c:v>
                </c:pt>
                <c:pt idx="4">
                  <c:v>2.0895522388059706E-2</c:v>
                </c:pt>
                <c:pt idx="5">
                  <c:v>2.3880597014925377E-2</c:v>
                </c:pt>
                <c:pt idx="6">
                  <c:v>1.0945273631840797E-2</c:v>
                </c:pt>
                <c:pt idx="7">
                  <c:v>3.2835820895522387E-2</c:v>
                </c:pt>
                <c:pt idx="8" formatCode="###0.0%">
                  <c:v>2.9850746268656721E-3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70-4571-A78D-0319A50C8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9-4010-8F83-35253C99DAF4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9-4010-8F83-35253C99DAF4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9-4010-8F83-35253C99DAF4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9-4010-8F83-35253C99DAF4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9-4010-8F83-35253C99DAF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9-4010-8F83-35253C99DAF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9-4010-8F83-35253C99DAF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29-4010-8F83-35253C99DA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29-4010-8F83-35253C99DA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29-4010-8F83-35253C99DAF4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9-4010-8F83-35253C99DAF4}"/>
                </c:ext>
              </c:extLst>
            </c:dLbl>
            <c:dLbl>
              <c:idx val="5"/>
              <c:layout>
                <c:manualLayout>
                  <c:x val="4.7843814292606958E-2"/>
                  <c:y val="-0.13964244977230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29-4010-8F83-35253C99DAF4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9-4010-8F83-35253C99D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0.143283582089552</c:v>
                </c:pt>
                <c:pt idx="1">
                  <c:v>0.30049751243781098</c:v>
                </c:pt>
                <c:pt idx="2">
                  <c:v>0.18805970149253701</c:v>
                </c:pt>
                <c:pt idx="3">
                  <c:v>0.22089552238806001</c:v>
                </c:pt>
                <c:pt idx="4">
                  <c:v>0.14029850746268699</c:v>
                </c:pt>
                <c:pt idx="5">
                  <c:v>6.9651741293532297E-3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29-4010-8F83-35253C99D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94F2-C501-4609-BDE1-B4CC50C56E4C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CDF0-F4B7-4AC7-8A8D-7136BD946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95F6-1FBB-483D-A095-5E29A4CFAF2C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81A-8A97-4CAC-8E62-ACEA7CCA5A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badaniu wzięło udział nieco mniej mężczyzn niż kobiet.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stanowili respondenci w wieku powyżej 60 roku życia (32%), następnie w wieku 45-59 lat (27%) oraz w wieku 35-44 lat (23%).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 względem wykształcenia ponad połowę badanych (53%) stanowiła grupa z wykształceniem wyższym, 34% respondentów z wykształceniem średnim i pomaturalnym, 11% respondentów to osoby z wykształceniem zasadniczym zawodowym. Pozostałe 2,7% badanych ma wykształcenie gimnazjalne, podstawowe, bądź odmówiło udzielenia odpowiedzi.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441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Aż 90% badanych odwiedza tereny zielone w okolicy zamieszkania przynajmniej dwa razy w ciągu miesiąca. Codziennie robi to 36% respondentów.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W zależności od wielkości miejscowości to mieszkańcy wsi i największych miast odwiedzają tereny zielone przynajmniej 2 razy w miesiącu, odpowiednio 92% i 91% badanych.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Niemal wszyscy uczniowie i studenci odwiedzają tereny zielone przynajmniej 2 razy w miesiącu (98%). Ze względu na sytuację zawodową najrzadziej odwiedzają miejsca zielone emeryci i renciści, 82% robi to co najmniej 2 razy w miesiącu.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89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Aż 85% badanych ma najbliższy zielony teren w zasięgu do 10 minut drogi piechotą, z czego 56% dzieli od terenów zielonych zaledwie 5 min drogi pieszo.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Najbliżej do terenów zielonych mają mieszkańcy miast do 20 tys. oraz wsi, kolejno 92% i 86% z nich ma mniej niż 10 min drogi piechotą. Krócej niż 5 min do terenów zielonych ma aż 66% mieszkańców wsi i 61% mieszkańców miast do 20 tys.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Największy odsetek badanych, mających więcej niż 10 min drogi do terenów zielonych, ma 22% mieszkańców miast 100 – 500 tys. mieszkańców.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18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83% mieszkańców Polski jest zadowolona z jakości terenów zielonych w okolicy zamieszkania.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Największym zadowoleniem z jakości terenów zielonych cieszy się region północno-zachodni (90%). Największy odsetek obojętnych i niezadowolonych badanych mieszka w regionie południowym (25%).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24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71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Zdaniem badanych tereny zielone powinny spełniać zadanie rekreacyjno-sportowe (38%), być miejscem odpoczynku, ciszy i relaksu (37%) i być estetyczne oraz czyste (22%).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59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Analiza odpowiedzi ze względu na wiek wykazała, że badani w wieku 15-24 lata najczęściej wskazują na miejsce odpoczynku, ciszy i relaksu oraz na alejki do spacerowania niż badani w pozostałych grupach wieku.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Osoby w wieku powyżej 60 lat najrzadziej wskazywały funkcje rekreacyjno-wypoczynkowe, natomiast częściej od innych – na drzewa oraz różnorodną roślinność.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Badani powyżej 45 roku życia częściej wskazywali świeże powietrze oraz jego oczyszczanie jako funkcje terenów zielonych.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24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Większy nacisk na miejsce odpoczynku, ciszy, spokoju i relaksu oraz rekreacyjno-wypoczynkowe funkcje terenów zielonych kładzie się w większych miejscowościach od 21 tys. mieszkańców.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Alejki do spacerowania najczęściej wskazywali mieszkańcy miast od 21 tys. do 500 tys. Mieszkańców.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20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75% badanych jest gotowych zaangażować się w tworzenie nowych i dbanie o istniejące tereny zielone w najbliższej okolicy.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Wśród tych osób najczęściej gotowość deklarują badani w wieku 25-59 lat. Respondenci w wieku 60 lat i więcej, najrzadziej deklarują gotowość do tego rodzaju pomocy (58%).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Pod względem sytuacji zawodowej zarówno osoby pracujące jak i niepracujące w podobnym stopniu deklarują gotowość zaangażowania przy tworzeniu i dbaniu o tereny zielone.  Emeryci i renciści rzadziej wybierali tą możliwość (58%).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773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Przedstawiono przeszkody w zaangażowaniu o dbanie o tereny zielone wśród niezdecydowanych respondentów (68%). Najczęstszym powodem był brak czasu (44%). Rzadziej padały odpowiedzi, że jest to zadanie miasta (17%), respondenci nie wiedzą, gdzie się zgłosić (12%) lub nie mają doświadczenia (11%).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740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Mieszkańcy miast powyżej 100 tys. mieszkańców częściej wymienili park, małe sklepy osiedlowe i infrastrukturę drogowa jako najważniejsze obiekty w sąsiedztwie zamieszkania.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57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Największa grupa badanych posiada średni całkowity dochód na 1 członka rodziny powyżej 2500 zł </a:t>
            </a:r>
            <a:r>
              <a:rPr lang="pl-PL" dirty="0"/>
              <a:t>(40% badanych). Drugim pod względem częstości wskazań był przedział 1501-2500 zł (34%). Dochód do1500 zł na 1 członka rodziny zanotowano dla 20% badanych. Jedynie 7% badanych odmówiło wskazania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respondentów stanowiły osoby zamieszkujące w dwuosobowych gospodarstwach domowych (30%). Do nieco mniej licznych grup należą gospodarstwa domowe składające się z 4 osób (22%) i 3 osób (19%). Najmniej liczną grupę stanowili badani mieszkający samotnie oraz w gospodarstwach z 5 osobami i więcej (po 14%).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przypadku sytuacji zawodowej najwięcej respondentów deklaruje pracę na etacie (46%). 29% badanych stanowili emeryci i renciści, a 17% prowadzi własną działalność gospodarczą. Pozostałe 12,3% badanych znajduje się w innej sytuacji zawodowej.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98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Posiadanie terenów zielonych w okolicy zamieszkania jest nieco ważniejsze dla mieszkańców miast do 100 tys.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Mieszkańcy miast do 100 tys. uważają, że w ich okolicy zamieszkania jest więcej terenów zielonych.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7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Jedna trzecia mieszkańców miast do 100 tys. w ciągu ostatnich  12 miesięcy odwiedzała tereny zielone codziennie. W przypadku mieszkańców miast powyżej 100 tys. tereny zielone codziennie odwiedziła jedna czwarta respondentów.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Ponad połowa osób mieszkających w miastach do 100 tys. do najbliższego terenu zielonego idzie mniej niż 5 minut piechotą.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94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Mieszkańcy miast do 100 tys. nieco lepiej oceniają jakość terenów zielonych w swojej okolicy zamieszkania.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61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Mieszkańcy miast powyżej 100 tys. częściej niż mieszkańcy miast do 100 tys. wymienili funkcję rekreacyjno-sportową, miejsce do odpoczynku, estetykę, drzewa i różnorodną roślinność.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398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Jedna czwarta osób mieszkających w miastach do 100 tys. i jedna piąta mieszkańców miast powyżej 200 tys. jest zdecydowanie gotowa aby zaangażować się w celu tworzenia nowych i dbania o istniejące tereny zielone, które znajdują się w najbliższej okolicy.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666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Jedna czwarta osób mieszkających w miastach do 100 tys. i jedna piąta mieszkańców miast powyżej 200 tys. jest zdecydowanie gotowa aby zaangażować się w celu tworzenia nowych i dbania o istniejące tereny zielone, które znajdują się w najbliższej okolicy.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Mieszkańcy miast do 100 tys. jako przeszkody, w celu tworzenia nowych i dbania o istniejące tereny zielone, wymieniali: brak czasu, stan zdrowia i wiek.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7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przypadku podziału na miejsce zamieszkania 28% stanowili mieszkańcy wsi, natomiast 72% miast.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Najliczniejszy jest region centralny (25%). Najmniej licznym regionem okazał się południowo-zachodni, który zamieszkuje 11% badanych.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Analiza miejsc zamieszkania respondentów wskazała, że najliczniejszą grupę stanowili mieszkańcy województwa mazowieckiego (19%), a następnie śląskiego (10%).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pl-PL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pl-P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64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Zdaniem badanych najważniejszymi obiektami w sąsiedztwie zamieszkania jest </a:t>
            </a:r>
            <a:r>
              <a:rPr lang="pl-PL" sz="1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park lub inna zieleń miejska niewyposażona w urządzenia i budowle służące rekreacji i wypoczynkowi (59%), szkoła, przedszkole czy żłobek (47%) i opieka medyczna i apteki (42%). </a:t>
            </a:r>
            <a:r>
              <a:rPr lang="pl-PL" dirty="0"/>
              <a:t>Częste wskazania dotyczyły również małych sklepów osiedlowych (41%) oraz tereny rekreacyjno-wypoczynkowe (32%).</a:t>
            </a:r>
            <a:endParaRPr lang="pl-PL" sz="12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51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Analiza odpowiedzi pod względem wieku badanych wykazała, że osoby młode do 35 roku życia częściej wskazywały na parki i inne zielone miejsca za najważniejsze w sąsiedztwie zamieszkania. Najmłodsi badani w wieku do 24 lat częściej od pozostałych wskazywali na tereny rekreacyjno-wypoczynkowe oraz obiekty kulturalne. osoby w wieku 25-44 lata najczęściej wskazywały szkoły, przedszkola i żłobki, zaś najrzadziej – małe sklepy osiedlowe. Osoby starsze w wieku powyżej 60 lat nieco częściej zwracają uwagę na dostępność aptek i opieki medycznej w sąsiedztwie zamieszkania.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26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Analiza odpowiedzi pod względem wielkości miejscowości badanych wykazała, że im liczniejsza jest miejscowość, tym ważniejsze staje się posiadanie parków i miejsc zielonych w sąsiedztwie zamieszkania. Mieszkańcy wsi częściej niż inni wskazywali na szkoły, przedszkola i żłobki jako jedne z najważniejszych obiektów. W dużych miastach powyżej 100 tys. Mieszkańców, większą uwagę zwraca się na dostępność małych sklepów osiedlowych.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77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W zależności od sytuacji zawodowej to uczniowie i studenci najczęściej wskazują parki i inne zielone miejsca za najważniejsze obiekty w okolicy zamieszkania. Szkoły, przedszkola i żłobki okazały się najważniejsze dla osób niepracujących. Emeryci i renciści oraz osoby niepracujące częściej wskazują na ważność opieki medycznej i aptek w sąsiedztwie niż pracujący czy studenci. Małe sklepy osiedlowe są ważniejszymi obiektami w okolicy dla emerytów i rencistów. Natomiast uczniowie i studenci najczęściej wskazują na obiekty kulturalne oraz tereny rekreacyjno-wypoczynkowe.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76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Aż 97% badanych deklaruje posiadanie terenów zielonych w okolicy zamieszkania jako ważne, w tym 84% jako bardzo ważne.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Odpowiedzi pozytywne wskazały wszystkie kobiety oraz niemal wszyscy mężczyźni.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Osoby o wykształceniu podstawowym i gimnazjalnym nieco rzadziej od pozostałych wskazują na istotność terenów zielonych w sąsiedztwie.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Pod względem sytuacji zawodowej nieco rzadziej od innych na ważność terenów zielonych wskazują emeryci i renciści.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Brak istotnych różnić w wynikach ze względu na wielkość miejscowości, czy region.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44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Aż 72% badanych uważa że w ich sąsiedztwie jest dużo terenów zielonych, w tym 27% wskazuje na bardzo dużo.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Wśród odpowiedzi pozytywnych, najwięcej terenów zielonych deklarują mieszkańcy wsi (82%). Najmniej mieszkańcy miast między 100 a 500 tys. mieszkańców (59% odpowiedzi wskazujących na dużą ilość terenów zielonych).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10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8AD2EE7-4162-4C34-9D2F-B7A6AA626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4213678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67544" y="1124744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560864"/>
            <a:ext cx="7275788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67544" y="2780928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67544" y="4437112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242088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335866" y="4077072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09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3311704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88129" y="101618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109877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88129" y="222007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88128" y="3414056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01623" y="2032634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01623" y="323739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1544362" y="4513532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486803" y="4621664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01623" y="4442156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8177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908051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2877485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539552" y="980728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5641" y="1892768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1952836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24944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897052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539552" y="4869160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1536287" y="4846920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1544362" y="3862202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323440" y="180231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323440" y="27809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323440" y="376937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340891" y="475782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tekstu 48"/>
          <p:cNvSpPr>
            <a:spLocks noGrp="1"/>
          </p:cNvSpPr>
          <p:nvPr>
            <p:ph type="body" sz="quarter" idx="28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8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22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5952620" y="2588907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6037728" y="3332990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5729363" y="407707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5718287" y="184482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1731575" y="400506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3742934" y="141277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3742934" y="436510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1621806" y="177281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442658" y="326098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516899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3702050" y="2276872"/>
            <a:ext cx="1739900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6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1762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634491"/>
            <a:ext cx="4103688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1634490"/>
            <a:ext cx="4103687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323850" y="987238"/>
            <a:ext cx="4113396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716463" y="987237"/>
            <a:ext cx="410368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9158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276475"/>
            <a:ext cx="4103688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2276474"/>
            <a:ext cx="4103687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1635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19100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30234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18559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5211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48"/>
          <p:cNvSpPr>
            <a:spLocks noGrp="1"/>
          </p:cNvSpPr>
          <p:nvPr>
            <p:ph type="body" sz="quarter" idx="17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9832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  <p15:guide id="3" pos="19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99430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2576417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4667864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99110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2563784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4667863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6771942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6771941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6632233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2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393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221306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6632233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499430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2576417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4667864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6771942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2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1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4789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  <p:cxnSp>
        <p:nvCxnSpPr>
          <p:cNvPr id="6" name="Łącznik prosty 86">
            <a:extLst>
              <a:ext uri="{FF2B5EF4-FFF2-40B4-BE49-F238E27FC236}">
                <a16:creationId xmlns:a16="http://schemas.microsoft.com/office/drawing/2014/main" id="{64AA20EF-1E05-452F-9856-A81ECE8123BE}"/>
              </a:ext>
            </a:extLst>
          </p:cNvPr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82">
            <a:extLst>
              <a:ext uri="{FF2B5EF4-FFF2-40B4-BE49-F238E27FC236}">
                <a16:creationId xmlns:a16="http://schemas.microsoft.com/office/drawing/2014/main" id="{28311624-A00D-4660-BCFC-6E66CD44819D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69837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cxnSp>
        <p:nvCxnSpPr>
          <p:cNvPr id="11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176841" y="116632"/>
            <a:ext cx="87903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_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 userDrawn="1"/>
        </p:nvGrpSpPr>
        <p:grpSpPr>
          <a:xfrm>
            <a:off x="611560" y="551723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1691680" y="54452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Obraz 11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766"/>
          </a:xfrm>
          <a:prstGeom prst="rect">
            <a:avLst/>
          </a:prstGeom>
        </p:spPr>
      </p:pic>
      <p:sp>
        <p:nvSpPr>
          <p:cNvPr id="1126" name="AutoShape 3"/>
          <p:cNvSpPr>
            <a:spLocks noChangeAspect="1" noChangeArrowheads="1" noTextEdit="1"/>
          </p:cNvSpPr>
          <p:nvPr userDrawn="1"/>
        </p:nvSpPr>
        <p:spPr bwMode="auto">
          <a:xfrm>
            <a:off x="30163" y="44450"/>
            <a:ext cx="86772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595959"/>
              </a:solidFill>
            </a:endParaRPr>
          </a:p>
        </p:txBody>
      </p:sp>
      <p:grpSp>
        <p:nvGrpSpPr>
          <p:cNvPr id="1127" name="Grupa 1126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1128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429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0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1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2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3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4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5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6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7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8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9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0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1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2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3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4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5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6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7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8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9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0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1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2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3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4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5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6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7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8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9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0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1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2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3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4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5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6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7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8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9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0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1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2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3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4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6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7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8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9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0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1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2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3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4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5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6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7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8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9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0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1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2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3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4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5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6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7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8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9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0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1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2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3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4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5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6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7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8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9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0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1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2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3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4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5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6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7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8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9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0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1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2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3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4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5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6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7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8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9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0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1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2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3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4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5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6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7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8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9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0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1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2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3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4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5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6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7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8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9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0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1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2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3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4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5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6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7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8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9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0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1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2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3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4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5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6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7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8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9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0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1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2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3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4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5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6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7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8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9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0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1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2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3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4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5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6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7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8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9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0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1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2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3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4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5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6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7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8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9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0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1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2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3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4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5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6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7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8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9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0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1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2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3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4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5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6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7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8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9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0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1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2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3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4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5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6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7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8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129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1229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5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6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7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8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9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0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1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2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3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4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5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6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7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8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9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0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1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2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3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4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5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6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7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8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9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0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1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2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3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4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5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6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7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8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9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0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1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2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3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4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5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6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7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8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30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1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2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3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4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5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6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7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8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9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0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1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2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3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4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5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6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7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8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9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0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1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2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3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4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5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6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7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8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9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0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1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2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3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4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5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6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7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8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9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0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1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2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3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4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5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6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7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8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9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0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1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2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3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4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5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6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7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8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9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0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1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2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3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4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5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6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7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8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9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0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1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2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3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4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5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6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7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8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9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0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1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2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3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4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5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6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7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8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9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0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1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2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3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4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5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6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7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8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1630" name="Prostokąt 1629"/>
          <p:cNvSpPr/>
          <p:nvPr userDrawn="1"/>
        </p:nvSpPr>
        <p:spPr>
          <a:xfrm>
            <a:off x="5580112" y="6926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>
                <a:solidFill>
                  <a:srgbClr val="004B88"/>
                </a:solidFill>
              </a:rPr>
              <a:t>Dziękujemy za uwagę</a:t>
            </a:r>
          </a:p>
        </p:txBody>
      </p:sp>
      <p:sp>
        <p:nvSpPr>
          <p:cNvPr id="558" name="Prostokąt 557"/>
          <p:cNvSpPr/>
          <p:nvPr userDrawn="1"/>
        </p:nvSpPr>
        <p:spPr>
          <a:xfrm>
            <a:off x="1979712" y="5517232"/>
            <a:ext cx="151216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kontakt@pbs.pl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www.pbs.pl</a:t>
            </a:r>
          </a:p>
        </p:txBody>
      </p:sp>
    </p:spTree>
    <p:extLst>
      <p:ext uri="{BB962C8B-B14F-4D97-AF65-F5344CB8AC3E}">
        <p14:creationId xmlns:p14="http://schemas.microsoft.com/office/powerpoint/2010/main" val="293384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467544" y="5517232"/>
            <a:ext cx="2318687" cy="31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742950" lvl="1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6376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yt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5" name="Symbol zastępczy tekstu 54"/>
          <p:cNvSpPr>
            <a:spLocks noGrp="1"/>
          </p:cNvSpPr>
          <p:nvPr>
            <p:ph type="body" sz="quarter" idx="11" hasCustomPrompt="1"/>
          </p:nvPr>
        </p:nvSpPr>
        <p:spPr>
          <a:xfrm>
            <a:off x="333052" y="908050"/>
            <a:ext cx="8487419" cy="252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Treść pytania</a:t>
            </a:r>
          </a:p>
        </p:txBody>
      </p:sp>
      <p:sp>
        <p:nvSpPr>
          <p:cNvPr id="56" name="Symbol zastępczy tekstu 54"/>
          <p:cNvSpPr>
            <a:spLocks noGrp="1"/>
          </p:cNvSpPr>
          <p:nvPr>
            <p:ph type="body" sz="quarter" idx="12" hasCustomPrompt="1"/>
          </p:nvPr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1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Próba: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95536" y="5373216"/>
            <a:ext cx="85689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4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grpSp>
        <p:nvGrpSpPr>
          <p:cNvPr id="342" name="Grupa 341"/>
          <p:cNvGrpSpPr/>
          <p:nvPr userDrawn="1"/>
        </p:nvGrpSpPr>
        <p:grpSpPr>
          <a:xfrm>
            <a:off x="8100392" y="5517232"/>
            <a:ext cx="709945" cy="792088"/>
            <a:chOff x="3951130" y="2132856"/>
            <a:chExt cx="2298915" cy="2564904"/>
          </a:xfrm>
        </p:grpSpPr>
        <p:sp>
          <p:nvSpPr>
            <p:cNvPr id="343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4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8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0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2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5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6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7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8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9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0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1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2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3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4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5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6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7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8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0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1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2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3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5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6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7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8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9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53" name="Symbol zastępczy tekstu 5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61768"/>
            <a:ext cx="4140200" cy="757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Tytuł raportu</a:t>
            </a:r>
          </a:p>
        </p:txBody>
      </p:sp>
      <p:sp>
        <p:nvSpPr>
          <p:cNvPr id="381" name="Symbol zastępczy tekstu 380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4" y="6178551"/>
            <a:ext cx="2203451" cy="26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z="1000">
                <a:solidFill>
                  <a:srgbClr val="004B88"/>
                </a:solidFill>
                <a:latin typeface="Century Gothic" panose="020B0502020202020204" pitchFamily="34" charset="0"/>
              </a:rPr>
              <a:t>Sopot/Warszawa, miesiąc, 2014</a:t>
            </a:r>
          </a:p>
        </p:txBody>
      </p:sp>
      <p:grpSp>
        <p:nvGrpSpPr>
          <p:cNvPr id="883" name="Grupa 882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884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185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6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7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8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9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0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1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2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3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4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5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7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8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9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0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1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2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3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4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5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6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7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8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9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0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1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2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3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4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7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8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9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4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5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6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7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8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9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85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985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6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7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8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9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0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1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2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3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4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5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6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7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8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9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0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1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2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3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4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5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6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7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8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9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0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1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2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3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4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5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6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7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8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9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0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1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2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3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4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5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6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7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8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9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0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1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2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3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4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5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6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7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8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9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0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1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2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3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4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5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6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7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8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9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0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1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2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3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4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5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6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7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8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9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0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1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2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3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4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5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6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7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8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9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0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1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2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3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4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5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6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7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8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9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0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1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2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3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4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5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6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7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8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9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0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1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2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3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4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5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6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7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8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9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0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1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2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3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4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5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6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7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8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9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0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1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2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3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4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5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6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7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8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9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0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1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2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3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4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5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6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7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8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9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0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1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2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3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4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5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6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7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8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9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0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1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2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3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4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5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6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7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8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9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0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1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2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3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4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5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6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7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8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9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0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1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2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3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4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5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6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7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8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9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0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1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2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3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4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6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7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8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9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0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1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2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3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4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86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7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8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9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0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1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2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3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4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5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6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7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8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9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0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1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2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3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4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5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6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7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8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9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0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1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2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3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4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5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6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7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8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9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0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1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2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3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4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5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6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7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8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9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0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1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2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3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4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5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6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7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8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9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0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1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2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3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4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5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6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7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8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9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0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1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2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3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4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5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6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7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8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9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0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1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2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3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4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5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6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7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8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9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0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1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2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3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4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5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6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7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8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9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0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1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2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3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4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8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nc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604715-9654-4EBC-B14A-CA6E1B3CD235}"/>
              </a:ext>
            </a:extLst>
          </p:cNvPr>
          <p:cNvSpPr/>
          <p:nvPr userDrawn="1"/>
        </p:nvSpPr>
        <p:spPr>
          <a:xfrm>
            <a:off x="0" y="4952809"/>
            <a:ext cx="9144000" cy="10120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7E2D6-CF0F-48F7-8420-FD21B0B30903}"/>
              </a:ext>
            </a:extLst>
          </p:cNvPr>
          <p:cNvSpPr/>
          <p:nvPr userDrawn="1"/>
        </p:nvSpPr>
        <p:spPr>
          <a:xfrm>
            <a:off x="0" y="-1"/>
            <a:ext cx="9144000" cy="496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/>
          <p:cNvGrpSpPr/>
          <p:nvPr userDrawn="1"/>
        </p:nvGrpSpPr>
        <p:grpSpPr>
          <a:xfrm>
            <a:off x="3818216" y="513194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7020179" y="500007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Prostokąt 901"/>
          <p:cNvSpPr/>
          <p:nvPr userDrawn="1"/>
        </p:nvSpPr>
        <p:spPr>
          <a:xfrm>
            <a:off x="558011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>
                <a:solidFill>
                  <a:schemeClr val="tx2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652" name="Prostokąt 651"/>
          <p:cNvSpPr/>
          <p:nvPr userDrawn="1"/>
        </p:nvSpPr>
        <p:spPr>
          <a:xfrm>
            <a:off x="7308211" y="4966775"/>
            <a:ext cx="151216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u="none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kontakt@pbs.pl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kontakt@bestresponse.pl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www.pbs.pl</a:t>
            </a:r>
          </a:p>
        </p:txBody>
      </p:sp>
      <p:pic>
        <p:nvPicPr>
          <p:cNvPr id="2050" name="Picture 2" descr="Best Response">
            <a:extLst>
              <a:ext uri="{FF2B5EF4-FFF2-40B4-BE49-F238E27FC236}">
                <a16:creationId xmlns:a16="http://schemas.microsoft.com/office/drawing/2014/main" id="{9DFFBA09-D87C-4B3F-9CB7-55116331E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6" y="516918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9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35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9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9200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4716463" y="908049"/>
            <a:ext cx="4103687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52" name="Symbol zastępczy tekstu 49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3412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707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908050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07523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1135690"/>
            <a:ext cx="7275788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335866" y="1674724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3566704"/>
            <a:ext cx="7275788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335866" y="4020115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34267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846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11" r:id="rId2"/>
    <p:sldLayoutId id="214748381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459788" y="188640"/>
            <a:ext cx="6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87C7243-E035-4DE3-855E-DA05E824EDC5}" type="slidenum">
              <a:rPr lang="pl-PL">
                <a:solidFill>
                  <a:srgbClr val="004B88"/>
                </a:solidFill>
              </a:rPr>
              <a:pPr algn="ctr"/>
              <a:t>‹#›</a:t>
            </a:fld>
            <a:endParaRPr lang="pl-PL">
              <a:solidFill>
                <a:srgbClr val="004B88"/>
              </a:solidFill>
            </a:endParaRPr>
          </a:p>
        </p:txBody>
      </p:sp>
      <p:cxnSp>
        <p:nvCxnSpPr>
          <p:cNvPr id="16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 userDrawn="1"/>
        </p:nvCxnSpPr>
        <p:spPr>
          <a:xfrm>
            <a:off x="7308304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88"/>
          <p:cNvCxnSpPr/>
          <p:nvPr/>
        </p:nvCxnSpPr>
        <p:spPr>
          <a:xfrm>
            <a:off x="8532440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278"/>
          <p:cNvCxnSpPr/>
          <p:nvPr userDrawn="1"/>
        </p:nvCxnSpPr>
        <p:spPr>
          <a:xfrm>
            <a:off x="233264" y="5866881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82">
            <a:extLst>
              <a:ext uri="{FF2B5EF4-FFF2-40B4-BE49-F238E27FC236}">
                <a16:creationId xmlns:a16="http://schemas.microsoft.com/office/drawing/2014/main" id="{8D4E8E81-AF01-45D8-9B7B-9F7749585D38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D9DA8E58-2B5D-46F8-BE03-1B999EC5923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801" r:id="rId21"/>
    <p:sldLayoutId id="2147483808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29F15C-A174-4DC0-A8F4-A2AF093E3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8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7.png"/><Relationship Id="rId3" Type="http://schemas.openxmlformats.org/officeDocument/2006/relationships/chart" Target="../charts/chart18.xml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3.svg"/><Relationship Id="rId10" Type="http://schemas.openxmlformats.org/officeDocument/2006/relationships/image" Target="../media/image16.svg"/><Relationship Id="rId4" Type="http://schemas.openxmlformats.org/officeDocument/2006/relationships/chart" Target="../charts/chart19.xml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7.png"/><Relationship Id="rId3" Type="http://schemas.openxmlformats.org/officeDocument/2006/relationships/chart" Target="../charts/chart20.xml"/><Relationship Id="rId7" Type="http://schemas.openxmlformats.org/officeDocument/2006/relationships/image" Target="../media/image25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chart" Target="../charts/chart21.xml"/><Relationship Id="rId9" Type="http://schemas.openxmlformats.org/officeDocument/2006/relationships/image" Target="../media/image28.png"/><Relationship Id="rId1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7.png"/><Relationship Id="rId3" Type="http://schemas.openxmlformats.org/officeDocument/2006/relationships/chart" Target="../charts/chart22.xml"/><Relationship Id="rId7" Type="http://schemas.openxmlformats.org/officeDocument/2006/relationships/image" Target="../media/image2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19.svg"/><Relationship Id="rId15" Type="http://schemas.openxmlformats.org/officeDocument/2006/relationships/image" Target="../media/image17.png"/><Relationship Id="rId10" Type="http://schemas.openxmlformats.org/officeDocument/2006/relationships/chart" Target="../charts/chart23.xml"/><Relationship Id="rId4" Type="http://schemas.openxmlformats.org/officeDocument/2006/relationships/image" Target="../media/image24.png"/><Relationship Id="rId9" Type="http://schemas.openxmlformats.org/officeDocument/2006/relationships/image" Target="../media/image23.sv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chart" Target="../charts/chart24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10" Type="http://schemas.openxmlformats.org/officeDocument/2006/relationships/image" Target="../media/image32.svg"/><Relationship Id="rId4" Type="http://schemas.openxmlformats.org/officeDocument/2006/relationships/chart" Target="../charts/chart25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chart" Target="../charts/chart28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chart" Target="../charts/chart29.xml"/><Relationship Id="rId9" Type="http://schemas.openxmlformats.org/officeDocument/2006/relationships/chart" Target="../charts/char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13" Type="http://schemas.openxmlformats.org/officeDocument/2006/relationships/chart" Target="../charts/chart45.xml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0.xml"/><Relationship Id="rId11" Type="http://schemas.openxmlformats.org/officeDocument/2006/relationships/image" Target="../media/image35.png"/><Relationship Id="rId5" Type="http://schemas.openxmlformats.org/officeDocument/2006/relationships/chart" Target="../charts/chart39.xml"/><Relationship Id="rId10" Type="http://schemas.openxmlformats.org/officeDocument/2006/relationships/chart" Target="../charts/chart44.xml"/><Relationship Id="rId4" Type="http://schemas.openxmlformats.org/officeDocument/2006/relationships/chart" Target="../charts/chart38.xml"/><Relationship Id="rId9" Type="http://schemas.openxmlformats.org/officeDocument/2006/relationships/chart" Target="../charts/char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" Type="http://schemas.openxmlformats.org/officeDocument/2006/relationships/image" Target="../media/image38.pn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34.sv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24" Type="http://schemas.openxmlformats.org/officeDocument/2006/relationships/image" Target="../media/image58.sv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10" Type="http://schemas.openxmlformats.org/officeDocument/2006/relationships/image" Target="../media/image45.svg"/><Relationship Id="rId19" Type="http://schemas.openxmlformats.org/officeDocument/2006/relationships/image" Target="../media/image53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2.png"/><Relationship Id="rId18" Type="http://schemas.openxmlformats.org/officeDocument/2006/relationships/image" Target="../media/image45.svg"/><Relationship Id="rId3" Type="http://schemas.openxmlformats.org/officeDocument/2006/relationships/chart" Target="../charts/chart46.xml"/><Relationship Id="rId7" Type="http://schemas.openxmlformats.org/officeDocument/2006/relationships/image" Target="../media/image46.png"/><Relationship Id="rId12" Type="http://schemas.openxmlformats.org/officeDocument/2006/relationships/image" Target="../media/image48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sv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5" Type="http://schemas.openxmlformats.org/officeDocument/2006/relationships/image" Target="../media/image49.png"/><Relationship Id="rId10" Type="http://schemas.openxmlformats.org/officeDocument/2006/relationships/image" Target="../media/image41.svg"/><Relationship Id="rId4" Type="http://schemas.openxmlformats.org/officeDocument/2006/relationships/chart" Target="../charts/chart47.xml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2.png"/><Relationship Id="rId18" Type="http://schemas.openxmlformats.org/officeDocument/2006/relationships/image" Target="../media/image45.svg"/><Relationship Id="rId3" Type="http://schemas.openxmlformats.org/officeDocument/2006/relationships/chart" Target="../charts/chart48.xml"/><Relationship Id="rId7" Type="http://schemas.openxmlformats.org/officeDocument/2006/relationships/image" Target="../media/image46.png"/><Relationship Id="rId12" Type="http://schemas.openxmlformats.org/officeDocument/2006/relationships/image" Target="../media/image48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sv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5" Type="http://schemas.openxmlformats.org/officeDocument/2006/relationships/image" Target="../media/image49.png"/><Relationship Id="rId10" Type="http://schemas.openxmlformats.org/officeDocument/2006/relationships/image" Target="../media/image41.svg"/><Relationship Id="rId4" Type="http://schemas.openxmlformats.org/officeDocument/2006/relationships/chart" Target="../charts/chart49.xml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chart" Target="../charts/chart50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chart" Target="../charts/chart53.xml"/><Relationship Id="rId4" Type="http://schemas.openxmlformats.org/officeDocument/2006/relationships/chart" Target="../charts/chart51.xml"/><Relationship Id="rId9" Type="http://schemas.openxmlformats.org/officeDocument/2006/relationships/chart" Target="../charts/chart5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3" Type="http://schemas.openxmlformats.org/officeDocument/2006/relationships/chart" Target="../charts/chart54.xml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chart" Target="../charts/char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7.png"/><Relationship Id="rId3" Type="http://schemas.openxmlformats.org/officeDocument/2006/relationships/chart" Target="../charts/chart57.xml"/><Relationship Id="rId7" Type="http://schemas.openxmlformats.org/officeDocument/2006/relationships/image" Target="../media/image25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chart" Target="../charts/chart58.xml"/><Relationship Id="rId9" Type="http://schemas.openxmlformats.org/officeDocument/2006/relationships/image" Target="../media/image28.png"/><Relationship Id="rId1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chart" Target="../charts/chart59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chart" Target="../charts/chart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42.png"/><Relationship Id="rId18" Type="http://schemas.openxmlformats.org/officeDocument/2006/relationships/image" Target="../media/image45.svg"/><Relationship Id="rId3" Type="http://schemas.openxmlformats.org/officeDocument/2006/relationships/chart" Target="../charts/chart64.xml"/><Relationship Id="rId7" Type="http://schemas.openxmlformats.org/officeDocument/2006/relationships/image" Target="../media/image46.png"/><Relationship Id="rId12" Type="http://schemas.openxmlformats.org/officeDocument/2006/relationships/image" Target="../media/image48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sv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5" Type="http://schemas.openxmlformats.org/officeDocument/2006/relationships/image" Target="../media/image49.png"/><Relationship Id="rId10" Type="http://schemas.openxmlformats.org/officeDocument/2006/relationships/image" Target="../media/image41.svg"/><Relationship Id="rId4" Type="http://schemas.openxmlformats.org/officeDocument/2006/relationships/chart" Target="../charts/chart65.xml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7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68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981AC76C-4F5C-4BE5-8CFC-51C701F6567F}"/>
              </a:ext>
            </a:extLst>
          </p:cNvPr>
          <p:cNvSpPr txBox="1">
            <a:spLocks/>
          </p:cNvSpPr>
          <p:nvPr/>
        </p:nvSpPr>
        <p:spPr>
          <a:xfrm>
            <a:off x="268061" y="758014"/>
            <a:ext cx="6106614" cy="2368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latin typeface="+mj-lt"/>
                <a:cs typeface="Calibri" panose="020F0502020204030204" pitchFamily="34" charset="0"/>
              </a:rPr>
              <a:t>Jednotematyczne badanie świadomości</a:t>
            </a:r>
            <a:br>
              <a:rPr lang="pl-PL" sz="2400" b="1" dirty="0">
                <a:latin typeface="+mj-lt"/>
                <a:cs typeface="Calibri" panose="020F0502020204030204" pitchFamily="34" charset="0"/>
              </a:rPr>
            </a:br>
            <a:r>
              <a:rPr lang="pl-PL" sz="2400" b="1" dirty="0">
                <a:latin typeface="+mj-lt"/>
                <a:cs typeface="Calibri" panose="020F0502020204030204" pitchFamily="34" charset="0"/>
              </a:rPr>
              <a:t>i zachowań ekologicznych mieszkańców Polski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>
                <a:latin typeface="+mj-lt"/>
                <a:cs typeface="Calibri" panose="020F0502020204030204" pitchFamily="34" charset="0"/>
              </a:rPr>
              <a:t>ZAZIELENIENIE PRZESTRZENI LOKALNEJ</a:t>
            </a:r>
            <a:br>
              <a:rPr lang="pl-PL" sz="1800" b="1" dirty="0">
                <a:latin typeface="+mj-lt"/>
              </a:rPr>
            </a:br>
            <a:r>
              <a:rPr lang="pl-PL" sz="1400" dirty="0">
                <a:latin typeface="+mj-lt"/>
              </a:rPr>
              <a:t>RAPORT Z BADANIA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+mj-lt"/>
              </a:rPr>
              <a:t>Listopad 2020 r.</a:t>
            </a:r>
            <a:endParaRPr lang="pl-PL" sz="2000" dirty="0">
              <a:latin typeface="+mj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777D47-42F9-4498-B2BF-5C4ACE02E086}"/>
              </a:ext>
            </a:extLst>
          </p:cNvPr>
          <p:cNvSpPr/>
          <p:nvPr/>
        </p:nvSpPr>
        <p:spPr>
          <a:xfrm>
            <a:off x="6645357" y="0"/>
            <a:ext cx="2498643" cy="6099986"/>
          </a:xfrm>
          <a:prstGeom prst="rect">
            <a:avLst/>
          </a:prstGeom>
          <a:solidFill>
            <a:srgbClr val="7E9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7CB3916-D13F-4AA7-BE7B-1DCD82E2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57" y="1266222"/>
            <a:ext cx="2498643" cy="3456000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1F0FFF7-1291-4000-9BDE-1A55FFA0B637}"/>
              </a:ext>
            </a:extLst>
          </p:cNvPr>
          <p:cNvCxnSpPr/>
          <p:nvPr/>
        </p:nvCxnSpPr>
        <p:spPr>
          <a:xfrm>
            <a:off x="747368" y="2299062"/>
            <a:ext cx="5148000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6E7589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6E758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3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WYNIKI BADANIA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052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Najważniejsze obiekty w miejscu zamieszkania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A1. Jakie trzy obiekty uważa Pan(i) za NAJWAŻNIESZE w sąsiedztwie miejsca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B434F957-D7C6-4F94-972C-5E6742BC7ED8}"/>
              </a:ext>
            </a:extLst>
          </p:cNvPr>
          <p:cNvSpPr/>
          <p:nvPr/>
        </p:nvSpPr>
        <p:spPr>
          <a:xfrm>
            <a:off x="2051720" y="1375304"/>
            <a:ext cx="5147880" cy="1386550"/>
          </a:xfrm>
          <a:prstGeom prst="roundRect">
            <a:avLst/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1D789E0-78FA-4568-BD72-FF7384BE2500}"/>
              </a:ext>
            </a:extLst>
          </p:cNvPr>
          <p:cNvSpPr txBox="1"/>
          <p:nvPr/>
        </p:nvSpPr>
        <p:spPr>
          <a:xfrm>
            <a:off x="3185673" y="1250904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TOP3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42E0B18D-F533-4D36-9108-03EB3AF033ED}"/>
              </a:ext>
            </a:extLst>
          </p:cNvPr>
          <p:cNvSpPr/>
          <p:nvPr/>
        </p:nvSpPr>
        <p:spPr>
          <a:xfrm>
            <a:off x="2368099" y="2994359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523FEA6C-E9C7-4ED0-8D77-14BE0AE6B1EF}"/>
              </a:ext>
            </a:extLst>
          </p:cNvPr>
          <p:cNvSpPr/>
          <p:nvPr/>
        </p:nvSpPr>
        <p:spPr>
          <a:xfrm>
            <a:off x="3959887" y="2994359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3A04A6CF-BB38-4945-B180-70F5CC2D24B5}"/>
              </a:ext>
            </a:extLst>
          </p:cNvPr>
          <p:cNvSpPr/>
          <p:nvPr/>
        </p:nvSpPr>
        <p:spPr>
          <a:xfrm>
            <a:off x="5551675" y="2994359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A4968AD2-BC02-4175-BDFD-2E78722D4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34211"/>
              </p:ext>
            </p:extLst>
          </p:nvPr>
        </p:nvGraphicFramePr>
        <p:xfrm>
          <a:off x="2306571" y="4735527"/>
          <a:ext cx="4765803" cy="62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656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602446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652701">
                  <a:extLst>
                    <a:ext uri="{9D8B030D-6E8A-4147-A177-3AD203B41FA5}">
                      <a16:colId xmlns:a16="http://schemas.microsoft.com/office/drawing/2014/main" val="912859673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8215" marR="8215" marT="82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8215" marR="8215" marT="82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8215" marR="8215" marT="82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Kościół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Infrastruktura drogowa, komunikacja miejska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Większy sklep, market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9997E8A0-F2CE-4DB9-B9DA-8AA17BA99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30100"/>
              </p:ext>
            </p:extLst>
          </p:nvPr>
        </p:nvGraphicFramePr>
        <p:xfrm>
          <a:off x="2343009" y="3499379"/>
          <a:ext cx="4591060" cy="62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405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729275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43638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Małe sklepy osiedlowe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Tereny rekreacyjno-</a:t>
                      </a:r>
                    </a:p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wypoczynkowe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Obiekty kulturalne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87D01C3-0D09-4B9A-AADA-A51E9567521B}"/>
              </a:ext>
            </a:extLst>
          </p:cNvPr>
          <p:cNvSpPr/>
          <p:nvPr/>
        </p:nvSpPr>
        <p:spPr>
          <a:xfrm>
            <a:off x="2367325" y="4251391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F3F60491-7586-4FF6-B664-DC009BAB239B}"/>
              </a:ext>
            </a:extLst>
          </p:cNvPr>
          <p:cNvSpPr/>
          <p:nvPr/>
        </p:nvSpPr>
        <p:spPr>
          <a:xfrm>
            <a:off x="3959113" y="4251391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0A55266A-5BAE-481D-AAB0-88D22821E8E2}"/>
              </a:ext>
            </a:extLst>
          </p:cNvPr>
          <p:cNvSpPr/>
          <p:nvPr/>
        </p:nvSpPr>
        <p:spPr>
          <a:xfrm>
            <a:off x="5554276" y="424646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57" name="Grafika 56" descr="Najważniejsze obiekty w sąsiedztwie miejsca zamieszkania.&#10;&#10;Grafika przedstawia infrastrukturę drogową, komunikację miejską: 1%.&#10;">
            <a:extLst>
              <a:ext uri="{FF2B5EF4-FFF2-40B4-BE49-F238E27FC236}">
                <a16:creationId xmlns:a16="http://schemas.microsoft.com/office/drawing/2014/main" id="{51D9FE75-7328-4DAB-9066-FCA3C484C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750" y="4299216"/>
            <a:ext cx="457023" cy="457023"/>
          </a:xfrm>
          <a:prstGeom prst="rect">
            <a:avLst/>
          </a:prstGeom>
        </p:spPr>
      </p:pic>
      <p:pic>
        <p:nvPicPr>
          <p:cNvPr id="70" name="Grafika 69" descr="Najważniejsze obiekty w sąsiedztwie miejsca zamieszkania.&#10;&#10;Grafika przedstawia obiekty kulturalne: 20%.&#10;">
            <a:extLst>
              <a:ext uri="{FF2B5EF4-FFF2-40B4-BE49-F238E27FC236}">
                <a16:creationId xmlns:a16="http://schemas.microsoft.com/office/drawing/2014/main" id="{B17A01CA-C75C-4309-9502-720EF08F1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9055" y="3035289"/>
            <a:ext cx="457312" cy="457312"/>
          </a:xfrm>
          <a:prstGeom prst="rect">
            <a:avLst/>
          </a:prstGeom>
        </p:spPr>
      </p:pic>
      <p:grpSp>
        <p:nvGrpSpPr>
          <p:cNvPr id="82" name="Grupa 81" descr="Najważniejsze obiekty w sąsiedztwie miejsca zamieszkania.&#10;&#10;Grafika przedstawia większy sklep, market: 1%.">
            <a:extLst>
              <a:ext uri="{FF2B5EF4-FFF2-40B4-BE49-F238E27FC236}">
                <a16:creationId xmlns:a16="http://schemas.microsoft.com/office/drawing/2014/main" id="{8F848725-CEE8-4357-89CD-AFD6B032189D}"/>
              </a:ext>
            </a:extLst>
          </p:cNvPr>
          <p:cNvGrpSpPr/>
          <p:nvPr/>
        </p:nvGrpSpPr>
        <p:grpSpPr>
          <a:xfrm>
            <a:off x="6014108" y="4403210"/>
            <a:ext cx="341501" cy="323207"/>
            <a:chOff x="4370905" y="1720515"/>
            <a:chExt cx="664411" cy="628817"/>
          </a:xfrm>
          <a:solidFill>
            <a:schemeClr val="bg1">
              <a:lumMod val="75000"/>
            </a:schemeClr>
          </a:solidFill>
        </p:grpSpPr>
        <p:sp>
          <p:nvSpPr>
            <p:cNvPr id="83" name="Freeform 339">
              <a:extLst>
                <a:ext uri="{FF2B5EF4-FFF2-40B4-BE49-F238E27FC236}">
                  <a16:creationId xmlns:a16="http://schemas.microsoft.com/office/drawing/2014/main" id="{A564AA28-7BF7-4910-8011-43837CC59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409" y="1792493"/>
              <a:ext cx="480907" cy="307686"/>
            </a:xfrm>
            <a:custGeom>
              <a:avLst/>
              <a:gdLst>
                <a:gd name="T0" fmla="*/ 2252 w 2433"/>
                <a:gd name="T1" fmla="*/ 1553 h 1553"/>
                <a:gd name="T2" fmla="*/ 1216 w 2433"/>
                <a:gd name="T3" fmla="*/ 66 h 1553"/>
                <a:gd name="T4" fmla="*/ 1989 w 2433"/>
                <a:gd name="T5" fmla="*/ 1171 h 1553"/>
                <a:gd name="T6" fmla="*/ 469 w 2433"/>
                <a:gd name="T7" fmla="*/ 1171 h 1553"/>
                <a:gd name="T8" fmla="*/ 434 w 2433"/>
                <a:gd name="T9" fmla="*/ 1161 h 1553"/>
                <a:gd name="T10" fmla="*/ 405 w 2433"/>
                <a:gd name="T11" fmla="*/ 1145 h 1553"/>
                <a:gd name="T12" fmla="*/ 382 w 2433"/>
                <a:gd name="T13" fmla="*/ 1119 h 1553"/>
                <a:gd name="T14" fmla="*/ 366 w 2433"/>
                <a:gd name="T15" fmla="*/ 1088 h 1553"/>
                <a:gd name="T16" fmla="*/ 362 w 2433"/>
                <a:gd name="T17" fmla="*/ 1052 h 1553"/>
                <a:gd name="T18" fmla="*/ 364 w 2433"/>
                <a:gd name="T19" fmla="*/ 1028 h 1553"/>
                <a:gd name="T20" fmla="*/ 376 w 2433"/>
                <a:gd name="T21" fmla="*/ 995 h 1553"/>
                <a:gd name="T22" fmla="*/ 396 w 2433"/>
                <a:gd name="T23" fmla="*/ 968 h 1553"/>
                <a:gd name="T24" fmla="*/ 424 w 2433"/>
                <a:gd name="T25" fmla="*/ 947 h 1553"/>
                <a:gd name="T26" fmla="*/ 457 w 2433"/>
                <a:gd name="T27" fmla="*/ 935 h 1553"/>
                <a:gd name="T28" fmla="*/ 1989 w 2433"/>
                <a:gd name="T29" fmla="*/ 933 h 1553"/>
                <a:gd name="T30" fmla="*/ 2013 w 2433"/>
                <a:gd name="T31" fmla="*/ 935 h 1553"/>
                <a:gd name="T32" fmla="*/ 2046 w 2433"/>
                <a:gd name="T33" fmla="*/ 947 h 1553"/>
                <a:gd name="T34" fmla="*/ 2073 w 2433"/>
                <a:gd name="T35" fmla="*/ 968 h 1553"/>
                <a:gd name="T36" fmla="*/ 2094 w 2433"/>
                <a:gd name="T37" fmla="*/ 995 h 1553"/>
                <a:gd name="T38" fmla="*/ 2106 w 2433"/>
                <a:gd name="T39" fmla="*/ 1028 h 1553"/>
                <a:gd name="T40" fmla="*/ 2108 w 2433"/>
                <a:gd name="T41" fmla="*/ 1052 h 1553"/>
                <a:gd name="T42" fmla="*/ 2102 w 2433"/>
                <a:gd name="T43" fmla="*/ 1088 h 1553"/>
                <a:gd name="T44" fmla="*/ 2088 w 2433"/>
                <a:gd name="T45" fmla="*/ 1119 h 1553"/>
                <a:gd name="T46" fmla="*/ 2065 w 2433"/>
                <a:gd name="T47" fmla="*/ 1145 h 1553"/>
                <a:gd name="T48" fmla="*/ 2035 w 2433"/>
                <a:gd name="T49" fmla="*/ 1161 h 1553"/>
                <a:gd name="T50" fmla="*/ 2001 w 2433"/>
                <a:gd name="T51" fmla="*/ 1171 h 1553"/>
                <a:gd name="T52" fmla="*/ 2052 w 2433"/>
                <a:gd name="T53" fmla="*/ 664 h 1553"/>
                <a:gd name="T54" fmla="*/ 405 w 2433"/>
                <a:gd name="T55" fmla="*/ 663 h 1553"/>
                <a:gd name="T56" fmla="*/ 371 w 2433"/>
                <a:gd name="T57" fmla="*/ 654 h 1553"/>
                <a:gd name="T58" fmla="*/ 341 w 2433"/>
                <a:gd name="T59" fmla="*/ 636 h 1553"/>
                <a:gd name="T60" fmla="*/ 318 w 2433"/>
                <a:gd name="T61" fmla="*/ 611 h 1553"/>
                <a:gd name="T62" fmla="*/ 304 w 2433"/>
                <a:gd name="T63" fmla="*/ 580 h 1553"/>
                <a:gd name="T64" fmla="*/ 298 w 2433"/>
                <a:gd name="T65" fmla="*/ 544 h 1553"/>
                <a:gd name="T66" fmla="*/ 300 w 2433"/>
                <a:gd name="T67" fmla="*/ 520 h 1553"/>
                <a:gd name="T68" fmla="*/ 312 w 2433"/>
                <a:gd name="T69" fmla="*/ 487 h 1553"/>
                <a:gd name="T70" fmla="*/ 333 w 2433"/>
                <a:gd name="T71" fmla="*/ 459 h 1553"/>
                <a:gd name="T72" fmla="*/ 360 w 2433"/>
                <a:gd name="T73" fmla="*/ 439 h 1553"/>
                <a:gd name="T74" fmla="*/ 393 w 2433"/>
                <a:gd name="T75" fmla="*/ 427 h 1553"/>
                <a:gd name="T76" fmla="*/ 2052 w 2433"/>
                <a:gd name="T77" fmla="*/ 425 h 1553"/>
                <a:gd name="T78" fmla="*/ 2076 w 2433"/>
                <a:gd name="T79" fmla="*/ 427 h 1553"/>
                <a:gd name="T80" fmla="*/ 2109 w 2433"/>
                <a:gd name="T81" fmla="*/ 439 h 1553"/>
                <a:gd name="T82" fmla="*/ 2137 w 2433"/>
                <a:gd name="T83" fmla="*/ 459 h 1553"/>
                <a:gd name="T84" fmla="*/ 2157 w 2433"/>
                <a:gd name="T85" fmla="*/ 487 h 1553"/>
                <a:gd name="T86" fmla="*/ 2168 w 2433"/>
                <a:gd name="T87" fmla="*/ 520 h 1553"/>
                <a:gd name="T88" fmla="*/ 2172 w 2433"/>
                <a:gd name="T89" fmla="*/ 544 h 1553"/>
                <a:gd name="T90" fmla="*/ 2166 w 2433"/>
                <a:gd name="T91" fmla="*/ 580 h 1553"/>
                <a:gd name="T92" fmla="*/ 2151 w 2433"/>
                <a:gd name="T93" fmla="*/ 611 h 1553"/>
                <a:gd name="T94" fmla="*/ 2127 w 2433"/>
                <a:gd name="T95" fmla="*/ 636 h 1553"/>
                <a:gd name="T96" fmla="*/ 2098 w 2433"/>
                <a:gd name="T97" fmla="*/ 654 h 1553"/>
                <a:gd name="T98" fmla="*/ 2065 w 2433"/>
                <a:gd name="T99" fmla="*/ 66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3" h="1553">
                  <a:moveTo>
                    <a:pt x="0" y="0"/>
                  </a:moveTo>
                  <a:lnTo>
                    <a:pt x="276" y="1553"/>
                  </a:lnTo>
                  <a:lnTo>
                    <a:pt x="2252" y="1553"/>
                  </a:lnTo>
                  <a:lnTo>
                    <a:pt x="2433" y="133"/>
                  </a:lnTo>
                  <a:lnTo>
                    <a:pt x="2433" y="133"/>
                  </a:lnTo>
                  <a:lnTo>
                    <a:pt x="1216" y="6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89" y="1171"/>
                  </a:moveTo>
                  <a:lnTo>
                    <a:pt x="481" y="1171"/>
                  </a:lnTo>
                  <a:lnTo>
                    <a:pt x="481" y="1171"/>
                  </a:lnTo>
                  <a:lnTo>
                    <a:pt x="469" y="1171"/>
                  </a:lnTo>
                  <a:lnTo>
                    <a:pt x="457" y="1169"/>
                  </a:lnTo>
                  <a:lnTo>
                    <a:pt x="445" y="1166"/>
                  </a:lnTo>
                  <a:lnTo>
                    <a:pt x="434" y="1161"/>
                  </a:lnTo>
                  <a:lnTo>
                    <a:pt x="424" y="1157"/>
                  </a:lnTo>
                  <a:lnTo>
                    <a:pt x="415" y="1151"/>
                  </a:lnTo>
                  <a:lnTo>
                    <a:pt x="405" y="1145"/>
                  </a:lnTo>
                  <a:lnTo>
                    <a:pt x="396" y="1136"/>
                  </a:lnTo>
                  <a:lnTo>
                    <a:pt x="388" y="1128"/>
                  </a:lnTo>
                  <a:lnTo>
                    <a:pt x="382" y="1119"/>
                  </a:lnTo>
                  <a:lnTo>
                    <a:pt x="376" y="1108"/>
                  </a:lnTo>
                  <a:lnTo>
                    <a:pt x="371" y="1099"/>
                  </a:lnTo>
                  <a:lnTo>
                    <a:pt x="366" y="1088"/>
                  </a:lnTo>
                  <a:lnTo>
                    <a:pt x="364" y="1076"/>
                  </a:lnTo>
                  <a:lnTo>
                    <a:pt x="362" y="1064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40"/>
                  </a:lnTo>
                  <a:lnTo>
                    <a:pt x="364" y="1028"/>
                  </a:lnTo>
                  <a:lnTo>
                    <a:pt x="366" y="1017"/>
                  </a:lnTo>
                  <a:lnTo>
                    <a:pt x="371" y="1006"/>
                  </a:lnTo>
                  <a:lnTo>
                    <a:pt x="376" y="995"/>
                  </a:lnTo>
                  <a:lnTo>
                    <a:pt x="382" y="986"/>
                  </a:lnTo>
                  <a:lnTo>
                    <a:pt x="388" y="976"/>
                  </a:lnTo>
                  <a:lnTo>
                    <a:pt x="396" y="968"/>
                  </a:lnTo>
                  <a:lnTo>
                    <a:pt x="405" y="961"/>
                  </a:lnTo>
                  <a:lnTo>
                    <a:pt x="415" y="953"/>
                  </a:lnTo>
                  <a:lnTo>
                    <a:pt x="424" y="947"/>
                  </a:lnTo>
                  <a:lnTo>
                    <a:pt x="434" y="943"/>
                  </a:lnTo>
                  <a:lnTo>
                    <a:pt x="445" y="938"/>
                  </a:lnTo>
                  <a:lnTo>
                    <a:pt x="457" y="935"/>
                  </a:lnTo>
                  <a:lnTo>
                    <a:pt x="469" y="933"/>
                  </a:lnTo>
                  <a:lnTo>
                    <a:pt x="481" y="933"/>
                  </a:lnTo>
                  <a:lnTo>
                    <a:pt x="1989" y="933"/>
                  </a:lnTo>
                  <a:lnTo>
                    <a:pt x="1989" y="933"/>
                  </a:lnTo>
                  <a:lnTo>
                    <a:pt x="2001" y="933"/>
                  </a:lnTo>
                  <a:lnTo>
                    <a:pt x="2013" y="935"/>
                  </a:lnTo>
                  <a:lnTo>
                    <a:pt x="2024" y="938"/>
                  </a:lnTo>
                  <a:lnTo>
                    <a:pt x="2035" y="943"/>
                  </a:lnTo>
                  <a:lnTo>
                    <a:pt x="2046" y="947"/>
                  </a:lnTo>
                  <a:lnTo>
                    <a:pt x="2055" y="953"/>
                  </a:lnTo>
                  <a:lnTo>
                    <a:pt x="2065" y="961"/>
                  </a:lnTo>
                  <a:lnTo>
                    <a:pt x="2073" y="968"/>
                  </a:lnTo>
                  <a:lnTo>
                    <a:pt x="2080" y="976"/>
                  </a:lnTo>
                  <a:lnTo>
                    <a:pt x="2088" y="986"/>
                  </a:lnTo>
                  <a:lnTo>
                    <a:pt x="2094" y="995"/>
                  </a:lnTo>
                  <a:lnTo>
                    <a:pt x="2098" y="1006"/>
                  </a:lnTo>
                  <a:lnTo>
                    <a:pt x="2102" y="1017"/>
                  </a:lnTo>
                  <a:lnTo>
                    <a:pt x="2106" y="1028"/>
                  </a:lnTo>
                  <a:lnTo>
                    <a:pt x="2107" y="1040"/>
                  </a:lnTo>
                  <a:lnTo>
                    <a:pt x="2108" y="1052"/>
                  </a:lnTo>
                  <a:lnTo>
                    <a:pt x="2108" y="1052"/>
                  </a:lnTo>
                  <a:lnTo>
                    <a:pt x="2107" y="1064"/>
                  </a:lnTo>
                  <a:lnTo>
                    <a:pt x="2106" y="1076"/>
                  </a:lnTo>
                  <a:lnTo>
                    <a:pt x="2102" y="1088"/>
                  </a:lnTo>
                  <a:lnTo>
                    <a:pt x="2098" y="1099"/>
                  </a:lnTo>
                  <a:lnTo>
                    <a:pt x="2094" y="1108"/>
                  </a:lnTo>
                  <a:lnTo>
                    <a:pt x="2088" y="1119"/>
                  </a:lnTo>
                  <a:lnTo>
                    <a:pt x="2080" y="1128"/>
                  </a:lnTo>
                  <a:lnTo>
                    <a:pt x="2073" y="1136"/>
                  </a:lnTo>
                  <a:lnTo>
                    <a:pt x="2065" y="1145"/>
                  </a:lnTo>
                  <a:lnTo>
                    <a:pt x="2055" y="1151"/>
                  </a:lnTo>
                  <a:lnTo>
                    <a:pt x="2046" y="1157"/>
                  </a:lnTo>
                  <a:lnTo>
                    <a:pt x="2035" y="1161"/>
                  </a:lnTo>
                  <a:lnTo>
                    <a:pt x="2024" y="1166"/>
                  </a:lnTo>
                  <a:lnTo>
                    <a:pt x="2013" y="1169"/>
                  </a:lnTo>
                  <a:lnTo>
                    <a:pt x="2001" y="1171"/>
                  </a:lnTo>
                  <a:lnTo>
                    <a:pt x="1989" y="1171"/>
                  </a:lnTo>
                  <a:lnTo>
                    <a:pt x="1989" y="1171"/>
                  </a:lnTo>
                  <a:close/>
                  <a:moveTo>
                    <a:pt x="2052" y="664"/>
                  </a:moveTo>
                  <a:lnTo>
                    <a:pt x="417" y="664"/>
                  </a:lnTo>
                  <a:lnTo>
                    <a:pt x="417" y="664"/>
                  </a:lnTo>
                  <a:lnTo>
                    <a:pt x="405" y="663"/>
                  </a:lnTo>
                  <a:lnTo>
                    <a:pt x="393" y="661"/>
                  </a:lnTo>
                  <a:lnTo>
                    <a:pt x="382" y="658"/>
                  </a:lnTo>
                  <a:lnTo>
                    <a:pt x="371" y="654"/>
                  </a:lnTo>
                  <a:lnTo>
                    <a:pt x="360" y="649"/>
                  </a:lnTo>
                  <a:lnTo>
                    <a:pt x="351" y="643"/>
                  </a:lnTo>
                  <a:lnTo>
                    <a:pt x="341" y="636"/>
                  </a:lnTo>
                  <a:lnTo>
                    <a:pt x="333" y="629"/>
                  </a:lnTo>
                  <a:lnTo>
                    <a:pt x="326" y="619"/>
                  </a:lnTo>
                  <a:lnTo>
                    <a:pt x="318" y="611"/>
                  </a:lnTo>
                  <a:lnTo>
                    <a:pt x="312" y="601"/>
                  </a:lnTo>
                  <a:lnTo>
                    <a:pt x="308" y="590"/>
                  </a:lnTo>
                  <a:lnTo>
                    <a:pt x="304" y="580"/>
                  </a:lnTo>
                  <a:lnTo>
                    <a:pt x="300" y="568"/>
                  </a:lnTo>
                  <a:lnTo>
                    <a:pt x="299" y="557"/>
                  </a:lnTo>
                  <a:lnTo>
                    <a:pt x="298" y="544"/>
                  </a:lnTo>
                  <a:lnTo>
                    <a:pt x="298" y="544"/>
                  </a:lnTo>
                  <a:lnTo>
                    <a:pt x="299" y="532"/>
                  </a:lnTo>
                  <a:lnTo>
                    <a:pt x="300" y="520"/>
                  </a:lnTo>
                  <a:lnTo>
                    <a:pt x="304" y="509"/>
                  </a:lnTo>
                  <a:lnTo>
                    <a:pt x="308" y="498"/>
                  </a:lnTo>
                  <a:lnTo>
                    <a:pt x="312" y="487"/>
                  </a:lnTo>
                  <a:lnTo>
                    <a:pt x="318" y="477"/>
                  </a:lnTo>
                  <a:lnTo>
                    <a:pt x="326" y="468"/>
                  </a:lnTo>
                  <a:lnTo>
                    <a:pt x="333" y="459"/>
                  </a:lnTo>
                  <a:lnTo>
                    <a:pt x="341" y="452"/>
                  </a:lnTo>
                  <a:lnTo>
                    <a:pt x="351" y="445"/>
                  </a:lnTo>
                  <a:lnTo>
                    <a:pt x="360" y="439"/>
                  </a:lnTo>
                  <a:lnTo>
                    <a:pt x="371" y="434"/>
                  </a:lnTo>
                  <a:lnTo>
                    <a:pt x="382" y="431"/>
                  </a:lnTo>
                  <a:lnTo>
                    <a:pt x="393" y="427"/>
                  </a:lnTo>
                  <a:lnTo>
                    <a:pt x="405" y="426"/>
                  </a:lnTo>
                  <a:lnTo>
                    <a:pt x="417" y="425"/>
                  </a:lnTo>
                  <a:lnTo>
                    <a:pt x="2052" y="425"/>
                  </a:lnTo>
                  <a:lnTo>
                    <a:pt x="2052" y="425"/>
                  </a:lnTo>
                  <a:lnTo>
                    <a:pt x="2065" y="426"/>
                  </a:lnTo>
                  <a:lnTo>
                    <a:pt x="2076" y="427"/>
                  </a:lnTo>
                  <a:lnTo>
                    <a:pt x="2088" y="431"/>
                  </a:lnTo>
                  <a:lnTo>
                    <a:pt x="2098" y="434"/>
                  </a:lnTo>
                  <a:lnTo>
                    <a:pt x="2109" y="439"/>
                  </a:lnTo>
                  <a:lnTo>
                    <a:pt x="2119" y="445"/>
                  </a:lnTo>
                  <a:lnTo>
                    <a:pt x="2127" y="452"/>
                  </a:lnTo>
                  <a:lnTo>
                    <a:pt x="2137" y="459"/>
                  </a:lnTo>
                  <a:lnTo>
                    <a:pt x="2144" y="468"/>
                  </a:lnTo>
                  <a:lnTo>
                    <a:pt x="2151" y="477"/>
                  </a:lnTo>
                  <a:lnTo>
                    <a:pt x="2157" y="487"/>
                  </a:lnTo>
                  <a:lnTo>
                    <a:pt x="2162" y="498"/>
                  </a:lnTo>
                  <a:lnTo>
                    <a:pt x="2166" y="509"/>
                  </a:lnTo>
                  <a:lnTo>
                    <a:pt x="2168" y="520"/>
                  </a:lnTo>
                  <a:lnTo>
                    <a:pt x="2171" y="532"/>
                  </a:lnTo>
                  <a:lnTo>
                    <a:pt x="2172" y="544"/>
                  </a:lnTo>
                  <a:lnTo>
                    <a:pt x="2172" y="544"/>
                  </a:lnTo>
                  <a:lnTo>
                    <a:pt x="2171" y="557"/>
                  </a:lnTo>
                  <a:lnTo>
                    <a:pt x="2168" y="568"/>
                  </a:lnTo>
                  <a:lnTo>
                    <a:pt x="2166" y="580"/>
                  </a:lnTo>
                  <a:lnTo>
                    <a:pt x="2162" y="590"/>
                  </a:lnTo>
                  <a:lnTo>
                    <a:pt x="2157" y="601"/>
                  </a:lnTo>
                  <a:lnTo>
                    <a:pt x="2151" y="611"/>
                  </a:lnTo>
                  <a:lnTo>
                    <a:pt x="2144" y="619"/>
                  </a:lnTo>
                  <a:lnTo>
                    <a:pt x="2137" y="629"/>
                  </a:lnTo>
                  <a:lnTo>
                    <a:pt x="2127" y="636"/>
                  </a:lnTo>
                  <a:lnTo>
                    <a:pt x="2119" y="643"/>
                  </a:lnTo>
                  <a:lnTo>
                    <a:pt x="2109" y="649"/>
                  </a:lnTo>
                  <a:lnTo>
                    <a:pt x="2098" y="654"/>
                  </a:lnTo>
                  <a:lnTo>
                    <a:pt x="2088" y="658"/>
                  </a:lnTo>
                  <a:lnTo>
                    <a:pt x="2076" y="661"/>
                  </a:lnTo>
                  <a:lnTo>
                    <a:pt x="2065" y="663"/>
                  </a:lnTo>
                  <a:lnTo>
                    <a:pt x="2052" y="664"/>
                  </a:lnTo>
                  <a:lnTo>
                    <a:pt x="2052" y="6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40">
              <a:extLst>
                <a:ext uri="{FF2B5EF4-FFF2-40B4-BE49-F238E27FC236}">
                  <a16:creationId xmlns:a16="http://schemas.microsoft.com/office/drawing/2014/main" id="{A3E2B824-92E5-421F-8441-6CA79BCE3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421" y="2219614"/>
              <a:ext cx="128928" cy="129718"/>
            </a:xfrm>
            <a:custGeom>
              <a:avLst/>
              <a:gdLst>
                <a:gd name="T0" fmla="*/ 293 w 653"/>
                <a:gd name="T1" fmla="*/ 2 h 655"/>
                <a:gd name="T2" fmla="*/ 229 w 653"/>
                <a:gd name="T3" fmla="*/ 16 h 655"/>
                <a:gd name="T4" fmla="*/ 170 w 653"/>
                <a:gd name="T5" fmla="*/ 40 h 655"/>
                <a:gd name="T6" fmla="*/ 119 w 653"/>
                <a:gd name="T7" fmla="*/ 76 h 655"/>
                <a:gd name="T8" fmla="*/ 74 w 653"/>
                <a:gd name="T9" fmla="*/ 120 h 655"/>
                <a:gd name="T10" fmla="*/ 39 w 653"/>
                <a:gd name="T11" fmla="*/ 172 h 655"/>
                <a:gd name="T12" fmla="*/ 14 w 653"/>
                <a:gd name="T13" fmla="*/ 231 h 655"/>
                <a:gd name="T14" fmla="*/ 1 w 653"/>
                <a:gd name="T15" fmla="*/ 295 h 655"/>
                <a:gd name="T16" fmla="*/ 0 w 653"/>
                <a:gd name="T17" fmla="*/ 345 h 655"/>
                <a:gd name="T18" fmla="*/ 9 w 653"/>
                <a:gd name="T19" fmla="*/ 410 h 655"/>
                <a:gd name="T20" fmla="*/ 31 w 653"/>
                <a:gd name="T21" fmla="*/ 470 h 655"/>
                <a:gd name="T22" fmla="*/ 64 w 653"/>
                <a:gd name="T23" fmla="*/ 524 h 655"/>
                <a:gd name="T24" fmla="*/ 107 w 653"/>
                <a:gd name="T25" fmla="*/ 570 h 655"/>
                <a:gd name="T26" fmla="*/ 157 w 653"/>
                <a:gd name="T27" fmla="*/ 608 h 655"/>
                <a:gd name="T28" fmla="*/ 213 w 653"/>
                <a:gd name="T29" fmla="*/ 636 h 655"/>
                <a:gd name="T30" fmla="*/ 276 w 653"/>
                <a:gd name="T31" fmla="*/ 651 h 655"/>
                <a:gd name="T32" fmla="*/ 326 w 653"/>
                <a:gd name="T33" fmla="*/ 655 h 655"/>
                <a:gd name="T34" fmla="*/ 393 w 653"/>
                <a:gd name="T35" fmla="*/ 649 h 655"/>
                <a:gd name="T36" fmla="*/ 454 w 653"/>
                <a:gd name="T37" fmla="*/ 630 h 655"/>
                <a:gd name="T38" fmla="*/ 509 w 653"/>
                <a:gd name="T39" fmla="*/ 600 h 655"/>
                <a:gd name="T40" fmla="*/ 557 w 653"/>
                <a:gd name="T41" fmla="*/ 559 h 655"/>
                <a:gd name="T42" fmla="*/ 598 w 653"/>
                <a:gd name="T43" fmla="*/ 511 h 655"/>
                <a:gd name="T44" fmla="*/ 628 w 653"/>
                <a:gd name="T45" fmla="*/ 456 h 655"/>
                <a:gd name="T46" fmla="*/ 647 w 653"/>
                <a:gd name="T47" fmla="*/ 394 h 655"/>
                <a:gd name="T48" fmla="*/ 653 w 653"/>
                <a:gd name="T49" fmla="*/ 328 h 655"/>
                <a:gd name="T50" fmla="*/ 650 w 653"/>
                <a:gd name="T51" fmla="*/ 278 h 655"/>
                <a:gd name="T52" fmla="*/ 634 w 653"/>
                <a:gd name="T53" fmla="*/ 215 h 655"/>
                <a:gd name="T54" fmla="*/ 606 w 653"/>
                <a:gd name="T55" fmla="*/ 159 h 655"/>
                <a:gd name="T56" fmla="*/ 569 w 653"/>
                <a:gd name="T57" fmla="*/ 108 h 655"/>
                <a:gd name="T58" fmla="*/ 522 w 653"/>
                <a:gd name="T59" fmla="*/ 66 h 655"/>
                <a:gd name="T60" fmla="*/ 468 w 653"/>
                <a:gd name="T61" fmla="*/ 33 h 655"/>
                <a:gd name="T62" fmla="*/ 408 w 653"/>
                <a:gd name="T63" fmla="*/ 11 h 655"/>
                <a:gd name="T64" fmla="*/ 343 w 653"/>
                <a:gd name="T65" fmla="*/ 1 h 655"/>
                <a:gd name="T66" fmla="*/ 326 w 653"/>
                <a:gd name="T67" fmla="*/ 424 h 655"/>
                <a:gd name="T68" fmla="*/ 289 w 653"/>
                <a:gd name="T69" fmla="*/ 417 h 655"/>
                <a:gd name="T70" fmla="*/ 258 w 653"/>
                <a:gd name="T71" fmla="*/ 397 h 655"/>
                <a:gd name="T72" fmla="*/ 238 w 653"/>
                <a:gd name="T73" fmla="*/ 365 h 655"/>
                <a:gd name="T74" fmla="*/ 230 w 653"/>
                <a:gd name="T75" fmla="*/ 328 h 655"/>
                <a:gd name="T76" fmla="*/ 234 w 653"/>
                <a:gd name="T77" fmla="*/ 299 h 655"/>
                <a:gd name="T78" fmla="*/ 252 w 653"/>
                <a:gd name="T79" fmla="*/ 267 h 655"/>
                <a:gd name="T80" fmla="*/ 281 w 653"/>
                <a:gd name="T81" fmla="*/ 243 h 655"/>
                <a:gd name="T82" fmla="*/ 317 w 653"/>
                <a:gd name="T83" fmla="*/ 232 h 655"/>
                <a:gd name="T84" fmla="*/ 346 w 653"/>
                <a:gd name="T85" fmla="*/ 233 h 655"/>
                <a:gd name="T86" fmla="*/ 381 w 653"/>
                <a:gd name="T87" fmla="*/ 248 h 655"/>
                <a:gd name="T88" fmla="*/ 407 w 653"/>
                <a:gd name="T89" fmla="*/ 274 h 655"/>
                <a:gd name="T90" fmla="*/ 421 w 653"/>
                <a:gd name="T91" fmla="*/ 309 h 655"/>
                <a:gd name="T92" fmla="*/ 423 w 653"/>
                <a:gd name="T93" fmla="*/ 338 h 655"/>
                <a:gd name="T94" fmla="*/ 412 w 653"/>
                <a:gd name="T95" fmla="*/ 374 h 655"/>
                <a:gd name="T96" fmla="*/ 388 w 653"/>
                <a:gd name="T97" fmla="*/ 403 h 655"/>
                <a:gd name="T98" fmla="*/ 355 w 653"/>
                <a:gd name="T99" fmla="*/ 421 h 655"/>
                <a:gd name="T100" fmla="*/ 326 w 653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655">
                  <a:moveTo>
                    <a:pt x="326" y="0"/>
                  </a:moveTo>
                  <a:lnTo>
                    <a:pt x="326" y="0"/>
                  </a:lnTo>
                  <a:lnTo>
                    <a:pt x="310" y="1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7"/>
                  </a:lnTo>
                  <a:lnTo>
                    <a:pt x="245" y="11"/>
                  </a:lnTo>
                  <a:lnTo>
                    <a:pt x="229" y="16"/>
                  </a:lnTo>
                  <a:lnTo>
                    <a:pt x="213" y="20"/>
                  </a:lnTo>
                  <a:lnTo>
                    <a:pt x="199" y="26"/>
                  </a:lnTo>
                  <a:lnTo>
                    <a:pt x="185" y="33"/>
                  </a:lnTo>
                  <a:lnTo>
                    <a:pt x="170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1" y="66"/>
                  </a:lnTo>
                  <a:lnTo>
                    <a:pt x="119" y="76"/>
                  </a:lnTo>
                  <a:lnTo>
                    <a:pt x="107" y="85"/>
                  </a:lnTo>
                  <a:lnTo>
                    <a:pt x="94" y="96"/>
                  </a:lnTo>
                  <a:lnTo>
                    <a:pt x="84" y="108"/>
                  </a:lnTo>
                  <a:lnTo>
                    <a:pt x="74" y="120"/>
                  </a:lnTo>
                  <a:lnTo>
                    <a:pt x="64" y="132"/>
                  </a:lnTo>
                  <a:lnTo>
                    <a:pt x="55" y="144"/>
                  </a:lnTo>
                  <a:lnTo>
                    <a:pt x="46" y="159"/>
                  </a:lnTo>
                  <a:lnTo>
                    <a:pt x="39" y="172"/>
                  </a:lnTo>
                  <a:lnTo>
                    <a:pt x="31" y="186"/>
                  </a:lnTo>
                  <a:lnTo>
                    <a:pt x="25" y="201"/>
                  </a:lnTo>
                  <a:lnTo>
                    <a:pt x="19" y="215"/>
                  </a:lnTo>
                  <a:lnTo>
                    <a:pt x="14" y="231"/>
                  </a:lnTo>
                  <a:lnTo>
                    <a:pt x="9" y="246"/>
                  </a:lnTo>
                  <a:lnTo>
                    <a:pt x="6" y="262"/>
                  </a:lnTo>
                  <a:lnTo>
                    <a:pt x="3" y="278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45"/>
                  </a:lnTo>
                  <a:lnTo>
                    <a:pt x="1" y="362"/>
                  </a:lnTo>
                  <a:lnTo>
                    <a:pt x="3" y="377"/>
                  </a:lnTo>
                  <a:lnTo>
                    <a:pt x="6" y="394"/>
                  </a:lnTo>
                  <a:lnTo>
                    <a:pt x="9" y="410"/>
                  </a:lnTo>
                  <a:lnTo>
                    <a:pt x="14" y="426"/>
                  </a:lnTo>
                  <a:lnTo>
                    <a:pt x="19" y="440"/>
                  </a:lnTo>
                  <a:lnTo>
                    <a:pt x="25" y="456"/>
                  </a:lnTo>
                  <a:lnTo>
                    <a:pt x="31" y="470"/>
                  </a:lnTo>
                  <a:lnTo>
                    <a:pt x="39" y="484"/>
                  </a:lnTo>
                  <a:lnTo>
                    <a:pt x="46" y="498"/>
                  </a:lnTo>
                  <a:lnTo>
                    <a:pt x="55" y="511"/>
                  </a:lnTo>
                  <a:lnTo>
                    <a:pt x="64" y="524"/>
                  </a:lnTo>
                  <a:lnTo>
                    <a:pt x="74" y="536"/>
                  </a:lnTo>
                  <a:lnTo>
                    <a:pt x="84" y="548"/>
                  </a:lnTo>
                  <a:lnTo>
                    <a:pt x="94" y="559"/>
                  </a:lnTo>
                  <a:lnTo>
                    <a:pt x="107" y="570"/>
                  </a:lnTo>
                  <a:lnTo>
                    <a:pt x="119" y="581"/>
                  </a:lnTo>
                  <a:lnTo>
                    <a:pt x="131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0" y="615"/>
                  </a:lnTo>
                  <a:lnTo>
                    <a:pt x="185" y="623"/>
                  </a:lnTo>
                  <a:lnTo>
                    <a:pt x="199" y="630"/>
                  </a:lnTo>
                  <a:lnTo>
                    <a:pt x="213" y="636"/>
                  </a:lnTo>
                  <a:lnTo>
                    <a:pt x="229" y="641"/>
                  </a:lnTo>
                  <a:lnTo>
                    <a:pt x="245" y="644"/>
                  </a:lnTo>
                  <a:lnTo>
                    <a:pt x="260" y="649"/>
                  </a:lnTo>
                  <a:lnTo>
                    <a:pt x="276" y="651"/>
                  </a:lnTo>
                  <a:lnTo>
                    <a:pt x="293" y="654"/>
                  </a:lnTo>
                  <a:lnTo>
                    <a:pt x="310" y="655"/>
                  </a:lnTo>
                  <a:lnTo>
                    <a:pt x="326" y="655"/>
                  </a:lnTo>
                  <a:lnTo>
                    <a:pt x="326" y="655"/>
                  </a:lnTo>
                  <a:lnTo>
                    <a:pt x="343" y="655"/>
                  </a:lnTo>
                  <a:lnTo>
                    <a:pt x="360" y="654"/>
                  </a:lnTo>
                  <a:lnTo>
                    <a:pt x="376" y="651"/>
                  </a:lnTo>
                  <a:lnTo>
                    <a:pt x="393" y="649"/>
                  </a:lnTo>
                  <a:lnTo>
                    <a:pt x="408" y="644"/>
                  </a:lnTo>
                  <a:lnTo>
                    <a:pt x="424" y="641"/>
                  </a:lnTo>
                  <a:lnTo>
                    <a:pt x="439" y="636"/>
                  </a:lnTo>
                  <a:lnTo>
                    <a:pt x="454" y="630"/>
                  </a:lnTo>
                  <a:lnTo>
                    <a:pt x="468" y="623"/>
                  </a:lnTo>
                  <a:lnTo>
                    <a:pt x="483" y="615"/>
                  </a:lnTo>
                  <a:lnTo>
                    <a:pt x="496" y="608"/>
                  </a:lnTo>
                  <a:lnTo>
                    <a:pt x="509" y="600"/>
                  </a:lnTo>
                  <a:lnTo>
                    <a:pt x="522" y="590"/>
                  </a:lnTo>
                  <a:lnTo>
                    <a:pt x="534" y="581"/>
                  </a:lnTo>
                  <a:lnTo>
                    <a:pt x="546" y="570"/>
                  </a:lnTo>
                  <a:lnTo>
                    <a:pt x="557" y="559"/>
                  </a:lnTo>
                  <a:lnTo>
                    <a:pt x="569" y="548"/>
                  </a:lnTo>
                  <a:lnTo>
                    <a:pt x="579" y="536"/>
                  </a:lnTo>
                  <a:lnTo>
                    <a:pt x="588" y="524"/>
                  </a:lnTo>
                  <a:lnTo>
                    <a:pt x="598" y="511"/>
                  </a:lnTo>
                  <a:lnTo>
                    <a:pt x="606" y="498"/>
                  </a:lnTo>
                  <a:lnTo>
                    <a:pt x="614" y="484"/>
                  </a:lnTo>
                  <a:lnTo>
                    <a:pt x="621" y="470"/>
                  </a:lnTo>
                  <a:lnTo>
                    <a:pt x="628" y="456"/>
                  </a:lnTo>
                  <a:lnTo>
                    <a:pt x="634" y="440"/>
                  </a:lnTo>
                  <a:lnTo>
                    <a:pt x="639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0" y="377"/>
                  </a:lnTo>
                  <a:lnTo>
                    <a:pt x="652" y="362"/>
                  </a:lnTo>
                  <a:lnTo>
                    <a:pt x="653" y="345"/>
                  </a:lnTo>
                  <a:lnTo>
                    <a:pt x="653" y="328"/>
                  </a:lnTo>
                  <a:lnTo>
                    <a:pt x="653" y="328"/>
                  </a:lnTo>
                  <a:lnTo>
                    <a:pt x="653" y="311"/>
                  </a:lnTo>
                  <a:lnTo>
                    <a:pt x="652" y="295"/>
                  </a:lnTo>
                  <a:lnTo>
                    <a:pt x="650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39" y="231"/>
                  </a:lnTo>
                  <a:lnTo>
                    <a:pt x="634" y="215"/>
                  </a:lnTo>
                  <a:lnTo>
                    <a:pt x="628" y="201"/>
                  </a:lnTo>
                  <a:lnTo>
                    <a:pt x="621" y="186"/>
                  </a:lnTo>
                  <a:lnTo>
                    <a:pt x="614" y="172"/>
                  </a:lnTo>
                  <a:lnTo>
                    <a:pt x="606" y="159"/>
                  </a:lnTo>
                  <a:lnTo>
                    <a:pt x="598" y="144"/>
                  </a:lnTo>
                  <a:lnTo>
                    <a:pt x="588" y="132"/>
                  </a:lnTo>
                  <a:lnTo>
                    <a:pt x="579" y="120"/>
                  </a:lnTo>
                  <a:lnTo>
                    <a:pt x="569" y="108"/>
                  </a:lnTo>
                  <a:lnTo>
                    <a:pt x="557" y="96"/>
                  </a:lnTo>
                  <a:lnTo>
                    <a:pt x="546" y="85"/>
                  </a:lnTo>
                  <a:lnTo>
                    <a:pt x="534" y="76"/>
                  </a:lnTo>
                  <a:lnTo>
                    <a:pt x="522" y="66"/>
                  </a:lnTo>
                  <a:lnTo>
                    <a:pt x="509" y="57"/>
                  </a:lnTo>
                  <a:lnTo>
                    <a:pt x="496" y="48"/>
                  </a:lnTo>
                  <a:lnTo>
                    <a:pt x="483" y="40"/>
                  </a:lnTo>
                  <a:lnTo>
                    <a:pt x="468" y="33"/>
                  </a:lnTo>
                  <a:lnTo>
                    <a:pt x="454" y="26"/>
                  </a:lnTo>
                  <a:lnTo>
                    <a:pt x="439" y="20"/>
                  </a:lnTo>
                  <a:lnTo>
                    <a:pt x="424" y="16"/>
                  </a:lnTo>
                  <a:lnTo>
                    <a:pt x="408" y="11"/>
                  </a:lnTo>
                  <a:lnTo>
                    <a:pt x="393" y="7"/>
                  </a:lnTo>
                  <a:lnTo>
                    <a:pt x="376" y="5"/>
                  </a:lnTo>
                  <a:lnTo>
                    <a:pt x="360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26" y="0"/>
                  </a:lnTo>
                  <a:close/>
                  <a:moveTo>
                    <a:pt x="326" y="424"/>
                  </a:moveTo>
                  <a:lnTo>
                    <a:pt x="326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8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2" y="407"/>
                  </a:lnTo>
                  <a:lnTo>
                    <a:pt x="265" y="403"/>
                  </a:lnTo>
                  <a:lnTo>
                    <a:pt x="258" y="397"/>
                  </a:lnTo>
                  <a:lnTo>
                    <a:pt x="252" y="389"/>
                  </a:lnTo>
                  <a:lnTo>
                    <a:pt x="246" y="382"/>
                  </a:lnTo>
                  <a:lnTo>
                    <a:pt x="241" y="374"/>
                  </a:lnTo>
                  <a:lnTo>
                    <a:pt x="238" y="365"/>
                  </a:lnTo>
                  <a:lnTo>
                    <a:pt x="234" y="357"/>
                  </a:lnTo>
                  <a:lnTo>
                    <a:pt x="232" y="347"/>
                  </a:lnTo>
                  <a:lnTo>
                    <a:pt x="230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19"/>
                  </a:lnTo>
                  <a:lnTo>
                    <a:pt x="232" y="309"/>
                  </a:lnTo>
                  <a:lnTo>
                    <a:pt x="234" y="299"/>
                  </a:lnTo>
                  <a:lnTo>
                    <a:pt x="238" y="290"/>
                  </a:lnTo>
                  <a:lnTo>
                    <a:pt x="241" y="281"/>
                  </a:lnTo>
                  <a:lnTo>
                    <a:pt x="246" y="274"/>
                  </a:lnTo>
                  <a:lnTo>
                    <a:pt x="252" y="267"/>
                  </a:lnTo>
                  <a:lnTo>
                    <a:pt x="258" y="260"/>
                  </a:lnTo>
                  <a:lnTo>
                    <a:pt x="265" y="254"/>
                  </a:lnTo>
                  <a:lnTo>
                    <a:pt x="272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8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6" y="231"/>
                  </a:lnTo>
                  <a:lnTo>
                    <a:pt x="326" y="231"/>
                  </a:lnTo>
                  <a:lnTo>
                    <a:pt x="336" y="232"/>
                  </a:lnTo>
                  <a:lnTo>
                    <a:pt x="346" y="233"/>
                  </a:lnTo>
                  <a:lnTo>
                    <a:pt x="355" y="236"/>
                  </a:lnTo>
                  <a:lnTo>
                    <a:pt x="364" y="239"/>
                  </a:lnTo>
                  <a:lnTo>
                    <a:pt x="372" y="243"/>
                  </a:lnTo>
                  <a:lnTo>
                    <a:pt x="381" y="248"/>
                  </a:lnTo>
                  <a:lnTo>
                    <a:pt x="388" y="254"/>
                  </a:lnTo>
                  <a:lnTo>
                    <a:pt x="395" y="260"/>
                  </a:lnTo>
                  <a:lnTo>
                    <a:pt x="401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5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3" y="319"/>
                  </a:lnTo>
                  <a:lnTo>
                    <a:pt x="423" y="328"/>
                  </a:lnTo>
                  <a:lnTo>
                    <a:pt x="423" y="328"/>
                  </a:lnTo>
                  <a:lnTo>
                    <a:pt x="423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5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1" y="389"/>
                  </a:lnTo>
                  <a:lnTo>
                    <a:pt x="395" y="397"/>
                  </a:lnTo>
                  <a:lnTo>
                    <a:pt x="388" y="403"/>
                  </a:lnTo>
                  <a:lnTo>
                    <a:pt x="381" y="407"/>
                  </a:lnTo>
                  <a:lnTo>
                    <a:pt x="372" y="412"/>
                  </a:lnTo>
                  <a:lnTo>
                    <a:pt x="364" y="417"/>
                  </a:lnTo>
                  <a:lnTo>
                    <a:pt x="355" y="421"/>
                  </a:lnTo>
                  <a:lnTo>
                    <a:pt x="346" y="423"/>
                  </a:lnTo>
                  <a:lnTo>
                    <a:pt x="336" y="424"/>
                  </a:lnTo>
                  <a:lnTo>
                    <a:pt x="326" y="424"/>
                  </a:lnTo>
                  <a:lnTo>
                    <a:pt x="3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41">
              <a:extLst>
                <a:ext uri="{FF2B5EF4-FFF2-40B4-BE49-F238E27FC236}">
                  <a16:creationId xmlns:a16="http://schemas.microsoft.com/office/drawing/2014/main" id="{6DE8E958-46C7-4668-B38D-9AB5EE430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9721" y="2219614"/>
              <a:ext cx="129718" cy="129718"/>
            </a:xfrm>
            <a:custGeom>
              <a:avLst/>
              <a:gdLst>
                <a:gd name="T0" fmla="*/ 294 w 655"/>
                <a:gd name="T1" fmla="*/ 2 h 655"/>
                <a:gd name="T2" fmla="*/ 230 w 655"/>
                <a:gd name="T3" fmla="*/ 16 h 655"/>
                <a:gd name="T4" fmla="*/ 171 w 655"/>
                <a:gd name="T5" fmla="*/ 40 h 655"/>
                <a:gd name="T6" fmla="*/ 119 w 655"/>
                <a:gd name="T7" fmla="*/ 76 h 655"/>
                <a:gd name="T8" fmla="*/ 75 w 655"/>
                <a:gd name="T9" fmla="*/ 120 h 655"/>
                <a:gd name="T10" fmla="*/ 39 w 655"/>
                <a:gd name="T11" fmla="*/ 172 h 655"/>
                <a:gd name="T12" fmla="*/ 15 w 655"/>
                <a:gd name="T13" fmla="*/ 231 h 655"/>
                <a:gd name="T14" fmla="*/ 2 w 655"/>
                <a:gd name="T15" fmla="*/ 295 h 655"/>
                <a:gd name="T16" fmla="*/ 1 w 655"/>
                <a:gd name="T17" fmla="*/ 345 h 655"/>
                <a:gd name="T18" fmla="*/ 10 w 655"/>
                <a:gd name="T19" fmla="*/ 410 h 655"/>
                <a:gd name="T20" fmla="*/ 32 w 655"/>
                <a:gd name="T21" fmla="*/ 470 h 655"/>
                <a:gd name="T22" fmla="*/ 64 w 655"/>
                <a:gd name="T23" fmla="*/ 524 h 655"/>
                <a:gd name="T24" fmla="*/ 108 w 655"/>
                <a:gd name="T25" fmla="*/ 570 h 655"/>
                <a:gd name="T26" fmla="*/ 157 w 655"/>
                <a:gd name="T27" fmla="*/ 608 h 655"/>
                <a:gd name="T28" fmla="*/ 215 w 655"/>
                <a:gd name="T29" fmla="*/ 636 h 655"/>
                <a:gd name="T30" fmla="*/ 277 w 655"/>
                <a:gd name="T31" fmla="*/ 651 h 655"/>
                <a:gd name="T32" fmla="*/ 328 w 655"/>
                <a:gd name="T33" fmla="*/ 655 h 655"/>
                <a:gd name="T34" fmla="*/ 394 w 655"/>
                <a:gd name="T35" fmla="*/ 649 h 655"/>
                <a:gd name="T36" fmla="*/ 455 w 655"/>
                <a:gd name="T37" fmla="*/ 630 h 655"/>
                <a:gd name="T38" fmla="*/ 510 w 655"/>
                <a:gd name="T39" fmla="*/ 600 h 655"/>
                <a:gd name="T40" fmla="*/ 558 w 655"/>
                <a:gd name="T41" fmla="*/ 559 h 655"/>
                <a:gd name="T42" fmla="*/ 598 w 655"/>
                <a:gd name="T43" fmla="*/ 511 h 655"/>
                <a:gd name="T44" fmla="*/ 629 w 655"/>
                <a:gd name="T45" fmla="*/ 456 h 655"/>
                <a:gd name="T46" fmla="*/ 647 w 655"/>
                <a:gd name="T47" fmla="*/ 394 h 655"/>
                <a:gd name="T48" fmla="*/ 655 w 655"/>
                <a:gd name="T49" fmla="*/ 328 h 655"/>
                <a:gd name="T50" fmla="*/ 651 w 655"/>
                <a:gd name="T51" fmla="*/ 278 h 655"/>
                <a:gd name="T52" fmla="*/ 634 w 655"/>
                <a:gd name="T53" fmla="*/ 215 h 655"/>
                <a:gd name="T54" fmla="*/ 608 w 655"/>
                <a:gd name="T55" fmla="*/ 159 h 655"/>
                <a:gd name="T56" fmla="*/ 569 w 655"/>
                <a:gd name="T57" fmla="*/ 108 h 655"/>
                <a:gd name="T58" fmla="*/ 524 w 655"/>
                <a:gd name="T59" fmla="*/ 66 h 655"/>
                <a:gd name="T60" fmla="*/ 469 w 655"/>
                <a:gd name="T61" fmla="*/ 33 h 655"/>
                <a:gd name="T62" fmla="*/ 409 w 655"/>
                <a:gd name="T63" fmla="*/ 11 h 655"/>
                <a:gd name="T64" fmla="*/ 344 w 655"/>
                <a:gd name="T65" fmla="*/ 1 h 655"/>
                <a:gd name="T66" fmla="*/ 328 w 655"/>
                <a:gd name="T67" fmla="*/ 424 h 655"/>
                <a:gd name="T68" fmla="*/ 289 w 655"/>
                <a:gd name="T69" fmla="*/ 417 h 655"/>
                <a:gd name="T70" fmla="*/ 259 w 655"/>
                <a:gd name="T71" fmla="*/ 397 h 655"/>
                <a:gd name="T72" fmla="*/ 239 w 655"/>
                <a:gd name="T73" fmla="*/ 365 h 655"/>
                <a:gd name="T74" fmla="*/ 230 w 655"/>
                <a:gd name="T75" fmla="*/ 328 h 655"/>
                <a:gd name="T76" fmla="*/ 235 w 655"/>
                <a:gd name="T77" fmla="*/ 299 h 655"/>
                <a:gd name="T78" fmla="*/ 253 w 655"/>
                <a:gd name="T79" fmla="*/ 267 h 655"/>
                <a:gd name="T80" fmla="*/ 281 w 655"/>
                <a:gd name="T81" fmla="*/ 243 h 655"/>
                <a:gd name="T82" fmla="*/ 317 w 655"/>
                <a:gd name="T83" fmla="*/ 232 h 655"/>
                <a:gd name="T84" fmla="*/ 347 w 655"/>
                <a:gd name="T85" fmla="*/ 233 h 655"/>
                <a:gd name="T86" fmla="*/ 382 w 655"/>
                <a:gd name="T87" fmla="*/ 248 h 655"/>
                <a:gd name="T88" fmla="*/ 407 w 655"/>
                <a:gd name="T89" fmla="*/ 274 h 655"/>
                <a:gd name="T90" fmla="*/ 421 w 655"/>
                <a:gd name="T91" fmla="*/ 309 h 655"/>
                <a:gd name="T92" fmla="*/ 424 w 655"/>
                <a:gd name="T93" fmla="*/ 338 h 655"/>
                <a:gd name="T94" fmla="*/ 412 w 655"/>
                <a:gd name="T95" fmla="*/ 374 h 655"/>
                <a:gd name="T96" fmla="*/ 389 w 655"/>
                <a:gd name="T97" fmla="*/ 403 h 655"/>
                <a:gd name="T98" fmla="*/ 356 w 655"/>
                <a:gd name="T99" fmla="*/ 421 h 655"/>
                <a:gd name="T100" fmla="*/ 328 w 655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5" h="655">
                  <a:moveTo>
                    <a:pt x="328" y="0"/>
                  </a:moveTo>
                  <a:lnTo>
                    <a:pt x="328" y="0"/>
                  </a:lnTo>
                  <a:lnTo>
                    <a:pt x="311" y="1"/>
                  </a:lnTo>
                  <a:lnTo>
                    <a:pt x="294" y="2"/>
                  </a:lnTo>
                  <a:lnTo>
                    <a:pt x="277" y="5"/>
                  </a:lnTo>
                  <a:lnTo>
                    <a:pt x="262" y="7"/>
                  </a:lnTo>
                  <a:lnTo>
                    <a:pt x="246" y="11"/>
                  </a:lnTo>
                  <a:lnTo>
                    <a:pt x="230" y="16"/>
                  </a:lnTo>
                  <a:lnTo>
                    <a:pt x="215" y="20"/>
                  </a:lnTo>
                  <a:lnTo>
                    <a:pt x="200" y="26"/>
                  </a:lnTo>
                  <a:lnTo>
                    <a:pt x="186" y="33"/>
                  </a:lnTo>
                  <a:lnTo>
                    <a:pt x="171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2" y="66"/>
                  </a:lnTo>
                  <a:lnTo>
                    <a:pt x="119" y="76"/>
                  </a:lnTo>
                  <a:lnTo>
                    <a:pt x="108" y="85"/>
                  </a:lnTo>
                  <a:lnTo>
                    <a:pt x="96" y="96"/>
                  </a:lnTo>
                  <a:lnTo>
                    <a:pt x="85" y="108"/>
                  </a:lnTo>
                  <a:lnTo>
                    <a:pt x="75" y="120"/>
                  </a:lnTo>
                  <a:lnTo>
                    <a:pt x="64" y="132"/>
                  </a:lnTo>
                  <a:lnTo>
                    <a:pt x="56" y="144"/>
                  </a:lnTo>
                  <a:lnTo>
                    <a:pt x="48" y="159"/>
                  </a:lnTo>
                  <a:lnTo>
                    <a:pt x="39" y="172"/>
                  </a:lnTo>
                  <a:lnTo>
                    <a:pt x="32" y="186"/>
                  </a:lnTo>
                  <a:lnTo>
                    <a:pt x="26" y="201"/>
                  </a:lnTo>
                  <a:lnTo>
                    <a:pt x="20" y="215"/>
                  </a:lnTo>
                  <a:lnTo>
                    <a:pt x="15" y="231"/>
                  </a:lnTo>
                  <a:lnTo>
                    <a:pt x="10" y="246"/>
                  </a:lnTo>
                  <a:lnTo>
                    <a:pt x="7" y="262"/>
                  </a:lnTo>
                  <a:lnTo>
                    <a:pt x="3" y="278"/>
                  </a:lnTo>
                  <a:lnTo>
                    <a:pt x="2" y="295"/>
                  </a:lnTo>
                  <a:lnTo>
                    <a:pt x="1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1" y="345"/>
                  </a:lnTo>
                  <a:lnTo>
                    <a:pt x="2" y="362"/>
                  </a:lnTo>
                  <a:lnTo>
                    <a:pt x="3" y="377"/>
                  </a:lnTo>
                  <a:lnTo>
                    <a:pt x="7" y="394"/>
                  </a:lnTo>
                  <a:lnTo>
                    <a:pt x="10" y="410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6" y="456"/>
                  </a:lnTo>
                  <a:lnTo>
                    <a:pt x="32" y="470"/>
                  </a:lnTo>
                  <a:lnTo>
                    <a:pt x="39" y="484"/>
                  </a:lnTo>
                  <a:lnTo>
                    <a:pt x="48" y="498"/>
                  </a:lnTo>
                  <a:lnTo>
                    <a:pt x="56" y="511"/>
                  </a:lnTo>
                  <a:lnTo>
                    <a:pt x="64" y="524"/>
                  </a:lnTo>
                  <a:lnTo>
                    <a:pt x="75" y="536"/>
                  </a:lnTo>
                  <a:lnTo>
                    <a:pt x="85" y="548"/>
                  </a:lnTo>
                  <a:lnTo>
                    <a:pt x="96" y="559"/>
                  </a:lnTo>
                  <a:lnTo>
                    <a:pt x="108" y="570"/>
                  </a:lnTo>
                  <a:lnTo>
                    <a:pt x="119" y="581"/>
                  </a:lnTo>
                  <a:lnTo>
                    <a:pt x="132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1" y="615"/>
                  </a:lnTo>
                  <a:lnTo>
                    <a:pt x="186" y="623"/>
                  </a:lnTo>
                  <a:lnTo>
                    <a:pt x="200" y="630"/>
                  </a:lnTo>
                  <a:lnTo>
                    <a:pt x="215" y="636"/>
                  </a:lnTo>
                  <a:lnTo>
                    <a:pt x="230" y="641"/>
                  </a:lnTo>
                  <a:lnTo>
                    <a:pt x="246" y="644"/>
                  </a:lnTo>
                  <a:lnTo>
                    <a:pt x="262" y="649"/>
                  </a:lnTo>
                  <a:lnTo>
                    <a:pt x="277" y="651"/>
                  </a:lnTo>
                  <a:lnTo>
                    <a:pt x="294" y="654"/>
                  </a:lnTo>
                  <a:lnTo>
                    <a:pt x="311" y="655"/>
                  </a:lnTo>
                  <a:lnTo>
                    <a:pt x="328" y="655"/>
                  </a:lnTo>
                  <a:lnTo>
                    <a:pt x="328" y="655"/>
                  </a:lnTo>
                  <a:lnTo>
                    <a:pt x="344" y="655"/>
                  </a:lnTo>
                  <a:lnTo>
                    <a:pt x="360" y="654"/>
                  </a:lnTo>
                  <a:lnTo>
                    <a:pt x="377" y="651"/>
                  </a:lnTo>
                  <a:lnTo>
                    <a:pt x="394" y="649"/>
                  </a:lnTo>
                  <a:lnTo>
                    <a:pt x="409" y="644"/>
                  </a:lnTo>
                  <a:lnTo>
                    <a:pt x="425" y="641"/>
                  </a:lnTo>
                  <a:lnTo>
                    <a:pt x="439" y="636"/>
                  </a:lnTo>
                  <a:lnTo>
                    <a:pt x="455" y="630"/>
                  </a:lnTo>
                  <a:lnTo>
                    <a:pt x="469" y="623"/>
                  </a:lnTo>
                  <a:lnTo>
                    <a:pt x="483" y="615"/>
                  </a:lnTo>
                  <a:lnTo>
                    <a:pt x="497" y="608"/>
                  </a:lnTo>
                  <a:lnTo>
                    <a:pt x="510" y="600"/>
                  </a:lnTo>
                  <a:lnTo>
                    <a:pt x="524" y="590"/>
                  </a:lnTo>
                  <a:lnTo>
                    <a:pt x="536" y="581"/>
                  </a:lnTo>
                  <a:lnTo>
                    <a:pt x="548" y="570"/>
                  </a:lnTo>
                  <a:lnTo>
                    <a:pt x="558" y="559"/>
                  </a:lnTo>
                  <a:lnTo>
                    <a:pt x="569" y="548"/>
                  </a:lnTo>
                  <a:lnTo>
                    <a:pt x="580" y="536"/>
                  </a:lnTo>
                  <a:lnTo>
                    <a:pt x="590" y="524"/>
                  </a:lnTo>
                  <a:lnTo>
                    <a:pt x="598" y="511"/>
                  </a:lnTo>
                  <a:lnTo>
                    <a:pt x="608" y="498"/>
                  </a:lnTo>
                  <a:lnTo>
                    <a:pt x="615" y="484"/>
                  </a:lnTo>
                  <a:lnTo>
                    <a:pt x="622" y="470"/>
                  </a:lnTo>
                  <a:lnTo>
                    <a:pt x="629" y="456"/>
                  </a:lnTo>
                  <a:lnTo>
                    <a:pt x="634" y="440"/>
                  </a:lnTo>
                  <a:lnTo>
                    <a:pt x="640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1" y="377"/>
                  </a:lnTo>
                  <a:lnTo>
                    <a:pt x="653" y="362"/>
                  </a:lnTo>
                  <a:lnTo>
                    <a:pt x="655" y="345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11"/>
                  </a:lnTo>
                  <a:lnTo>
                    <a:pt x="653" y="295"/>
                  </a:lnTo>
                  <a:lnTo>
                    <a:pt x="651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40" y="231"/>
                  </a:lnTo>
                  <a:lnTo>
                    <a:pt x="634" y="215"/>
                  </a:lnTo>
                  <a:lnTo>
                    <a:pt x="629" y="201"/>
                  </a:lnTo>
                  <a:lnTo>
                    <a:pt x="622" y="186"/>
                  </a:lnTo>
                  <a:lnTo>
                    <a:pt x="615" y="172"/>
                  </a:lnTo>
                  <a:lnTo>
                    <a:pt x="608" y="159"/>
                  </a:lnTo>
                  <a:lnTo>
                    <a:pt x="598" y="144"/>
                  </a:lnTo>
                  <a:lnTo>
                    <a:pt x="590" y="132"/>
                  </a:lnTo>
                  <a:lnTo>
                    <a:pt x="580" y="120"/>
                  </a:lnTo>
                  <a:lnTo>
                    <a:pt x="569" y="108"/>
                  </a:lnTo>
                  <a:lnTo>
                    <a:pt x="558" y="96"/>
                  </a:lnTo>
                  <a:lnTo>
                    <a:pt x="548" y="85"/>
                  </a:lnTo>
                  <a:lnTo>
                    <a:pt x="536" y="76"/>
                  </a:lnTo>
                  <a:lnTo>
                    <a:pt x="524" y="66"/>
                  </a:lnTo>
                  <a:lnTo>
                    <a:pt x="510" y="57"/>
                  </a:lnTo>
                  <a:lnTo>
                    <a:pt x="497" y="48"/>
                  </a:lnTo>
                  <a:lnTo>
                    <a:pt x="483" y="40"/>
                  </a:lnTo>
                  <a:lnTo>
                    <a:pt x="469" y="33"/>
                  </a:lnTo>
                  <a:lnTo>
                    <a:pt x="455" y="26"/>
                  </a:lnTo>
                  <a:lnTo>
                    <a:pt x="439" y="20"/>
                  </a:lnTo>
                  <a:lnTo>
                    <a:pt x="425" y="16"/>
                  </a:lnTo>
                  <a:lnTo>
                    <a:pt x="409" y="11"/>
                  </a:lnTo>
                  <a:lnTo>
                    <a:pt x="394" y="7"/>
                  </a:lnTo>
                  <a:lnTo>
                    <a:pt x="377" y="5"/>
                  </a:lnTo>
                  <a:lnTo>
                    <a:pt x="360" y="2"/>
                  </a:lnTo>
                  <a:lnTo>
                    <a:pt x="344" y="1"/>
                  </a:ln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28" y="424"/>
                  </a:moveTo>
                  <a:lnTo>
                    <a:pt x="328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9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4" y="407"/>
                  </a:lnTo>
                  <a:lnTo>
                    <a:pt x="266" y="403"/>
                  </a:lnTo>
                  <a:lnTo>
                    <a:pt x="259" y="397"/>
                  </a:lnTo>
                  <a:lnTo>
                    <a:pt x="253" y="389"/>
                  </a:lnTo>
                  <a:lnTo>
                    <a:pt x="247" y="382"/>
                  </a:lnTo>
                  <a:lnTo>
                    <a:pt x="242" y="374"/>
                  </a:lnTo>
                  <a:lnTo>
                    <a:pt x="239" y="365"/>
                  </a:lnTo>
                  <a:lnTo>
                    <a:pt x="235" y="357"/>
                  </a:lnTo>
                  <a:lnTo>
                    <a:pt x="233" y="347"/>
                  </a:lnTo>
                  <a:lnTo>
                    <a:pt x="231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1" y="319"/>
                  </a:lnTo>
                  <a:lnTo>
                    <a:pt x="233" y="309"/>
                  </a:lnTo>
                  <a:lnTo>
                    <a:pt x="235" y="299"/>
                  </a:lnTo>
                  <a:lnTo>
                    <a:pt x="239" y="290"/>
                  </a:lnTo>
                  <a:lnTo>
                    <a:pt x="242" y="281"/>
                  </a:lnTo>
                  <a:lnTo>
                    <a:pt x="247" y="274"/>
                  </a:lnTo>
                  <a:lnTo>
                    <a:pt x="253" y="267"/>
                  </a:lnTo>
                  <a:lnTo>
                    <a:pt x="259" y="260"/>
                  </a:lnTo>
                  <a:lnTo>
                    <a:pt x="266" y="254"/>
                  </a:lnTo>
                  <a:lnTo>
                    <a:pt x="274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9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37" y="232"/>
                  </a:lnTo>
                  <a:lnTo>
                    <a:pt x="347" y="233"/>
                  </a:lnTo>
                  <a:lnTo>
                    <a:pt x="356" y="236"/>
                  </a:lnTo>
                  <a:lnTo>
                    <a:pt x="365" y="239"/>
                  </a:lnTo>
                  <a:lnTo>
                    <a:pt x="373" y="243"/>
                  </a:lnTo>
                  <a:lnTo>
                    <a:pt x="382" y="248"/>
                  </a:lnTo>
                  <a:lnTo>
                    <a:pt x="389" y="254"/>
                  </a:lnTo>
                  <a:lnTo>
                    <a:pt x="395" y="260"/>
                  </a:lnTo>
                  <a:lnTo>
                    <a:pt x="402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7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4" y="319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7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2" y="389"/>
                  </a:lnTo>
                  <a:lnTo>
                    <a:pt x="395" y="397"/>
                  </a:lnTo>
                  <a:lnTo>
                    <a:pt x="389" y="403"/>
                  </a:lnTo>
                  <a:lnTo>
                    <a:pt x="382" y="407"/>
                  </a:lnTo>
                  <a:lnTo>
                    <a:pt x="373" y="412"/>
                  </a:lnTo>
                  <a:lnTo>
                    <a:pt x="365" y="417"/>
                  </a:lnTo>
                  <a:lnTo>
                    <a:pt x="356" y="421"/>
                  </a:lnTo>
                  <a:lnTo>
                    <a:pt x="347" y="423"/>
                  </a:lnTo>
                  <a:lnTo>
                    <a:pt x="337" y="424"/>
                  </a:lnTo>
                  <a:lnTo>
                    <a:pt x="328" y="424"/>
                  </a:lnTo>
                  <a:lnTo>
                    <a:pt x="328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42">
              <a:extLst>
                <a:ext uri="{FF2B5EF4-FFF2-40B4-BE49-F238E27FC236}">
                  <a16:creationId xmlns:a16="http://schemas.microsoft.com/office/drawing/2014/main" id="{382EF559-E687-49C6-BB38-F15ECB8B2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05" y="1720515"/>
              <a:ext cx="609834" cy="473788"/>
            </a:xfrm>
            <a:custGeom>
              <a:avLst/>
              <a:gdLst>
                <a:gd name="T0" fmla="*/ 1150 w 3085"/>
                <a:gd name="T1" fmla="*/ 2205 h 2398"/>
                <a:gd name="T2" fmla="*/ 351 w 3085"/>
                <a:gd name="T3" fmla="*/ 120 h 2398"/>
                <a:gd name="T4" fmla="*/ 345 w 3085"/>
                <a:gd name="T5" fmla="*/ 107 h 2398"/>
                <a:gd name="T6" fmla="*/ 333 w 3085"/>
                <a:gd name="T7" fmla="*/ 83 h 2398"/>
                <a:gd name="T8" fmla="*/ 316 w 3085"/>
                <a:gd name="T9" fmla="*/ 61 h 2398"/>
                <a:gd name="T10" fmla="*/ 297 w 3085"/>
                <a:gd name="T11" fmla="*/ 42 h 2398"/>
                <a:gd name="T12" fmla="*/ 274 w 3085"/>
                <a:gd name="T13" fmla="*/ 26 h 2398"/>
                <a:gd name="T14" fmla="*/ 250 w 3085"/>
                <a:gd name="T15" fmla="*/ 14 h 2398"/>
                <a:gd name="T16" fmla="*/ 224 w 3085"/>
                <a:gd name="T17" fmla="*/ 5 h 2398"/>
                <a:gd name="T18" fmla="*/ 195 w 3085"/>
                <a:gd name="T19" fmla="*/ 1 h 2398"/>
                <a:gd name="T20" fmla="*/ 180 w 3085"/>
                <a:gd name="T21" fmla="*/ 0 h 2398"/>
                <a:gd name="T22" fmla="*/ 144 w 3085"/>
                <a:gd name="T23" fmla="*/ 4 h 2398"/>
                <a:gd name="T24" fmla="*/ 111 w 3085"/>
                <a:gd name="T25" fmla="*/ 14 h 2398"/>
                <a:gd name="T26" fmla="*/ 79 w 3085"/>
                <a:gd name="T27" fmla="*/ 31 h 2398"/>
                <a:gd name="T28" fmla="*/ 53 w 3085"/>
                <a:gd name="T29" fmla="*/ 53 h 2398"/>
                <a:gd name="T30" fmla="*/ 30 w 3085"/>
                <a:gd name="T31" fmla="*/ 81 h 2398"/>
                <a:gd name="T32" fmla="*/ 14 w 3085"/>
                <a:gd name="T33" fmla="*/ 111 h 2398"/>
                <a:gd name="T34" fmla="*/ 4 w 3085"/>
                <a:gd name="T35" fmla="*/ 144 h 2398"/>
                <a:gd name="T36" fmla="*/ 0 w 3085"/>
                <a:gd name="T37" fmla="*/ 181 h 2398"/>
                <a:gd name="T38" fmla="*/ 1 w 3085"/>
                <a:gd name="T39" fmla="*/ 200 h 2398"/>
                <a:gd name="T40" fmla="*/ 7 w 3085"/>
                <a:gd name="T41" fmla="*/ 234 h 2398"/>
                <a:gd name="T42" fmla="*/ 22 w 3085"/>
                <a:gd name="T43" fmla="*/ 267 h 2398"/>
                <a:gd name="T44" fmla="*/ 41 w 3085"/>
                <a:gd name="T45" fmla="*/ 296 h 2398"/>
                <a:gd name="T46" fmla="*/ 65 w 3085"/>
                <a:gd name="T47" fmla="*/ 321 h 2398"/>
                <a:gd name="T48" fmla="*/ 94 w 3085"/>
                <a:gd name="T49" fmla="*/ 340 h 2398"/>
                <a:gd name="T50" fmla="*/ 126 w 3085"/>
                <a:gd name="T51" fmla="*/ 353 h 2398"/>
                <a:gd name="T52" fmla="*/ 162 w 3085"/>
                <a:gd name="T53" fmla="*/ 361 h 2398"/>
                <a:gd name="T54" fmla="*/ 180 w 3085"/>
                <a:gd name="T55" fmla="*/ 362 h 2398"/>
                <a:gd name="T56" fmla="*/ 218 w 3085"/>
                <a:gd name="T57" fmla="*/ 358 h 2398"/>
                <a:gd name="T58" fmla="*/ 252 w 3085"/>
                <a:gd name="T59" fmla="*/ 347 h 2398"/>
                <a:gd name="T60" fmla="*/ 284 w 3085"/>
                <a:gd name="T61" fmla="*/ 329 h 2398"/>
                <a:gd name="T62" fmla="*/ 311 w 3085"/>
                <a:gd name="T63" fmla="*/ 306 h 2398"/>
                <a:gd name="T64" fmla="*/ 992 w 3085"/>
                <a:gd name="T65" fmla="*/ 2398 h 2398"/>
                <a:gd name="T66" fmla="*/ 2990 w 3085"/>
                <a:gd name="T67" fmla="*/ 2398 h 2398"/>
                <a:gd name="T68" fmla="*/ 3010 w 3085"/>
                <a:gd name="T69" fmla="*/ 2395 h 2398"/>
                <a:gd name="T70" fmla="*/ 3028 w 3085"/>
                <a:gd name="T71" fmla="*/ 2390 h 2398"/>
                <a:gd name="T72" fmla="*/ 3043 w 3085"/>
                <a:gd name="T73" fmla="*/ 2381 h 2398"/>
                <a:gd name="T74" fmla="*/ 3058 w 3085"/>
                <a:gd name="T75" fmla="*/ 2369 h 2398"/>
                <a:gd name="T76" fmla="*/ 3070 w 3085"/>
                <a:gd name="T77" fmla="*/ 2354 h 2398"/>
                <a:gd name="T78" fmla="*/ 3078 w 3085"/>
                <a:gd name="T79" fmla="*/ 2339 h 2398"/>
                <a:gd name="T80" fmla="*/ 3083 w 3085"/>
                <a:gd name="T81" fmla="*/ 2321 h 2398"/>
                <a:gd name="T82" fmla="*/ 3085 w 3085"/>
                <a:gd name="T83" fmla="*/ 2302 h 2398"/>
                <a:gd name="T84" fmla="*/ 3085 w 3085"/>
                <a:gd name="T85" fmla="*/ 2292 h 2398"/>
                <a:gd name="T86" fmla="*/ 3082 w 3085"/>
                <a:gd name="T87" fmla="*/ 2273 h 2398"/>
                <a:gd name="T88" fmla="*/ 3074 w 3085"/>
                <a:gd name="T89" fmla="*/ 2256 h 2398"/>
                <a:gd name="T90" fmla="*/ 3064 w 3085"/>
                <a:gd name="T91" fmla="*/ 2240 h 2398"/>
                <a:gd name="T92" fmla="*/ 3050 w 3085"/>
                <a:gd name="T93" fmla="*/ 2227 h 2398"/>
                <a:gd name="T94" fmla="*/ 3036 w 3085"/>
                <a:gd name="T95" fmla="*/ 2217 h 2398"/>
                <a:gd name="T96" fmla="*/ 3019 w 3085"/>
                <a:gd name="T97" fmla="*/ 2210 h 2398"/>
                <a:gd name="T98" fmla="*/ 3000 w 3085"/>
                <a:gd name="T99" fmla="*/ 2205 h 2398"/>
                <a:gd name="T100" fmla="*/ 2990 w 3085"/>
                <a:gd name="T101" fmla="*/ 2205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5" h="2398">
                  <a:moveTo>
                    <a:pt x="2990" y="2205"/>
                  </a:moveTo>
                  <a:lnTo>
                    <a:pt x="1150" y="2205"/>
                  </a:lnTo>
                  <a:lnTo>
                    <a:pt x="794" y="207"/>
                  </a:lnTo>
                  <a:lnTo>
                    <a:pt x="351" y="120"/>
                  </a:lnTo>
                  <a:lnTo>
                    <a:pt x="351" y="120"/>
                  </a:lnTo>
                  <a:lnTo>
                    <a:pt x="345" y="107"/>
                  </a:lnTo>
                  <a:lnTo>
                    <a:pt x="339" y="95"/>
                  </a:lnTo>
                  <a:lnTo>
                    <a:pt x="333" y="83"/>
                  </a:lnTo>
                  <a:lnTo>
                    <a:pt x="325" y="72"/>
                  </a:lnTo>
                  <a:lnTo>
                    <a:pt x="316" y="61"/>
                  </a:lnTo>
                  <a:lnTo>
                    <a:pt x="306" y="52"/>
                  </a:lnTo>
                  <a:lnTo>
                    <a:pt x="297" y="42"/>
                  </a:lnTo>
                  <a:lnTo>
                    <a:pt x="286" y="34"/>
                  </a:lnTo>
                  <a:lnTo>
                    <a:pt x="274" y="26"/>
                  </a:lnTo>
                  <a:lnTo>
                    <a:pt x="262" y="19"/>
                  </a:lnTo>
                  <a:lnTo>
                    <a:pt x="250" y="14"/>
                  </a:lnTo>
                  <a:lnTo>
                    <a:pt x="237" y="10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5" y="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6" y="8"/>
                  </a:lnTo>
                  <a:lnTo>
                    <a:pt x="111" y="14"/>
                  </a:lnTo>
                  <a:lnTo>
                    <a:pt x="94" y="22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4" y="218"/>
                  </a:lnTo>
                  <a:lnTo>
                    <a:pt x="7" y="234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0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1" y="347"/>
                  </a:lnTo>
                  <a:lnTo>
                    <a:pt x="126" y="353"/>
                  </a:lnTo>
                  <a:lnTo>
                    <a:pt x="144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200" y="361"/>
                  </a:lnTo>
                  <a:lnTo>
                    <a:pt x="218" y="358"/>
                  </a:lnTo>
                  <a:lnTo>
                    <a:pt x="236" y="353"/>
                  </a:lnTo>
                  <a:lnTo>
                    <a:pt x="252" y="347"/>
                  </a:lnTo>
                  <a:lnTo>
                    <a:pt x="268" y="339"/>
                  </a:lnTo>
                  <a:lnTo>
                    <a:pt x="284" y="329"/>
                  </a:lnTo>
                  <a:lnTo>
                    <a:pt x="298" y="318"/>
                  </a:lnTo>
                  <a:lnTo>
                    <a:pt x="311" y="306"/>
                  </a:lnTo>
                  <a:lnTo>
                    <a:pt x="630" y="369"/>
                  </a:lnTo>
                  <a:lnTo>
                    <a:pt x="992" y="2398"/>
                  </a:lnTo>
                  <a:lnTo>
                    <a:pt x="2990" y="2398"/>
                  </a:lnTo>
                  <a:lnTo>
                    <a:pt x="2990" y="2398"/>
                  </a:lnTo>
                  <a:lnTo>
                    <a:pt x="3000" y="2398"/>
                  </a:lnTo>
                  <a:lnTo>
                    <a:pt x="3010" y="2395"/>
                  </a:lnTo>
                  <a:lnTo>
                    <a:pt x="3019" y="2393"/>
                  </a:lnTo>
                  <a:lnTo>
                    <a:pt x="3028" y="2390"/>
                  </a:lnTo>
                  <a:lnTo>
                    <a:pt x="3036" y="2386"/>
                  </a:lnTo>
                  <a:lnTo>
                    <a:pt x="3043" y="2381"/>
                  </a:lnTo>
                  <a:lnTo>
                    <a:pt x="3050" y="2376"/>
                  </a:lnTo>
                  <a:lnTo>
                    <a:pt x="3058" y="2369"/>
                  </a:lnTo>
                  <a:lnTo>
                    <a:pt x="3064" y="2363"/>
                  </a:lnTo>
                  <a:lnTo>
                    <a:pt x="3070" y="2354"/>
                  </a:lnTo>
                  <a:lnTo>
                    <a:pt x="3074" y="2347"/>
                  </a:lnTo>
                  <a:lnTo>
                    <a:pt x="3078" y="2339"/>
                  </a:lnTo>
                  <a:lnTo>
                    <a:pt x="3082" y="2330"/>
                  </a:lnTo>
                  <a:lnTo>
                    <a:pt x="3083" y="2321"/>
                  </a:lnTo>
                  <a:lnTo>
                    <a:pt x="3085" y="2311"/>
                  </a:lnTo>
                  <a:lnTo>
                    <a:pt x="3085" y="2302"/>
                  </a:lnTo>
                  <a:lnTo>
                    <a:pt x="3085" y="2302"/>
                  </a:lnTo>
                  <a:lnTo>
                    <a:pt x="3085" y="2292"/>
                  </a:lnTo>
                  <a:lnTo>
                    <a:pt x="3083" y="2282"/>
                  </a:lnTo>
                  <a:lnTo>
                    <a:pt x="3082" y="2273"/>
                  </a:lnTo>
                  <a:lnTo>
                    <a:pt x="3078" y="2264"/>
                  </a:lnTo>
                  <a:lnTo>
                    <a:pt x="3074" y="2256"/>
                  </a:lnTo>
                  <a:lnTo>
                    <a:pt x="3070" y="2249"/>
                  </a:lnTo>
                  <a:lnTo>
                    <a:pt x="3064" y="2240"/>
                  </a:lnTo>
                  <a:lnTo>
                    <a:pt x="3058" y="2234"/>
                  </a:lnTo>
                  <a:lnTo>
                    <a:pt x="3050" y="2227"/>
                  </a:lnTo>
                  <a:lnTo>
                    <a:pt x="3043" y="2222"/>
                  </a:lnTo>
                  <a:lnTo>
                    <a:pt x="3036" y="2217"/>
                  </a:lnTo>
                  <a:lnTo>
                    <a:pt x="3028" y="2213"/>
                  </a:lnTo>
                  <a:lnTo>
                    <a:pt x="3019" y="2210"/>
                  </a:lnTo>
                  <a:lnTo>
                    <a:pt x="3010" y="2208"/>
                  </a:lnTo>
                  <a:lnTo>
                    <a:pt x="3000" y="2205"/>
                  </a:lnTo>
                  <a:lnTo>
                    <a:pt x="2990" y="2205"/>
                  </a:lnTo>
                  <a:lnTo>
                    <a:pt x="2990" y="2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026" name="Picture 2" descr="Najważniejsze obiekty w sąsiedztwie miejsca zamieszkania.&#10;&#10;Grafika przedstawia kościół: 2%.&#10;">
            <a:extLst>
              <a:ext uri="{FF2B5EF4-FFF2-40B4-BE49-F238E27FC236}">
                <a16:creationId xmlns:a16="http://schemas.microsoft.com/office/drawing/2014/main" id="{78044D26-C517-4612-8761-6901D5BD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21" y="4313183"/>
            <a:ext cx="429428" cy="4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05137B1-DB7D-46BC-9D59-775BF1C7F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17986"/>
              </p:ext>
            </p:extLst>
          </p:nvPr>
        </p:nvGraphicFramePr>
        <p:xfrm>
          <a:off x="2078011" y="1923229"/>
          <a:ext cx="5147880" cy="81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960">
                  <a:extLst>
                    <a:ext uri="{9D8B030D-6E8A-4147-A177-3AD203B41FA5}">
                      <a16:colId xmlns:a16="http://schemas.microsoft.com/office/drawing/2014/main" val="1005270550"/>
                    </a:ext>
                  </a:extLst>
                </a:gridCol>
                <a:gridCol w="1715960">
                  <a:extLst>
                    <a:ext uri="{9D8B030D-6E8A-4147-A177-3AD203B41FA5}">
                      <a16:colId xmlns:a16="http://schemas.microsoft.com/office/drawing/2014/main" val="2160130815"/>
                    </a:ext>
                  </a:extLst>
                </a:gridCol>
                <a:gridCol w="1715960">
                  <a:extLst>
                    <a:ext uri="{9D8B030D-6E8A-4147-A177-3AD203B41FA5}">
                      <a16:colId xmlns:a16="http://schemas.microsoft.com/office/drawing/2014/main" val="2872541281"/>
                    </a:ext>
                  </a:extLst>
                </a:gridCol>
              </a:tblGrid>
              <a:tr h="1427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30837"/>
                  </a:ext>
                </a:extLst>
              </a:tr>
              <a:tr h="237426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 lub inna zieleń miejska niewyposażona w urządzenia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budowle służące rekreacji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wypoczynkowi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Szkoła, przedszkole, </a:t>
                      </a:r>
                    </a:p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żłobek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Opieka medyczna, </a:t>
                      </a:r>
                    </a:p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apteka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356077"/>
                  </a:ext>
                </a:extLst>
              </a:tr>
            </a:tbl>
          </a:graphicData>
        </a:graphic>
      </p:graphicFrame>
      <p:pic>
        <p:nvPicPr>
          <p:cNvPr id="24" name="Grafika 23" descr="Najważniejsze obiekty w sąsiedztwie miejsca zamieszkania TOP3.&#10;&#10;Grafika przedstawia park lub inną zieleń miejską niewyposażoną w urządzenia i budowle służące rekreacji i wypoczynkowi: 57%.&#10;">
            <a:extLst>
              <a:ext uri="{FF2B5EF4-FFF2-40B4-BE49-F238E27FC236}">
                <a16:creationId xmlns:a16="http://schemas.microsoft.com/office/drawing/2014/main" id="{FA6D6F62-6839-4203-8397-5DA9E73DC3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01268" y="1462767"/>
            <a:ext cx="485078" cy="485078"/>
          </a:xfrm>
          <a:prstGeom prst="rect">
            <a:avLst/>
          </a:prstGeom>
        </p:spPr>
      </p:pic>
      <p:sp>
        <p:nvSpPr>
          <p:cNvPr id="25" name="Freeform 266" descr="Najważniejsze obiekty w sąsiedztwie miejsca zamieszkania TOP3.&#10;&#10;Grafika przedstawia opiekę medyczną, aptekę: 42%.">
            <a:extLst>
              <a:ext uri="{FF2B5EF4-FFF2-40B4-BE49-F238E27FC236}">
                <a16:creationId xmlns:a16="http://schemas.microsoft.com/office/drawing/2014/main" id="{B3B74D5E-D210-4DE8-AC7B-93438B906687}"/>
              </a:ext>
            </a:extLst>
          </p:cNvPr>
          <p:cNvSpPr>
            <a:spLocks noEditPoints="1"/>
          </p:cNvSpPr>
          <p:nvPr/>
        </p:nvSpPr>
        <p:spPr bwMode="auto">
          <a:xfrm>
            <a:off x="6165846" y="1537596"/>
            <a:ext cx="351444" cy="345507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" name="Grafika 25" descr="Najważniejsze obiekty w sąsiedztwie miejsca zamieszkania TOP3.&#10;&#10;Grafika przedstawia szkołę, przedszkole, żłobek: 47%.&#10;">
            <a:extLst>
              <a:ext uri="{FF2B5EF4-FFF2-40B4-BE49-F238E27FC236}">
                <a16:creationId xmlns:a16="http://schemas.microsoft.com/office/drawing/2014/main" id="{F1C6CCC1-968B-446D-A75A-DE269A12EE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8985" y="1474935"/>
            <a:ext cx="455861" cy="455861"/>
          </a:xfrm>
          <a:prstGeom prst="rect">
            <a:avLst/>
          </a:prstGeom>
        </p:spPr>
      </p:pic>
      <p:grpSp>
        <p:nvGrpSpPr>
          <p:cNvPr id="105" name="Grupa 104" descr="Najważniejsze obiekty w sąsiedztwie miejsca zamieszkania.&#10;&#10;Grafika przedstawia małe sklepy osiedlowe: 41%.&#10;">
            <a:extLst>
              <a:ext uri="{FF2B5EF4-FFF2-40B4-BE49-F238E27FC236}">
                <a16:creationId xmlns:a16="http://schemas.microsoft.com/office/drawing/2014/main" id="{8B7AFFB0-DB7A-4C1D-B9AB-9CBA6296E4D3}"/>
              </a:ext>
            </a:extLst>
          </p:cNvPr>
          <p:cNvGrpSpPr/>
          <p:nvPr/>
        </p:nvGrpSpPr>
        <p:grpSpPr>
          <a:xfrm>
            <a:off x="2876922" y="3119700"/>
            <a:ext cx="334426" cy="278229"/>
            <a:chOff x="6202780" y="2705267"/>
            <a:chExt cx="673111" cy="560002"/>
          </a:xfrm>
          <a:solidFill>
            <a:schemeClr val="bg1">
              <a:lumMod val="75000"/>
            </a:schemeClr>
          </a:solidFill>
        </p:grpSpPr>
        <p:sp>
          <p:nvSpPr>
            <p:cNvPr id="106" name="Freeform 324">
              <a:extLst>
                <a:ext uri="{FF2B5EF4-FFF2-40B4-BE49-F238E27FC236}">
                  <a16:creationId xmlns:a16="http://schemas.microsoft.com/office/drawing/2014/main" id="{DCD41044-A19F-42D2-806C-7861A7413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780" y="2884815"/>
              <a:ext cx="673111" cy="380454"/>
            </a:xfrm>
            <a:custGeom>
              <a:avLst/>
              <a:gdLst>
                <a:gd name="T0" fmla="*/ 0 w 3404"/>
                <a:gd name="T1" fmla="*/ 349 h 1925"/>
                <a:gd name="T2" fmla="*/ 400 w 3404"/>
                <a:gd name="T3" fmla="*/ 361 h 1925"/>
                <a:gd name="T4" fmla="*/ 414 w 3404"/>
                <a:gd name="T5" fmla="*/ 394 h 1925"/>
                <a:gd name="T6" fmla="*/ 399 w 3404"/>
                <a:gd name="T7" fmla="*/ 427 h 1925"/>
                <a:gd name="T8" fmla="*/ 167 w 3404"/>
                <a:gd name="T9" fmla="*/ 442 h 1925"/>
                <a:gd name="T10" fmla="*/ 3029 w 3404"/>
                <a:gd name="T11" fmla="*/ 442 h 1925"/>
                <a:gd name="T12" fmla="*/ 2989 w 3404"/>
                <a:gd name="T13" fmla="*/ 420 h 1925"/>
                <a:gd name="T14" fmla="*/ 2982 w 3404"/>
                <a:gd name="T15" fmla="*/ 387 h 1925"/>
                <a:gd name="T16" fmla="*/ 3000 w 3404"/>
                <a:gd name="T17" fmla="*/ 357 h 1925"/>
                <a:gd name="T18" fmla="*/ 1118 w 3404"/>
                <a:gd name="T19" fmla="*/ 1455 h 1925"/>
                <a:gd name="T20" fmla="*/ 1101 w 3404"/>
                <a:gd name="T21" fmla="*/ 1521 h 1925"/>
                <a:gd name="T22" fmla="*/ 1057 w 3404"/>
                <a:gd name="T23" fmla="*/ 1569 h 1925"/>
                <a:gd name="T24" fmla="*/ 994 w 3404"/>
                <a:gd name="T25" fmla="*/ 1592 h 1925"/>
                <a:gd name="T26" fmla="*/ 939 w 3404"/>
                <a:gd name="T27" fmla="*/ 1587 h 1925"/>
                <a:gd name="T28" fmla="*/ 882 w 3404"/>
                <a:gd name="T29" fmla="*/ 1552 h 1925"/>
                <a:gd name="T30" fmla="*/ 849 w 3404"/>
                <a:gd name="T31" fmla="*/ 1496 h 1925"/>
                <a:gd name="T32" fmla="*/ 843 w 3404"/>
                <a:gd name="T33" fmla="*/ 668 h 1925"/>
                <a:gd name="T34" fmla="*/ 859 w 3404"/>
                <a:gd name="T35" fmla="*/ 602 h 1925"/>
                <a:gd name="T36" fmla="*/ 903 w 3404"/>
                <a:gd name="T37" fmla="*/ 554 h 1925"/>
                <a:gd name="T38" fmla="*/ 966 w 3404"/>
                <a:gd name="T39" fmla="*/ 531 h 1925"/>
                <a:gd name="T40" fmla="*/ 1020 w 3404"/>
                <a:gd name="T41" fmla="*/ 536 h 1925"/>
                <a:gd name="T42" fmla="*/ 1077 w 3404"/>
                <a:gd name="T43" fmla="*/ 570 h 1925"/>
                <a:gd name="T44" fmla="*/ 1112 w 3404"/>
                <a:gd name="T45" fmla="*/ 627 h 1925"/>
                <a:gd name="T46" fmla="*/ 1840 w 3404"/>
                <a:gd name="T47" fmla="*/ 1455 h 1925"/>
                <a:gd name="T48" fmla="*/ 1829 w 3404"/>
                <a:gd name="T49" fmla="*/ 1509 h 1925"/>
                <a:gd name="T50" fmla="*/ 1790 w 3404"/>
                <a:gd name="T51" fmla="*/ 1562 h 1925"/>
                <a:gd name="T52" fmla="*/ 1730 w 3404"/>
                <a:gd name="T53" fmla="*/ 1590 h 1925"/>
                <a:gd name="T54" fmla="*/ 1674 w 3404"/>
                <a:gd name="T55" fmla="*/ 1590 h 1925"/>
                <a:gd name="T56" fmla="*/ 1614 w 3404"/>
                <a:gd name="T57" fmla="*/ 1562 h 1925"/>
                <a:gd name="T58" fmla="*/ 1576 w 3404"/>
                <a:gd name="T59" fmla="*/ 1509 h 1925"/>
                <a:gd name="T60" fmla="*/ 1565 w 3404"/>
                <a:gd name="T61" fmla="*/ 668 h 1925"/>
                <a:gd name="T62" fmla="*/ 1576 w 3404"/>
                <a:gd name="T63" fmla="*/ 614 h 1925"/>
                <a:gd name="T64" fmla="*/ 1614 w 3404"/>
                <a:gd name="T65" fmla="*/ 561 h 1925"/>
                <a:gd name="T66" fmla="*/ 1674 w 3404"/>
                <a:gd name="T67" fmla="*/ 533 h 1925"/>
                <a:gd name="T68" fmla="*/ 1730 w 3404"/>
                <a:gd name="T69" fmla="*/ 533 h 1925"/>
                <a:gd name="T70" fmla="*/ 1790 w 3404"/>
                <a:gd name="T71" fmla="*/ 561 h 1925"/>
                <a:gd name="T72" fmla="*/ 1829 w 3404"/>
                <a:gd name="T73" fmla="*/ 614 h 1925"/>
                <a:gd name="T74" fmla="*/ 1840 w 3404"/>
                <a:gd name="T75" fmla="*/ 1455 h 1925"/>
                <a:gd name="T76" fmla="*/ 2555 w 3404"/>
                <a:gd name="T77" fmla="*/ 1496 h 1925"/>
                <a:gd name="T78" fmla="*/ 2522 w 3404"/>
                <a:gd name="T79" fmla="*/ 1552 h 1925"/>
                <a:gd name="T80" fmla="*/ 2465 w 3404"/>
                <a:gd name="T81" fmla="*/ 1587 h 1925"/>
                <a:gd name="T82" fmla="*/ 2410 w 3404"/>
                <a:gd name="T83" fmla="*/ 1592 h 1925"/>
                <a:gd name="T84" fmla="*/ 2347 w 3404"/>
                <a:gd name="T85" fmla="*/ 1569 h 1925"/>
                <a:gd name="T86" fmla="*/ 2303 w 3404"/>
                <a:gd name="T87" fmla="*/ 1521 h 1925"/>
                <a:gd name="T88" fmla="*/ 2286 w 3404"/>
                <a:gd name="T89" fmla="*/ 1455 h 1925"/>
                <a:gd name="T90" fmla="*/ 2292 w 3404"/>
                <a:gd name="T91" fmla="*/ 627 h 1925"/>
                <a:gd name="T92" fmla="*/ 2327 w 3404"/>
                <a:gd name="T93" fmla="*/ 570 h 1925"/>
                <a:gd name="T94" fmla="*/ 2383 w 3404"/>
                <a:gd name="T95" fmla="*/ 536 h 1925"/>
                <a:gd name="T96" fmla="*/ 2439 w 3404"/>
                <a:gd name="T97" fmla="*/ 531 h 1925"/>
                <a:gd name="T98" fmla="*/ 2501 w 3404"/>
                <a:gd name="T99" fmla="*/ 554 h 1925"/>
                <a:gd name="T100" fmla="*/ 2546 w 3404"/>
                <a:gd name="T101" fmla="*/ 602 h 1925"/>
                <a:gd name="T102" fmla="*/ 2561 w 3404"/>
                <a:gd name="T103" fmla="*/ 668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4" h="1925">
                  <a:moveTo>
                    <a:pt x="3013" y="349"/>
                  </a:moveTo>
                  <a:lnTo>
                    <a:pt x="3404" y="349"/>
                  </a:lnTo>
                  <a:lnTo>
                    <a:pt x="3404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382" y="349"/>
                  </a:lnTo>
                  <a:lnTo>
                    <a:pt x="382" y="349"/>
                  </a:lnTo>
                  <a:lnTo>
                    <a:pt x="388" y="353"/>
                  </a:lnTo>
                  <a:lnTo>
                    <a:pt x="394" y="357"/>
                  </a:lnTo>
                  <a:lnTo>
                    <a:pt x="400" y="361"/>
                  </a:lnTo>
                  <a:lnTo>
                    <a:pt x="404" y="366"/>
                  </a:lnTo>
                  <a:lnTo>
                    <a:pt x="409" y="372"/>
                  </a:lnTo>
                  <a:lnTo>
                    <a:pt x="411" y="379"/>
                  </a:lnTo>
                  <a:lnTo>
                    <a:pt x="412" y="387"/>
                  </a:lnTo>
                  <a:lnTo>
                    <a:pt x="414" y="394"/>
                  </a:lnTo>
                  <a:lnTo>
                    <a:pt x="414" y="394"/>
                  </a:lnTo>
                  <a:lnTo>
                    <a:pt x="412" y="403"/>
                  </a:lnTo>
                  <a:lnTo>
                    <a:pt x="410" y="412"/>
                  </a:lnTo>
                  <a:lnTo>
                    <a:pt x="405" y="420"/>
                  </a:lnTo>
                  <a:lnTo>
                    <a:pt x="399" y="427"/>
                  </a:lnTo>
                  <a:lnTo>
                    <a:pt x="392" y="433"/>
                  </a:lnTo>
                  <a:lnTo>
                    <a:pt x="385" y="437"/>
                  </a:lnTo>
                  <a:lnTo>
                    <a:pt x="375" y="441"/>
                  </a:lnTo>
                  <a:lnTo>
                    <a:pt x="365" y="442"/>
                  </a:lnTo>
                  <a:lnTo>
                    <a:pt x="167" y="442"/>
                  </a:lnTo>
                  <a:lnTo>
                    <a:pt x="373" y="1925"/>
                  </a:lnTo>
                  <a:lnTo>
                    <a:pt x="3031" y="1925"/>
                  </a:lnTo>
                  <a:lnTo>
                    <a:pt x="3237" y="442"/>
                  </a:lnTo>
                  <a:lnTo>
                    <a:pt x="3029" y="442"/>
                  </a:lnTo>
                  <a:lnTo>
                    <a:pt x="3029" y="442"/>
                  </a:lnTo>
                  <a:lnTo>
                    <a:pt x="3019" y="441"/>
                  </a:lnTo>
                  <a:lnTo>
                    <a:pt x="3011" y="437"/>
                  </a:lnTo>
                  <a:lnTo>
                    <a:pt x="3002" y="433"/>
                  </a:lnTo>
                  <a:lnTo>
                    <a:pt x="2995" y="427"/>
                  </a:lnTo>
                  <a:lnTo>
                    <a:pt x="2989" y="420"/>
                  </a:lnTo>
                  <a:lnTo>
                    <a:pt x="2986" y="412"/>
                  </a:lnTo>
                  <a:lnTo>
                    <a:pt x="2982" y="403"/>
                  </a:lnTo>
                  <a:lnTo>
                    <a:pt x="2982" y="394"/>
                  </a:lnTo>
                  <a:lnTo>
                    <a:pt x="2982" y="394"/>
                  </a:lnTo>
                  <a:lnTo>
                    <a:pt x="2982" y="387"/>
                  </a:lnTo>
                  <a:lnTo>
                    <a:pt x="2983" y="379"/>
                  </a:lnTo>
                  <a:lnTo>
                    <a:pt x="2987" y="372"/>
                  </a:lnTo>
                  <a:lnTo>
                    <a:pt x="2990" y="366"/>
                  </a:lnTo>
                  <a:lnTo>
                    <a:pt x="2995" y="361"/>
                  </a:lnTo>
                  <a:lnTo>
                    <a:pt x="3000" y="357"/>
                  </a:lnTo>
                  <a:lnTo>
                    <a:pt x="3006" y="353"/>
                  </a:lnTo>
                  <a:lnTo>
                    <a:pt x="3013" y="349"/>
                  </a:lnTo>
                  <a:lnTo>
                    <a:pt x="3013" y="349"/>
                  </a:lnTo>
                  <a:close/>
                  <a:moveTo>
                    <a:pt x="1118" y="1455"/>
                  </a:moveTo>
                  <a:lnTo>
                    <a:pt x="1118" y="1455"/>
                  </a:lnTo>
                  <a:lnTo>
                    <a:pt x="1117" y="1469"/>
                  </a:lnTo>
                  <a:lnTo>
                    <a:pt x="1115" y="1483"/>
                  </a:lnTo>
                  <a:lnTo>
                    <a:pt x="1112" y="1496"/>
                  </a:lnTo>
                  <a:lnTo>
                    <a:pt x="1107" y="1509"/>
                  </a:lnTo>
                  <a:lnTo>
                    <a:pt x="1101" y="1521"/>
                  </a:lnTo>
                  <a:lnTo>
                    <a:pt x="1094" y="1532"/>
                  </a:lnTo>
                  <a:lnTo>
                    <a:pt x="1087" y="1543"/>
                  </a:lnTo>
                  <a:lnTo>
                    <a:pt x="1077" y="1552"/>
                  </a:lnTo>
                  <a:lnTo>
                    <a:pt x="1067" y="1562"/>
                  </a:lnTo>
                  <a:lnTo>
                    <a:pt x="1057" y="1569"/>
                  </a:lnTo>
                  <a:lnTo>
                    <a:pt x="1046" y="1576"/>
                  </a:lnTo>
                  <a:lnTo>
                    <a:pt x="1034" y="1582"/>
                  </a:lnTo>
                  <a:lnTo>
                    <a:pt x="1020" y="1587"/>
                  </a:lnTo>
                  <a:lnTo>
                    <a:pt x="1007" y="1590"/>
                  </a:lnTo>
                  <a:lnTo>
                    <a:pt x="994" y="1592"/>
                  </a:lnTo>
                  <a:lnTo>
                    <a:pt x="980" y="1593"/>
                  </a:lnTo>
                  <a:lnTo>
                    <a:pt x="980" y="1593"/>
                  </a:lnTo>
                  <a:lnTo>
                    <a:pt x="966" y="1592"/>
                  </a:lnTo>
                  <a:lnTo>
                    <a:pt x="952" y="1590"/>
                  </a:lnTo>
                  <a:lnTo>
                    <a:pt x="939" y="1587"/>
                  </a:lnTo>
                  <a:lnTo>
                    <a:pt x="927" y="1582"/>
                  </a:lnTo>
                  <a:lnTo>
                    <a:pt x="915" y="1576"/>
                  </a:lnTo>
                  <a:lnTo>
                    <a:pt x="903" y="1569"/>
                  </a:lnTo>
                  <a:lnTo>
                    <a:pt x="893" y="1562"/>
                  </a:lnTo>
                  <a:lnTo>
                    <a:pt x="882" y="1552"/>
                  </a:lnTo>
                  <a:lnTo>
                    <a:pt x="874" y="1543"/>
                  </a:lnTo>
                  <a:lnTo>
                    <a:pt x="865" y="1532"/>
                  </a:lnTo>
                  <a:lnTo>
                    <a:pt x="859" y="1521"/>
                  </a:lnTo>
                  <a:lnTo>
                    <a:pt x="853" y="1509"/>
                  </a:lnTo>
                  <a:lnTo>
                    <a:pt x="849" y="1496"/>
                  </a:lnTo>
                  <a:lnTo>
                    <a:pt x="845" y="1483"/>
                  </a:lnTo>
                  <a:lnTo>
                    <a:pt x="843" y="1469"/>
                  </a:lnTo>
                  <a:lnTo>
                    <a:pt x="843" y="1455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53"/>
                  </a:lnTo>
                  <a:lnTo>
                    <a:pt x="845" y="640"/>
                  </a:lnTo>
                  <a:lnTo>
                    <a:pt x="849" y="627"/>
                  </a:lnTo>
                  <a:lnTo>
                    <a:pt x="853" y="614"/>
                  </a:lnTo>
                  <a:lnTo>
                    <a:pt x="859" y="602"/>
                  </a:lnTo>
                  <a:lnTo>
                    <a:pt x="865" y="591"/>
                  </a:lnTo>
                  <a:lnTo>
                    <a:pt x="874" y="580"/>
                  </a:lnTo>
                  <a:lnTo>
                    <a:pt x="882" y="570"/>
                  </a:lnTo>
                  <a:lnTo>
                    <a:pt x="893" y="561"/>
                  </a:lnTo>
                  <a:lnTo>
                    <a:pt x="903" y="554"/>
                  </a:lnTo>
                  <a:lnTo>
                    <a:pt x="915" y="546"/>
                  </a:lnTo>
                  <a:lnTo>
                    <a:pt x="927" y="540"/>
                  </a:lnTo>
                  <a:lnTo>
                    <a:pt x="939" y="536"/>
                  </a:lnTo>
                  <a:lnTo>
                    <a:pt x="952" y="533"/>
                  </a:lnTo>
                  <a:lnTo>
                    <a:pt x="966" y="531"/>
                  </a:lnTo>
                  <a:lnTo>
                    <a:pt x="980" y="530"/>
                  </a:lnTo>
                  <a:lnTo>
                    <a:pt x="980" y="530"/>
                  </a:lnTo>
                  <a:lnTo>
                    <a:pt x="994" y="531"/>
                  </a:lnTo>
                  <a:lnTo>
                    <a:pt x="1007" y="533"/>
                  </a:lnTo>
                  <a:lnTo>
                    <a:pt x="1020" y="536"/>
                  </a:lnTo>
                  <a:lnTo>
                    <a:pt x="1034" y="540"/>
                  </a:lnTo>
                  <a:lnTo>
                    <a:pt x="1046" y="546"/>
                  </a:lnTo>
                  <a:lnTo>
                    <a:pt x="1057" y="554"/>
                  </a:lnTo>
                  <a:lnTo>
                    <a:pt x="1067" y="561"/>
                  </a:lnTo>
                  <a:lnTo>
                    <a:pt x="1077" y="570"/>
                  </a:lnTo>
                  <a:lnTo>
                    <a:pt x="1087" y="580"/>
                  </a:lnTo>
                  <a:lnTo>
                    <a:pt x="1094" y="591"/>
                  </a:lnTo>
                  <a:lnTo>
                    <a:pt x="1101" y="602"/>
                  </a:lnTo>
                  <a:lnTo>
                    <a:pt x="1107" y="614"/>
                  </a:lnTo>
                  <a:lnTo>
                    <a:pt x="1112" y="627"/>
                  </a:lnTo>
                  <a:lnTo>
                    <a:pt x="1115" y="640"/>
                  </a:lnTo>
                  <a:lnTo>
                    <a:pt x="1117" y="653"/>
                  </a:lnTo>
                  <a:lnTo>
                    <a:pt x="1118" y="668"/>
                  </a:lnTo>
                  <a:lnTo>
                    <a:pt x="1118" y="1455"/>
                  </a:lnTo>
                  <a:close/>
                  <a:moveTo>
                    <a:pt x="1840" y="1455"/>
                  </a:moveTo>
                  <a:lnTo>
                    <a:pt x="1840" y="1455"/>
                  </a:lnTo>
                  <a:lnTo>
                    <a:pt x="1839" y="1469"/>
                  </a:lnTo>
                  <a:lnTo>
                    <a:pt x="1837" y="1483"/>
                  </a:lnTo>
                  <a:lnTo>
                    <a:pt x="1834" y="1496"/>
                  </a:lnTo>
                  <a:lnTo>
                    <a:pt x="1829" y="1509"/>
                  </a:lnTo>
                  <a:lnTo>
                    <a:pt x="1823" y="1521"/>
                  </a:lnTo>
                  <a:lnTo>
                    <a:pt x="1816" y="1532"/>
                  </a:lnTo>
                  <a:lnTo>
                    <a:pt x="1808" y="1543"/>
                  </a:lnTo>
                  <a:lnTo>
                    <a:pt x="1799" y="1552"/>
                  </a:lnTo>
                  <a:lnTo>
                    <a:pt x="1790" y="1562"/>
                  </a:lnTo>
                  <a:lnTo>
                    <a:pt x="1779" y="1569"/>
                  </a:lnTo>
                  <a:lnTo>
                    <a:pt x="1768" y="1576"/>
                  </a:lnTo>
                  <a:lnTo>
                    <a:pt x="1756" y="1582"/>
                  </a:lnTo>
                  <a:lnTo>
                    <a:pt x="1743" y="1587"/>
                  </a:lnTo>
                  <a:lnTo>
                    <a:pt x="1730" y="1590"/>
                  </a:lnTo>
                  <a:lnTo>
                    <a:pt x="1716" y="1592"/>
                  </a:lnTo>
                  <a:lnTo>
                    <a:pt x="1702" y="1593"/>
                  </a:lnTo>
                  <a:lnTo>
                    <a:pt x="1702" y="1593"/>
                  </a:lnTo>
                  <a:lnTo>
                    <a:pt x="1688" y="1592"/>
                  </a:lnTo>
                  <a:lnTo>
                    <a:pt x="1674" y="1590"/>
                  </a:lnTo>
                  <a:lnTo>
                    <a:pt x="1661" y="1587"/>
                  </a:lnTo>
                  <a:lnTo>
                    <a:pt x="1648" y="1582"/>
                  </a:lnTo>
                  <a:lnTo>
                    <a:pt x="1636" y="1576"/>
                  </a:lnTo>
                  <a:lnTo>
                    <a:pt x="1625" y="1569"/>
                  </a:lnTo>
                  <a:lnTo>
                    <a:pt x="1614" y="1562"/>
                  </a:lnTo>
                  <a:lnTo>
                    <a:pt x="1605" y="1552"/>
                  </a:lnTo>
                  <a:lnTo>
                    <a:pt x="1596" y="1543"/>
                  </a:lnTo>
                  <a:lnTo>
                    <a:pt x="1588" y="1532"/>
                  </a:lnTo>
                  <a:lnTo>
                    <a:pt x="1581" y="1521"/>
                  </a:lnTo>
                  <a:lnTo>
                    <a:pt x="1576" y="1509"/>
                  </a:lnTo>
                  <a:lnTo>
                    <a:pt x="1571" y="1496"/>
                  </a:lnTo>
                  <a:lnTo>
                    <a:pt x="1567" y="1483"/>
                  </a:lnTo>
                  <a:lnTo>
                    <a:pt x="1565" y="1469"/>
                  </a:lnTo>
                  <a:lnTo>
                    <a:pt x="1565" y="1455"/>
                  </a:lnTo>
                  <a:lnTo>
                    <a:pt x="1565" y="668"/>
                  </a:lnTo>
                  <a:lnTo>
                    <a:pt x="1565" y="668"/>
                  </a:lnTo>
                  <a:lnTo>
                    <a:pt x="1565" y="653"/>
                  </a:lnTo>
                  <a:lnTo>
                    <a:pt x="1567" y="640"/>
                  </a:lnTo>
                  <a:lnTo>
                    <a:pt x="1571" y="627"/>
                  </a:lnTo>
                  <a:lnTo>
                    <a:pt x="1576" y="614"/>
                  </a:lnTo>
                  <a:lnTo>
                    <a:pt x="1581" y="602"/>
                  </a:lnTo>
                  <a:lnTo>
                    <a:pt x="1588" y="591"/>
                  </a:lnTo>
                  <a:lnTo>
                    <a:pt x="1596" y="580"/>
                  </a:lnTo>
                  <a:lnTo>
                    <a:pt x="1605" y="570"/>
                  </a:lnTo>
                  <a:lnTo>
                    <a:pt x="1614" y="561"/>
                  </a:lnTo>
                  <a:lnTo>
                    <a:pt x="1625" y="554"/>
                  </a:lnTo>
                  <a:lnTo>
                    <a:pt x="1636" y="546"/>
                  </a:lnTo>
                  <a:lnTo>
                    <a:pt x="1648" y="540"/>
                  </a:lnTo>
                  <a:lnTo>
                    <a:pt x="1661" y="536"/>
                  </a:lnTo>
                  <a:lnTo>
                    <a:pt x="1674" y="533"/>
                  </a:lnTo>
                  <a:lnTo>
                    <a:pt x="1688" y="531"/>
                  </a:lnTo>
                  <a:lnTo>
                    <a:pt x="1702" y="530"/>
                  </a:lnTo>
                  <a:lnTo>
                    <a:pt x="1702" y="530"/>
                  </a:lnTo>
                  <a:lnTo>
                    <a:pt x="1716" y="531"/>
                  </a:lnTo>
                  <a:lnTo>
                    <a:pt x="1730" y="533"/>
                  </a:lnTo>
                  <a:lnTo>
                    <a:pt x="1743" y="536"/>
                  </a:lnTo>
                  <a:lnTo>
                    <a:pt x="1756" y="540"/>
                  </a:lnTo>
                  <a:lnTo>
                    <a:pt x="1768" y="546"/>
                  </a:lnTo>
                  <a:lnTo>
                    <a:pt x="1779" y="554"/>
                  </a:lnTo>
                  <a:lnTo>
                    <a:pt x="1790" y="561"/>
                  </a:lnTo>
                  <a:lnTo>
                    <a:pt x="1799" y="570"/>
                  </a:lnTo>
                  <a:lnTo>
                    <a:pt x="1808" y="580"/>
                  </a:lnTo>
                  <a:lnTo>
                    <a:pt x="1816" y="591"/>
                  </a:lnTo>
                  <a:lnTo>
                    <a:pt x="1823" y="602"/>
                  </a:lnTo>
                  <a:lnTo>
                    <a:pt x="1829" y="614"/>
                  </a:lnTo>
                  <a:lnTo>
                    <a:pt x="1834" y="627"/>
                  </a:lnTo>
                  <a:lnTo>
                    <a:pt x="1837" y="640"/>
                  </a:lnTo>
                  <a:lnTo>
                    <a:pt x="1839" y="653"/>
                  </a:lnTo>
                  <a:lnTo>
                    <a:pt x="1840" y="668"/>
                  </a:lnTo>
                  <a:lnTo>
                    <a:pt x="1840" y="1455"/>
                  </a:lnTo>
                  <a:close/>
                  <a:moveTo>
                    <a:pt x="2561" y="1455"/>
                  </a:moveTo>
                  <a:lnTo>
                    <a:pt x="2561" y="1455"/>
                  </a:lnTo>
                  <a:lnTo>
                    <a:pt x="2561" y="1469"/>
                  </a:lnTo>
                  <a:lnTo>
                    <a:pt x="2559" y="1483"/>
                  </a:lnTo>
                  <a:lnTo>
                    <a:pt x="2555" y="1496"/>
                  </a:lnTo>
                  <a:lnTo>
                    <a:pt x="2550" y="1509"/>
                  </a:lnTo>
                  <a:lnTo>
                    <a:pt x="2546" y="1521"/>
                  </a:lnTo>
                  <a:lnTo>
                    <a:pt x="2538" y="1532"/>
                  </a:lnTo>
                  <a:lnTo>
                    <a:pt x="2530" y="1543"/>
                  </a:lnTo>
                  <a:lnTo>
                    <a:pt x="2522" y="1552"/>
                  </a:lnTo>
                  <a:lnTo>
                    <a:pt x="2512" y="1562"/>
                  </a:lnTo>
                  <a:lnTo>
                    <a:pt x="2501" y="1569"/>
                  </a:lnTo>
                  <a:lnTo>
                    <a:pt x="2489" y="1576"/>
                  </a:lnTo>
                  <a:lnTo>
                    <a:pt x="2477" y="1582"/>
                  </a:lnTo>
                  <a:lnTo>
                    <a:pt x="2465" y="1587"/>
                  </a:lnTo>
                  <a:lnTo>
                    <a:pt x="2452" y="1590"/>
                  </a:lnTo>
                  <a:lnTo>
                    <a:pt x="2439" y="1592"/>
                  </a:lnTo>
                  <a:lnTo>
                    <a:pt x="2424" y="1593"/>
                  </a:lnTo>
                  <a:lnTo>
                    <a:pt x="2424" y="1593"/>
                  </a:lnTo>
                  <a:lnTo>
                    <a:pt x="2410" y="1592"/>
                  </a:lnTo>
                  <a:lnTo>
                    <a:pt x="2397" y="1590"/>
                  </a:lnTo>
                  <a:lnTo>
                    <a:pt x="2383" y="1587"/>
                  </a:lnTo>
                  <a:lnTo>
                    <a:pt x="2370" y="1582"/>
                  </a:lnTo>
                  <a:lnTo>
                    <a:pt x="2358" y="1576"/>
                  </a:lnTo>
                  <a:lnTo>
                    <a:pt x="2347" y="1569"/>
                  </a:lnTo>
                  <a:lnTo>
                    <a:pt x="2337" y="1562"/>
                  </a:lnTo>
                  <a:lnTo>
                    <a:pt x="2327" y="1552"/>
                  </a:lnTo>
                  <a:lnTo>
                    <a:pt x="2317" y="1543"/>
                  </a:lnTo>
                  <a:lnTo>
                    <a:pt x="2310" y="1532"/>
                  </a:lnTo>
                  <a:lnTo>
                    <a:pt x="2303" y="1521"/>
                  </a:lnTo>
                  <a:lnTo>
                    <a:pt x="2297" y="1509"/>
                  </a:lnTo>
                  <a:lnTo>
                    <a:pt x="2292" y="1496"/>
                  </a:lnTo>
                  <a:lnTo>
                    <a:pt x="2290" y="1483"/>
                  </a:lnTo>
                  <a:lnTo>
                    <a:pt x="2287" y="1469"/>
                  </a:lnTo>
                  <a:lnTo>
                    <a:pt x="2286" y="1455"/>
                  </a:lnTo>
                  <a:lnTo>
                    <a:pt x="2286" y="668"/>
                  </a:lnTo>
                  <a:lnTo>
                    <a:pt x="2286" y="668"/>
                  </a:lnTo>
                  <a:lnTo>
                    <a:pt x="2287" y="653"/>
                  </a:lnTo>
                  <a:lnTo>
                    <a:pt x="2290" y="640"/>
                  </a:lnTo>
                  <a:lnTo>
                    <a:pt x="2292" y="627"/>
                  </a:lnTo>
                  <a:lnTo>
                    <a:pt x="2297" y="614"/>
                  </a:lnTo>
                  <a:lnTo>
                    <a:pt x="2303" y="602"/>
                  </a:lnTo>
                  <a:lnTo>
                    <a:pt x="2310" y="591"/>
                  </a:lnTo>
                  <a:lnTo>
                    <a:pt x="2317" y="580"/>
                  </a:lnTo>
                  <a:lnTo>
                    <a:pt x="2327" y="570"/>
                  </a:lnTo>
                  <a:lnTo>
                    <a:pt x="2337" y="561"/>
                  </a:lnTo>
                  <a:lnTo>
                    <a:pt x="2347" y="554"/>
                  </a:lnTo>
                  <a:lnTo>
                    <a:pt x="2358" y="546"/>
                  </a:lnTo>
                  <a:lnTo>
                    <a:pt x="2370" y="540"/>
                  </a:lnTo>
                  <a:lnTo>
                    <a:pt x="2383" y="536"/>
                  </a:lnTo>
                  <a:lnTo>
                    <a:pt x="2397" y="533"/>
                  </a:lnTo>
                  <a:lnTo>
                    <a:pt x="2410" y="531"/>
                  </a:lnTo>
                  <a:lnTo>
                    <a:pt x="2424" y="530"/>
                  </a:lnTo>
                  <a:lnTo>
                    <a:pt x="2424" y="530"/>
                  </a:lnTo>
                  <a:lnTo>
                    <a:pt x="2439" y="531"/>
                  </a:lnTo>
                  <a:lnTo>
                    <a:pt x="2452" y="533"/>
                  </a:lnTo>
                  <a:lnTo>
                    <a:pt x="2465" y="536"/>
                  </a:lnTo>
                  <a:lnTo>
                    <a:pt x="2477" y="540"/>
                  </a:lnTo>
                  <a:lnTo>
                    <a:pt x="2489" y="546"/>
                  </a:lnTo>
                  <a:lnTo>
                    <a:pt x="2501" y="554"/>
                  </a:lnTo>
                  <a:lnTo>
                    <a:pt x="2512" y="561"/>
                  </a:lnTo>
                  <a:lnTo>
                    <a:pt x="2522" y="570"/>
                  </a:lnTo>
                  <a:lnTo>
                    <a:pt x="2530" y="580"/>
                  </a:lnTo>
                  <a:lnTo>
                    <a:pt x="2538" y="591"/>
                  </a:lnTo>
                  <a:lnTo>
                    <a:pt x="2546" y="602"/>
                  </a:lnTo>
                  <a:lnTo>
                    <a:pt x="2550" y="614"/>
                  </a:lnTo>
                  <a:lnTo>
                    <a:pt x="2555" y="627"/>
                  </a:lnTo>
                  <a:lnTo>
                    <a:pt x="2559" y="640"/>
                  </a:lnTo>
                  <a:lnTo>
                    <a:pt x="2561" y="653"/>
                  </a:lnTo>
                  <a:lnTo>
                    <a:pt x="2561" y="668"/>
                  </a:lnTo>
                  <a:lnTo>
                    <a:pt x="2561" y="1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325">
              <a:extLst>
                <a:ext uri="{FF2B5EF4-FFF2-40B4-BE49-F238E27FC236}">
                  <a16:creationId xmlns:a16="http://schemas.microsoft.com/office/drawing/2014/main" id="{7863D726-55D7-46C2-A041-8E6ACA69C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78" y="2705267"/>
              <a:ext cx="177176" cy="157402"/>
            </a:xfrm>
            <a:custGeom>
              <a:avLst/>
              <a:gdLst>
                <a:gd name="T0" fmla="*/ 166 w 895"/>
                <a:gd name="T1" fmla="*/ 345 h 796"/>
                <a:gd name="T2" fmla="*/ 571 w 895"/>
                <a:gd name="T3" fmla="*/ 796 h 796"/>
                <a:gd name="T4" fmla="*/ 895 w 895"/>
                <a:gd name="T5" fmla="*/ 796 h 796"/>
                <a:gd name="T6" fmla="*/ 345 w 895"/>
                <a:gd name="T7" fmla="*/ 184 h 796"/>
                <a:gd name="T8" fmla="*/ 345 w 895"/>
                <a:gd name="T9" fmla="*/ 184 h 796"/>
                <a:gd name="T10" fmla="*/ 345 w 895"/>
                <a:gd name="T11" fmla="*/ 173 h 796"/>
                <a:gd name="T12" fmla="*/ 345 w 895"/>
                <a:gd name="T13" fmla="*/ 173 h 796"/>
                <a:gd name="T14" fmla="*/ 345 w 895"/>
                <a:gd name="T15" fmla="*/ 155 h 796"/>
                <a:gd name="T16" fmla="*/ 343 w 895"/>
                <a:gd name="T17" fmla="*/ 139 h 796"/>
                <a:gd name="T18" fmla="*/ 338 w 895"/>
                <a:gd name="T19" fmla="*/ 122 h 796"/>
                <a:gd name="T20" fmla="*/ 332 w 895"/>
                <a:gd name="T21" fmla="*/ 106 h 796"/>
                <a:gd name="T22" fmla="*/ 325 w 895"/>
                <a:gd name="T23" fmla="*/ 92 h 796"/>
                <a:gd name="T24" fmla="*/ 316 w 895"/>
                <a:gd name="T25" fmla="*/ 77 h 796"/>
                <a:gd name="T26" fmla="*/ 307 w 895"/>
                <a:gd name="T27" fmla="*/ 64 h 796"/>
                <a:gd name="T28" fmla="*/ 295 w 895"/>
                <a:gd name="T29" fmla="*/ 51 h 796"/>
                <a:gd name="T30" fmla="*/ 283 w 895"/>
                <a:gd name="T31" fmla="*/ 40 h 796"/>
                <a:gd name="T32" fmla="*/ 270 w 895"/>
                <a:gd name="T33" fmla="*/ 30 h 796"/>
                <a:gd name="T34" fmla="*/ 255 w 895"/>
                <a:gd name="T35" fmla="*/ 22 h 796"/>
                <a:gd name="T36" fmla="*/ 241 w 895"/>
                <a:gd name="T37" fmla="*/ 15 h 796"/>
                <a:gd name="T38" fmla="*/ 224 w 895"/>
                <a:gd name="T39" fmla="*/ 9 h 796"/>
                <a:gd name="T40" fmla="*/ 208 w 895"/>
                <a:gd name="T41" fmla="*/ 4 h 796"/>
                <a:gd name="T42" fmla="*/ 190 w 895"/>
                <a:gd name="T43" fmla="*/ 2 h 796"/>
                <a:gd name="T44" fmla="*/ 173 w 895"/>
                <a:gd name="T45" fmla="*/ 0 h 796"/>
                <a:gd name="T46" fmla="*/ 173 w 895"/>
                <a:gd name="T47" fmla="*/ 0 h 796"/>
                <a:gd name="T48" fmla="*/ 155 w 895"/>
                <a:gd name="T49" fmla="*/ 2 h 796"/>
                <a:gd name="T50" fmla="*/ 139 w 895"/>
                <a:gd name="T51" fmla="*/ 4 h 796"/>
                <a:gd name="T52" fmla="*/ 122 w 895"/>
                <a:gd name="T53" fmla="*/ 9 h 796"/>
                <a:gd name="T54" fmla="*/ 106 w 895"/>
                <a:gd name="T55" fmla="*/ 15 h 796"/>
                <a:gd name="T56" fmla="*/ 90 w 895"/>
                <a:gd name="T57" fmla="*/ 22 h 796"/>
                <a:gd name="T58" fmla="*/ 76 w 895"/>
                <a:gd name="T59" fmla="*/ 30 h 796"/>
                <a:gd name="T60" fmla="*/ 63 w 895"/>
                <a:gd name="T61" fmla="*/ 40 h 796"/>
                <a:gd name="T62" fmla="*/ 51 w 895"/>
                <a:gd name="T63" fmla="*/ 51 h 796"/>
                <a:gd name="T64" fmla="*/ 40 w 895"/>
                <a:gd name="T65" fmla="*/ 64 h 796"/>
                <a:gd name="T66" fmla="*/ 30 w 895"/>
                <a:gd name="T67" fmla="*/ 77 h 796"/>
                <a:gd name="T68" fmla="*/ 21 w 895"/>
                <a:gd name="T69" fmla="*/ 92 h 796"/>
                <a:gd name="T70" fmla="*/ 14 w 895"/>
                <a:gd name="T71" fmla="*/ 106 h 796"/>
                <a:gd name="T72" fmla="*/ 8 w 895"/>
                <a:gd name="T73" fmla="*/ 122 h 796"/>
                <a:gd name="T74" fmla="*/ 4 w 895"/>
                <a:gd name="T75" fmla="*/ 139 h 796"/>
                <a:gd name="T76" fmla="*/ 2 w 895"/>
                <a:gd name="T77" fmla="*/ 155 h 796"/>
                <a:gd name="T78" fmla="*/ 0 w 895"/>
                <a:gd name="T79" fmla="*/ 173 h 796"/>
                <a:gd name="T80" fmla="*/ 0 w 895"/>
                <a:gd name="T81" fmla="*/ 173 h 796"/>
                <a:gd name="T82" fmla="*/ 2 w 895"/>
                <a:gd name="T83" fmla="*/ 190 h 796"/>
                <a:gd name="T84" fmla="*/ 4 w 895"/>
                <a:gd name="T85" fmla="*/ 207 h 796"/>
                <a:gd name="T86" fmla="*/ 8 w 895"/>
                <a:gd name="T87" fmla="*/ 224 h 796"/>
                <a:gd name="T88" fmla="*/ 14 w 895"/>
                <a:gd name="T89" fmla="*/ 240 h 796"/>
                <a:gd name="T90" fmla="*/ 21 w 895"/>
                <a:gd name="T91" fmla="*/ 254 h 796"/>
                <a:gd name="T92" fmla="*/ 28 w 895"/>
                <a:gd name="T93" fmla="*/ 268 h 796"/>
                <a:gd name="T94" fmla="*/ 38 w 895"/>
                <a:gd name="T95" fmla="*/ 282 h 796"/>
                <a:gd name="T96" fmla="*/ 48 w 895"/>
                <a:gd name="T97" fmla="*/ 294 h 796"/>
                <a:gd name="T98" fmla="*/ 60 w 895"/>
                <a:gd name="T99" fmla="*/ 304 h 796"/>
                <a:gd name="T100" fmla="*/ 74 w 895"/>
                <a:gd name="T101" fmla="*/ 314 h 796"/>
                <a:gd name="T102" fmla="*/ 87 w 895"/>
                <a:gd name="T103" fmla="*/ 324 h 796"/>
                <a:gd name="T104" fmla="*/ 101 w 895"/>
                <a:gd name="T105" fmla="*/ 331 h 796"/>
                <a:gd name="T106" fmla="*/ 117 w 895"/>
                <a:gd name="T107" fmla="*/ 337 h 796"/>
                <a:gd name="T108" fmla="*/ 133 w 895"/>
                <a:gd name="T109" fmla="*/ 342 h 796"/>
                <a:gd name="T110" fmla="*/ 149 w 895"/>
                <a:gd name="T111" fmla="*/ 344 h 796"/>
                <a:gd name="T112" fmla="*/ 166 w 895"/>
                <a:gd name="T113" fmla="*/ 345 h 796"/>
                <a:gd name="T114" fmla="*/ 166 w 895"/>
                <a:gd name="T115" fmla="*/ 34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796">
                  <a:moveTo>
                    <a:pt x="166" y="345"/>
                  </a:moveTo>
                  <a:lnTo>
                    <a:pt x="571" y="796"/>
                  </a:lnTo>
                  <a:lnTo>
                    <a:pt x="895" y="796"/>
                  </a:lnTo>
                  <a:lnTo>
                    <a:pt x="345" y="184"/>
                  </a:lnTo>
                  <a:lnTo>
                    <a:pt x="345" y="184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55"/>
                  </a:lnTo>
                  <a:lnTo>
                    <a:pt x="343" y="139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5" y="92"/>
                  </a:lnTo>
                  <a:lnTo>
                    <a:pt x="316" y="77"/>
                  </a:lnTo>
                  <a:lnTo>
                    <a:pt x="307" y="64"/>
                  </a:lnTo>
                  <a:lnTo>
                    <a:pt x="295" y="51"/>
                  </a:lnTo>
                  <a:lnTo>
                    <a:pt x="283" y="40"/>
                  </a:lnTo>
                  <a:lnTo>
                    <a:pt x="270" y="30"/>
                  </a:lnTo>
                  <a:lnTo>
                    <a:pt x="255" y="22"/>
                  </a:lnTo>
                  <a:lnTo>
                    <a:pt x="241" y="15"/>
                  </a:lnTo>
                  <a:lnTo>
                    <a:pt x="224" y="9"/>
                  </a:lnTo>
                  <a:lnTo>
                    <a:pt x="208" y="4"/>
                  </a:lnTo>
                  <a:lnTo>
                    <a:pt x="190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9" y="4"/>
                  </a:lnTo>
                  <a:lnTo>
                    <a:pt x="122" y="9"/>
                  </a:lnTo>
                  <a:lnTo>
                    <a:pt x="106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39"/>
                  </a:lnTo>
                  <a:lnTo>
                    <a:pt x="2" y="155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4" y="240"/>
                  </a:lnTo>
                  <a:lnTo>
                    <a:pt x="21" y="254"/>
                  </a:lnTo>
                  <a:lnTo>
                    <a:pt x="28" y="268"/>
                  </a:lnTo>
                  <a:lnTo>
                    <a:pt x="38" y="282"/>
                  </a:lnTo>
                  <a:lnTo>
                    <a:pt x="48" y="294"/>
                  </a:lnTo>
                  <a:lnTo>
                    <a:pt x="60" y="304"/>
                  </a:lnTo>
                  <a:lnTo>
                    <a:pt x="74" y="314"/>
                  </a:lnTo>
                  <a:lnTo>
                    <a:pt x="87" y="324"/>
                  </a:lnTo>
                  <a:lnTo>
                    <a:pt x="101" y="331"/>
                  </a:lnTo>
                  <a:lnTo>
                    <a:pt x="117" y="337"/>
                  </a:lnTo>
                  <a:lnTo>
                    <a:pt x="133" y="342"/>
                  </a:lnTo>
                  <a:lnTo>
                    <a:pt x="149" y="344"/>
                  </a:lnTo>
                  <a:lnTo>
                    <a:pt x="166" y="345"/>
                  </a:lnTo>
                  <a:lnTo>
                    <a:pt x="166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326">
              <a:extLst>
                <a:ext uri="{FF2B5EF4-FFF2-40B4-BE49-F238E27FC236}">
                  <a16:creationId xmlns:a16="http://schemas.microsoft.com/office/drawing/2014/main" id="{B8E744F8-D7F3-4D6C-88B9-03D17AFC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7" y="2705267"/>
              <a:ext cx="177176" cy="157402"/>
            </a:xfrm>
            <a:custGeom>
              <a:avLst/>
              <a:gdLst>
                <a:gd name="T0" fmla="*/ 0 w 897"/>
                <a:gd name="T1" fmla="*/ 796 h 796"/>
                <a:gd name="T2" fmla="*/ 325 w 897"/>
                <a:gd name="T3" fmla="*/ 796 h 796"/>
                <a:gd name="T4" fmla="*/ 729 w 897"/>
                <a:gd name="T5" fmla="*/ 347 h 796"/>
                <a:gd name="T6" fmla="*/ 729 w 897"/>
                <a:gd name="T7" fmla="*/ 347 h 796"/>
                <a:gd name="T8" fmla="*/ 746 w 897"/>
                <a:gd name="T9" fmla="*/ 345 h 796"/>
                <a:gd name="T10" fmla="*/ 762 w 897"/>
                <a:gd name="T11" fmla="*/ 342 h 796"/>
                <a:gd name="T12" fmla="*/ 779 w 897"/>
                <a:gd name="T13" fmla="*/ 337 h 796"/>
                <a:gd name="T14" fmla="*/ 795 w 897"/>
                <a:gd name="T15" fmla="*/ 331 h 796"/>
                <a:gd name="T16" fmla="*/ 809 w 897"/>
                <a:gd name="T17" fmla="*/ 324 h 796"/>
                <a:gd name="T18" fmla="*/ 822 w 897"/>
                <a:gd name="T19" fmla="*/ 315 h 796"/>
                <a:gd name="T20" fmla="*/ 836 w 897"/>
                <a:gd name="T21" fmla="*/ 306 h 796"/>
                <a:gd name="T22" fmla="*/ 848 w 897"/>
                <a:gd name="T23" fmla="*/ 295 h 796"/>
                <a:gd name="T24" fmla="*/ 859 w 897"/>
                <a:gd name="T25" fmla="*/ 282 h 796"/>
                <a:gd name="T26" fmla="*/ 868 w 897"/>
                <a:gd name="T27" fmla="*/ 268 h 796"/>
                <a:gd name="T28" fmla="*/ 877 w 897"/>
                <a:gd name="T29" fmla="*/ 255 h 796"/>
                <a:gd name="T30" fmla="*/ 884 w 897"/>
                <a:gd name="T31" fmla="*/ 240 h 796"/>
                <a:gd name="T32" fmla="*/ 890 w 897"/>
                <a:gd name="T33" fmla="*/ 224 h 796"/>
                <a:gd name="T34" fmla="*/ 895 w 897"/>
                <a:gd name="T35" fmla="*/ 208 h 796"/>
                <a:gd name="T36" fmla="*/ 897 w 897"/>
                <a:gd name="T37" fmla="*/ 192 h 796"/>
                <a:gd name="T38" fmla="*/ 897 w 897"/>
                <a:gd name="T39" fmla="*/ 173 h 796"/>
                <a:gd name="T40" fmla="*/ 897 w 897"/>
                <a:gd name="T41" fmla="*/ 173 h 796"/>
                <a:gd name="T42" fmla="*/ 897 w 897"/>
                <a:gd name="T43" fmla="*/ 155 h 796"/>
                <a:gd name="T44" fmla="*/ 893 w 897"/>
                <a:gd name="T45" fmla="*/ 139 h 796"/>
                <a:gd name="T46" fmla="*/ 890 w 897"/>
                <a:gd name="T47" fmla="*/ 122 h 796"/>
                <a:gd name="T48" fmla="*/ 884 w 897"/>
                <a:gd name="T49" fmla="*/ 106 h 796"/>
                <a:gd name="T50" fmla="*/ 877 w 897"/>
                <a:gd name="T51" fmla="*/ 92 h 796"/>
                <a:gd name="T52" fmla="*/ 868 w 897"/>
                <a:gd name="T53" fmla="*/ 77 h 796"/>
                <a:gd name="T54" fmla="*/ 859 w 897"/>
                <a:gd name="T55" fmla="*/ 64 h 796"/>
                <a:gd name="T56" fmla="*/ 846 w 897"/>
                <a:gd name="T57" fmla="*/ 51 h 796"/>
                <a:gd name="T58" fmla="*/ 834 w 897"/>
                <a:gd name="T59" fmla="*/ 40 h 796"/>
                <a:gd name="T60" fmla="*/ 821 w 897"/>
                <a:gd name="T61" fmla="*/ 30 h 796"/>
                <a:gd name="T62" fmla="*/ 807 w 897"/>
                <a:gd name="T63" fmla="*/ 22 h 796"/>
                <a:gd name="T64" fmla="*/ 792 w 897"/>
                <a:gd name="T65" fmla="*/ 15 h 796"/>
                <a:gd name="T66" fmla="*/ 776 w 897"/>
                <a:gd name="T67" fmla="*/ 9 h 796"/>
                <a:gd name="T68" fmla="*/ 760 w 897"/>
                <a:gd name="T69" fmla="*/ 4 h 796"/>
                <a:gd name="T70" fmla="*/ 742 w 897"/>
                <a:gd name="T71" fmla="*/ 2 h 796"/>
                <a:gd name="T72" fmla="*/ 725 w 897"/>
                <a:gd name="T73" fmla="*/ 0 h 796"/>
                <a:gd name="T74" fmla="*/ 725 w 897"/>
                <a:gd name="T75" fmla="*/ 0 h 796"/>
                <a:gd name="T76" fmla="*/ 707 w 897"/>
                <a:gd name="T77" fmla="*/ 2 h 796"/>
                <a:gd name="T78" fmla="*/ 690 w 897"/>
                <a:gd name="T79" fmla="*/ 4 h 796"/>
                <a:gd name="T80" fmla="*/ 673 w 897"/>
                <a:gd name="T81" fmla="*/ 9 h 796"/>
                <a:gd name="T82" fmla="*/ 658 w 897"/>
                <a:gd name="T83" fmla="*/ 15 h 796"/>
                <a:gd name="T84" fmla="*/ 642 w 897"/>
                <a:gd name="T85" fmla="*/ 22 h 796"/>
                <a:gd name="T86" fmla="*/ 628 w 897"/>
                <a:gd name="T87" fmla="*/ 30 h 796"/>
                <a:gd name="T88" fmla="*/ 615 w 897"/>
                <a:gd name="T89" fmla="*/ 40 h 796"/>
                <a:gd name="T90" fmla="*/ 603 w 897"/>
                <a:gd name="T91" fmla="*/ 51 h 796"/>
                <a:gd name="T92" fmla="*/ 592 w 897"/>
                <a:gd name="T93" fmla="*/ 64 h 796"/>
                <a:gd name="T94" fmla="*/ 581 w 897"/>
                <a:gd name="T95" fmla="*/ 77 h 796"/>
                <a:gd name="T96" fmla="*/ 572 w 897"/>
                <a:gd name="T97" fmla="*/ 92 h 796"/>
                <a:gd name="T98" fmla="*/ 565 w 897"/>
                <a:gd name="T99" fmla="*/ 106 h 796"/>
                <a:gd name="T100" fmla="*/ 559 w 897"/>
                <a:gd name="T101" fmla="*/ 122 h 796"/>
                <a:gd name="T102" fmla="*/ 556 w 897"/>
                <a:gd name="T103" fmla="*/ 139 h 796"/>
                <a:gd name="T104" fmla="*/ 553 w 897"/>
                <a:gd name="T105" fmla="*/ 155 h 796"/>
                <a:gd name="T106" fmla="*/ 552 w 897"/>
                <a:gd name="T107" fmla="*/ 173 h 796"/>
                <a:gd name="T108" fmla="*/ 552 w 897"/>
                <a:gd name="T109" fmla="*/ 173 h 796"/>
                <a:gd name="T110" fmla="*/ 552 w 897"/>
                <a:gd name="T111" fmla="*/ 182 h 796"/>
                <a:gd name="T112" fmla="*/ 0 w 897"/>
                <a:gd name="T113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7" h="796">
                  <a:moveTo>
                    <a:pt x="0" y="796"/>
                  </a:moveTo>
                  <a:lnTo>
                    <a:pt x="325" y="796"/>
                  </a:lnTo>
                  <a:lnTo>
                    <a:pt x="729" y="347"/>
                  </a:lnTo>
                  <a:lnTo>
                    <a:pt x="729" y="347"/>
                  </a:lnTo>
                  <a:lnTo>
                    <a:pt x="746" y="345"/>
                  </a:lnTo>
                  <a:lnTo>
                    <a:pt x="762" y="342"/>
                  </a:lnTo>
                  <a:lnTo>
                    <a:pt x="779" y="337"/>
                  </a:lnTo>
                  <a:lnTo>
                    <a:pt x="795" y="331"/>
                  </a:lnTo>
                  <a:lnTo>
                    <a:pt x="809" y="324"/>
                  </a:lnTo>
                  <a:lnTo>
                    <a:pt x="822" y="315"/>
                  </a:lnTo>
                  <a:lnTo>
                    <a:pt x="836" y="306"/>
                  </a:lnTo>
                  <a:lnTo>
                    <a:pt x="848" y="295"/>
                  </a:lnTo>
                  <a:lnTo>
                    <a:pt x="859" y="282"/>
                  </a:lnTo>
                  <a:lnTo>
                    <a:pt x="868" y="268"/>
                  </a:lnTo>
                  <a:lnTo>
                    <a:pt x="877" y="255"/>
                  </a:lnTo>
                  <a:lnTo>
                    <a:pt x="884" y="240"/>
                  </a:lnTo>
                  <a:lnTo>
                    <a:pt x="890" y="224"/>
                  </a:lnTo>
                  <a:lnTo>
                    <a:pt x="895" y="208"/>
                  </a:lnTo>
                  <a:lnTo>
                    <a:pt x="897" y="192"/>
                  </a:lnTo>
                  <a:lnTo>
                    <a:pt x="897" y="173"/>
                  </a:lnTo>
                  <a:lnTo>
                    <a:pt x="897" y="173"/>
                  </a:lnTo>
                  <a:lnTo>
                    <a:pt x="897" y="155"/>
                  </a:lnTo>
                  <a:lnTo>
                    <a:pt x="893" y="139"/>
                  </a:lnTo>
                  <a:lnTo>
                    <a:pt x="890" y="122"/>
                  </a:lnTo>
                  <a:lnTo>
                    <a:pt x="884" y="106"/>
                  </a:lnTo>
                  <a:lnTo>
                    <a:pt x="877" y="92"/>
                  </a:lnTo>
                  <a:lnTo>
                    <a:pt x="868" y="77"/>
                  </a:lnTo>
                  <a:lnTo>
                    <a:pt x="859" y="64"/>
                  </a:lnTo>
                  <a:lnTo>
                    <a:pt x="846" y="51"/>
                  </a:lnTo>
                  <a:lnTo>
                    <a:pt x="834" y="40"/>
                  </a:lnTo>
                  <a:lnTo>
                    <a:pt x="821" y="30"/>
                  </a:lnTo>
                  <a:lnTo>
                    <a:pt x="807" y="22"/>
                  </a:lnTo>
                  <a:lnTo>
                    <a:pt x="792" y="15"/>
                  </a:lnTo>
                  <a:lnTo>
                    <a:pt x="776" y="9"/>
                  </a:lnTo>
                  <a:lnTo>
                    <a:pt x="760" y="4"/>
                  </a:lnTo>
                  <a:lnTo>
                    <a:pt x="742" y="2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07" y="2"/>
                  </a:lnTo>
                  <a:lnTo>
                    <a:pt x="690" y="4"/>
                  </a:lnTo>
                  <a:lnTo>
                    <a:pt x="673" y="9"/>
                  </a:lnTo>
                  <a:lnTo>
                    <a:pt x="658" y="15"/>
                  </a:lnTo>
                  <a:lnTo>
                    <a:pt x="642" y="22"/>
                  </a:lnTo>
                  <a:lnTo>
                    <a:pt x="628" y="30"/>
                  </a:lnTo>
                  <a:lnTo>
                    <a:pt x="615" y="40"/>
                  </a:lnTo>
                  <a:lnTo>
                    <a:pt x="603" y="51"/>
                  </a:lnTo>
                  <a:lnTo>
                    <a:pt x="592" y="64"/>
                  </a:lnTo>
                  <a:lnTo>
                    <a:pt x="581" y="77"/>
                  </a:lnTo>
                  <a:lnTo>
                    <a:pt x="572" y="92"/>
                  </a:lnTo>
                  <a:lnTo>
                    <a:pt x="565" y="106"/>
                  </a:lnTo>
                  <a:lnTo>
                    <a:pt x="559" y="122"/>
                  </a:lnTo>
                  <a:lnTo>
                    <a:pt x="556" y="139"/>
                  </a:lnTo>
                  <a:lnTo>
                    <a:pt x="553" y="155"/>
                  </a:lnTo>
                  <a:lnTo>
                    <a:pt x="552" y="173"/>
                  </a:lnTo>
                  <a:lnTo>
                    <a:pt x="552" y="173"/>
                  </a:lnTo>
                  <a:lnTo>
                    <a:pt x="552" y="182"/>
                  </a:ln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9" name="Grafika 28" descr="Najważniejsze obiekty w sąsiedztwie miejsca zamieszkania.&#10;&#10;Grafika przedstawia rekreacyjno-wypoczynkowe: 32%.&#10;">
            <a:extLst>
              <a:ext uri="{FF2B5EF4-FFF2-40B4-BE49-F238E27FC236}">
                <a16:creationId xmlns:a16="http://schemas.microsoft.com/office/drawing/2014/main" id="{69FEB0C1-886A-4077-9BA3-2681F20575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13988" y="3047349"/>
            <a:ext cx="439957" cy="439957"/>
          </a:xfrm>
          <a:prstGeom prst="rect">
            <a:avLst/>
          </a:prstGeom>
        </p:spPr>
      </p:pic>
      <p:sp>
        <p:nvSpPr>
          <p:cNvPr id="45" name="Prostokąt 44">
            <a:extLst>
              <a:ext uri="{FF2B5EF4-FFF2-40B4-BE49-F238E27FC236}">
                <a16:creationId xmlns:a16="http://schemas.microsoft.com/office/drawing/2014/main" id="{2BDDD489-82AF-4B72-854A-8678978A540C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0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212">
            <a:extLst>
              <a:ext uri="{FF2B5EF4-FFF2-40B4-BE49-F238E27FC236}">
                <a16:creationId xmlns:a16="http://schemas.microsoft.com/office/drawing/2014/main" id="{402EA20D-BB37-4F45-BAD0-699E34A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0672"/>
              </p:ext>
            </p:extLst>
          </p:nvPr>
        </p:nvGraphicFramePr>
        <p:xfrm>
          <a:off x="794486" y="5221084"/>
          <a:ext cx="635090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273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523301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673395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02931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Obiekty kulturalne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Kościół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Infrastruktura drogowa, komunikacja miejska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Większy sklep, market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BED612C-B459-4E1D-B788-6B506CFDC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740269"/>
              </p:ext>
            </p:extLst>
          </p:nvPr>
        </p:nvGraphicFramePr>
        <p:xfrm>
          <a:off x="411431" y="3092253"/>
          <a:ext cx="6733954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Najważniejsze obiekty w miejscu zamieszkania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A1. Jakie trzy obiekty uważa Pan(i) za NAJWAŻNIESZE w sąsiedztwie miejsca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wiek: 15-24 lata: n=21, 25-34 lata: n=143, 35-44 lata: n=234, 45-59 lat: n=274, 60 i więcej lat: n=322.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050131"/>
              </p:ext>
            </p:extLst>
          </p:nvPr>
        </p:nvGraphicFramePr>
        <p:xfrm>
          <a:off x="33305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755574" y="1420361"/>
            <a:ext cx="4688295" cy="2439258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TOP3</a:t>
            </a:r>
          </a:p>
        </p:txBody>
      </p:sp>
      <p:graphicFrame>
        <p:nvGraphicFramePr>
          <p:cNvPr id="4" name="Tabela 212">
            <a:extLst>
              <a:ext uri="{FF2B5EF4-FFF2-40B4-BE49-F238E27FC236}">
                <a16:creationId xmlns:a16="http://schemas.microsoft.com/office/drawing/2014/main" id="{9F138AE8-B6F8-42A0-AFEF-7107DAE66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39235"/>
              </p:ext>
            </p:extLst>
          </p:nvPr>
        </p:nvGraphicFramePr>
        <p:xfrm>
          <a:off x="755574" y="3274936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 lub inna zieleń miejska niewyposażona w urządzenia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budowle służące rekreacji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wypoczynkowi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Szkoła, przedszkole, żłobek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Opieka medyczna, apteka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Małe sklepy osiedlowe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Tereny rekreacyjno-wypoczynkowe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14" name="Grafika 13">
            <a:extLst>
              <a:ext uri="{FF2B5EF4-FFF2-40B4-BE49-F238E27FC236}">
                <a16:creationId xmlns:a16="http://schemas.microsoft.com/office/drawing/2014/main" id="{68029BAD-1436-4F6C-94C8-6E048EAE9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3105" y="2929680"/>
            <a:ext cx="334135" cy="334135"/>
          </a:xfrm>
          <a:prstGeom prst="rect">
            <a:avLst/>
          </a:prstGeom>
        </p:spPr>
      </p:pic>
      <p:sp>
        <p:nvSpPr>
          <p:cNvPr id="15" name="Freeform 266">
            <a:extLst>
              <a:ext uri="{FF2B5EF4-FFF2-40B4-BE49-F238E27FC236}">
                <a16:creationId xmlns:a16="http://schemas.microsoft.com/office/drawing/2014/main" id="{E079EB92-4FDE-406C-9F0E-97BB95F47603}"/>
              </a:ext>
            </a:extLst>
          </p:cNvPr>
          <p:cNvSpPr>
            <a:spLocks noEditPoints="1"/>
          </p:cNvSpPr>
          <p:nvPr/>
        </p:nvSpPr>
        <p:spPr bwMode="auto">
          <a:xfrm>
            <a:off x="4483394" y="2991988"/>
            <a:ext cx="242085" cy="237995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903FBA18-E101-4610-AF63-539EDD371F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7413" y="2949805"/>
            <a:ext cx="314010" cy="314010"/>
          </a:xfrm>
          <a:prstGeom prst="rect">
            <a:avLst/>
          </a:prstGeom>
        </p:spPr>
      </p:pic>
      <p:grpSp>
        <p:nvGrpSpPr>
          <p:cNvPr id="61" name="Grupa 60">
            <a:extLst>
              <a:ext uri="{FF2B5EF4-FFF2-40B4-BE49-F238E27FC236}">
                <a16:creationId xmlns:a16="http://schemas.microsoft.com/office/drawing/2014/main" id="{F83C72FB-00E2-4AFA-BD27-C0D127B2B27C}"/>
              </a:ext>
            </a:extLst>
          </p:cNvPr>
          <p:cNvGrpSpPr/>
          <p:nvPr/>
        </p:nvGrpSpPr>
        <p:grpSpPr>
          <a:xfrm>
            <a:off x="6006870" y="3000271"/>
            <a:ext cx="277689" cy="231025"/>
            <a:chOff x="6202780" y="2705267"/>
            <a:chExt cx="673111" cy="560002"/>
          </a:xfrm>
          <a:solidFill>
            <a:schemeClr val="bg1">
              <a:lumMod val="75000"/>
            </a:schemeClr>
          </a:solidFill>
        </p:grpSpPr>
        <p:sp>
          <p:nvSpPr>
            <p:cNvPr id="62" name="Freeform 324">
              <a:extLst>
                <a:ext uri="{FF2B5EF4-FFF2-40B4-BE49-F238E27FC236}">
                  <a16:creationId xmlns:a16="http://schemas.microsoft.com/office/drawing/2014/main" id="{A4E98E90-C848-4EBB-8F4A-17FC5DFD4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780" y="2884815"/>
              <a:ext cx="673111" cy="380454"/>
            </a:xfrm>
            <a:custGeom>
              <a:avLst/>
              <a:gdLst>
                <a:gd name="T0" fmla="*/ 0 w 3404"/>
                <a:gd name="T1" fmla="*/ 349 h 1925"/>
                <a:gd name="T2" fmla="*/ 400 w 3404"/>
                <a:gd name="T3" fmla="*/ 361 h 1925"/>
                <a:gd name="T4" fmla="*/ 414 w 3404"/>
                <a:gd name="T5" fmla="*/ 394 h 1925"/>
                <a:gd name="T6" fmla="*/ 399 w 3404"/>
                <a:gd name="T7" fmla="*/ 427 h 1925"/>
                <a:gd name="T8" fmla="*/ 167 w 3404"/>
                <a:gd name="T9" fmla="*/ 442 h 1925"/>
                <a:gd name="T10" fmla="*/ 3029 w 3404"/>
                <a:gd name="T11" fmla="*/ 442 h 1925"/>
                <a:gd name="T12" fmla="*/ 2989 w 3404"/>
                <a:gd name="T13" fmla="*/ 420 h 1925"/>
                <a:gd name="T14" fmla="*/ 2982 w 3404"/>
                <a:gd name="T15" fmla="*/ 387 h 1925"/>
                <a:gd name="T16" fmla="*/ 3000 w 3404"/>
                <a:gd name="T17" fmla="*/ 357 h 1925"/>
                <a:gd name="T18" fmla="*/ 1118 w 3404"/>
                <a:gd name="T19" fmla="*/ 1455 h 1925"/>
                <a:gd name="T20" fmla="*/ 1101 w 3404"/>
                <a:gd name="T21" fmla="*/ 1521 h 1925"/>
                <a:gd name="T22" fmla="*/ 1057 w 3404"/>
                <a:gd name="T23" fmla="*/ 1569 h 1925"/>
                <a:gd name="T24" fmla="*/ 994 w 3404"/>
                <a:gd name="T25" fmla="*/ 1592 h 1925"/>
                <a:gd name="T26" fmla="*/ 939 w 3404"/>
                <a:gd name="T27" fmla="*/ 1587 h 1925"/>
                <a:gd name="T28" fmla="*/ 882 w 3404"/>
                <a:gd name="T29" fmla="*/ 1552 h 1925"/>
                <a:gd name="T30" fmla="*/ 849 w 3404"/>
                <a:gd name="T31" fmla="*/ 1496 h 1925"/>
                <a:gd name="T32" fmla="*/ 843 w 3404"/>
                <a:gd name="T33" fmla="*/ 668 h 1925"/>
                <a:gd name="T34" fmla="*/ 859 w 3404"/>
                <a:gd name="T35" fmla="*/ 602 h 1925"/>
                <a:gd name="T36" fmla="*/ 903 w 3404"/>
                <a:gd name="T37" fmla="*/ 554 h 1925"/>
                <a:gd name="T38" fmla="*/ 966 w 3404"/>
                <a:gd name="T39" fmla="*/ 531 h 1925"/>
                <a:gd name="T40" fmla="*/ 1020 w 3404"/>
                <a:gd name="T41" fmla="*/ 536 h 1925"/>
                <a:gd name="T42" fmla="*/ 1077 w 3404"/>
                <a:gd name="T43" fmla="*/ 570 h 1925"/>
                <a:gd name="T44" fmla="*/ 1112 w 3404"/>
                <a:gd name="T45" fmla="*/ 627 h 1925"/>
                <a:gd name="T46" fmla="*/ 1840 w 3404"/>
                <a:gd name="T47" fmla="*/ 1455 h 1925"/>
                <a:gd name="T48" fmla="*/ 1829 w 3404"/>
                <a:gd name="T49" fmla="*/ 1509 h 1925"/>
                <a:gd name="T50" fmla="*/ 1790 w 3404"/>
                <a:gd name="T51" fmla="*/ 1562 h 1925"/>
                <a:gd name="T52" fmla="*/ 1730 w 3404"/>
                <a:gd name="T53" fmla="*/ 1590 h 1925"/>
                <a:gd name="T54" fmla="*/ 1674 w 3404"/>
                <a:gd name="T55" fmla="*/ 1590 h 1925"/>
                <a:gd name="T56" fmla="*/ 1614 w 3404"/>
                <a:gd name="T57" fmla="*/ 1562 h 1925"/>
                <a:gd name="T58" fmla="*/ 1576 w 3404"/>
                <a:gd name="T59" fmla="*/ 1509 h 1925"/>
                <a:gd name="T60" fmla="*/ 1565 w 3404"/>
                <a:gd name="T61" fmla="*/ 668 h 1925"/>
                <a:gd name="T62" fmla="*/ 1576 w 3404"/>
                <a:gd name="T63" fmla="*/ 614 h 1925"/>
                <a:gd name="T64" fmla="*/ 1614 w 3404"/>
                <a:gd name="T65" fmla="*/ 561 h 1925"/>
                <a:gd name="T66" fmla="*/ 1674 w 3404"/>
                <a:gd name="T67" fmla="*/ 533 h 1925"/>
                <a:gd name="T68" fmla="*/ 1730 w 3404"/>
                <a:gd name="T69" fmla="*/ 533 h 1925"/>
                <a:gd name="T70" fmla="*/ 1790 w 3404"/>
                <a:gd name="T71" fmla="*/ 561 h 1925"/>
                <a:gd name="T72" fmla="*/ 1829 w 3404"/>
                <a:gd name="T73" fmla="*/ 614 h 1925"/>
                <a:gd name="T74" fmla="*/ 1840 w 3404"/>
                <a:gd name="T75" fmla="*/ 1455 h 1925"/>
                <a:gd name="T76" fmla="*/ 2555 w 3404"/>
                <a:gd name="T77" fmla="*/ 1496 h 1925"/>
                <a:gd name="T78" fmla="*/ 2522 w 3404"/>
                <a:gd name="T79" fmla="*/ 1552 h 1925"/>
                <a:gd name="T80" fmla="*/ 2465 w 3404"/>
                <a:gd name="T81" fmla="*/ 1587 h 1925"/>
                <a:gd name="T82" fmla="*/ 2410 w 3404"/>
                <a:gd name="T83" fmla="*/ 1592 h 1925"/>
                <a:gd name="T84" fmla="*/ 2347 w 3404"/>
                <a:gd name="T85" fmla="*/ 1569 h 1925"/>
                <a:gd name="T86" fmla="*/ 2303 w 3404"/>
                <a:gd name="T87" fmla="*/ 1521 h 1925"/>
                <a:gd name="T88" fmla="*/ 2286 w 3404"/>
                <a:gd name="T89" fmla="*/ 1455 h 1925"/>
                <a:gd name="T90" fmla="*/ 2292 w 3404"/>
                <a:gd name="T91" fmla="*/ 627 h 1925"/>
                <a:gd name="T92" fmla="*/ 2327 w 3404"/>
                <a:gd name="T93" fmla="*/ 570 h 1925"/>
                <a:gd name="T94" fmla="*/ 2383 w 3404"/>
                <a:gd name="T95" fmla="*/ 536 h 1925"/>
                <a:gd name="T96" fmla="*/ 2439 w 3404"/>
                <a:gd name="T97" fmla="*/ 531 h 1925"/>
                <a:gd name="T98" fmla="*/ 2501 w 3404"/>
                <a:gd name="T99" fmla="*/ 554 h 1925"/>
                <a:gd name="T100" fmla="*/ 2546 w 3404"/>
                <a:gd name="T101" fmla="*/ 602 h 1925"/>
                <a:gd name="T102" fmla="*/ 2561 w 3404"/>
                <a:gd name="T103" fmla="*/ 668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4" h="1925">
                  <a:moveTo>
                    <a:pt x="3013" y="349"/>
                  </a:moveTo>
                  <a:lnTo>
                    <a:pt x="3404" y="349"/>
                  </a:lnTo>
                  <a:lnTo>
                    <a:pt x="3404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382" y="349"/>
                  </a:lnTo>
                  <a:lnTo>
                    <a:pt x="382" y="349"/>
                  </a:lnTo>
                  <a:lnTo>
                    <a:pt x="388" y="353"/>
                  </a:lnTo>
                  <a:lnTo>
                    <a:pt x="394" y="357"/>
                  </a:lnTo>
                  <a:lnTo>
                    <a:pt x="400" y="361"/>
                  </a:lnTo>
                  <a:lnTo>
                    <a:pt x="404" y="366"/>
                  </a:lnTo>
                  <a:lnTo>
                    <a:pt x="409" y="372"/>
                  </a:lnTo>
                  <a:lnTo>
                    <a:pt x="411" y="379"/>
                  </a:lnTo>
                  <a:lnTo>
                    <a:pt x="412" y="387"/>
                  </a:lnTo>
                  <a:lnTo>
                    <a:pt x="414" y="394"/>
                  </a:lnTo>
                  <a:lnTo>
                    <a:pt x="414" y="394"/>
                  </a:lnTo>
                  <a:lnTo>
                    <a:pt x="412" y="403"/>
                  </a:lnTo>
                  <a:lnTo>
                    <a:pt x="410" y="412"/>
                  </a:lnTo>
                  <a:lnTo>
                    <a:pt x="405" y="420"/>
                  </a:lnTo>
                  <a:lnTo>
                    <a:pt x="399" y="427"/>
                  </a:lnTo>
                  <a:lnTo>
                    <a:pt x="392" y="433"/>
                  </a:lnTo>
                  <a:lnTo>
                    <a:pt x="385" y="437"/>
                  </a:lnTo>
                  <a:lnTo>
                    <a:pt x="375" y="441"/>
                  </a:lnTo>
                  <a:lnTo>
                    <a:pt x="365" y="442"/>
                  </a:lnTo>
                  <a:lnTo>
                    <a:pt x="167" y="442"/>
                  </a:lnTo>
                  <a:lnTo>
                    <a:pt x="373" y="1925"/>
                  </a:lnTo>
                  <a:lnTo>
                    <a:pt x="3031" y="1925"/>
                  </a:lnTo>
                  <a:lnTo>
                    <a:pt x="3237" y="442"/>
                  </a:lnTo>
                  <a:lnTo>
                    <a:pt x="3029" y="442"/>
                  </a:lnTo>
                  <a:lnTo>
                    <a:pt x="3029" y="442"/>
                  </a:lnTo>
                  <a:lnTo>
                    <a:pt x="3019" y="441"/>
                  </a:lnTo>
                  <a:lnTo>
                    <a:pt x="3011" y="437"/>
                  </a:lnTo>
                  <a:lnTo>
                    <a:pt x="3002" y="433"/>
                  </a:lnTo>
                  <a:lnTo>
                    <a:pt x="2995" y="427"/>
                  </a:lnTo>
                  <a:lnTo>
                    <a:pt x="2989" y="420"/>
                  </a:lnTo>
                  <a:lnTo>
                    <a:pt x="2986" y="412"/>
                  </a:lnTo>
                  <a:lnTo>
                    <a:pt x="2982" y="403"/>
                  </a:lnTo>
                  <a:lnTo>
                    <a:pt x="2982" y="394"/>
                  </a:lnTo>
                  <a:lnTo>
                    <a:pt x="2982" y="394"/>
                  </a:lnTo>
                  <a:lnTo>
                    <a:pt x="2982" y="387"/>
                  </a:lnTo>
                  <a:lnTo>
                    <a:pt x="2983" y="379"/>
                  </a:lnTo>
                  <a:lnTo>
                    <a:pt x="2987" y="372"/>
                  </a:lnTo>
                  <a:lnTo>
                    <a:pt x="2990" y="366"/>
                  </a:lnTo>
                  <a:lnTo>
                    <a:pt x="2995" y="361"/>
                  </a:lnTo>
                  <a:lnTo>
                    <a:pt x="3000" y="357"/>
                  </a:lnTo>
                  <a:lnTo>
                    <a:pt x="3006" y="353"/>
                  </a:lnTo>
                  <a:lnTo>
                    <a:pt x="3013" y="349"/>
                  </a:lnTo>
                  <a:lnTo>
                    <a:pt x="3013" y="349"/>
                  </a:lnTo>
                  <a:close/>
                  <a:moveTo>
                    <a:pt x="1118" y="1455"/>
                  </a:moveTo>
                  <a:lnTo>
                    <a:pt x="1118" y="1455"/>
                  </a:lnTo>
                  <a:lnTo>
                    <a:pt x="1117" y="1469"/>
                  </a:lnTo>
                  <a:lnTo>
                    <a:pt x="1115" y="1483"/>
                  </a:lnTo>
                  <a:lnTo>
                    <a:pt x="1112" y="1496"/>
                  </a:lnTo>
                  <a:lnTo>
                    <a:pt x="1107" y="1509"/>
                  </a:lnTo>
                  <a:lnTo>
                    <a:pt x="1101" y="1521"/>
                  </a:lnTo>
                  <a:lnTo>
                    <a:pt x="1094" y="1532"/>
                  </a:lnTo>
                  <a:lnTo>
                    <a:pt x="1087" y="1543"/>
                  </a:lnTo>
                  <a:lnTo>
                    <a:pt x="1077" y="1552"/>
                  </a:lnTo>
                  <a:lnTo>
                    <a:pt x="1067" y="1562"/>
                  </a:lnTo>
                  <a:lnTo>
                    <a:pt x="1057" y="1569"/>
                  </a:lnTo>
                  <a:lnTo>
                    <a:pt x="1046" y="1576"/>
                  </a:lnTo>
                  <a:lnTo>
                    <a:pt x="1034" y="1582"/>
                  </a:lnTo>
                  <a:lnTo>
                    <a:pt x="1020" y="1587"/>
                  </a:lnTo>
                  <a:lnTo>
                    <a:pt x="1007" y="1590"/>
                  </a:lnTo>
                  <a:lnTo>
                    <a:pt x="994" y="1592"/>
                  </a:lnTo>
                  <a:lnTo>
                    <a:pt x="980" y="1593"/>
                  </a:lnTo>
                  <a:lnTo>
                    <a:pt x="980" y="1593"/>
                  </a:lnTo>
                  <a:lnTo>
                    <a:pt x="966" y="1592"/>
                  </a:lnTo>
                  <a:lnTo>
                    <a:pt x="952" y="1590"/>
                  </a:lnTo>
                  <a:lnTo>
                    <a:pt x="939" y="1587"/>
                  </a:lnTo>
                  <a:lnTo>
                    <a:pt x="927" y="1582"/>
                  </a:lnTo>
                  <a:lnTo>
                    <a:pt x="915" y="1576"/>
                  </a:lnTo>
                  <a:lnTo>
                    <a:pt x="903" y="1569"/>
                  </a:lnTo>
                  <a:lnTo>
                    <a:pt x="893" y="1562"/>
                  </a:lnTo>
                  <a:lnTo>
                    <a:pt x="882" y="1552"/>
                  </a:lnTo>
                  <a:lnTo>
                    <a:pt x="874" y="1543"/>
                  </a:lnTo>
                  <a:lnTo>
                    <a:pt x="865" y="1532"/>
                  </a:lnTo>
                  <a:lnTo>
                    <a:pt x="859" y="1521"/>
                  </a:lnTo>
                  <a:lnTo>
                    <a:pt x="853" y="1509"/>
                  </a:lnTo>
                  <a:lnTo>
                    <a:pt x="849" y="1496"/>
                  </a:lnTo>
                  <a:lnTo>
                    <a:pt x="845" y="1483"/>
                  </a:lnTo>
                  <a:lnTo>
                    <a:pt x="843" y="1469"/>
                  </a:lnTo>
                  <a:lnTo>
                    <a:pt x="843" y="1455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53"/>
                  </a:lnTo>
                  <a:lnTo>
                    <a:pt x="845" y="640"/>
                  </a:lnTo>
                  <a:lnTo>
                    <a:pt x="849" y="627"/>
                  </a:lnTo>
                  <a:lnTo>
                    <a:pt x="853" y="614"/>
                  </a:lnTo>
                  <a:lnTo>
                    <a:pt x="859" y="602"/>
                  </a:lnTo>
                  <a:lnTo>
                    <a:pt x="865" y="591"/>
                  </a:lnTo>
                  <a:lnTo>
                    <a:pt x="874" y="580"/>
                  </a:lnTo>
                  <a:lnTo>
                    <a:pt x="882" y="570"/>
                  </a:lnTo>
                  <a:lnTo>
                    <a:pt x="893" y="561"/>
                  </a:lnTo>
                  <a:lnTo>
                    <a:pt x="903" y="554"/>
                  </a:lnTo>
                  <a:lnTo>
                    <a:pt x="915" y="546"/>
                  </a:lnTo>
                  <a:lnTo>
                    <a:pt x="927" y="540"/>
                  </a:lnTo>
                  <a:lnTo>
                    <a:pt x="939" y="536"/>
                  </a:lnTo>
                  <a:lnTo>
                    <a:pt x="952" y="533"/>
                  </a:lnTo>
                  <a:lnTo>
                    <a:pt x="966" y="531"/>
                  </a:lnTo>
                  <a:lnTo>
                    <a:pt x="980" y="530"/>
                  </a:lnTo>
                  <a:lnTo>
                    <a:pt x="980" y="530"/>
                  </a:lnTo>
                  <a:lnTo>
                    <a:pt x="994" y="531"/>
                  </a:lnTo>
                  <a:lnTo>
                    <a:pt x="1007" y="533"/>
                  </a:lnTo>
                  <a:lnTo>
                    <a:pt x="1020" y="536"/>
                  </a:lnTo>
                  <a:lnTo>
                    <a:pt x="1034" y="540"/>
                  </a:lnTo>
                  <a:lnTo>
                    <a:pt x="1046" y="546"/>
                  </a:lnTo>
                  <a:lnTo>
                    <a:pt x="1057" y="554"/>
                  </a:lnTo>
                  <a:lnTo>
                    <a:pt x="1067" y="561"/>
                  </a:lnTo>
                  <a:lnTo>
                    <a:pt x="1077" y="570"/>
                  </a:lnTo>
                  <a:lnTo>
                    <a:pt x="1087" y="580"/>
                  </a:lnTo>
                  <a:lnTo>
                    <a:pt x="1094" y="591"/>
                  </a:lnTo>
                  <a:lnTo>
                    <a:pt x="1101" y="602"/>
                  </a:lnTo>
                  <a:lnTo>
                    <a:pt x="1107" y="614"/>
                  </a:lnTo>
                  <a:lnTo>
                    <a:pt x="1112" y="627"/>
                  </a:lnTo>
                  <a:lnTo>
                    <a:pt x="1115" y="640"/>
                  </a:lnTo>
                  <a:lnTo>
                    <a:pt x="1117" y="653"/>
                  </a:lnTo>
                  <a:lnTo>
                    <a:pt x="1118" y="668"/>
                  </a:lnTo>
                  <a:lnTo>
                    <a:pt x="1118" y="1455"/>
                  </a:lnTo>
                  <a:close/>
                  <a:moveTo>
                    <a:pt x="1840" y="1455"/>
                  </a:moveTo>
                  <a:lnTo>
                    <a:pt x="1840" y="1455"/>
                  </a:lnTo>
                  <a:lnTo>
                    <a:pt x="1839" y="1469"/>
                  </a:lnTo>
                  <a:lnTo>
                    <a:pt x="1837" y="1483"/>
                  </a:lnTo>
                  <a:lnTo>
                    <a:pt x="1834" y="1496"/>
                  </a:lnTo>
                  <a:lnTo>
                    <a:pt x="1829" y="1509"/>
                  </a:lnTo>
                  <a:lnTo>
                    <a:pt x="1823" y="1521"/>
                  </a:lnTo>
                  <a:lnTo>
                    <a:pt x="1816" y="1532"/>
                  </a:lnTo>
                  <a:lnTo>
                    <a:pt x="1808" y="1543"/>
                  </a:lnTo>
                  <a:lnTo>
                    <a:pt x="1799" y="1552"/>
                  </a:lnTo>
                  <a:lnTo>
                    <a:pt x="1790" y="1562"/>
                  </a:lnTo>
                  <a:lnTo>
                    <a:pt x="1779" y="1569"/>
                  </a:lnTo>
                  <a:lnTo>
                    <a:pt x="1768" y="1576"/>
                  </a:lnTo>
                  <a:lnTo>
                    <a:pt x="1756" y="1582"/>
                  </a:lnTo>
                  <a:lnTo>
                    <a:pt x="1743" y="1587"/>
                  </a:lnTo>
                  <a:lnTo>
                    <a:pt x="1730" y="1590"/>
                  </a:lnTo>
                  <a:lnTo>
                    <a:pt x="1716" y="1592"/>
                  </a:lnTo>
                  <a:lnTo>
                    <a:pt x="1702" y="1593"/>
                  </a:lnTo>
                  <a:lnTo>
                    <a:pt x="1702" y="1593"/>
                  </a:lnTo>
                  <a:lnTo>
                    <a:pt x="1688" y="1592"/>
                  </a:lnTo>
                  <a:lnTo>
                    <a:pt x="1674" y="1590"/>
                  </a:lnTo>
                  <a:lnTo>
                    <a:pt x="1661" y="1587"/>
                  </a:lnTo>
                  <a:lnTo>
                    <a:pt x="1648" y="1582"/>
                  </a:lnTo>
                  <a:lnTo>
                    <a:pt x="1636" y="1576"/>
                  </a:lnTo>
                  <a:lnTo>
                    <a:pt x="1625" y="1569"/>
                  </a:lnTo>
                  <a:lnTo>
                    <a:pt x="1614" y="1562"/>
                  </a:lnTo>
                  <a:lnTo>
                    <a:pt x="1605" y="1552"/>
                  </a:lnTo>
                  <a:lnTo>
                    <a:pt x="1596" y="1543"/>
                  </a:lnTo>
                  <a:lnTo>
                    <a:pt x="1588" y="1532"/>
                  </a:lnTo>
                  <a:lnTo>
                    <a:pt x="1581" y="1521"/>
                  </a:lnTo>
                  <a:lnTo>
                    <a:pt x="1576" y="1509"/>
                  </a:lnTo>
                  <a:lnTo>
                    <a:pt x="1571" y="1496"/>
                  </a:lnTo>
                  <a:lnTo>
                    <a:pt x="1567" y="1483"/>
                  </a:lnTo>
                  <a:lnTo>
                    <a:pt x="1565" y="1469"/>
                  </a:lnTo>
                  <a:lnTo>
                    <a:pt x="1565" y="1455"/>
                  </a:lnTo>
                  <a:lnTo>
                    <a:pt x="1565" y="668"/>
                  </a:lnTo>
                  <a:lnTo>
                    <a:pt x="1565" y="668"/>
                  </a:lnTo>
                  <a:lnTo>
                    <a:pt x="1565" y="653"/>
                  </a:lnTo>
                  <a:lnTo>
                    <a:pt x="1567" y="640"/>
                  </a:lnTo>
                  <a:lnTo>
                    <a:pt x="1571" y="627"/>
                  </a:lnTo>
                  <a:lnTo>
                    <a:pt x="1576" y="614"/>
                  </a:lnTo>
                  <a:lnTo>
                    <a:pt x="1581" y="602"/>
                  </a:lnTo>
                  <a:lnTo>
                    <a:pt x="1588" y="591"/>
                  </a:lnTo>
                  <a:lnTo>
                    <a:pt x="1596" y="580"/>
                  </a:lnTo>
                  <a:lnTo>
                    <a:pt x="1605" y="570"/>
                  </a:lnTo>
                  <a:lnTo>
                    <a:pt x="1614" y="561"/>
                  </a:lnTo>
                  <a:lnTo>
                    <a:pt x="1625" y="554"/>
                  </a:lnTo>
                  <a:lnTo>
                    <a:pt x="1636" y="546"/>
                  </a:lnTo>
                  <a:lnTo>
                    <a:pt x="1648" y="540"/>
                  </a:lnTo>
                  <a:lnTo>
                    <a:pt x="1661" y="536"/>
                  </a:lnTo>
                  <a:lnTo>
                    <a:pt x="1674" y="533"/>
                  </a:lnTo>
                  <a:lnTo>
                    <a:pt x="1688" y="531"/>
                  </a:lnTo>
                  <a:lnTo>
                    <a:pt x="1702" y="530"/>
                  </a:lnTo>
                  <a:lnTo>
                    <a:pt x="1702" y="530"/>
                  </a:lnTo>
                  <a:lnTo>
                    <a:pt x="1716" y="531"/>
                  </a:lnTo>
                  <a:lnTo>
                    <a:pt x="1730" y="533"/>
                  </a:lnTo>
                  <a:lnTo>
                    <a:pt x="1743" y="536"/>
                  </a:lnTo>
                  <a:lnTo>
                    <a:pt x="1756" y="540"/>
                  </a:lnTo>
                  <a:lnTo>
                    <a:pt x="1768" y="546"/>
                  </a:lnTo>
                  <a:lnTo>
                    <a:pt x="1779" y="554"/>
                  </a:lnTo>
                  <a:lnTo>
                    <a:pt x="1790" y="561"/>
                  </a:lnTo>
                  <a:lnTo>
                    <a:pt x="1799" y="570"/>
                  </a:lnTo>
                  <a:lnTo>
                    <a:pt x="1808" y="580"/>
                  </a:lnTo>
                  <a:lnTo>
                    <a:pt x="1816" y="591"/>
                  </a:lnTo>
                  <a:lnTo>
                    <a:pt x="1823" y="602"/>
                  </a:lnTo>
                  <a:lnTo>
                    <a:pt x="1829" y="614"/>
                  </a:lnTo>
                  <a:lnTo>
                    <a:pt x="1834" y="627"/>
                  </a:lnTo>
                  <a:lnTo>
                    <a:pt x="1837" y="640"/>
                  </a:lnTo>
                  <a:lnTo>
                    <a:pt x="1839" y="653"/>
                  </a:lnTo>
                  <a:lnTo>
                    <a:pt x="1840" y="668"/>
                  </a:lnTo>
                  <a:lnTo>
                    <a:pt x="1840" y="1455"/>
                  </a:lnTo>
                  <a:close/>
                  <a:moveTo>
                    <a:pt x="2561" y="1455"/>
                  </a:moveTo>
                  <a:lnTo>
                    <a:pt x="2561" y="1455"/>
                  </a:lnTo>
                  <a:lnTo>
                    <a:pt x="2561" y="1469"/>
                  </a:lnTo>
                  <a:lnTo>
                    <a:pt x="2559" y="1483"/>
                  </a:lnTo>
                  <a:lnTo>
                    <a:pt x="2555" y="1496"/>
                  </a:lnTo>
                  <a:lnTo>
                    <a:pt x="2550" y="1509"/>
                  </a:lnTo>
                  <a:lnTo>
                    <a:pt x="2546" y="1521"/>
                  </a:lnTo>
                  <a:lnTo>
                    <a:pt x="2538" y="1532"/>
                  </a:lnTo>
                  <a:lnTo>
                    <a:pt x="2530" y="1543"/>
                  </a:lnTo>
                  <a:lnTo>
                    <a:pt x="2522" y="1552"/>
                  </a:lnTo>
                  <a:lnTo>
                    <a:pt x="2512" y="1562"/>
                  </a:lnTo>
                  <a:lnTo>
                    <a:pt x="2501" y="1569"/>
                  </a:lnTo>
                  <a:lnTo>
                    <a:pt x="2489" y="1576"/>
                  </a:lnTo>
                  <a:lnTo>
                    <a:pt x="2477" y="1582"/>
                  </a:lnTo>
                  <a:lnTo>
                    <a:pt x="2465" y="1587"/>
                  </a:lnTo>
                  <a:lnTo>
                    <a:pt x="2452" y="1590"/>
                  </a:lnTo>
                  <a:lnTo>
                    <a:pt x="2439" y="1592"/>
                  </a:lnTo>
                  <a:lnTo>
                    <a:pt x="2424" y="1593"/>
                  </a:lnTo>
                  <a:lnTo>
                    <a:pt x="2424" y="1593"/>
                  </a:lnTo>
                  <a:lnTo>
                    <a:pt x="2410" y="1592"/>
                  </a:lnTo>
                  <a:lnTo>
                    <a:pt x="2397" y="1590"/>
                  </a:lnTo>
                  <a:lnTo>
                    <a:pt x="2383" y="1587"/>
                  </a:lnTo>
                  <a:lnTo>
                    <a:pt x="2370" y="1582"/>
                  </a:lnTo>
                  <a:lnTo>
                    <a:pt x="2358" y="1576"/>
                  </a:lnTo>
                  <a:lnTo>
                    <a:pt x="2347" y="1569"/>
                  </a:lnTo>
                  <a:lnTo>
                    <a:pt x="2337" y="1562"/>
                  </a:lnTo>
                  <a:lnTo>
                    <a:pt x="2327" y="1552"/>
                  </a:lnTo>
                  <a:lnTo>
                    <a:pt x="2317" y="1543"/>
                  </a:lnTo>
                  <a:lnTo>
                    <a:pt x="2310" y="1532"/>
                  </a:lnTo>
                  <a:lnTo>
                    <a:pt x="2303" y="1521"/>
                  </a:lnTo>
                  <a:lnTo>
                    <a:pt x="2297" y="1509"/>
                  </a:lnTo>
                  <a:lnTo>
                    <a:pt x="2292" y="1496"/>
                  </a:lnTo>
                  <a:lnTo>
                    <a:pt x="2290" y="1483"/>
                  </a:lnTo>
                  <a:lnTo>
                    <a:pt x="2287" y="1469"/>
                  </a:lnTo>
                  <a:lnTo>
                    <a:pt x="2286" y="1455"/>
                  </a:lnTo>
                  <a:lnTo>
                    <a:pt x="2286" y="668"/>
                  </a:lnTo>
                  <a:lnTo>
                    <a:pt x="2286" y="668"/>
                  </a:lnTo>
                  <a:lnTo>
                    <a:pt x="2287" y="653"/>
                  </a:lnTo>
                  <a:lnTo>
                    <a:pt x="2290" y="640"/>
                  </a:lnTo>
                  <a:lnTo>
                    <a:pt x="2292" y="627"/>
                  </a:lnTo>
                  <a:lnTo>
                    <a:pt x="2297" y="614"/>
                  </a:lnTo>
                  <a:lnTo>
                    <a:pt x="2303" y="602"/>
                  </a:lnTo>
                  <a:lnTo>
                    <a:pt x="2310" y="591"/>
                  </a:lnTo>
                  <a:lnTo>
                    <a:pt x="2317" y="580"/>
                  </a:lnTo>
                  <a:lnTo>
                    <a:pt x="2327" y="570"/>
                  </a:lnTo>
                  <a:lnTo>
                    <a:pt x="2337" y="561"/>
                  </a:lnTo>
                  <a:lnTo>
                    <a:pt x="2347" y="554"/>
                  </a:lnTo>
                  <a:lnTo>
                    <a:pt x="2358" y="546"/>
                  </a:lnTo>
                  <a:lnTo>
                    <a:pt x="2370" y="540"/>
                  </a:lnTo>
                  <a:lnTo>
                    <a:pt x="2383" y="536"/>
                  </a:lnTo>
                  <a:lnTo>
                    <a:pt x="2397" y="533"/>
                  </a:lnTo>
                  <a:lnTo>
                    <a:pt x="2410" y="531"/>
                  </a:lnTo>
                  <a:lnTo>
                    <a:pt x="2424" y="530"/>
                  </a:lnTo>
                  <a:lnTo>
                    <a:pt x="2424" y="530"/>
                  </a:lnTo>
                  <a:lnTo>
                    <a:pt x="2439" y="531"/>
                  </a:lnTo>
                  <a:lnTo>
                    <a:pt x="2452" y="533"/>
                  </a:lnTo>
                  <a:lnTo>
                    <a:pt x="2465" y="536"/>
                  </a:lnTo>
                  <a:lnTo>
                    <a:pt x="2477" y="540"/>
                  </a:lnTo>
                  <a:lnTo>
                    <a:pt x="2489" y="546"/>
                  </a:lnTo>
                  <a:lnTo>
                    <a:pt x="2501" y="554"/>
                  </a:lnTo>
                  <a:lnTo>
                    <a:pt x="2512" y="561"/>
                  </a:lnTo>
                  <a:lnTo>
                    <a:pt x="2522" y="570"/>
                  </a:lnTo>
                  <a:lnTo>
                    <a:pt x="2530" y="580"/>
                  </a:lnTo>
                  <a:lnTo>
                    <a:pt x="2538" y="591"/>
                  </a:lnTo>
                  <a:lnTo>
                    <a:pt x="2546" y="602"/>
                  </a:lnTo>
                  <a:lnTo>
                    <a:pt x="2550" y="614"/>
                  </a:lnTo>
                  <a:lnTo>
                    <a:pt x="2555" y="627"/>
                  </a:lnTo>
                  <a:lnTo>
                    <a:pt x="2559" y="640"/>
                  </a:lnTo>
                  <a:lnTo>
                    <a:pt x="2561" y="653"/>
                  </a:lnTo>
                  <a:lnTo>
                    <a:pt x="2561" y="668"/>
                  </a:lnTo>
                  <a:lnTo>
                    <a:pt x="2561" y="1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325">
              <a:extLst>
                <a:ext uri="{FF2B5EF4-FFF2-40B4-BE49-F238E27FC236}">
                  <a16:creationId xmlns:a16="http://schemas.microsoft.com/office/drawing/2014/main" id="{E89E9E19-6BB2-44BA-AA0C-4373995BA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78" y="2705267"/>
              <a:ext cx="177176" cy="157402"/>
            </a:xfrm>
            <a:custGeom>
              <a:avLst/>
              <a:gdLst>
                <a:gd name="T0" fmla="*/ 166 w 895"/>
                <a:gd name="T1" fmla="*/ 345 h 796"/>
                <a:gd name="T2" fmla="*/ 571 w 895"/>
                <a:gd name="T3" fmla="*/ 796 h 796"/>
                <a:gd name="T4" fmla="*/ 895 w 895"/>
                <a:gd name="T5" fmla="*/ 796 h 796"/>
                <a:gd name="T6" fmla="*/ 345 w 895"/>
                <a:gd name="T7" fmla="*/ 184 h 796"/>
                <a:gd name="T8" fmla="*/ 345 w 895"/>
                <a:gd name="T9" fmla="*/ 184 h 796"/>
                <a:gd name="T10" fmla="*/ 345 w 895"/>
                <a:gd name="T11" fmla="*/ 173 h 796"/>
                <a:gd name="T12" fmla="*/ 345 w 895"/>
                <a:gd name="T13" fmla="*/ 173 h 796"/>
                <a:gd name="T14" fmla="*/ 345 w 895"/>
                <a:gd name="T15" fmla="*/ 155 h 796"/>
                <a:gd name="T16" fmla="*/ 343 w 895"/>
                <a:gd name="T17" fmla="*/ 139 h 796"/>
                <a:gd name="T18" fmla="*/ 338 w 895"/>
                <a:gd name="T19" fmla="*/ 122 h 796"/>
                <a:gd name="T20" fmla="*/ 332 w 895"/>
                <a:gd name="T21" fmla="*/ 106 h 796"/>
                <a:gd name="T22" fmla="*/ 325 w 895"/>
                <a:gd name="T23" fmla="*/ 92 h 796"/>
                <a:gd name="T24" fmla="*/ 316 w 895"/>
                <a:gd name="T25" fmla="*/ 77 h 796"/>
                <a:gd name="T26" fmla="*/ 307 w 895"/>
                <a:gd name="T27" fmla="*/ 64 h 796"/>
                <a:gd name="T28" fmla="*/ 295 w 895"/>
                <a:gd name="T29" fmla="*/ 51 h 796"/>
                <a:gd name="T30" fmla="*/ 283 w 895"/>
                <a:gd name="T31" fmla="*/ 40 h 796"/>
                <a:gd name="T32" fmla="*/ 270 w 895"/>
                <a:gd name="T33" fmla="*/ 30 h 796"/>
                <a:gd name="T34" fmla="*/ 255 w 895"/>
                <a:gd name="T35" fmla="*/ 22 h 796"/>
                <a:gd name="T36" fmla="*/ 241 w 895"/>
                <a:gd name="T37" fmla="*/ 15 h 796"/>
                <a:gd name="T38" fmla="*/ 224 w 895"/>
                <a:gd name="T39" fmla="*/ 9 h 796"/>
                <a:gd name="T40" fmla="*/ 208 w 895"/>
                <a:gd name="T41" fmla="*/ 4 h 796"/>
                <a:gd name="T42" fmla="*/ 190 w 895"/>
                <a:gd name="T43" fmla="*/ 2 h 796"/>
                <a:gd name="T44" fmla="*/ 173 w 895"/>
                <a:gd name="T45" fmla="*/ 0 h 796"/>
                <a:gd name="T46" fmla="*/ 173 w 895"/>
                <a:gd name="T47" fmla="*/ 0 h 796"/>
                <a:gd name="T48" fmla="*/ 155 w 895"/>
                <a:gd name="T49" fmla="*/ 2 h 796"/>
                <a:gd name="T50" fmla="*/ 139 w 895"/>
                <a:gd name="T51" fmla="*/ 4 h 796"/>
                <a:gd name="T52" fmla="*/ 122 w 895"/>
                <a:gd name="T53" fmla="*/ 9 h 796"/>
                <a:gd name="T54" fmla="*/ 106 w 895"/>
                <a:gd name="T55" fmla="*/ 15 h 796"/>
                <a:gd name="T56" fmla="*/ 90 w 895"/>
                <a:gd name="T57" fmla="*/ 22 h 796"/>
                <a:gd name="T58" fmla="*/ 76 w 895"/>
                <a:gd name="T59" fmla="*/ 30 h 796"/>
                <a:gd name="T60" fmla="*/ 63 w 895"/>
                <a:gd name="T61" fmla="*/ 40 h 796"/>
                <a:gd name="T62" fmla="*/ 51 w 895"/>
                <a:gd name="T63" fmla="*/ 51 h 796"/>
                <a:gd name="T64" fmla="*/ 40 w 895"/>
                <a:gd name="T65" fmla="*/ 64 h 796"/>
                <a:gd name="T66" fmla="*/ 30 w 895"/>
                <a:gd name="T67" fmla="*/ 77 h 796"/>
                <a:gd name="T68" fmla="*/ 21 w 895"/>
                <a:gd name="T69" fmla="*/ 92 h 796"/>
                <a:gd name="T70" fmla="*/ 14 w 895"/>
                <a:gd name="T71" fmla="*/ 106 h 796"/>
                <a:gd name="T72" fmla="*/ 8 w 895"/>
                <a:gd name="T73" fmla="*/ 122 h 796"/>
                <a:gd name="T74" fmla="*/ 4 w 895"/>
                <a:gd name="T75" fmla="*/ 139 h 796"/>
                <a:gd name="T76" fmla="*/ 2 w 895"/>
                <a:gd name="T77" fmla="*/ 155 h 796"/>
                <a:gd name="T78" fmla="*/ 0 w 895"/>
                <a:gd name="T79" fmla="*/ 173 h 796"/>
                <a:gd name="T80" fmla="*/ 0 w 895"/>
                <a:gd name="T81" fmla="*/ 173 h 796"/>
                <a:gd name="T82" fmla="*/ 2 w 895"/>
                <a:gd name="T83" fmla="*/ 190 h 796"/>
                <a:gd name="T84" fmla="*/ 4 w 895"/>
                <a:gd name="T85" fmla="*/ 207 h 796"/>
                <a:gd name="T86" fmla="*/ 8 w 895"/>
                <a:gd name="T87" fmla="*/ 224 h 796"/>
                <a:gd name="T88" fmla="*/ 14 w 895"/>
                <a:gd name="T89" fmla="*/ 240 h 796"/>
                <a:gd name="T90" fmla="*/ 21 w 895"/>
                <a:gd name="T91" fmla="*/ 254 h 796"/>
                <a:gd name="T92" fmla="*/ 28 w 895"/>
                <a:gd name="T93" fmla="*/ 268 h 796"/>
                <a:gd name="T94" fmla="*/ 38 w 895"/>
                <a:gd name="T95" fmla="*/ 282 h 796"/>
                <a:gd name="T96" fmla="*/ 48 w 895"/>
                <a:gd name="T97" fmla="*/ 294 h 796"/>
                <a:gd name="T98" fmla="*/ 60 w 895"/>
                <a:gd name="T99" fmla="*/ 304 h 796"/>
                <a:gd name="T100" fmla="*/ 74 w 895"/>
                <a:gd name="T101" fmla="*/ 314 h 796"/>
                <a:gd name="T102" fmla="*/ 87 w 895"/>
                <a:gd name="T103" fmla="*/ 324 h 796"/>
                <a:gd name="T104" fmla="*/ 101 w 895"/>
                <a:gd name="T105" fmla="*/ 331 h 796"/>
                <a:gd name="T106" fmla="*/ 117 w 895"/>
                <a:gd name="T107" fmla="*/ 337 h 796"/>
                <a:gd name="T108" fmla="*/ 133 w 895"/>
                <a:gd name="T109" fmla="*/ 342 h 796"/>
                <a:gd name="T110" fmla="*/ 149 w 895"/>
                <a:gd name="T111" fmla="*/ 344 h 796"/>
                <a:gd name="T112" fmla="*/ 166 w 895"/>
                <a:gd name="T113" fmla="*/ 345 h 796"/>
                <a:gd name="T114" fmla="*/ 166 w 895"/>
                <a:gd name="T115" fmla="*/ 34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796">
                  <a:moveTo>
                    <a:pt x="166" y="345"/>
                  </a:moveTo>
                  <a:lnTo>
                    <a:pt x="571" y="796"/>
                  </a:lnTo>
                  <a:lnTo>
                    <a:pt x="895" y="796"/>
                  </a:lnTo>
                  <a:lnTo>
                    <a:pt x="345" y="184"/>
                  </a:lnTo>
                  <a:lnTo>
                    <a:pt x="345" y="184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55"/>
                  </a:lnTo>
                  <a:lnTo>
                    <a:pt x="343" y="139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5" y="92"/>
                  </a:lnTo>
                  <a:lnTo>
                    <a:pt x="316" y="77"/>
                  </a:lnTo>
                  <a:lnTo>
                    <a:pt x="307" y="64"/>
                  </a:lnTo>
                  <a:lnTo>
                    <a:pt x="295" y="51"/>
                  </a:lnTo>
                  <a:lnTo>
                    <a:pt x="283" y="40"/>
                  </a:lnTo>
                  <a:lnTo>
                    <a:pt x="270" y="30"/>
                  </a:lnTo>
                  <a:lnTo>
                    <a:pt x="255" y="22"/>
                  </a:lnTo>
                  <a:lnTo>
                    <a:pt x="241" y="15"/>
                  </a:lnTo>
                  <a:lnTo>
                    <a:pt x="224" y="9"/>
                  </a:lnTo>
                  <a:lnTo>
                    <a:pt x="208" y="4"/>
                  </a:lnTo>
                  <a:lnTo>
                    <a:pt x="190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9" y="4"/>
                  </a:lnTo>
                  <a:lnTo>
                    <a:pt x="122" y="9"/>
                  </a:lnTo>
                  <a:lnTo>
                    <a:pt x="106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39"/>
                  </a:lnTo>
                  <a:lnTo>
                    <a:pt x="2" y="155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4" y="240"/>
                  </a:lnTo>
                  <a:lnTo>
                    <a:pt x="21" y="254"/>
                  </a:lnTo>
                  <a:lnTo>
                    <a:pt x="28" y="268"/>
                  </a:lnTo>
                  <a:lnTo>
                    <a:pt x="38" y="282"/>
                  </a:lnTo>
                  <a:lnTo>
                    <a:pt x="48" y="294"/>
                  </a:lnTo>
                  <a:lnTo>
                    <a:pt x="60" y="304"/>
                  </a:lnTo>
                  <a:lnTo>
                    <a:pt x="74" y="314"/>
                  </a:lnTo>
                  <a:lnTo>
                    <a:pt x="87" y="324"/>
                  </a:lnTo>
                  <a:lnTo>
                    <a:pt x="101" y="331"/>
                  </a:lnTo>
                  <a:lnTo>
                    <a:pt x="117" y="337"/>
                  </a:lnTo>
                  <a:lnTo>
                    <a:pt x="133" y="342"/>
                  </a:lnTo>
                  <a:lnTo>
                    <a:pt x="149" y="344"/>
                  </a:lnTo>
                  <a:lnTo>
                    <a:pt x="166" y="345"/>
                  </a:lnTo>
                  <a:lnTo>
                    <a:pt x="166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326">
              <a:extLst>
                <a:ext uri="{FF2B5EF4-FFF2-40B4-BE49-F238E27FC236}">
                  <a16:creationId xmlns:a16="http://schemas.microsoft.com/office/drawing/2014/main" id="{4CF6E58C-C225-4B51-ACDB-7C6888F5F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7" y="2705267"/>
              <a:ext cx="177176" cy="157402"/>
            </a:xfrm>
            <a:custGeom>
              <a:avLst/>
              <a:gdLst>
                <a:gd name="T0" fmla="*/ 0 w 897"/>
                <a:gd name="T1" fmla="*/ 796 h 796"/>
                <a:gd name="T2" fmla="*/ 325 w 897"/>
                <a:gd name="T3" fmla="*/ 796 h 796"/>
                <a:gd name="T4" fmla="*/ 729 w 897"/>
                <a:gd name="T5" fmla="*/ 347 h 796"/>
                <a:gd name="T6" fmla="*/ 729 w 897"/>
                <a:gd name="T7" fmla="*/ 347 h 796"/>
                <a:gd name="T8" fmla="*/ 746 w 897"/>
                <a:gd name="T9" fmla="*/ 345 h 796"/>
                <a:gd name="T10" fmla="*/ 762 w 897"/>
                <a:gd name="T11" fmla="*/ 342 h 796"/>
                <a:gd name="T12" fmla="*/ 779 w 897"/>
                <a:gd name="T13" fmla="*/ 337 h 796"/>
                <a:gd name="T14" fmla="*/ 795 w 897"/>
                <a:gd name="T15" fmla="*/ 331 h 796"/>
                <a:gd name="T16" fmla="*/ 809 w 897"/>
                <a:gd name="T17" fmla="*/ 324 h 796"/>
                <a:gd name="T18" fmla="*/ 822 w 897"/>
                <a:gd name="T19" fmla="*/ 315 h 796"/>
                <a:gd name="T20" fmla="*/ 836 w 897"/>
                <a:gd name="T21" fmla="*/ 306 h 796"/>
                <a:gd name="T22" fmla="*/ 848 w 897"/>
                <a:gd name="T23" fmla="*/ 295 h 796"/>
                <a:gd name="T24" fmla="*/ 859 w 897"/>
                <a:gd name="T25" fmla="*/ 282 h 796"/>
                <a:gd name="T26" fmla="*/ 868 w 897"/>
                <a:gd name="T27" fmla="*/ 268 h 796"/>
                <a:gd name="T28" fmla="*/ 877 w 897"/>
                <a:gd name="T29" fmla="*/ 255 h 796"/>
                <a:gd name="T30" fmla="*/ 884 w 897"/>
                <a:gd name="T31" fmla="*/ 240 h 796"/>
                <a:gd name="T32" fmla="*/ 890 w 897"/>
                <a:gd name="T33" fmla="*/ 224 h 796"/>
                <a:gd name="T34" fmla="*/ 895 w 897"/>
                <a:gd name="T35" fmla="*/ 208 h 796"/>
                <a:gd name="T36" fmla="*/ 897 w 897"/>
                <a:gd name="T37" fmla="*/ 192 h 796"/>
                <a:gd name="T38" fmla="*/ 897 w 897"/>
                <a:gd name="T39" fmla="*/ 173 h 796"/>
                <a:gd name="T40" fmla="*/ 897 w 897"/>
                <a:gd name="T41" fmla="*/ 173 h 796"/>
                <a:gd name="T42" fmla="*/ 897 w 897"/>
                <a:gd name="T43" fmla="*/ 155 h 796"/>
                <a:gd name="T44" fmla="*/ 893 w 897"/>
                <a:gd name="T45" fmla="*/ 139 h 796"/>
                <a:gd name="T46" fmla="*/ 890 w 897"/>
                <a:gd name="T47" fmla="*/ 122 h 796"/>
                <a:gd name="T48" fmla="*/ 884 w 897"/>
                <a:gd name="T49" fmla="*/ 106 h 796"/>
                <a:gd name="T50" fmla="*/ 877 w 897"/>
                <a:gd name="T51" fmla="*/ 92 h 796"/>
                <a:gd name="T52" fmla="*/ 868 w 897"/>
                <a:gd name="T53" fmla="*/ 77 h 796"/>
                <a:gd name="T54" fmla="*/ 859 w 897"/>
                <a:gd name="T55" fmla="*/ 64 h 796"/>
                <a:gd name="T56" fmla="*/ 846 w 897"/>
                <a:gd name="T57" fmla="*/ 51 h 796"/>
                <a:gd name="T58" fmla="*/ 834 w 897"/>
                <a:gd name="T59" fmla="*/ 40 h 796"/>
                <a:gd name="T60" fmla="*/ 821 w 897"/>
                <a:gd name="T61" fmla="*/ 30 h 796"/>
                <a:gd name="T62" fmla="*/ 807 w 897"/>
                <a:gd name="T63" fmla="*/ 22 h 796"/>
                <a:gd name="T64" fmla="*/ 792 w 897"/>
                <a:gd name="T65" fmla="*/ 15 h 796"/>
                <a:gd name="T66" fmla="*/ 776 w 897"/>
                <a:gd name="T67" fmla="*/ 9 h 796"/>
                <a:gd name="T68" fmla="*/ 760 w 897"/>
                <a:gd name="T69" fmla="*/ 4 h 796"/>
                <a:gd name="T70" fmla="*/ 742 w 897"/>
                <a:gd name="T71" fmla="*/ 2 h 796"/>
                <a:gd name="T72" fmla="*/ 725 w 897"/>
                <a:gd name="T73" fmla="*/ 0 h 796"/>
                <a:gd name="T74" fmla="*/ 725 w 897"/>
                <a:gd name="T75" fmla="*/ 0 h 796"/>
                <a:gd name="T76" fmla="*/ 707 w 897"/>
                <a:gd name="T77" fmla="*/ 2 h 796"/>
                <a:gd name="T78" fmla="*/ 690 w 897"/>
                <a:gd name="T79" fmla="*/ 4 h 796"/>
                <a:gd name="T80" fmla="*/ 673 w 897"/>
                <a:gd name="T81" fmla="*/ 9 h 796"/>
                <a:gd name="T82" fmla="*/ 658 w 897"/>
                <a:gd name="T83" fmla="*/ 15 h 796"/>
                <a:gd name="T84" fmla="*/ 642 w 897"/>
                <a:gd name="T85" fmla="*/ 22 h 796"/>
                <a:gd name="T86" fmla="*/ 628 w 897"/>
                <a:gd name="T87" fmla="*/ 30 h 796"/>
                <a:gd name="T88" fmla="*/ 615 w 897"/>
                <a:gd name="T89" fmla="*/ 40 h 796"/>
                <a:gd name="T90" fmla="*/ 603 w 897"/>
                <a:gd name="T91" fmla="*/ 51 h 796"/>
                <a:gd name="T92" fmla="*/ 592 w 897"/>
                <a:gd name="T93" fmla="*/ 64 h 796"/>
                <a:gd name="T94" fmla="*/ 581 w 897"/>
                <a:gd name="T95" fmla="*/ 77 h 796"/>
                <a:gd name="T96" fmla="*/ 572 w 897"/>
                <a:gd name="T97" fmla="*/ 92 h 796"/>
                <a:gd name="T98" fmla="*/ 565 w 897"/>
                <a:gd name="T99" fmla="*/ 106 h 796"/>
                <a:gd name="T100" fmla="*/ 559 w 897"/>
                <a:gd name="T101" fmla="*/ 122 h 796"/>
                <a:gd name="T102" fmla="*/ 556 w 897"/>
                <a:gd name="T103" fmla="*/ 139 h 796"/>
                <a:gd name="T104" fmla="*/ 553 w 897"/>
                <a:gd name="T105" fmla="*/ 155 h 796"/>
                <a:gd name="T106" fmla="*/ 552 w 897"/>
                <a:gd name="T107" fmla="*/ 173 h 796"/>
                <a:gd name="T108" fmla="*/ 552 w 897"/>
                <a:gd name="T109" fmla="*/ 173 h 796"/>
                <a:gd name="T110" fmla="*/ 552 w 897"/>
                <a:gd name="T111" fmla="*/ 182 h 796"/>
                <a:gd name="T112" fmla="*/ 0 w 897"/>
                <a:gd name="T113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7" h="796">
                  <a:moveTo>
                    <a:pt x="0" y="796"/>
                  </a:moveTo>
                  <a:lnTo>
                    <a:pt x="325" y="796"/>
                  </a:lnTo>
                  <a:lnTo>
                    <a:pt x="729" y="347"/>
                  </a:lnTo>
                  <a:lnTo>
                    <a:pt x="729" y="347"/>
                  </a:lnTo>
                  <a:lnTo>
                    <a:pt x="746" y="345"/>
                  </a:lnTo>
                  <a:lnTo>
                    <a:pt x="762" y="342"/>
                  </a:lnTo>
                  <a:lnTo>
                    <a:pt x="779" y="337"/>
                  </a:lnTo>
                  <a:lnTo>
                    <a:pt x="795" y="331"/>
                  </a:lnTo>
                  <a:lnTo>
                    <a:pt x="809" y="324"/>
                  </a:lnTo>
                  <a:lnTo>
                    <a:pt x="822" y="315"/>
                  </a:lnTo>
                  <a:lnTo>
                    <a:pt x="836" y="306"/>
                  </a:lnTo>
                  <a:lnTo>
                    <a:pt x="848" y="295"/>
                  </a:lnTo>
                  <a:lnTo>
                    <a:pt x="859" y="282"/>
                  </a:lnTo>
                  <a:lnTo>
                    <a:pt x="868" y="268"/>
                  </a:lnTo>
                  <a:lnTo>
                    <a:pt x="877" y="255"/>
                  </a:lnTo>
                  <a:lnTo>
                    <a:pt x="884" y="240"/>
                  </a:lnTo>
                  <a:lnTo>
                    <a:pt x="890" y="224"/>
                  </a:lnTo>
                  <a:lnTo>
                    <a:pt x="895" y="208"/>
                  </a:lnTo>
                  <a:lnTo>
                    <a:pt x="897" y="192"/>
                  </a:lnTo>
                  <a:lnTo>
                    <a:pt x="897" y="173"/>
                  </a:lnTo>
                  <a:lnTo>
                    <a:pt x="897" y="173"/>
                  </a:lnTo>
                  <a:lnTo>
                    <a:pt x="897" y="155"/>
                  </a:lnTo>
                  <a:lnTo>
                    <a:pt x="893" y="139"/>
                  </a:lnTo>
                  <a:lnTo>
                    <a:pt x="890" y="122"/>
                  </a:lnTo>
                  <a:lnTo>
                    <a:pt x="884" y="106"/>
                  </a:lnTo>
                  <a:lnTo>
                    <a:pt x="877" y="92"/>
                  </a:lnTo>
                  <a:lnTo>
                    <a:pt x="868" y="77"/>
                  </a:lnTo>
                  <a:lnTo>
                    <a:pt x="859" y="64"/>
                  </a:lnTo>
                  <a:lnTo>
                    <a:pt x="846" y="51"/>
                  </a:lnTo>
                  <a:lnTo>
                    <a:pt x="834" y="40"/>
                  </a:lnTo>
                  <a:lnTo>
                    <a:pt x="821" y="30"/>
                  </a:lnTo>
                  <a:lnTo>
                    <a:pt x="807" y="22"/>
                  </a:lnTo>
                  <a:lnTo>
                    <a:pt x="792" y="15"/>
                  </a:lnTo>
                  <a:lnTo>
                    <a:pt x="776" y="9"/>
                  </a:lnTo>
                  <a:lnTo>
                    <a:pt x="760" y="4"/>
                  </a:lnTo>
                  <a:lnTo>
                    <a:pt x="742" y="2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07" y="2"/>
                  </a:lnTo>
                  <a:lnTo>
                    <a:pt x="690" y="4"/>
                  </a:lnTo>
                  <a:lnTo>
                    <a:pt x="673" y="9"/>
                  </a:lnTo>
                  <a:lnTo>
                    <a:pt x="658" y="15"/>
                  </a:lnTo>
                  <a:lnTo>
                    <a:pt x="642" y="22"/>
                  </a:lnTo>
                  <a:lnTo>
                    <a:pt x="628" y="30"/>
                  </a:lnTo>
                  <a:lnTo>
                    <a:pt x="615" y="40"/>
                  </a:lnTo>
                  <a:lnTo>
                    <a:pt x="603" y="51"/>
                  </a:lnTo>
                  <a:lnTo>
                    <a:pt x="592" y="64"/>
                  </a:lnTo>
                  <a:lnTo>
                    <a:pt x="581" y="77"/>
                  </a:lnTo>
                  <a:lnTo>
                    <a:pt x="572" y="92"/>
                  </a:lnTo>
                  <a:lnTo>
                    <a:pt x="565" y="106"/>
                  </a:lnTo>
                  <a:lnTo>
                    <a:pt x="559" y="122"/>
                  </a:lnTo>
                  <a:lnTo>
                    <a:pt x="556" y="139"/>
                  </a:lnTo>
                  <a:lnTo>
                    <a:pt x="553" y="155"/>
                  </a:lnTo>
                  <a:lnTo>
                    <a:pt x="552" y="173"/>
                  </a:lnTo>
                  <a:lnTo>
                    <a:pt x="552" y="173"/>
                  </a:lnTo>
                  <a:lnTo>
                    <a:pt x="552" y="182"/>
                  </a:ln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69" name="Grafika 68">
            <a:extLst>
              <a:ext uri="{FF2B5EF4-FFF2-40B4-BE49-F238E27FC236}">
                <a16:creationId xmlns:a16="http://schemas.microsoft.com/office/drawing/2014/main" id="{27D680D6-4BAB-45BB-B847-85659E2222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2388" y="4832507"/>
            <a:ext cx="362094" cy="362094"/>
          </a:xfrm>
          <a:prstGeom prst="rect">
            <a:avLst/>
          </a:prstGeom>
        </p:spPr>
      </p:pic>
      <p:pic>
        <p:nvPicPr>
          <p:cNvPr id="70" name="Grafika 69">
            <a:extLst>
              <a:ext uri="{FF2B5EF4-FFF2-40B4-BE49-F238E27FC236}">
                <a16:creationId xmlns:a16="http://schemas.microsoft.com/office/drawing/2014/main" id="{2349F924-E6F4-42C5-88C4-B4B876F622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29645" y="4845973"/>
            <a:ext cx="348628" cy="348628"/>
          </a:xfrm>
          <a:prstGeom prst="rect">
            <a:avLst/>
          </a:prstGeom>
        </p:spPr>
      </p:pic>
      <p:grpSp>
        <p:nvGrpSpPr>
          <p:cNvPr id="71" name="Grupa 70">
            <a:extLst>
              <a:ext uri="{FF2B5EF4-FFF2-40B4-BE49-F238E27FC236}">
                <a16:creationId xmlns:a16="http://schemas.microsoft.com/office/drawing/2014/main" id="{B8556EE6-033D-4312-B205-8027CC56FAB8}"/>
              </a:ext>
            </a:extLst>
          </p:cNvPr>
          <p:cNvGrpSpPr/>
          <p:nvPr/>
        </p:nvGrpSpPr>
        <p:grpSpPr>
          <a:xfrm>
            <a:off x="6241008" y="4948048"/>
            <a:ext cx="260506" cy="246549"/>
            <a:chOff x="4370905" y="1720515"/>
            <a:chExt cx="664411" cy="628817"/>
          </a:xfrm>
          <a:solidFill>
            <a:schemeClr val="bg1">
              <a:lumMod val="75000"/>
            </a:schemeClr>
          </a:solidFill>
        </p:grpSpPr>
        <p:sp>
          <p:nvSpPr>
            <p:cNvPr id="72" name="Freeform 339">
              <a:extLst>
                <a:ext uri="{FF2B5EF4-FFF2-40B4-BE49-F238E27FC236}">
                  <a16:creationId xmlns:a16="http://schemas.microsoft.com/office/drawing/2014/main" id="{299E2560-50FE-4417-992D-B8FFE03DB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409" y="1792493"/>
              <a:ext cx="480907" cy="307686"/>
            </a:xfrm>
            <a:custGeom>
              <a:avLst/>
              <a:gdLst>
                <a:gd name="T0" fmla="*/ 2252 w 2433"/>
                <a:gd name="T1" fmla="*/ 1553 h 1553"/>
                <a:gd name="T2" fmla="*/ 1216 w 2433"/>
                <a:gd name="T3" fmla="*/ 66 h 1553"/>
                <a:gd name="T4" fmla="*/ 1989 w 2433"/>
                <a:gd name="T5" fmla="*/ 1171 h 1553"/>
                <a:gd name="T6" fmla="*/ 469 w 2433"/>
                <a:gd name="T7" fmla="*/ 1171 h 1553"/>
                <a:gd name="T8" fmla="*/ 434 w 2433"/>
                <a:gd name="T9" fmla="*/ 1161 h 1553"/>
                <a:gd name="T10" fmla="*/ 405 w 2433"/>
                <a:gd name="T11" fmla="*/ 1145 h 1553"/>
                <a:gd name="T12" fmla="*/ 382 w 2433"/>
                <a:gd name="T13" fmla="*/ 1119 h 1553"/>
                <a:gd name="T14" fmla="*/ 366 w 2433"/>
                <a:gd name="T15" fmla="*/ 1088 h 1553"/>
                <a:gd name="T16" fmla="*/ 362 w 2433"/>
                <a:gd name="T17" fmla="*/ 1052 h 1553"/>
                <a:gd name="T18" fmla="*/ 364 w 2433"/>
                <a:gd name="T19" fmla="*/ 1028 h 1553"/>
                <a:gd name="T20" fmla="*/ 376 w 2433"/>
                <a:gd name="T21" fmla="*/ 995 h 1553"/>
                <a:gd name="T22" fmla="*/ 396 w 2433"/>
                <a:gd name="T23" fmla="*/ 968 h 1553"/>
                <a:gd name="T24" fmla="*/ 424 w 2433"/>
                <a:gd name="T25" fmla="*/ 947 h 1553"/>
                <a:gd name="T26" fmla="*/ 457 w 2433"/>
                <a:gd name="T27" fmla="*/ 935 h 1553"/>
                <a:gd name="T28" fmla="*/ 1989 w 2433"/>
                <a:gd name="T29" fmla="*/ 933 h 1553"/>
                <a:gd name="T30" fmla="*/ 2013 w 2433"/>
                <a:gd name="T31" fmla="*/ 935 h 1553"/>
                <a:gd name="T32" fmla="*/ 2046 w 2433"/>
                <a:gd name="T33" fmla="*/ 947 h 1553"/>
                <a:gd name="T34" fmla="*/ 2073 w 2433"/>
                <a:gd name="T35" fmla="*/ 968 h 1553"/>
                <a:gd name="T36" fmla="*/ 2094 w 2433"/>
                <a:gd name="T37" fmla="*/ 995 h 1553"/>
                <a:gd name="T38" fmla="*/ 2106 w 2433"/>
                <a:gd name="T39" fmla="*/ 1028 h 1553"/>
                <a:gd name="T40" fmla="*/ 2108 w 2433"/>
                <a:gd name="T41" fmla="*/ 1052 h 1553"/>
                <a:gd name="T42" fmla="*/ 2102 w 2433"/>
                <a:gd name="T43" fmla="*/ 1088 h 1553"/>
                <a:gd name="T44" fmla="*/ 2088 w 2433"/>
                <a:gd name="T45" fmla="*/ 1119 h 1553"/>
                <a:gd name="T46" fmla="*/ 2065 w 2433"/>
                <a:gd name="T47" fmla="*/ 1145 h 1553"/>
                <a:gd name="T48" fmla="*/ 2035 w 2433"/>
                <a:gd name="T49" fmla="*/ 1161 h 1553"/>
                <a:gd name="T50" fmla="*/ 2001 w 2433"/>
                <a:gd name="T51" fmla="*/ 1171 h 1553"/>
                <a:gd name="T52" fmla="*/ 2052 w 2433"/>
                <a:gd name="T53" fmla="*/ 664 h 1553"/>
                <a:gd name="T54" fmla="*/ 405 w 2433"/>
                <a:gd name="T55" fmla="*/ 663 h 1553"/>
                <a:gd name="T56" fmla="*/ 371 w 2433"/>
                <a:gd name="T57" fmla="*/ 654 h 1553"/>
                <a:gd name="T58" fmla="*/ 341 w 2433"/>
                <a:gd name="T59" fmla="*/ 636 h 1553"/>
                <a:gd name="T60" fmla="*/ 318 w 2433"/>
                <a:gd name="T61" fmla="*/ 611 h 1553"/>
                <a:gd name="T62" fmla="*/ 304 w 2433"/>
                <a:gd name="T63" fmla="*/ 580 h 1553"/>
                <a:gd name="T64" fmla="*/ 298 w 2433"/>
                <a:gd name="T65" fmla="*/ 544 h 1553"/>
                <a:gd name="T66" fmla="*/ 300 w 2433"/>
                <a:gd name="T67" fmla="*/ 520 h 1553"/>
                <a:gd name="T68" fmla="*/ 312 w 2433"/>
                <a:gd name="T69" fmla="*/ 487 h 1553"/>
                <a:gd name="T70" fmla="*/ 333 w 2433"/>
                <a:gd name="T71" fmla="*/ 459 h 1553"/>
                <a:gd name="T72" fmla="*/ 360 w 2433"/>
                <a:gd name="T73" fmla="*/ 439 h 1553"/>
                <a:gd name="T74" fmla="*/ 393 w 2433"/>
                <a:gd name="T75" fmla="*/ 427 h 1553"/>
                <a:gd name="T76" fmla="*/ 2052 w 2433"/>
                <a:gd name="T77" fmla="*/ 425 h 1553"/>
                <a:gd name="T78" fmla="*/ 2076 w 2433"/>
                <a:gd name="T79" fmla="*/ 427 h 1553"/>
                <a:gd name="T80" fmla="*/ 2109 w 2433"/>
                <a:gd name="T81" fmla="*/ 439 h 1553"/>
                <a:gd name="T82" fmla="*/ 2137 w 2433"/>
                <a:gd name="T83" fmla="*/ 459 h 1553"/>
                <a:gd name="T84" fmla="*/ 2157 w 2433"/>
                <a:gd name="T85" fmla="*/ 487 h 1553"/>
                <a:gd name="T86" fmla="*/ 2168 w 2433"/>
                <a:gd name="T87" fmla="*/ 520 h 1553"/>
                <a:gd name="T88" fmla="*/ 2172 w 2433"/>
                <a:gd name="T89" fmla="*/ 544 h 1553"/>
                <a:gd name="T90" fmla="*/ 2166 w 2433"/>
                <a:gd name="T91" fmla="*/ 580 h 1553"/>
                <a:gd name="T92" fmla="*/ 2151 w 2433"/>
                <a:gd name="T93" fmla="*/ 611 h 1553"/>
                <a:gd name="T94" fmla="*/ 2127 w 2433"/>
                <a:gd name="T95" fmla="*/ 636 h 1553"/>
                <a:gd name="T96" fmla="*/ 2098 w 2433"/>
                <a:gd name="T97" fmla="*/ 654 h 1553"/>
                <a:gd name="T98" fmla="*/ 2065 w 2433"/>
                <a:gd name="T99" fmla="*/ 66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3" h="1553">
                  <a:moveTo>
                    <a:pt x="0" y="0"/>
                  </a:moveTo>
                  <a:lnTo>
                    <a:pt x="276" y="1553"/>
                  </a:lnTo>
                  <a:lnTo>
                    <a:pt x="2252" y="1553"/>
                  </a:lnTo>
                  <a:lnTo>
                    <a:pt x="2433" y="133"/>
                  </a:lnTo>
                  <a:lnTo>
                    <a:pt x="2433" y="133"/>
                  </a:lnTo>
                  <a:lnTo>
                    <a:pt x="1216" y="6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89" y="1171"/>
                  </a:moveTo>
                  <a:lnTo>
                    <a:pt x="481" y="1171"/>
                  </a:lnTo>
                  <a:lnTo>
                    <a:pt x="481" y="1171"/>
                  </a:lnTo>
                  <a:lnTo>
                    <a:pt x="469" y="1171"/>
                  </a:lnTo>
                  <a:lnTo>
                    <a:pt x="457" y="1169"/>
                  </a:lnTo>
                  <a:lnTo>
                    <a:pt x="445" y="1166"/>
                  </a:lnTo>
                  <a:lnTo>
                    <a:pt x="434" y="1161"/>
                  </a:lnTo>
                  <a:lnTo>
                    <a:pt x="424" y="1157"/>
                  </a:lnTo>
                  <a:lnTo>
                    <a:pt x="415" y="1151"/>
                  </a:lnTo>
                  <a:lnTo>
                    <a:pt x="405" y="1145"/>
                  </a:lnTo>
                  <a:lnTo>
                    <a:pt x="396" y="1136"/>
                  </a:lnTo>
                  <a:lnTo>
                    <a:pt x="388" y="1128"/>
                  </a:lnTo>
                  <a:lnTo>
                    <a:pt x="382" y="1119"/>
                  </a:lnTo>
                  <a:lnTo>
                    <a:pt x="376" y="1108"/>
                  </a:lnTo>
                  <a:lnTo>
                    <a:pt x="371" y="1099"/>
                  </a:lnTo>
                  <a:lnTo>
                    <a:pt x="366" y="1088"/>
                  </a:lnTo>
                  <a:lnTo>
                    <a:pt x="364" y="1076"/>
                  </a:lnTo>
                  <a:lnTo>
                    <a:pt x="362" y="1064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40"/>
                  </a:lnTo>
                  <a:lnTo>
                    <a:pt x="364" y="1028"/>
                  </a:lnTo>
                  <a:lnTo>
                    <a:pt x="366" y="1017"/>
                  </a:lnTo>
                  <a:lnTo>
                    <a:pt x="371" y="1006"/>
                  </a:lnTo>
                  <a:lnTo>
                    <a:pt x="376" y="995"/>
                  </a:lnTo>
                  <a:lnTo>
                    <a:pt x="382" y="986"/>
                  </a:lnTo>
                  <a:lnTo>
                    <a:pt x="388" y="976"/>
                  </a:lnTo>
                  <a:lnTo>
                    <a:pt x="396" y="968"/>
                  </a:lnTo>
                  <a:lnTo>
                    <a:pt x="405" y="961"/>
                  </a:lnTo>
                  <a:lnTo>
                    <a:pt x="415" y="953"/>
                  </a:lnTo>
                  <a:lnTo>
                    <a:pt x="424" y="947"/>
                  </a:lnTo>
                  <a:lnTo>
                    <a:pt x="434" y="943"/>
                  </a:lnTo>
                  <a:lnTo>
                    <a:pt x="445" y="938"/>
                  </a:lnTo>
                  <a:lnTo>
                    <a:pt x="457" y="935"/>
                  </a:lnTo>
                  <a:lnTo>
                    <a:pt x="469" y="933"/>
                  </a:lnTo>
                  <a:lnTo>
                    <a:pt x="481" y="933"/>
                  </a:lnTo>
                  <a:lnTo>
                    <a:pt x="1989" y="933"/>
                  </a:lnTo>
                  <a:lnTo>
                    <a:pt x="1989" y="933"/>
                  </a:lnTo>
                  <a:lnTo>
                    <a:pt x="2001" y="933"/>
                  </a:lnTo>
                  <a:lnTo>
                    <a:pt x="2013" y="935"/>
                  </a:lnTo>
                  <a:lnTo>
                    <a:pt x="2024" y="938"/>
                  </a:lnTo>
                  <a:lnTo>
                    <a:pt x="2035" y="943"/>
                  </a:lnTo>
                  <a:lnTo>
                    <a:pt x="2046" y="947"/>
                  </a:lnTo>
                  <a:lnTo>
                    <a:pt x="2055" y="953"/>
                  </a:lnTo>
                  <a:lnTo>
                    <a:pt x="2065" y="961"/>
                  </a:lnTo>
                  <a:lnTo>
                    <a:pt x="2073" y="968"/>
                  </a:lnTo>
                  <a:lnTo>
                    <a:pt x="2080" y="976"/>
                  </a:lnTo>
                  <a:lnTo>
                    <a:pt x="2088" y="986"/>
                  </a:lnTo>
                  <a:lnTo>
                    <a:pt x="2094" y="995"/>
                  </a:lnTo>
                  <a:lnTo>
                    <a:pt x="2098" y="1006"/>
                  </a:lnTo>
                  <a:lnTo>
                    <a:pt x="2102" y="1017"/>
                  </a:lnTo>
                  <a:lnTo>
                    <a:pt x="2106" y="1028"/>
                  </a:lnTo>
                  <a:lnTo>
                    <a:pt x="2107" y="1040"/>
                  </a:lnTo>
                  <a:lnTo>
                    <a:pt x="2108" y="1052"/>
                  </a:lnTo>
                  <a:lnTo>
                    <a:pt x="2108" y="1052"/>
                  </a:lnTo>
                  <a:lnTo>
                    <a:pt x="2107" y="1064"/>
                  </a:lnTo>
                  <a:lnTo>
                    <a:pt x="2106" y="1076"/>
                  </a:lnTo>
                  <a:lnTo>
                    <a:pt x="2102" y="1088"/>
                  </a:lnTo>
                  <a:lnTo>
                    <a:pt x="2098" y="1099"/>
                  </a:lnTo>
                  <a:lnTo>
                    <a:pt x="2094" y="1108"/>
                  </a:lnTo>
                  <a:lnTo>
                    <a:pt x="2088" y="1119"/>
                  </a:lnTo>
                  <a:lnTo>
                    <a:pt x="2080" y="1128"/>
                  </a:lnTo>
                  <a:lnTo>
                    <a:pt x="2073" y="1136"/>
                  </a:lnTo>
                  <a:lnTo>
                    <a:pt x="2065" y="1145"/>
                  </a:lnTo>
                  <a:lnTo>
                    <a:pt x="2055" y="1151"/>
                  </a:lnTo>
                  <a:lnTo>
                    <a:pt x="2046" y="1157"/>
                  </a:lnTo>
                  <a:lnTo>
                    <a:pt x="2035" y="1161"/>
                  </a:lnTo>
                  <a:lnTo>
                    <a:pt x="2024" y="1166"/>
                  </a:lnTo>
                  <a:lnTo>
                    <a:pt x="2013" y="1169"/>
                  </a:lnTo>
                  <a:lnTo>
                    <a:pt x="2001" y="1171"/>
                  </a:lnTo>
                  <a:lnTo>
                    <a:pt x="1989" y="1171"/>
                  </a:lnTo>
                  <a:lnTo>
                    <a:pt x="1989" y="1171"/>
                  </a:lnTo>
                  <a:close/>
                  <a:moveTo>
                    <a:pt x="2052" y="664"/>
                  </a:moveTo>
                  <a:lnTo>
                    <a:pt x="417" y="664"/>
                  </a:lnTo>
                  <a:lnTo>
                    <a:pt x="417" y="664"/>
                  </a:lnTo>
                  <a:lnTo>
                    <a:pt x="405" y="663"/>
                  </a:lnTo>
                  <a:lnTo>
                    <a:pt x="393" y="661"/>
                  </a:lnTo>
                  <a:lnTo>
                    <a:pt x="382" y="658"/>
                  </a:lnTo>
                  <a:lnTo>
                    <a:pt x="371" y="654"/>
                  </a:lnTo>
                  <a:lnTo>
                    <a:pt x="360" y="649"/>
                  </a:lnTo>
                  <a:lnTo>
                    <a:pt x="351" y="643"/>
                  </a:lnTo>
                  <a:lnTo>
                    <a:pt x="341" y="636"/>
                  </a:lnTo>
                  <a:lnTo>
                    <a:pt x="333" y="629"/>
                  </a:lnTo>
                  <a:lnTo>
                    <a:pt x="326" y="619"/>
                  </a:lnTo>
                  <a:lnTo>
                    <a:pt x="318" y="611"/>
                  </a:lnTo>
                  <a:lnTo>
                    <a:pt x="312" y="601"/>
                  </a:lnTo>
                  <a:lnTo>
                    <a:pt x="308" y="590"/>
                  </a:lnTo>
                  <a:lnTo>
                    <a:pt x="304" y="580"/>
                  </a:lnTo>
                  <a:lnTo>
                    <a:pt x="300" y="568"/>
                  </a:lnTo>
                  <a:lnTo>
                    <a:pt x="299" y="557"/>
                  </a:lnTo>
                  <a:lnTo>
                    <a:pt x="298" y="544"/>
                  </a:lnTo>
                  <a:lnTo>
                    <a:pt x="298" y="544"/>
                  </a:lnTo>
                  <a:lnTo>
                    <a:pt x="299" y="532"/>
                  </a:lnTo>
                  <a:lnTo>
                    <a:pt x="300" y="520"/>
                  </a:lnTo>
                  <a:lnTo>
                    <a:pt x="304" y="509"/>
                  </a:lnTo>
                  <a:lnTo>
                    <a:pt x="308" y="498"/>
                  </a:lnTo>
                  <a:lnTo>
                    <a:pt x="312" y="487"/>
                  </a:lnTo>
                  <a:lnTo>
                    <a:pt x="318" y="477"/>
                  </a:lnTo>
                  <a:lnTo>
                    <a:pt x="326" y="468"/>
                  </a:lnTo>
                  <a:lnTo>
                    <a:pt x="333" y="459"/>
                  </a:lnTo>
                  <a:lnTo>
                    <a:pt x="341" y="452"/>
                  </a:lnTo>
                  <a:lnTo>
                    <a:pt x="351" y="445"/>
                  </a:lnTo>
                  <a:lnTo>
                    <a:pt x="360" y="439"/>
                  </a:lnTo>
                  <a:lnTo>
                    <a:pt x="371" y="434"/>
                  </a:lnTo>
                  <a:lnTo>
                    <a:pt x="382" y="431"/>
                  </a:lnTo>
                  <a:lnTo>
                    <a:pt x="393" y="427"/>
                  </a:lnTo>
                  <a:lnTo>
                    <a:pt x="405" y="426"/>
                  </a:lnTo>
                  <a:lnTo>
                    <a:pt x="417" y="425"/>
                  </a:lnTo>
                  <a:lnTo>
                    <a:pt x="2052" y="425"/>
                  </a:lnTo>
                  <a:lnTo>
                    <a:pt x="2052" y="425"/>
                  </a:lnTo>
                  <a:lnTo>
                    <a:pt x="2065" y="426"/>
                  </a:lnTo>
                  <a:lnTo>
                    <a:pt x="2076" y="427"/>
                  </a:lnTo>
                  <a:lnTo>
                    <a:pt x="2088" y="431"/>
                  </a:lnTo>
                  <a:lnTo>
                    <a:pt x="2098" y="434"/>
                  </a:lnTo>
                  <a:lnTo>
                    <a:pt x="2109" y="439"/>
                  </a:lnTo>
                  <a:lnTo>
                    <a:pt x="2119" y="445"/>
                  </a:lnTo>
                  <a:lnTo>
                    <a:pt x="2127" y="452"/>
                  </a:lnTo>
                  <a:lnTo>
                    <a:pt x="2137" y="459"/>
                  </a:lnTo>
                  <a:lnTo>
                    <a:pt x="2144" y="468"/>
                  </a:lnTo>
                  <a:lnTo>
                    <a:pt x="2151" y="477"/>
                  </a:lnTo>
                  <a:lnTo>
                    <a:pt x="2157" y="487"/>
                  </a:lnTo>
                  <a:lnTo>
                    <a:pt x="2162" y="498"/>
                  </a:lnTo>
                  <a:lnTo>
                    <a:pt x="2166" y="509"/>
                  </a:lnTo>
                  <a:lnTo>
                    <a:pt x="2168" y="520"/>
                  </a:lnTo>
                  <a:lnTo>
                    <a:pt x="2171" y="532"/>
                  </a:lnTo>
                  <a:lnTo>
                    <a:pt x="2172" y="544"/>
                  </a:lnTo>
                  <a:lnTo>
                    <a:pt x="2172" y="544"/>
                  </a:lnTo>
                  <a:lnTo>
                    <a:pt x="2171" y="557"/>
                  </a:lnTo>
                  <a:lnTo>
                    <a:pt x="2168" y="568"/>
                  </a:lnTo>
                  <a:lnTo>
                    <a:pt x="2166" y="580"/>
                  </a:lnTo>
                  <a:lnTo>
                    <a:pt x="2162" y="590"/>
                  </a:lnTo>
                  <a:lnTo>
                    <a:pt x="2157" y="601"/>
                  </a:lnTo>
                  <a:lnTo>
                    <a:pt x="2151" y="611"/>
                  </a:lnTo>
                  <a:lnTo>
                    <a:pt x="2144" y="619"/>
                  </a:lnTo>
                  <a:lnTo>
                    <a:pt x="2137" y="629"/>
                  </a:lnTo>
                  <a:lnTo>
                    <a:pt x="2127" y="636"/>
                  </a:lnTo>
                  <a:lnTo>
                    <a:pt x="2119" y="643"/>
                  </a:lnTo>
                  <a:lnTo>
                    <a:pt x="2109" y="649"/>
                  </a:lnTo>
                  <a:lnTo>
                    <a:pt x="2098" y="654"/>
                  </a:lnTo>
                  <a:lnTo>
                    <a:pt x="2088" y="658"/>
                  </a:lnTo>
                  <a:lnTo>
                    <a:pt x="2076" y="661"/>
                  </a:lnTo>
                  <a:lnTo>
                    <a:pt x="2065" y="663"/>
                  </a:lnTo>
                  <a:lnTo>
                    <a:pt x="2052" y="664"/>
                  </a:lnTo>
                  <a:lnTo>
                    <a:pt x="2052" y="6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340">
              <a:extLst>
                <a:ext uri="{FF2B5EF4-FFF2-40B4-BE49-F238E27FC236}">
                  <a16:creationId xmlns:a16="http://schemas.microsoft.com/office/drawing/2014/main" id="{4D2931A5-20BB-4547-85BE-7557E237B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421" y="2219614"/>
              <a:ext cx="128928" cy="129718"/>
            </a:xfrm>
            <a:custGeom>
              <a:avLst/>
              <a:gdLst>
                <a:gd name="T0" fmla="*/ 293 w 653"/>
                <a:gd name="T1" fmla="*/ 2 h 655"/>
                <a:gd name="T2" fmla="*/ 229 w 653"/>
                <a:gd name="T3" fmla="*/ 16 h 655"/>
                <a:gd name="T4" fmla="*/ 170 w 653"/>
                <a:gd name="T5" fmla="*/ 40 h 655"/>
                <a:gd name="T6" fmla="*/ 119 w 653"/>
                <a:gd name="T7" fmla="*/ 76 h 655"/>
                <a:gd name="T8" fmla="*/ 74 w 653"/>
                <a:gd name="T9" fmla="*/ 120 h 655"/>
                <a:gd name="T10" fmla="*/ 39 w 653"/>
                <a:gd name="T11" fmla="*/ 172 h 655"/>
                <a:gd name="T12" fmla="*/ 14 w 653"/>
                <a:gd name="T13" fmla="*/ 231 h 655"/>
                <a:gd name="T14" fmla="*/ 1 w 653"/>
                <a:gd name="T15" fmla="*/ 295 h 655"/>
                <a:gd name="T16" fmla="*/ 0 w 653"/>
                <a:gd name="T17" fmla="*/ 345 h 655"/>
                <a:gd name="T18" fmla="*/ 9 w 653"/>
                <a:gd name="T19" fmla="*/ 410 h 655"/>
                <a:gd name="T20" fmla="*/ 31 w 653"/>
                <a:gd name="T21" fmla="*/ 470 h 655"/>
                <a:gd name="T22" fmla="*/ 64 w 653"/>
                <a:gd name="T23" fmla="*/ 524 h 655"/>
                <a:gd name="T24" fmla="*/ 107 w 653"/>
                <a:gd name="T25" fmla="*/ 570 h 655"/>
                <a:gd name="T26" fmla="*/ 157 w 653"/>
                <a:gd name="T27" fmla="*/ 608 h 655"/>
                <a:gd name="T28" fmla="*/ 213 w 653"/>
                <a:gd name="T29" fmla="*/ 636 h 655"/>
                <a:gd name="T30" fmla="*/ 276 w 653"/>
                <a:gd name="T31" fmla="*/ 651 h 655"/>
                <a:gd name="T32" fmla="*/ 326 w 653"/>
                <a:gd name="T33" fmla="*/ 655 h 655"/>
                <a:gd name="T34" fmla="*/ 393 w 653"/>
                <a:gd name="T35" fmla="*/ 649 h 655"/>
                <a:gd name="T36" fmla="*/ 454 w 653"/>
                <a:gd name="T37" fmla="*/ 630 h 655"/>
                <a:gd name="T38" fmla="*/ 509 w 653"/>
                <a:gd name="T39" fmla="*/ 600 h 655"/>
                <a:gd name="T40" fmla="*/ 557 w 653"/>
                <a:gd name="T41" fmla="*/ 559 h 655"/>
                <a:gd name="T42" fmla="*/ 598 w 653"/>
                <a:gd name="T43" fmla="*/ 511 h 655"/>
                <a:gd name="T44" fmla="*/ 628 w 653"/>
                <a:gd name="T45" fmla="*/ 456 h 655"/>
                <a:gd name="T46" fmla="*/ 647 w 653"/>
                <a:gd name="T47" fmla="*/ 394 h 655"/>
                <a:gd name="T48" fmla="*/ 653 w 653"/>
                <a:gd name="T49" fmla="*/ 328 h 655"/>
                <a:gd name="T50" fmla="*/ 650 w 653"/>
                <a:gd name="T51" fmla="*/ 278 h 655"/>
                <a:gd name="T52" fmla="*/ 634 w 653"/>
                <a:gd name="T53" fmla="*/ 215 h 655"/>
                <a:gd name="T54" fmla="*/ 606 w 653"/>
                <a:gd name="T55" fmla="*/ 159 h 655"/>
                <a:gd name="T56" fmla="*/ 569 w 653"/>
                <a:gd name="T57" fmla="*/ 108 h 655"/>
                <a:gd name="T58" fmla="*/ 522 w 653"/>
                <a:gd name="T59" fmla="*/ 66 h 655"/>
                <a:gd name="T60" fmla="*/ 468 w 653"/>
                <a:gd name="T61" fmla="*/ 33 h 655"/>
                <a:gd name="T62" fmla="*/ 408 w 653"/>
                <a:gd name="T63" fmla="*/ 11 h 655"/>
                <a:gd name="T64" fmla="*/ 343 w 653"/>
                <a:gd name="T65" fmla="*/ 1 h 655"/>
                <a:gd name="T66" fmla="*/ 326 w 653"/>
                <a:gd name="T67" fmla="*/ 424 h 655"/>
                <a:gd name="T68" fmla="*/ 289 w 653"/>
                <a:gd name="T69" fmla="*/ 417 h 655"/>
                <a:gd name="T70" fmla="*/ 258 w 653"/>
                <a:gd name="T71" fmla="*/ 397 h 655"/>
                <a:gd name="T72" fmla="*/ 238 w 653"/>
                <a:gd name="T73" fmla="*/ 365 h 655"/>
                <a:gd name="T74" fmla="*/ 230 w 653"/>
                <a:gd name="T75" fmla="*/ 328 h 655"/>
                <a:gd name="T76" fmla="*/ 234 w 653"/>
                <a:gd name="T77" fmla="*/ 299 h 655"/>
                <a:gd name="T78" fmla="*/ 252 w 653"/>
                <a:gd name="T79" fmla="*/ 267 h 655"/>
                <a:gd name="T80" fmla="*/ 281 w 653"/>
                <a:gd name="T81" fmla="*/ 243 h 655"/>
                <a:gd name="T82" fmla="*/ 317 w 653"/>
                <a:gd name="T83" fmla="*/ 232 h 655"/>
                <a:gd name="T84" fmla="*/ 346 w 653"/>
                <a:gd name="T85" fmla="*/ 233 h 655"/>
                <a:gd name="T86" fmla="*/ 381 w 653"/>
                <a:gd name="T87" fmla="*/ 248 h 655"/>
                <a:gd name="T88" fmla="*/ 407 w 653"/>
                <a:gd name="T89" fmla="*/ 274 h 655"/>
                <a:gd name="T90" fmla="*/ 421 w 653"/>
                <a:gd name="T91" fmla="*/ 309 h 655"/>
                <a:gd name="T92" fmla="*/ 423 w 653"/>
                <a:gd name="T93" fmla="*/ 338 h 655"/>
                <a:gd name="T94" fmla="*/ 412 w 653"/>
                <a:gd name="T95" fmla="*/ 374 h 655"/>
                <a:gd name="T96" fmla="*/ 388 w 653"/>
                <a:gd name="T97" fmla="*/ 403 h 655"/>
                <a:gd name="T98" fmla="*/ 355 w 653"/>
                <a:gd name="T99" fmla="*/ 421 h 655"/>
                <a:gd name="T100" fmla="*/ 326 w 653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655">
                  <a:moveTo>
                    <a:pt x="326" y="0"/>
                  </a:moveTo>
                  <a:lnTo>
                    <a:pt x="326" y="0"/>
                  </a:lnTo>
                  <a:lnTo>
                    <a:pt x="310" y="1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7"/>
                  </a:lnTo>
                  <a:lnTo>
                    <a:pt x="245" y="11"/>
                  </a:lnTo>
                  <a:lnTo>
                    <a:pt x="229" y="16"/>
                  </a:lnTo>
                  <a:lnTo>
                    <a:pt x="213" y="20"/>
                  </a:lnTo>
                  <a:lnTo>
                    <a:pt x="199" y="26"/>
                  </a:lnTo>
                  <a:lnTo>
                    <a:pt x="185" y="33"/>
                  </a:lnTo>
                  <a:lnTo>
                    <a:pt x="170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1" y="66"/>
                  </a:lnTo>
                  <a:lnTo>
                    <a:pt x="119" y="76"/>
                  </a:lnTo>
                  <a:lnTo>
                    <a:pt x="107" y="85"/>
                  </a:lnTo>
                  <a:lnTo>
                    <a:pt x="94" y="96"/>
                  </a:lnTo>
                  <a:lnTo>
                    <a:pt x="84" y="108"/>
                  </a:lnTo>
                  <a:lnTo>
                    <a:pt x="74" y="120"/>
                  </a:lnTo>
                  <a:lnTo>
                    <a:pt x="64" y="132"/>
                  </a:lnTo>
                  <a:lnTo>
                    <a:pt x="55" y="144"/>
                  </a:lnTo>
                  <a:lnTo>
                    <a:pt x="46" y="159"/>
                  </a:lnTo>
                  <a:lnTo>
                    <a:pt x="39" y="172"/>
                  </a:lnTo>
                  <a:lnTo>
                    <a:pt x="31" y="186"/>
                  </a:lnTo>
                  <a:lnTo>
                    <a:pt x="25" y="201"/>
                  </a:lnTo>
                  <a:lnTo>
                    <a:pt x="19" y="215"/>
                  </a:lnTo>
                  <a:lnTo>
                    <a:pt x="14" y="231"/>
                  </a:lnTo>
                  <a:lnTo>
                    <a:pt x="9" y="246"/>
                  </a:lnTo>
                  <a:lnTo>
                    <a:pt x="6" y="262"/>
                  </a:lnTo>
                  <a:lnTo>
                    <a:pt x="3" y="278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45"/>
                  </a:lnTo>
                  <a:lnTo>
                    <a:pt x="1" y="362"/>
                  </a:lnTo>
                  <a:lnTo>
                    <a:pt x="3" y="377"/>
                  </a:lnTo>
                  <a:lnTo>
                    <a:pt x="6" y="394"/>
                  </a:lnTo>
                  <a:lnTo>
                    <a:pt x="9" y="410"/>
                  </a:lnTo>
                  <a:lnTo>
                    <a:pt x="14" y="426"/>
                  </a:lnTo>
                  <a:lnTo>
                    <a:pt x="19" y="440"/>
                  </a:lnTo>
                  <a:lnTo>
                    <a:pt x="25" y="456"/>
                  </a:lnTo>
                  <a:lnTo>
                    <a:pt x="31" y="470"/>
                  </a:lnTo>
                  <a:lnTo>
                    <a:pt x="39" y="484"/>
                  </a:lnTo>
                  <a:lnTo>
                    <a:pt x="46" y="498"/>
                  </a:lnTo>
                  <a:lnTo>
                    <a:pt x="55" y="511"/>
                  </a:lnTo>
                  <a:lnTo>
                    <a:pt x="64" y="524"/>
                  </a:lnTo>
                  <a:lnTo>
                    <a:pt x="74" y="536"/>
                  </a:lnTo>
                  <a:lnTo>
                    <a:pt x="84" y="548"/>
                  </a:lnTo>
                  <a:lnTo>
                    <a:pt x="94" y="559"/>
                  </a:lnTo>
                  <a:lnTo>
                    <a:pt x="107" y="570"/>
                  </a:lnTo>
                  <a:lnTo>
                    <a:pt x="119" y="581"/>
                  </a:lnTo>
                  <a:lnTo>
                    <a:pt x="131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0" y="615"/>
                  </a:lnTo>
                  <a:lnTo>
                    <a:pt x="185" y="623"/>
                  </a:lnTo>
                  <a:lnTo>
                    <a:pt x="199" y="630"/>
                  </a:lnTo>
                  <a:lnTo>
                    <a:pt x="213" y="636"/>
                  </a:lnTo>
                  <a:lnTo>
                    <a:pt x="229" y="641"/>
                  </a:lnTo>
                  <a:lnTo>
                    <a:pt x="245" y="644"/>
                  </a:lnTo>
                  <a:lnTo>
                    <a:pt x="260" y="649"/>
                  </a:lnTo>
                  <a:lnTo>
                    <a:pt x="276" y="651"/>
                  </a:lnTo>
                  <a:lnTo>
                    <a:pt x="293" y="654"/>
                  </a:lnTo>
                  <a:lnTo>
                    <a:pt x="310" y="655"/>
                  </a:lnTo>
                  <a:lnTo>
                    <a:pt x="326" y="655"/>
                  </a:lnTo>
                  <a:lnTo>
                    <a:pt x="326" y="655"/>
                  </a:lnTo>
                  <a:lnTo>
                    <a:pt x="343" y="655"/>
                  </a:lnTo>
                  <a:lnTo>
                    <a:pt x="360" y="654"/>
                  </a:lnTo>
                  <a:lnTo>
                    <a:pt x="376" y="651"/>
                  </a:lnTo>
                  <a:lnTo>
                    <a:pt x="393" y="649"/>
                  </a:lnTo>
                  <a:lnTo>
                    <a:pt x="408" y="644"/>
                  </a:lnTo>
                  <a:lnTo>
                    <a:pt x="424" y="641"/>
                  </a:lnTo>
                  <a:lnTo>
                    <a:pt x="439" y="636"/>
                  </a:lnTo>
                  <a:lnTo>
                    <a:pt x="454" y="630"/>
                  </a:lnTo>
                  <a:lnTo>
                    <a:pt x="468" y="623"/>
                  </a:lnTo>
                  <a:lnTo>
                    <a:pt x="483" y="615"/>
                  </a:lnTo>
                  <a:lnTo>
                    <a:pt x="496" y="608"/>
                  </a:lnTo>
                  <a:lnTo>
                    <a:pt x="509" y="600"/>
                  </a:lnTo>
                  <a:lnTo>
                    <a:pt x="522" y="590"/>
                  </a:lnTo>
                  <a:lnTo>
                    <a:pt x="534" y="581"/>
                  </a:lnTo>
                  <a:lnTo>
                    <a:pt x="546" y="570"/>
                  </a:lnTo>
                  <a:lnTo>
                    <a:pt x="557" y="559"/>
                  </a:lnTo>
                  <a:lnTo>
                    <a:pt x="569" y="548"/>
                  </a:lnTo>
                  <a:lnTo>
                    <a:pt x="579" y="536"/>
                  </a:lnTo>
                  <a:lnTo>
                    <a:pt x="588" y="524"/>
                  </a:lnTo>
                  <a:lnTo>
                    <a:pt x="598" y="511"/>
                  </a:lnTo>
                  <a:lnTo>
                    <a:pt x="606" y="498"/>
                  </a:lnTo>
                  <a:lnTo>
                    <a:pt x="614" y="484"/>
                  </a:lnTo>
                  <a:lnTo>
                    <a:pt x="621" y="470"/>
                  </a:lnTo>
                  <a:lnTo>
                    <a:pt x="628" y="456"/>
                  </a:lnTo>
                  <a:lnTo>
                    <a:pt x="634" y="440"/>
                  </a:lnTo>
                  <a:lnTo>
                    <a:pt x="639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0" y="377"/>
                  </a:lnTo>
                  <a:lnTo>
                    <a:pt x="652" y="362"/>
                  </a:lnTo>
                  <a:lnTo>
                    <a:pt x="653" y="345"/>
                  </a:lnTo>
                  <a:lnTo>
                    <a:pt x="653" y="328"/>
                  </a:lnTo>
                  <a:lnTo>
                    <a:pt x="653" y="328"/>
                  </a:lnTo>
                  <a:lnTo>
                    <a:pt x="653" y="311"/>
                  </a:lnTo>
                  <a:lnTo>
                    <a:pt x="652" y="295"/>
                  </a:lnTo>
                  <a:lnTo>
                    <a:pt x="650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39" y="231"/>
                  </a:lnTo>
                  <a:lnTo>
                    <a:pt x="634" y="215"/>
                  </a:lnTo>
                  <a:lnTo>
                    <a:pt x="628" y="201"/>
                  </a:lnTo>
                  <a:lnTo>
                    <a:pt x="621" y="186"/>
                  </a:lnTo>
                  <a:lnTo>
                    <a:pt x="614" y="172"/>
                  </a:lnTo>
                  <a:lnTo>
                    <a:pt x="606" y="159"/>
                  </a:lnTo>
                  <a:lnTo>
                    <a:pt x="598" y="144"/>
                  </a:lnTo>
                  <a:lnTo>
                    <a:pt x="588" y="132"/>
                  </a:lnTo>
                  <a:lnTo>
                    <a:pt x="579" y="120"/>
                  </a:lnTo>
                  <a:lnTo>
                    <a:pt x="569" y="108"/>
                  </a:lnTo>
                  <a:lnTo>
                    <a:pt x="557" y="96"/>
                  </a:lnTo>
                  <a:lnTo>
                    <a:pt x="546" y="85"/>
                  </a:lnTo>
                  <a:lnTo>
                    <a:pt x="534" y="76"/>
                  </a:lnTo>
                  <a:lnTo>
                    <a:pt x="522" y="66"/>
                  </a:lnTo>
                  <a:lnTo>
                    <a:pt x="509" y="57"/>
                  </a:lnTo>
                  <a:lnTo>
                    <a:pt x="496" y="48"/>
                  </a:lnTo>
                  <a:lnTo>
                    <a:pt x="483" y="40"/>
                  </a:lnTo>
                  <a:lnTo>
                    <a:pt x="468" y="33"/>
                  </a:lnTo>
                  <a:lnTo>
                    <a:pt x="454" y="26"/>
                  </a:lnTo>
                  <a:lnTo>
                    <a:pt x="439" y="20"/>
                  </a:lnTo>
                  <a:lnTo>
                    <a:pt x="424" y="16"/>
                  </a:lnTo>
                  <a:lnTo>
                    <a:pt x="408" y="11"/>
                  </a:lnTo>
                  <a:lnTo>
                    <a:pt x="393" y="7"/>
                  </a:lnTo>
                  <a:lnTo>
                    <a:pt x="376" y="5"/>
                  </a:lnTo>
                  <a:lnTo>
                    <a:pt x="360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26" y="0"/>
                  </a:lnTo>
                  <a:close/>
                  <a:moveTo>
                    <a:pt x="326" y="424"/>
                  </a:moveTo>
                  <a:lnTo>
                    <a:pt x="326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8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2" y="407"/>
                  </a:lnTo>
                  <a:lnTo>
                    <a:pt x="265" y="403"/>
                  </a:lnTo>
                  <a:lnTo>
                    <a:pt x="258" y="397"/>
                  </a:lnTo>
                  <a:lnTo>
                    <a:pt x="252" y="389"/>
                  </a:lnTo>
                  <a:lnTo>
                    <a:pt x="246" y="382"/>
                  </a:lnTo>
                  <a:lnTo>
                    <a:pt x="241" y="374"/>
                  </a:lnTo>
                  <a:lnTo>
                    <a:pt x="238" y="365"/>
                  </a:lnTo>
                  <a:lnTo>
                    <a:pt x="234" y="357"/>
                  </a:lnTo>
                  <a:lnTo>
                    <a:pt x="232" y="347"/>
                  </a:lnTo>
                  <a:lnTo>
                    <a:pt x="230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19"/>
                  </a:lnTo>
                  <a:lnTo>
                    <a:pt x="232" y="309"/>
                  </a:lnTo>
                  <a:lnTo>
                    <a:pt x="234" y="299"/>
                  </a:lnTo>
                  <a:lnTo>
                    <a:pt x="238" y="290"/>
                  </a:lnTo>
                  <a:lnTo>
                    <a:pt x="241" y="281"/>
                  </a:lnTo>
                  <a:lnTo>
                    <a:pt x="246" y="274"/>
                  </a:lnTo>
                  <a:lnTo>
                    <a:pt x="252" y="267"/>
                  </a:lnTo>
                  <a:lnTo>
                    <a:pt x="258" y="260"/>
                  </a:lnTo>
                  <a:lnTo>
                    <a:pt x="265" y="254"/>
                  </a:lnTo>
                  <a:lnTo>
                    <a:pt x="272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8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6" y="231"/>
                  </a:lnTo>
                  <a:lnTo>
                    <a:pt x="326" y="231"/>
                  </a:lnTo>
                  <a:lnTo>
                    <a:pt x="336" y="232"/>
                  </a:lnTo>
                  <a:lnTo>
                    <a:pt x="346" y="233"/>
                  </a:lnTo>
                  <a:lnTo>
                    <a:pt x="355" y="236"/>
                  </a:lnTo>
                  <a:lnTo>
                    <a:pt x="364" y="239"/>
                  </a:lnTo>
                  <a:lnTo>
                    <a:pt x="372" y="243"/>
                  </a:lnTo>
                  <a:lnTo>
                    <a:pt x="381" y="248"/>
                  </a:lnTo>
                  <a:lnTo>
                    <a:pt x="388" y="254"/>
                  </a:lnTo>
                  <a:lnTo>
                    <a:pt x="395" y="260"/>
                  </a:lnTo>
                  <a:lnTo>
                    <a:pt x="401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5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3" y="319"/>
                  </a:lnTo>
                  <a:lnTo>
                    <a:pt x="423" y="328"/>
                  </a:lnTo>
                  <a:lnTo>
                    <a:pt x="423" y="328"/>
                  </a:lnTo>
                  <a:lnTo>
                    <a:pt x="423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5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1" y="389"/>
                  </a:lnTo>
                  <a:lnTo>
                    <a:pt x="395" y="397"/>
                  </a:lnTo>
                  <a:lnTo>
                    <a:pt x="388" y="403"/>
                  </a:lnTo>
                  <a:lnTo>
                    <a:pt x="381" y="407"/>
                  </a:lnTo>
                  <a:lnTo>
                    <a:pt x="372" y="412"/>
                  </a:lnTo>
                  <a:lnTo>
                    <a:pt x="364" y="417"/>
                  </a:lnTo>
                  <a:lnTo>
                    <a:pt x="355" y="421"/>
                  </a:lnTo>
                  <a:lnTo>
                    <a:pt x="346" y="423"/>
                  </a:lnTo>
                  <a:lnTo>
                    <a:pt x="336" y="424"/>
                  </a:lnTo>
                  <a:lnTo>
                    <a:pt x="326" y="424"/>
                  </a:lnTo>
                  <a:lnTo>
                    <a:pt x="3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341">
              <a:extLst>
                <a:ext uri="{FF2B5EF4-FFF2-40B4-BE49-F238E27FC236}">
                  <a16:creationId xmlns:a16="http://schemas.microsoft.com/office/drawing/2014/main" id="{DD733D6C-2EAB-4AC4-9790-E075EB6AA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9721" y="2219614"/>
              <a:ext cx="129718" cy="129718"/>
            </a:xfrm>
            <a:custGeom>
              <a:avLst/>
              <a:gdLst>
                <a:gd name="T0" fmla="*/ 294 w 655"/>
                <a:gd name="T1" fmla="*/ 2 h 655"/>
                <a:gd name="T2" fmla="*/ 230 w 655"/>
                <a:gd name="T3" fmla="*/ 16 h 655"/>
                <a:gd name="T4" fmla="*/ 171 w 655"/>
                <a:gd name="T5" fmla="*/ 40 h 655"/>
                <a:gd name="T6" fmla="*/ 119 w 655"/>
                <a:gd name="T7" fmla="*/ 76 h 655"/>
                <a:gd name="T8" fmla="*/ 75 w 655"/>
                <a:gd name="T9" fmla="*/ 120 h 655"/>
                <a:gd name="T10" fmla="*/ 39 w 655"/>
                <a:gd name="T11" fmla="*/ 172 h 655"/>
                <a:gd name="T12" fmla="*/ 15 w 655"/>
                <a:gd name="T13" fmla="*/ 231 h 655"/>
                <a:gd name="T14" fmla="*/ 2 w 655"/>
                <a:gd name="T15" fmla="*/ 295 h 655"/>
                <a:gd name="T16" fmla="*/ 1 w 655"/>
                <a:gd name="T17" fmla="*/ 345 h 655"/>
                <a:gd name="T18" fmla="*/ 10 w 655"/>
                <a:gd name="T19" fmla="*/ 410 h 655"/>
                <a:gd name="T20" fmla="*/ 32 w 655"/>
                <a:gd name="T21" fmla="*/ 470 h 655"/>
                <a:gd name="T22" fmla="*/ 64 w 655"/>
                <a:gd name="T23" fmla="*/ 524 h 655"/>
                <a:gd name="T24" fmla="*/ 108 w 655"/>
                <a:gd name="T25" fmla="*/ 570 h 655"/>
                <a:gd name="T26" fmla="*/ 157 w 655"/>
                <a:gd name="T27" fmla="*/ 608 h 655"/>
                <a:gd name="T28" fmla="*/ 215 w 655"/>
                <a:gd name="T29" fmla="*/ 636 h 655"/>
                <a:gd name="T30" fmla="*/ 277 w 655"/>
                <a:gd name="T31" fmla="*/ 651 h 655"/>
                <a:gd name="T32" fmla="*/ 328 w 655"/>
                <a:gd name="T33" fmla="*/ 655 h 655"/>
                <a:gd name="T34" fmla="*/ 394 w 655"/>
                <a:gd name="T35" fmla="*/ 649 h 655"/>
                <a:gd name="T36" fmla="*/ 455 w 655"/>
                <a:gd name="T37" fmla="*/ 630 h 655"/>
                <a:gd name="T38" fmla="*/ 510 w 655"/>
                <a:gd name="T39" fmla="*/ 600 h 655"/>
                <a:gd name="T40" fmla="*/ 558 w 655"/>
                <a:gd name="T41" fmla="*/ 559 h 655"/>
                <a:gd name="T42" fmla="*/ 598 w 655"/>
                <a:gd name="T43" fmla="*/ 511 h 655"/>
                <a:gd name="T44" fmla="*/ 629 w 655"/>
                <a:gd name="T45" fmla="*/ 456 h 655"/>
                <a:gd name="T46" fmla="*/ 647 w 655"/>
                <a:gd name="T47" fmla="*/ 394 h 655"/>
                <a:gd name="T48" fmla="*/ 655 w 655"/>
                <a:gd name="T49" fmla="*/ 328 h 655"/>
                <a:gd name="T50" fmla="*/ 651 w 655"/>
                <a:gd name="T51" fmla="*/ 278 h 655"/>
                <a:gd name="T52" fmla="*/ 634 w 655"/>
                <a:gd name="T53" fmla="*/ 215 h 655"/>
                <a:gd name="T54" fmla="*/ 608 w 655"/>
                <a:gd name="T55" fmla="*/ 159 h 655"/>
                <a:gd name="T56" fmla="*/ 569 w 655"/>
                <a:gd name="T57" fmla="*/ 108 h 655"/>
                <a:gd name="T58" fmla="*/ 524 w 655"/>
                <a:gd name="T59" fmla="*/ 66 h 655"/>
                <a:gd name="T60" fmla="*/ 469 w 655"/>
                <a:gd name="T61" fmla="*/ 33 h 655"/>
                <a:gd name="T62" fmla="*/ 409 w 655"/>
                <a:gd name="T63" fmla="*/ 11 h 655"/>
                <a:gd name="T64" fmla="*/ 344 w 655"/>
                <a:gd name="T65" fmla="*/ 1 h 655"/>
                <a:gd name="T66" fmla="*/ 328 w 655"/>
                <a:gd name="T67" fmla="*/ 424 h 655"/>
                <a:gd name="T68" fmla="*/ 289 w 655"/>
                <a:gd name="T69" fmla="*/ 417 h 655"/>
                <a:gd name="T70" fmla="*/ 259 w 655"/>
                <a:gd name="T71" fmla="*/ 397 h 655"/>
                <a:gd name="T72" fmla="*/ 239 w 655"/>
                <a:gd name="T73" fmla="*/ 365 h 655"/>
                <a:gd name="T74" fmla="*/ 230 w 655"/>
                <a:gd name="T75" fmla="*/ 328 h 655"/>
                <a:gd name="T76" fmla="*/ 235 w 655"/>
                <a:gd name="T77" fmla="*/ 299 h 655"/>
                <a:gd name="T78" fmla="*/ 253 w 655"/>
                <a:gd name="T79" fmla="*/ 267 h 655"/>
                <a:gd name="T80" fmla="*/ 281 w 655"/>
                <a:gd name="T81" fmla="*/ 243 h 655"/>
                <a:gd name="T82" fmla="*/ 317 w 655"/>
                <a:gd name="T83" fmla="*/ 232 h 655"/>
                <a:gd name="T84" fmla="*/ 347 w 655"/>
                <a:gd name="T85" fmla="*/ 233 h 655"/>
                <a:gd name="T86" fmla="*/ 382 w 655"/>
                <a:gd name="T87" fmla="*/ 248 h 655"/>
                <a:gd name="T88" fmla="*/ 407 w 655"/>
                <a:gd name="T89" fmla="*/ 274 h 655"/>
                <a:gd name="T90" fmla="*/ 421 w 655"/>
                <a:gd name="T91" fmla="*/ 309 h 655"/>
                <a:gd name="T92" fmla="*/ 424 w 655"/>
                <a:gd name="T93" fmla="*/ 338 h 655"/>
                <a:gd name="T94" fmla="*/ 412 w 655"/>
                <a:gd name="T95" fmla="*/ 374 h 655"/>
                <a:gd name="T96" fmla="*/ 389 w 655"/>
                <a:gd name="T97" fmla="*/ 403 h 655"/>
                <a:gd name="T98" fmla="*/ 356 w 655"/>
                <a:gd name="T99" fmla="*/ 421 h 655"/>
                <a:gd name="T100" fmla="*/ 328 w 655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5" h="655">
                  <a:moveTo>
                    <a:pt x="328" y="0"/>
                  </a:moveTo>
                  <a:lnTo>
                    <a:pt x="328" y="0"/>
                  </a:lnTo>
                  <a:lnTo>
                    <a:pt x="311" y="1"/>
                  </a:lnTo>
                  <a:lnTo>
                    <a:pt x="294" y="2"/>
                  </a:lnTo>
                  <a:lnTo>
                    <a:pt x="277" y="5"/>
                  </a:lnTo>
                  <a:lnTo>
                    <a:pt x="262" y="7"/>
                  </a:lnTo>
                  <a:lnTo>
                    <a:pt x="246" y="11"/>
                  </a:lnTo>
                  <a:lnTo>
                    <a:pt x="230" y="16"/>
                  </a:lnTo>
                  <a:lnTo>
                    <a:pt x="215" y="20"/>
                  </a:lnTo>
                  <a:lnTo>
                    <a:pt x="200" y="26"/>
                  </a:lnTo>
                  <a:lnTo>
                    <a:pt x="186" y="33"/>
                  </a:lnTo>
                  <a:lnTo>
                    <a:pt x="171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2" y="66"/>
                  </a:lnTo>
                  <a:lnTo>
                    <a:pt x="119" y="76"/>
                  </a:lnTo>
                  <a:lnTo>
                    <a:pt x="108" y="85"/>
                  </a:lnTo>
                  <a:lnTo>
                    <a:pt x="96" y="96"/>
                  </a:lnTo>
                  <a:lnTo>
                    <a:pt x="85" y="108"/>
                  </a:lnTo>
                  <a:lnTo>
                    <a:pt x="75" y="120"/>
                  </a:lnTo>
                  <a:lnTo>
                    <a:pt x="64" y="132"/>
                  </a:lnTo>
                  <a:lnTo>
                    <a:pt x="56" y="144"/>
                  </a:lnTo>
                  <a:lnTo>
                    <a:pt x="48" y="159"/>
                  </a:lnTo>
                  <a:lnTo>
                    <a:pt x="39" y="172"/>
                  </a:lnTo>
                  <a:lnTo>
                    <a:pt x="32" y="186"/>
                  </a:lnTo>
                  <a:lnTo>
                    <a:pt x="26" y="201"/>
                  </a:lnTo>
                  <a:lnTo>
                    <a:pt x="20" y="215"/>
                  </a:lnTo>
                  <a:lnTo>
                    <a:pt x="15" y="231"/>
                  </a:lnTo>
                  <a:lnTo>
                    <a:pt x="10" y="246"/>
                  </a:lnTo>
                  <a:lnTo>
                    <a:pt x="7" y="262"/>
                  </a:lnTo>
                  <a:lnTo>
                    <a:pt x="3" y="278"/>
                  </a:lnTo>
                  <a:lnTo>
                    <a:pt x="2" y="295"/>
                  </a:lnTo>
                  <a:lnTo>
                    <a:pt x="1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1" y="345"/>
                  </a:lnTo>
                  <a:lnTo>
                    <a:pt x="2" y="362"/>
                  </a:lnTo>
                  <a:lnTo>
                    <a:pt x="3" y="377"/>
                  </a:lnTo>
                  <a:lnTo>
                    <a:pt x="7" y="394"/>
                  </a:lnTo>
                  <a:lnTo>
                    <a:pt x="10" y="410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6" y="456"/>
                  </a:lnTo>
                  <a:lnTo>
                    <a:pt x="32" y="470"/>
                  </a:lnTo>
                  <a:lnTo>
                    <a:pt x="39" y="484"/>
                  </a:lnTo>
                  <a:lnTo>
                    <a:pt x="48" y="498"/>
                  </a:lnTo>
                  <a:lnTo>
                    <a:pt x="56" y="511"/>
                  </a:lnTo>
                  <a:lnTo>
                    <a:pt x="64" y="524"/>
                  </a:lnTo>
                  <a:lnTo>
                    <a:pt x="75" y="536"/>
                  </a:lnTo>
                  <a:lnTo>
                    <a:pt x="85" y="548"/>
                  </a:lnTo>
                  <a:lnTo>
                    <a:pt x="96" y="559"/>
                  </a:lnTo>
                  <a:lnTo>
                    <a:pt x="108" y="570"/>
                  </a:lnTo>
                  <a:lnTo>
                    <a:pt x="119" y="581"/>
                  </a:lnTo>
                  <a:lnTo>
                    <a:pt x="132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1" y="615"/>
                  </a:lnTo>
                  <a:lnTo>
                    <a:pt x="186" y="623"/>
                  </a:lnTo>
                  <a:lnTo>
                    <a:pt x="200" y="630"/>
                  </a:lnTo>
                  <a:lnTo>
                    <a:pt x="215" y="636"/>
                  </a:lnTo>
                  <a:lnTo>
                    <a:pt x="230" y="641"/>
                  </a:lnTo>
                  <a:lnTo>
                    <a:pt x="246" y="644"/>
                  </a:lnTo>
                  <a:lnTo>
                    <a:pt x="262" y="649"/>
                  </a:lnTo>
                  <a:lnTo>
                    <a:pt x="277" y="651"/>
                  </a:lnTo>
                  <a:lnTo>
                    <a:pt x="294" y="654"/>
                  </a:lnTo>
                  <a:lnTo>
                    <a:pt x="311" y="655"/>
                  </a:lnTo>
                  <a:lnTo>
                    <a:pt x="328" y="655"/>
                  </a:lnTo>
                  <a:lnTo>
                    <a:pt x="328" y="655"/>
                  </a:lnTo>
                  <a:lnTo>
                    <a:pt x="344" y="655"/>
                  </a:lnTo>
                  <a:lnTo>
                    <a:pt x="360" y="654"/>
                  </a:lnTo>
                  <a:lnTo>
                    <a:pt x="377" y="651"/>
                  </a:lnTo>
                  <a:lnTo>
                    <a:pt x="394" y="649"/>
                  </a:lnTo>
                  <a:lnTo>
                    <a:pt x="409" y="644"/>
                  </a:lnTo>
                  <a:lnTo>
                    <a:pt x="425" y="641"/>
                  </a:lnTo>
                  <a:lnTo>
                    <a:pt x="439" y="636"/>
                  </a:lnTo>
                  <a:lnTo>
                    <a:pt x="455" y="630"/>
                  </a:lnTo>
                  <a:lnTo>
                    <a:pt x="469" y="623"/>
                  </a:lnTo>
                  <a:lnTo>
                    <a:pt x="483" y="615"/>
                  </a:lnTo>
                  <a:lnTo>
                    <a:pt x="497" y="608"/>
                  </a:lnTo>
                  <a:lnTo>
                    <a:pt x="510" y="600"/>
                  </a:lnTo>
                  <a:lnTo>
                    <a:pt x="524" y="590"/>
                  </a:lnTo>
                  <a:lnTo>
                    <a:pt x="536" y="581"/>
                  </a:lnTo>
                  <a:lnTo>
                    <a:pt x="548" y="570"/>
                  </a:lnTo>
                  <a:lnTo>
                    <a:pt x="558" y="559"/>
                  </a:lnTo>
                  <a:lnTo>
                    <a:pt x="569" y="548"/>
                  </a:lnTo>
                  <a:lnTo>
                    <a:pt x="580" y="536"/>
                  </a:lnTo>
                  <a:lnTo>
                    <a:pt x="590" y="524"/>
                  </a:lnTo>
                  <a:lnTo>
                    <a:pt x="598" y="511"/>
                  </a:lnTo>
                  <a:lnTo>
                    <a:pt x="608" y="498"/>
                  </a:lnTo>
                  <a:lnTo>
                    <a:pt x="615" y="484"/>
                  </a:lnTo>
                  <a:lnTo>
                    <a:pt x="622" y="470"/>
                  </a:lnTo>
                  <a:lnTo>
                    <a:pt x="629" y="456"/>
                  </a:lnTo>
                  <a:lnTo>
                    <a:pt x="634" y="440"/>
                  </a:lnTo>
                  <a:lnTo>
                    <a:pt x="640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1" y="377"/>
                  </a:lnTo>
                  <a:lnTo>
                    <a:pt x="653" y="362"/>
                  </a:lnTo>
                  <a:lnTo>
                    <a:pt x="655" y="345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11"/>
                  </a:lnTo>
                  <a:lnTo>
                    <a:pt x="653" y="295"/>
                  </a:lnTo>
                  <a:lnTo>
                    <a:pt x="651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40" y="231"/>
                  </a:lnTo>
                  <a:lnTo>
                    <a:pt x="634" y="215"/>
                  </a:lnTo>
                  <a:lnTo>
                    <a:pt x="629" y="201"/>
                  </a:lnTo>
                  <a:lnTo>
                    <a:pt x="622" y="186"/>
                  </a:lnTo>
                  <a:lnTo>
                    <a:pt x="615" y="172"/>
                  </a:lnTo>
                  <a:lnTo>
                    <a:pt x="608" y="159"/>
                  </a:lnTo>
                  <a:lnTo>
                    <a:pt x="598" y="144"/>
                  </a:lnTo>
                  <a:lnTo>
                    <a:pt x="590" y="132"/>
                  </a:lnTo>
                  <a:lnTo>
                    <a:pt x="580" y="120"/>
                  </a:lnTo>
                  <a:lnTo>
                    <a:pt x="569" y="108"/>
                  </a:lnTo>
                  <a:lnTo>
                    <a:pt x="558" y="96"/>
                  </a:lnTo>
                  <a:lnTo>
                    <a:pt x="548" y="85"/>
                  </a:lnTo>
                  <a:lnTo>
                    <a:pt x="536" y="76"/>
                  </a:lnTo>
                  <a:lnTo>
                    <a:pt x="524" y="66"/>
                  </a:lnTo>
                  <a:lnTo>
                    <a:pt x="510" y="57"/>
                  </a:lnTo>
                  <a:lnTo>
                    <a:pt x="497" y="48"/>
                  </a:lnTo>
                  <a:lnTo>
                    <a:pt x="483" y="40"/>
                  </a:lnTo>
                  <a:lnTo>
                    <a:pt x="469" y="33"/>
                  </a:lnTo>
                  <a:lnTo>
                    <a:pt x="455" y="26"/>
                  </a:lnTo>
                  <a:lnTo>
                    <a:pt x="439" y="20"/>
                  </a:lnTo>
                  <a:lnTo>
                    <a:pt x="425" y="16"/>
                  </a:lnTo>
                  <a:lnTo>
                    <a:pt x="409" y="11"/>
                  </a:lnTo>
                  <a:lnTo>
                    <a:pt x="394" y="7"/>
                  </a:lnTo>
                  <a:lnTo>
                    <a:pt x="377" y="5"/>
                  </a:lnTo>
                  <a:lnTo>
                    <a:pt x="360" y="2"/>
                  </a:lnTo>
                  <a:lnTo>
                    <a:pt x="344" y="1"/>
                  </a:ln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28" y="424"/>
                  </a:moveTo>
                  <a:lnTo>
                    <a:pt x="328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9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4" y="407"/>
                  </a:lnTo>
                  <a:lnTo>
                    <a:pt x="266" y="403"/>
                  </a:lnTo>
                  <a:lnTo>
                    <a:pt x="259" y="397"/>
                  </a:lnTo>
                  <a:lnTo>
                    <a:pt x="253" y="389"/>
                  </a:lnTo>
                  <a:lnTo>
                    <a:pt x="247" y="382"/>
                  </a:lnTo>
                  <a:lnTo>
                    <a:pt x="242" y="374"/>
                  </a:lnTo>
                  <a:lnTo>
                    <a:pt x="239" y="365"/>
                  </a:lnTo>
                  <a:lnTo>
                    <a:pt x="235" y="357"/>
                  </a:lnTo>
                  <a:lnTo>
                    <a:pt x="233" y="347"/>
                  </a:lnTo>
                  <a:lnTo>
                    <a:pt x="231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1" y="319"/>
                  </a:lnTo>
                  <a:lnTo>
                    <a:pt x="233" y="309"/>
                  </a:lnTo>
                  <a:lnTo>
                    <a:pt x="235" y="299"/>
                  </a:lnTo>
                  <a:lnTo>
                    <a:pt x="239" y="290"/>
                  </a:lnTo>
                  <a:lnTo>
                    <a:pt x="242" y="281"/>
                  </a:lnTo>
                  <a:lnTo>
                    <a:pt x="247" y="274"/>
                  </a:lnTo>
                  <a:lnTo>
                    <a:pt x="253" y="267"/>
                  </a:lnTo>
                  <a:lnTo>
                    <a:pt x="259" y="260"/>
                  </a:lnTo>
                  <a:lnTo>
                    <a:pt x="266" y="254"/>
                  </a:lnTo>
                  <a:lnTo>
                    <a:pt x="274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9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37" y="232"/>
                  </a:lnTo>
                  <a:lnTo>
                    <a:pt x="347" y="233"/>
                  </a:lnTo>
                  <a:lnTo>
                    <a:pt x="356" y="236"/>
                  </a:lnTo>
                  <a:lnTo>
                    <a:pt x="365" y="239"/>
                  </a:lnTo>
                  <a:lnTo>
                    <a:pt x="373" y="243"/>
                  </a:lnTo>
                  <a:lnTo>
                    <a:pt x="382" y="248"/>
                  </a:lnTo>
                  <a:lnTo>
                    <a:pt x="389" y="254"/>
                  </a:lnTo>
                  <a:lnTo>
                    <a:pt x="395" y="260"/>
                  </a:lnTo>
                  <a:lnTo>
                    <a:pt x="402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7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4" y="319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7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2" y="389"/>
                  </a:lnTo>
                  <a:lnTo>
                    <a:pt x="395" y="397"/>
                  </a:lnTo>
                  <a:lnTo>
                    <a:pt x="389" y="403"/>
                  </a:lnTo>
                  <a:lnTo>
                    <a:pt x="382" y="407"/>
                  </a:lnTo>
                  <a:lnTo>
                    <a:pt x="373" y="412"/>
                  </a:lnTo>
                  <a:lnTo>
                    <a:pt x="365" y="417"/>
                  </a:lnTo>
                  <a:lnTo>
                    <a:pt x="356" y="421"/>
                  </a:lnTo>
                  <a:lnTo>
                    <a:pt x="347" y="423"/>
                  </a:lnTo>
                  <a:lnTo>
                    <a:pt x="337" y="424"/>
                  </a:lnTo>
                  <a:lnTo>
                    <a:pt x="328" y="424"/>
                  </a:lnTo>
                  <a:lnTo>
                    <a:pt x="328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42">
              <a:extLst>
                <a:ext uri="{FF2B5EF4-FFF2-40B4-BE49-F238E27FC236}">
                  <a16:creationId xmlns:a16="http://schemas.microsoft.com/office/drawing/2014/main" id="{D4F2FB0E-660E-40D2-9A4E-E7AC41D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05" y="1720515"/>
              <a:ext cx="609834" cy="473788"/>
            </a:xfrm>
            <a:custGeom>
              <a:avLst/>
              <a:gdLst>
                <a:gd name="T0" fmla="*/ 1150 w 3085"/>
                <a:gd name="T1" fmla="*/ 2205 h 2398"/>
                <a:gd name="T2" fmla="*/ 351 w 3085"/>
                <a:gd name="T3" fmla="*/ 120 h 2398"/>
                <a:gd name="T4" fmla="*/ 345 w 3085"/>
                <a:gd name="T5" fmla="*/ 107 h 2398"/>
                <a:gd name="T6" fmla="*/ 333 w 3085"/>
                <a:gd name="T7" fmla="*/ 83 h 2398"/>
                <a:gd name="T8" fmla="*/ 316 w 3085"/>
                <a:gd name="T9" fmla="*/ 61 h 2398"/>
                <a:gd name="T10" fmla="*/ 297 w 3085"/>
                <a:gd name="T11" fmla="*/ 42 h 2398"/>
                <a:gd name="T12" fmla="*/ 274 w 3085"/>
                <a:gd name="T13" fmla="*/ 26 h 2398"/>
                <a:gd name="T14" fmla="*/ 250 w 3085"/>
                <a:gd name="T15" fmla="*/ 14 h 2398"/>
                <a:gd name="T16" fmla="*/ 224 w 3085"/>
                <a:gd name="T17" fmla="*/ 5 h 2398"/>
                <a:gd name="T18" fmla="*/ 195 w 3085"/>
                <a:gd name="T19" fmla="*/ 1 h 2398"/>
                <a:gd name="T20" fmla="*/ 180 w 3085"/>
                <a:gd name="T21" fmla="*/ 0 h 2398"/>
                <a:gd name="T22" fmla="*/ 144 w 3085"/>
                <a:gd name="T23" fmla="*/ 4 h 2398"/>
                <a:gd name="T24" fmla="*/ 111 w 3085"/>
                <a:gd name="T25" fmla="*/ 14 h 2398"/>
                <a:gd name="T26" fmla="*/ 79 w 3085"/>
                <a:gd name="T27" fmla="*/ 31 h 2398"/>
                <a:gd name="T28" fmla="*/ 53 w 3085"/>
                <a:gd name="T29" fmla="*/ 53 h 2398"/>
                <a:gd name="T30" fmla="*/ 30 w 3085"/>
                <a:gd name="T31" fmla="*/ 81 h 2398"/>
                <a:gd name="T32" fmla="*/ 14 w 3085"/>
                <a:gd name="T33" fmla="*/ 111 h 2398"/>
                <a:gd name="T34" fmla="*/ 4 w 3085"/>
                <a:gd name="T35" fmla="*/ 144 h 2398"/>
                <a:gd name="T36" fmla="*/ 0 w 3085"/>
                <a:gd name="T37" fmla="*/ 181 h 2398"/>
                <a:gd name="T38" fmla="*/ 1 w 3085"/>
                <a:gd name="T39" fmla="*/ 200 h 2398"/>
                <a:gd name="T40" fmla="*/ 7 w 3085"/>
                <a:gd name="T41" fmla="*/ 234 h 2398"/>
                <a:gd name="T42" fmla="*/ 22 w 3085"/>
                <a:gd name="T43" fmla="*/ 267 h 2398"/>
                <a:gd name="T44" fmla="*/ 41 w 3085"/>
                <a:gd name="T45" fmla="*/ 296 h 2398"/>
                <a:gd name="T46" fmla="*/ 65 w 3085"/>
                <a:gd name="T47" fmla="*/ 321 h 2398"/>
                <a:gd name="T48" fmla="*/ 94 w 3085"/>
                <a:gd name="T49" fmla="*/ 340 h 2398"/>
                <a:gd name="T50" fmla="*/ 126 w 3085"/>
                <a:gd name="T51" fmla="*/ 353 h 2398"/>
                <a:gd name="T52" fmla="*/ 162 w 3085"/>
                <a:gd name="T53" fmla="*/ 361 h 2398"/>
                <a:gd name="T54" fmla="*/ 180 w 3085"/>
                <a:gd name="T55" fmla="*/ 362 h 2398"/>
                <a:gd name="T56" fmla="*/ 218 w 3085"/>
                <a:gd name="T57" fmla="*/ 358 h 2398"/>
                <a:gd name="T58" fmla="*/ 252 w 3085"/>
                <a:gd name="T59" fmla="*/ 347 h 2398"/>
                <a:gd name="T60" fmla="*/ 284 w 3085"/>
                <a:gd name="T61" fmla="*/ 329 h 2398"/>
                <a:gd name="T62" fmla="*/ 311 w 3085"/>
                <a:gd name="T63" fmla="*/ 306 h 2398"/>
                <a:gd name="T64" fmla="*/ 992 w 3085"/>
                <a:gd name="T65" fmla="*/ 2398 h 2398"/>
                <a:gd name="T66" fmla="*/ 2990 w 3085"/>
                <a:gd name="T67" fmla="*/ 2398 h 2398"/>
                <a:gd name="T68" fmla="*/ 3010 w 3085"/>
                <a:gd name="T69" fmla="*/ 2395 h 2398"/>
                <a:gd name="T70" fmla="*/ 3028 w 3085"/>
                <a:gd name="T71" fmla="*/ 2390 h 2398"/>
                <a:gd name="T72" fmla="*/ 3043 w 3085"/>
                <a:gd name="T73" fmla="*/ 2381 h 2398"/>
                <a:gd name="T74" fmla="*/ 3058 w 3085"/>
                <a:gd name="T75" fmla="*/ 2369 h 2398"/>
                <a:gd name="T76" fmla="*/ 3070 w 3085"/>
                <a:gd name="T77" fmla="*/ 2354 h 2398"/>
                <a:gd name="T78" fmla="*/ 3078 w 3085"/>
                <a:gd name="T79" fmla="*/ 2339 h 2398"/>
                <a:gd name="T80" fmla="*/ 3083 w 3085"/>
                <a:gd name="T81" fmla="*/ 2321 h 2398"/>
                <a:gd name="T82" fmla="*/ 3085 w 3085"/>
                <a:gd name="T83" fmla="*/ 2302 h 2398"/>
                <a:gd name="T84" fmla="*/ 3085 w 3085"/>
                <a:gd name="T85" fmla="*/ 2292 h 2398"/>
                <a:gd name="T86" fmla="*/ 3082 w 3085"/>
                <a:gd name="T87" fmla="*/ 2273 h 2398"/>
                <a:gd name="T88" fmla="*/ 3074 w 3085"/>
                <a:gd name="T89" fmla="*/ 2256 h 2398"/>
                <a:gd name="T90" fmla="*/ 3064 w 3085"/>
                <a:gd name="T91" fmla="*/ 2240 h 2398"/>
                <a:gd name="T92" fmla="*/ 3050 w 3085"/>
                <a:gd name="T93" fmla="*/ 2227 h 2398"/>
                <a:gd name="T94" fmla="*/ 3036 w 3085"/>
                <a:gd name="T95" fmla="*/ 2217 h 2398"/>
                <a:gd name="T96" fmla="*/ 3019 w 3085"/>
                <a:gd name="T97" fmla="*/ 2210 h 2398"/>
                <a:gd name="T98" fmla="*/ 3000 w 3085"/>
                <a:gd name="T99" fmla="*/ 2205 h 2398"/>
                <a:gd name="T100" fmla="*/ 2990 w 3085"/>
                <a:gd name="T101" fmla="*/ 2205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5" h="2398">
                  <a:moveTo>
                    <a:pt x="2990" y="2205"/>
                  </a:moveTo>
                  <a:lnTo>
                    <a:pt x="1150" y="2205"/>
                  </a:lnTo>
                  <a:lnTo>
                    <a:pt x="794" y="207"/>
                  </a:lnTo>
                  <a:lnTo>
                    <a:pt x="351" y="120"/>
                  </a:lnTo>
                  <a:lnTo>
                    <a:pt x="351" y="120"/>
                  </a:lnTo>
                  <a:lnTo>
                    <a:pt x="345" y="107"/>
                  </a:lnTo>
                  <a:lnTo>
                    <a:pt x="339" y="95"/>
                  </a:lnTo>
                  <a:lnTo>
                    <a:pt x="333" y="83"/>
                  </a:lnTo>
                  <a:lnTo>
                    <a:pt x="325" y="72"/>
                  </a:lnTo>
                  <a:lnTo>
                    <a:pt x="316" y="61"/>
                  </a:lnTo>
                  <a:lnTo>
                    <a:pt x="306" y="52"/>
                  </a:lnTo>
                  <a:lnTo>
                    <a:pt x="297" y="42"/>
                  </a:lnTo>
                  <a:lnTo>
                    <a:pt x="286" y="34"/>
                  </a:lnTo>
                  <a:lnTo>
                    <a:pt x="274" y="26"/>
                  </a:lnTo>
                  <a:lnTo>
                    <a:pt x="262" y="19"/>
                  </a:lnTo>
                  <a:lnTo>
                    <a:pt x="250" y="14"/>
                  </a:lnTo>
                  <a:lnTo>
                    <a:pt x="237" y="10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5" y="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6" y="8"/>
                  </a:lnTo>
                  <a:lnTo>
                    <a:pt x="111" y="14"/>
                  </a:lnTo>
                  <a:lnTo>
                    <a:pt x="94" y="22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4" y="218"/>
                  </a:lnTo>
                  <a:lnTo>
                    <a:pt x="7" y="234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0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1" y="347"/>
                  </a:lnTo>
                  <a:lnTo>
                    <a:pt x="126" y="353"/>
                  </a:lnTo>
                  <a:lnTo>
                    <a:pt x="144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200" y="361"/>
                  </a:lnTo>
                  <a:lnTo>
                    <a:pt x="218" y="358"/>
                  </a:lnTo>
                  <a:lnTo>
                    <a:pt x="236" y="353"/>
                  </a:lnTo>
                  <a:lnTo>
                    <a:pt x="252" y="347"/>
                  </a:lnTo>
                  <a:lnTo>
                    <a:pt x="268" y="339"/>
                  </a:lnTo>
                  <a:lnTo>
                    <a:pt x="284" y="329"/>
                  </a:lnTo>
                  <a:lnTo>
                    <a:pt x="298" y="318"/>
                  </a:lnTo>
                  <a:lnTo>
                    <a:pt x="311" y="306"/>
                  </a:lnTo>
                  <a:lnTo>
                    <a:pt x="630" y="369"/>
                  </a:lnTo>
                  <a:lnTo>
                    <a:pt x="992" y="2398"/>
                  </a:lnTo>
                  <a:lnTo>
                    <a:pt x="2990" y="2398"/>
                  </a:lnTo>
                  <a:lnTo>
                    <a:pt x="2990" y="2398"/>
                  </a:lnTo>
                  <a:lnTo>
                    <a:pt x="3000" y="2398"/>
                  </a:lnTo>
                  <a:lnTo>
                    <a:pt x="3010" y="2395"/>
                  </a:lnTo>
                  <a:lnTo>
                    <a:pt x="3019" y="2393"/>
                  </a:lnTo>
                  <a:lnTo>
                    <a:pt x="3028" y="2390"/>
                  </a:lnTo>
                  <a:lnTo>
                    <a:pt x="3036" y="2386"/>
                  </a:lnTo>
                  <a:lnTo>
                    <a:pt x="3043" y="2381"/>
                  </a:lnTo>
                  <a:lnTo>
                    <a:pt x="3050" y="2376"/>
                  </a:lnTo>
                  <a:lnTo>
                    <a:pt x="3058" y="2369"/>
                  </a:lnTo>
                  <a:lnTo>
                    <a:pt x="3064" y="2363"/>
                  </a:lnTo>
                  <a:lnTo>
                    <a:pt x="3070" y="2354"/>
                  </a:lnTo>
                  <a:lnTo>
                    <a:pt x="3074" y="2347"/>
                  </a:lnTo>
                  <a:lnTo>
                    <a:pt x="3078" y="2339"/>
                  </a:lnTo>
                  <a:lnTo>
                    <a:pt x="3082" y="2330"/>
                  </a:lnTo>
                  <a:lnTo>
                    <a:pt x="3083" y="2321"/>
                  </a:lnTo>
                  <a:lnTo>
                    <a:pt x="3085" y="2311"/>
                  </a:lnTo>
                  <a:lnTo>
                    <a:pt x="3085" y="2302"/>
                  </a:lnTo>
                  <a:lnTo>
                    <a:pt x="3085" y="2302"/>
                  </a:lnTo>
                  <a:lnTo>
                    <a:pt x="3085" y="2292"/>
                  </a:lnTo>
                  <a:lnTo>
                    <a:pt x="3083" y="2282"/>
                  </a:lnTo>
                  <a:lnTo>
                    <a:pt x="3082" y="2273"/>
                  </a:lnTo>
                  <a:lnTo>
                    <a:pt x="3078" y="2264"/>
                  </a:lnTo>
                  <a:lnTo>
                    <a:pt x="3074" y="2256"/>
                  </a:lnTo>
                  <a:lnTo>
                    <a:pt x="3070" y="2249"/>
                  </a:lnTo>
                  <a:lnTo>
                    <a:pt x="3064" y="2240"/>
                  </a:lnTo>
                  <a:lnTo>
                    <a:pt x="3058" y="2234"/>
                  </a:lnTo>
                  <a:lnTo>
                    <a:pt x="3050" y="2227"/>
                  </a:lnTo>
                  <a:lnTo>
                    <a:pt x="3043" y="2222"/>
                  </a:lnTo>
                  <a:lnTo>
                    <a:pt x="3036" y="2217"/>
                  </a:lnTo>
                  <a:lnTo>
                    <a:pt x="3028" y="2213"/>
                  </a:lnTo>
                  <a:lnTo>
                    <a:pt x="3019" y="2210"/>
                  </a:lnTo>
                  <a:lnTo>
                    <a:pt x="3010" y="2208"/>
                  </a:lnTo>
                  <a:lnTo>
                    <a:pt x="3000" y="2205"/>
                  </a:lnTo>
                  <a:lnTo>
                    <a:pt x="2990" y="2205"/>
                  </a:lnTo>
                  <a:lnTo>
                    <a:pt x="2990" y="2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76" name="Picture 2">
            <a:extLst>
              <a:ext uri="{FF2B5EF4-FFF2-40B4-BE49-F238E27FC236}">
                <a16:creationId xmlns:a16="http://schemas.microsoft.com/office/drawing/2014/main" id="{46AFFADF-F40C-4B2A-923C-5CF28EBC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64" y="4867023"/>
            <a:ext cx="327578" cy="3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B98DA4B9-F2E1-4DFD-BE56-8C9D052BB9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41578" y="2929680"/>
            <a:ext cx="355339" cy="355339"/>
          </a:xfrm>
          <a:prstGeom prst="rect">
            <a:avLst/>
          </a:prstGeom>
        </p:spPr>
      </p:pic>
      <p:grpSp>
        <p:nvGrpSpPr>
          <p:cNvPr id="23" name="Grupa 22">
            <a:extLst>
              <a:ext uri="{FF2B5EF4-FFF2-40B4-BE49-F238E27FC236}">
                <a16:creationId xmlns:a16="http://schemas.microsoft.com/office/drawing/2014/main" id="{62D2049C-B917-41C0-84A3-80CE664D5A9E}"/>
              </a:ext>
            </a:extLst>
          </p:cNvPr>
          <p:cNvGrpSpPr/>
          <p:nvPr/>
        </p:nvGrpSpPr>
        <p:grpSpPr>
          <a:xfrm>
            <a:off x="5950878" y="923285"/>
            <a:ext cx="3195217" cy="978927"/>
            <a:chOff x="5950878" y="923285"/>
            <a:chExt cx="3195217" cy="978927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8F8CBCBB-7CAB-47E2-9E7D-B36162376BAB}"/>
                </a:ext>
              </a:extLst>
            </p:cNvPr>
            <p:cNvGrpSpPr/>
            <p:nvPr/>
          </p:nvGrpSpPr>
          <p:grpSpPr>
            <a:xfrm>
              <a:off x="5950878" y="923285"/>
              <a:ext cx="2754563" cy="836479"/>
              <a:chOff x="5950878" y="923285"/>
              <a:chExt cx="2754563" cy="836479"/>
            </a:xfrm>
          </p:grpSpPr>
          <p:grpSp>
            <p:nvGrpSpPr>
              <p:cNvPr id="25" name="Grupa 24">
                <a:extLst>
                  <a:ext uri="{FF2B5EF4-FFF2-40B4-BE49-F238E27FC236}">
                    <a16:creationId xmlns:a16="http://schemas.microsoft.com/office/drawing/2014/main" id="{5C1A0308-DA58-4256-A2E1-E66A5A860DCB}"/>
                  </a:ext>
                </a:extLst>
              </p:cNvPr>
              <p:cNvGrpSpPr/>
              <p:nvPr/>
            </p:nvGrpSpPr>
            <p:grpSpPr>
              <a:xfrm>
                <a:off x="5950878" y="1205623"/>
                <a:ext cx="773832" cy="253916"/>
                <a:chOff x="5450723" y="1496219"/>
                <a:chExt cx="773832" cy="253916"/>
              </a:xfrm>
            </p:grpSpPr>
            <p:sp>
              <p:nvSpPr>
                <p:cNvPr id="42" name="pole tekstowe 41">
                  <a:extLst>
                    <a:ext uri="{FF2B5EF4-FFF2-40B4-BE49-F238E27FC236}">
                      <a16:creationId xmlns:a16="http://schemas.microsoft.com/office/drawing/2014/main" id="{D5202F12-503E-4F6D-BE75-E65843AC97BE}"/>
                    </a:ext>
                  </a:extLst>
                </p:cNvPr>
                <p:cNvSpPr txBox="1"/>
                <p:nvPr/>
              </p:nvSpPr>
              <p:spPr>
                <a:xfrm>
                  <a:off x="5450723" y="1496219"/>
                  <a:ext cx="773832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l-PL" sz="1050" b="1" i="0" u="none" strike="noStrike">
                      <a:solidFill>
                        <a:schemeClr val="tx1"/>
                      </a:solidFill>
                      <a:effectLst/>
                    </a:rPr>
                    <a:t>Ogółem</a:t>
                  </a:r>
                  <a:endParaRPr lang="pl-PL" sz="1050" b="1"/>
                </a:p>
              </p:txBody>
            </p:sp>
            <p:sp>
              <p:nvSpPr>
                <p:cNvPr id="43" name="Prostokąt 42">
                  <a:extLst>
                    <a:ext uri="{FF2B5EF4-FFF2-40B4-BE49-F238E27FC236}">
                      <a16:creationId xmlns:a16="http://schemas.microsoft.com/office/drawing/2014/main" id="{DA3F2B3B-B13D-403B-9EA9-4D1F19FB1445}"/>
                    </a:ext>
                  </a:extLst>
                </p:cNvPr>
                <p:cNvSpPr/>
                <p:nvPr/>
              </p:nvSpPr>
              <p:spPr>
                <a:xfrm rot="16200000">
                  <a:off x="5483050" y="1579806"/>
                  <a:ext cx="83119" cy="77824"/>
                </a:xfrm>
                <a:prstGeom prst="rect">
                  <a:avLst/>
                </a:prstGeom>
                <a:solidFill>
                  <a:srgbClr val="7E95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upa 26">
                <a:extLst>
                  <a:ext uri="{FF2B5EF4-FFF2-40B4-BE49-F238E27FC236}">
                    <a16:creationId xmlns:a16="http://schemas.microsoft.com/office/drawing/2014/main" id="{48374095-9332-46B1-A6F9-5EF410AF603E}"/>
                  </a:ext>
                </a:extLst>
              </p:cNvPr>
              <p:cNvGrpSpPr/>
              <p:nvPr/>
            </p:nvGrpSpPr>
            <p:grpSpPr>
              <a:xfrm>
                <a:off x="8071015" y="923285"/>
                <a:ext cx="564666" cy="680156"/>
                <a:chOff x="6299205" y="3543307"/>
                <a:chExt cx="558800" cy="67309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9B3E4981-2D82-4543-A39A-A7D41BC58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4125" y="3989384"/>
                  <a:ext cx="488951" cy="171449"/>
                </a:xfrm>
                <a:custGeom>
                  <a:avLst/>
                  <a:gdLst>
                    <a:gd name="T0" fmla="*/ 2156 w 2156"/>
                    <a:gd name="T1" fmla="*/ 754 h 754"/>
                    <a:gd name="T2" fmla="*/ 0 w 2156"/>
                    <a:gd name="T3" fmla="*/ 280 h 754"/>
                    <a:gd name="T4" fmla="*/ 17 w 2156"/>
                    <a:gd name="T5" fmla="*/ 281 h 754"/>
                    <a:gd name="T6" fmla="*/ 49 w 2156"/>
                    <a:gd name="T7" fmla="*/ 279 h 754"/>
                    <a:gd name="T8" fmla="*/ 82 w 2156"/>
                    <a:gd name="T9" fmla="*/ 270 h 754"/>
                    <a:gd name="T10" fmla="*/ 111 w 2156"/>
                    <a:gd name="T11" fmla="*/ 254 h 754"/>
                    <a:gd name="T12" fmla="*/ 141 w 2156"/>
                    <a:gd name="T13" fmla="*/ 230 h 754"/>
                    <a:gd name="T14" fmla="*/ 170 w 2156"/>
                    <a:gd name="T15" fmla="*/ 207 h 754"/>
                    <a:gd name="T16" fmla="*/ 198 w 2156"/>
                    <a:gd name="T17" fmla="*/ 187 h 754"/>
                    <a:gd name="T18" fmla="*/ 231 w 2156"/>
                    <a:gd name="T19" fmla="*/ 171 h 754"/>
                    <a:gd name="T20" fmla="*/ 266 w 2156"/>
                    <a:gd name="T21" fmla="*/ 163 h 754"/>
                    <a:gd name="T22" fmla="*/ 286 w 2156"/>
                    <a:gd name="T23" fmla="*/ 162 h 754"/>
                    <a:gd name="T24" fmla="*/ 308 w 2156"/>
                    <a:gd name="T25" fmla="*/ 164 h 754"/>
                    <a:gd name="T26" fmla="*/ 332 w 2156"/>
                    <a:gd name="T27" fmla="*/ 169 h 754"/>
                    <a:gd name="T28" fmla="*/ 358 w 2156"/>
                    <a:gd name="T29" fmla="*/ 176 h 754"/>
                    <a:gd name="T30" fmla="*/ 417 w 2156"/>
                    <a:gd name="T31" fmla="*/ 204 h 754"/>
                    <a:gd name="T32" fmla="*/ 486 w 2156"/>
                    <a:gd name="T33" fmla="*/ 246 h 754"/>
                    <a:gd name="T34" fmla="*/ 521 w 2156"/>
                    <a:gd name="T35" fmla="*/ 268 h 754"/>
                    <a:gd name="T36" fmla="*/ 585 w 2156"/>
                    <a:gd name="T37" fmla="*/ 304 h 754"/>
                    <a:gd name="T38" fmla="*/ 646 w 2156"/>
                    <a:gd name="T39" fmla="*/ 332 h 754"/>
                    <a:gd name="T40" fmla="*/ 702 w 2156"/>
                    <a:gd name="T41" fmla="*/ 349 h 754"/>
                    <a:gd name="T42" fmla="*/ 756 w 2156"/>
                    <a:gd name="T43" fmla="*/ 360 h 754"/>
                    <a:gd name="T44" fmla="*/ 806 w 2156"/>
                    <a:gd name="T45" fmla="*/ 362 h 754"/>
                    <a:gd name="T46" fmla="*/ 852 w 2156"/>
                    <a:gd name="T47" fmla="*/ 358 h 754"/>
                    <a:gd name="T48" fmla="*/ 896 w 2156"/>
                    <a:gd name="T49" fmla="*/ 347 h 754"/>
                    <a:gd name="T50" fmla="*/ 937 w 2156"/>
                    <a:gd name="T51" fmla="*/ 332 h 754"/>
                    <a:gd name="T52" fmla="*/ 976 w 2156"/>
                    <a:gd name="T53" fmla="*/ 312 h 754"/>
                    <a:gd name="T54" fmla="*/ 1013 w 2156"/>
                    <a:gd name="T55" fmla="*/ 288 h 754"/>
                    <a:gd name="T56" fmla="*/ 1047 w 2156"/>
                    <a:gd name="T57" fmla="*/ 260 h 754"/>
                    <a:gd name="T58" fmla="*/ 1095 w 2156"/>
                    <a:gd name="T59" fmla="*/ 216 h 754"/>
                    <a:gd name="T60" fmla="*/ 1154 w 2156"/>
                    <a:gd name="T61" fmla="*/ 152 h 754"/>
                    <a:gd name="T62" fmla="*/ 1214 w 2156"/>
                    <a:gd name="T63" fmla="*/ 84 h 754"/>
                    <a:gd name="T64" fmla="*/ 1232 w 2156"/>
                    <a:gd name="T65" fmla="*/ 66 h 754"/>
                    <a:gd name="T66" fmla="*/ 1264 w 2156"/>
                    <a:gd name="T67" fmla="*/ 36 h 754"/>
                    <a:gd name="T68" fmla="*/ 1294 w 2156"/>
                    <a:gd name="T69" fmla="*/ 15 h 754"/>
                    <a:gd name="T70" fmla="*/ 1320 w 2156"/>
                    <a:gd name="T71" fmla="*/ 4 h 754"/>
                    <a:gd name="T72" fmla="*/ 1331 w 2156"/>
                    <a:gd name="T73" fmla="*/ 2 h 754"/>
                    <a:gd name="T74" fmla="*/ 1348 w 2156"/>
                    <a:gd name="T75" fmla="*/ 4 h 754"/>
                    <a:gd name="T76" fmla="*/ 1366 w 2156"/>
                    <a:gd name="T77" fmla="*/ 12 h 754"/>
                    <a:gd name="T78" fmla="*/ 1385 w 2156"/>
                    <a:gd name="T79" fmla="*/ 23 h 754"/>
                    <a:gd name="T80" fmla="*/ 1426 w 2156"/>
                    <a:gd name="T81" fmla="*/ 56 h 754"/>
                    <a:gd name="T82" fmla="*/ 1487 w 2156"/>
                    <a:gd name="T83" fmla="*/ 116 h 754"/>
                    <a:gd name="T84" fmla="*/ 1517 w 2156"/>
                    <a:gd name="T85" fmla="*/ 145 h 754"/>
                    <a:gd name="T86" fmla="*/ 1562 w 2156"/>
                    <a:gd name="T87" fmla="*/ 188 h 754"/>
                    <a:gd name="T88" fmla="*/ 1594 w 2156"/>
                    <a:gd name="T89" fmla="*/ 214 h 754"/>
                    <a:gd name="T90" fmla="*/ 1629 w 2156"/>
                    <a:gd name="T91" fmla="*/ 237 h 754"/>
                    <a:gd name="T92" fmla="*/ 1666 w 2156"/>
                    <a:gd name="T93" fmla="*/ 257 h 754"/>
                    <a:gd name="T94" fmla="*/ 1704 w 2156"/>
                    <a:gd name="T95" fmla="*/ 271 h 754"/>
                    <a:gd name="T96" fmla="*/ 1745 w 2156"/>
                    <a:gd name="T97" fmla="*/ 278 h 754"/>
                    <a:gd name="T98" fmla="*/ 1767 w 2156"/>
                    <a:gd name="T99" fmla="*/ 279 h 754"/>
                    <a:gd name="T100" fmla="*/ 1794 w 2156"/>
                    <a:gd name="T101" fmla="*/ 278 h 754"/>
                    <a:gd name="T102" fmla="*/ 1819 w 2156"/>
                    <a:gd name="T103" fmla="*/ 274 h 754"/>
                    <a:gd name="T104" fmla="*/ 1843 w 2156"/>
                    <a:gd name="T105" fmla="*/ 267 h 754"/>
                    <a:gd name="T106" fmla="*/ 1868 w 2156"/>
                    <a:gd name="T107" fmla="*/ 257 h 754"/>
                    <a:gd name="T108" fmla="*/ 1892 w 2156"/>
                    <a:gd name="T109" fmla="*/ 245 h 754"/>
                    <a:gd name="T110" fmla="*/ 1915 w 2156"/>
                    <a:gd name="T111" fmla="*/ 230 h 754"/>
                    <a:gd name="T112" fmla="*/ 1960 w 2156"/>
                    <a:gd name="T113" fmla="*/ 191 h 754"/>
                    <a:gd name="T114" fmla="*/ 2098 w 2156"/>
                    <a:gd name="T115" fmla="*/ 57 h 754"/>
                    <a:gd name="T116" fmla="*/ 2156 w 2156"/>
                    <a:gd name="T117" fmla="*/ 0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56" h="754">
                      <a:moveTo>
                        <a:pt x="2156" y="0"/>
                      </a:moveTo>
                      <a:lnTo>
                        <a:pt x="2156" y="754"/>
                      </a:lnTo>
                      <a:lnTo>
                        <a:pt x="0" y="75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17" y="281"/>
                      </a:lnTo>
                      <a:lnTo>
                        <a:pt x="32" y="281"/>
                      </a:lnTo>
                      <a:lnTo>
                        <a:pt x="49" y="279"/>
                      </a:lnTo>
                      <a:lnTo>
                        <a:pt x="66" y="275"/>
                      </a:lnTo>
                      <a:lnTo>
                        <a:pt x="82" y="270"/>
                      </a:lnTo>
                      <a:lnTo>
                        <a:pt x="96" y="262"/>
                      </a:lnTo>
                      <a:lnTo>
                        <a:pt x="111" y="254"/>
                      </a:lnTo>
                      <a:lnTo>
                        <a:pt x="125" y="244"/>
                      </a:lnTo>
                      <a:lnTo>
                        <a:pt x="141" y="230"/>
                      </a:lnTo>
                      <a:lnTo>
                        <a:pt x="141" y="230"/>
                      </a:lnTo>
                      <a:lnTo>
                        <a:pt x="170" y="207"/>
                      </a:lnTo>
                      <a:lnTo>
                        <a:pt x="183" y="196"/>
                      </a:lnTo>
                      <a:lnTo>
                        <a:pt x="198" y="187"/>
                      </a:lnTo>
                      <a:lnTo>
                        <a:pt x="214" y="179"/>
                      </a:lnTo>
                      <a:lnTo>
                        <a:pt x="231" y="171"/>
                      </a:lnTo>
                      <a:lnTo>
                        <a:pt x="247" y="166"/>
                      </a:lnTo>
                      <a:lnTo>
                        <a:pt x="266" y="163"/>
                      </a:lnTo>
                      <a:lnTo>
                        <a:pt x="277" y="162"/>
                      </a:lnTo>
                      <a:lnTo>
                        <a:pt x="286" y="162"/>
                      </a:lnTo>
                      <a:lnTo>
                        <a:pt x="298" y="163"/>
                      </a:lnTo>
                      <a:lnTo>
                        <a:pt x="308" y="164"/>
                      </a:lnTo>
                      <a:lnTo>
                        <a:pt x="320" y="166"/>
                      </a:lnTo>
                      <a:lnTo>
                        <a:pt x="332" y="169"/>
                      </a:lnTo>
                      <a:lnTo>
                        <a:pt x="345" y="172"/>
                      </a:lnTo>
                      <a:lnTo>
                        <a:pt x="358" y="176"/>
                      </a:lnTo>
                      <a:lnTo>
                        <a:pt x="387" y="188"/>
                      </a:lnTo>
                      <a:lnTo>
                        <a:pt x="417" y="204"/>
                      </a:lnTo>
                      <a:lnTo>
                        <a:pt x="451" y="223"/>
                      </a:lnTo>
                      <a:lnTo>
                        <a:pt x="486" y="246"/>
                      </a:lnTo>
                      <a:lnTo>
                        <a:pt x="486" y="246"/>
                      </a:lnTo>
                      <a:lnTo>
                        <a:pt x="521" y="268"/>
                      </a:lnTo>
                      <a:lnTo>
                        <a:pt x="553" y="288"/>
                      </a:lnTo>
                      <a:lnTo>
                        <a:pt x="585" y="304"/>
                      </a:lnTo>
                      <a:lnTo>
                        <a:pt x="616" y="319"/>
                      </a:lnTo>
                      <a:lnTo>
                        <a:pt x="646" y="332"/>
                      </a:lnTo>
                      <a:lnTo>
                        <a:pt x="675" y="342"/>
                      </a:lnTo>
                      <a:lnTo>
                        <a:pt x="702" y="349"/>
                      </a:lnTo>
                      <a:lnTo>
                        <a:pt x="730" y="356"/>
                      </a:lnTo>
                      <a:lnTo>
                        <a:pt x="756" y="360"/>
                      </a:lnTo>
                      <a:lnTo>
                        <a:pt x="781" y="362"/>
                      </a:lnTo>
                      <a:lnTo>
                        <a:pt x="806" y="362"/>
                      </a:lnTo>
                      <a:lnTo>
                        <a:pt x="829" y="361"/>
                      </a:lnTo>
                      <a:lnTo>
                        <a:pt x="852" y="358"/>
                      </a:lnTo>
                      <a:lnTo>
                        <a:pt x="875" y="354"/>
                      </a:lnTo>
                      <a:lnTo>
                        <a:pt x="896" y="347"/>
                      </a:lnTo>
                      <a:lnTo>
                        <a:pt x="917" y="340"/>
                      </a:lnTo>
                      <a:lnTo>
                        <a:pt x="937" y="332"/>
                      </a:lnTo>
                      <a:lnTo>
                        <a:pt x="957" y="322"/>
                      </a:lnTo>
                      <a:lnTo>
                        <a:pt x="976" y="312"/>
                      </a:lnTo>
                      <a:lnTo>
                        <a:pt x="995" y="300"/>
                      </a:lnTo>
                      <a:lnTo>
                        <a:pt x="1013" y="288"/>
                      </a:lnTo>
                      <a:lnTo>
                        <a:pt x="1030" y="274"/>
                      </a:lnTo>
                      <a:lnTo>
                        <a:pt x="1047" y="260"/>
                      </a:lnTo>
                      <a:lnTo>
                        <a:pt x="1064" y="247"/>
                      </a:lnTo>
                      <a:lnTo>
                        <a:pt x="1095" y="216"/>
                      </a:lnTo>
                      <a:lnTo>
                        <a:pt x="1126" y="185"/>
                      </a:lnTo>
                      <a:lnTo>
                        <a:pt x="1154" y="152"/>
                      </a:lnTo>
                      <a:lnTo>
                        <a:pt x="1182" y="121"/>
                      </a:lnTo>
                      <a:lnTo>
                        <a:pt x="1214" y="84"/>
                      </a:lnTo>
                      <a:lnTo>
                        <a:pt x="1214" y="84"/>
                      </a:lnTo>
                      <a:lnTo>
                        <a:pt x="1232" y="66"/>
                      </a:lnTo>
                      <a:lnTo>
                        <a:pt x="1247" y="50"/>
                      </a:lnTo>
                      <a:lnTo>
                        <a:pt x="1264" y="36"/>
                      </a:lnTo>
                      <a:lnTo>
                        <a:pt x="1279" y="24"/>
                      </a:lnTo>
                      <a:lnTo>
                        <a:pt x="1294" y="15"/>
                      </a:lnTo>
                      <a:lnTo>
                        <a:pt x="1307" y="9"/>
                      </a:lnTo>
                      <a:lnTo>
                        <a:pt x="1320" y="4"/>
                      </a:lnTo>
                      <a:lnTo>
                        <a:pt x="1331" y="2"/>
                      </a:lnTo>
                      <a:lnTo>
                        <a:pt x="1331" y="2"/>
                      </a:lnTo>
                      <a:lnTo>
                        <a:pt x="1340" y="3"/>
                      </a:lnTo>
                      <a:lnTo>
                        <a:pt x="1348" y="4"/>
                      </a:lnTo>
                      <a:lnTo>
                        <a:pt x="1356" y="8"/>
                      </a:lnTo>
                      <a:lnTo>
                        <a:pt x="1366" y="12"/>
                      </a:lnTo>
                      <a:lnTo>
                        <a:pt x="1375" y="17"/>
                      </a:lnTo>
                      <a:lnTo>
                        <a:pt x="1385" y="23"/>
                      </a:lnTo>
                      <a:lnTo>
                        <a:pt x="1406" y="39"/>
                      </a:lnTo>
                      <a:lnTo>
                        <a:pt x="1426" y="56"/>
                      </a:lnTo>
                      <a:lnTo>
                        <a:pt x="1447" y="76"/>
                      </a:lnTo>
                      <a:lnTo>
                        <a:pt x="1487" y="116"/>
                      </a:lnTo>
                      <a:lnTo>
                        <a:pt x="1487" y="116"/>
                      </a:lnTo>
                      <a:lnTo>
                        <a:pt x="1517" y="145"/>
                      </a:lnTo>
                      <a:lnTo>
                        <a:pt x="1546" y="174"/>
                      </a:lnTo>
                      <a:lnTo>
                        <a:pt x="1562" y="188"/>
                      </a:lnTo>
                      <a:lnTo>
                        <a:pt x="1579" y="202"/>
                      </a:lnTo>
                      <a:lnTo>
                        <a:pt x="1594" y="214"/>
                      </a:lnTo>
                      <a:lnTo>
                        <a:pt x="1611" y="227"/>
                      </a:lnTo>
                      <a:lnTo>
                        <a:pt x="1629" y="237"/>
                      </a:lnTo>
                      <a:lnTo>
                        <a:pt x="1647" y="248"/>
                      </a:lnTo>
                      <a:lnTo>
                        <a:pt x="1666" y="257"/>
                      </a:lnTo>
                      <a:lnTo>
                        <a:pt x="1685" y="265"/>
                      </a:lnTo>
                      <a:lnTo>
                        <a:pt x="1704" y="271"/>
                      </a:lnTo>
                      <a:lnTo>
                        <a:pt x="1724" y="276"/>
                      </a:lnTo>
                      <a:lnTo>
                        <a:pt x="1745" y="278"/>
                      </a:lnTo>
                      <a:lnTo>
                        <a:pt x="1767" y="279"/>
                      </a:lnTo>
                      <a:lnTo>
                        <a:pt x="1767" y="279"/>
                      </a:lnTo>
                      <a:lnTo>
                        <a:pt x="1780" y="279"/>
                      </a:lnTo>
                      <a:lnTo>
                        <a:pt x="1794" y="278"/>
                      </a:lnTo>
                      <a:lnTo>
                        <a:pt x="1806" y="276"/>
                      </a:lnTo>
                      <a:lnTo>
                        <a:pt x="1819" y="274"/>
                      </a:lnTo>
                      <a:lnTo>
                        <a:pt x="1831" y="271"/>
                      </a:lnTo>
                      <a:lnTo>
                        <a:pt x="1843" y="267"/>
                      </a:lnTo>
                      <a:lnTo>
                        <a:pt x="1855" y="262"/>
                      </a:lnTo>
                      <a:lnTo>
                        <a:pt x="1868" y="257"/>
                      </a:lnTo>
                      <a:lnTo>
                        <a:pt x="1880" y="252"/>
                      </a:lnTo>
                      <a:lnTo>
                        <a:pt x="1892" y="245"/>
                      </a:lnTo>
                      <a:lnTo>
                        <a:pt x="1904" y="237"/>
                      </a:lnTo>
                      <a:lnTo>
                        <a:pt x="1915" y="230"/>
                      </a:lnTo>
                      <a:lnTo>
                        <a:pt x="1938" y="212"/>
                      </a:lnTo>
                      <a:lnTo>
                        <a:pt x="1960" y="191"/>
                      </a:lnTo>
                      <a:lnTo>
                        <a:pt x="2098" y="57"/>
                      </a:lnTo>
                      <a:lnTo>
                        <a:pt x="2098" y="57"/>
                      </a:lnTo>
                      <a:lnTo>
                        <a:pt x="2156" y="0"/>
                      </a:lnTo>
                      <a:lnTo>
                        <a:pt x="215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F5725947-AD4C-416A-A310-7231814A7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9205" y="4184649"/>
                  <a:ext cx="558800" cy="31749"/>
                </a:xfrm>
                <a:custGeom>
                  <a:avLst/>
                  <a:gdLst>
                    <a:gd name="T0" fmla="*/ 81 w 2461"/>
                    <a:gd name="T1" fmla="*/ 0 h 143"/>
                    <a:gd name="T2" fmla="*/ 73 w 2461"/>
                    <a:gd name="T3" fmla="*/ 1 h 143"/>
                    <a:gd name="T4" fmla="*/ 57 w 2461"/>
                    <a:gd name="T5" fmla="*/ 3 h 143"/>
                    <a:gd name="T6" fmla="*/ 43 w 2461"/>
                    <a:gd name="T7" fmla="*/ 8 h 143"/>
                    <a:gd name="T8" fmla="*/ 29 w 2461"/>
                    <a:gd name="T9" fmla="*/ 17 h 143"/>
                    <a:gd name="T10" fmla="*/ 19 w 2461"/>
                    <a:gd name="T11" fmla="*/ 26 h 143"/>
                    <a:gd name="T12" fmla="*/ 9 w 2461"/>
                    <a:gd name="T13" fmla="*/ 38 h 143"/>
                    <a:gd name="T14" fmla="*/ 3 w 2461"/>
                    <a:gd name="T15" fmla="*/ 50 h 143"/>
                    <a:gd name="T16" fmla="*/ 0 w 2461"/>
                    <a:gd name="T17" fmla="*/ 64 h 143"/>
                    <a:gd name="T18" fmla="*/ 0 w 2461"/>
                    <a:gd name="T19" fmla="*/ 71 h 143"/>
                    <a:gd name="T20" fmla="*/ 2 w 2461"/>
                    <a:gd name="T21" fmla="*/ 86 h 143"/>
                    <a:gd name="T22" fmla="*/ 6 w 2461"/>
                    <a:gd name="T23" fmla="*/ 99 h 143"/>
                    <a:gd name="T24" fmla="*/ 14 w 2461"/>
                    <a:gd name="T25" fmla="*/ 111 h 143"/>
                    <a:gd name="T26" fmla="*/ 24 w 2461"/>
                    <a:gd name="T27" fmla="*/ 122 h 143"/>
                    <a:gd name="T28" fmla="*/ 36 w 2461"/>
                    <a:gd name="T29" fmla="*/ 130 h 143"/>
                    <a:gd name="T30" fmla="*/ 49 w 2461"/>
                    <a:gd name="T31" fmla="*/ 136 h 143"/>
                    <a:gd name="T32" fmla="*/ 65 w 2461"/>
                    <a:gd name="T33" fmla="*/ 141 h 143"/>
                    <a:gd name="T34" fmla="*/ 81 w 2461"/>
                    <a:gd name="T35" fmla="*/ 143 h 143"/>
                    <a:gd name="T36" fmla="*/ 2381 w 2461"/>
                    <a:gd name="T37" fmla="*/ 143 h 143"/>
                    <a:gd name="T38" fmla="*/ 2396 w 2461"/>
                    <a:gd name="T39" fmla="*/ 141 h 143"/>
                    <a:gd name="T40" fmla="*/ 2412 w 2461"/>
                    <a:gd name="T41" fmla="*/ 136 h 143"/>
                    <a:gd name="T42" fmla="*/ 2426 w 2461"/>
                    <a:gd name="T43" fmla="*/ 130 h 143"/>
                    <a:gd name="T44" fmla="*/ 2438 w 2461"/>
                    <a:gd name="T45" fmla="*/ 122 h 143"/>
                    <a:gd name="T46" fmla="*/ 2448 w 2461"/>
                    <a:gd name="T47" fmla="*/ 111 h 143"/>
                    <a:gd name="T48" fmla="*/ 2455 w 2461"/>
                    <a:gd name="T49" fmla="*/ 99 h 143"/>
                    <a:gd name="T50" fmla="*/ 2460 w 2461"/>
                    <a:gd name="T51" fmla="*/ 86 h 143"/>
                    <a:gd name="T52" fmla="*/ 2461 w 2461"/>
                    <a:gd name="T53" fmla="*/ 71 h 143"/>
                    <a:gd name="T54" fmla="*/ 2461 w 2461"/>
                    <a:gd name="T55" fmla="*/ 64 h 143"/>
                    <a:gd name="T56" fmla="*/ 2458 w 2461"/>
                    <a:gd name="T57" fmla="*/ 50 h 143"/>
                    <a:gd name="T58" fmla="*/ 2452 w 2461"/>
                    <a:gd name="T59" fmla="*/ 38 h 143"/>
                    <a:gd name="T60" fmla="*/ 2443 w 2461"/>
                    <a:gd name="T61" fmla="*/ 26 h 143"/>
                    <a:gd name="T62" fmla="*/ 2432 w 2461"/>
                    <a:gd name="T63" fmla="*/ 17 h 143"/>
                    <a:gd name="T64" fmla="*/ 2419 w 2461"/>
                    <a:gd name="T65" fmla="*/ 8 h 143"/>
                    <a:gd name="T66" fmla="*/ 2405 w 2461"/>
                    <a:gd name="T67" fmla="*/ 3 h 143"/>
                    <a:gd name="T68" fmla="*/ 2389 w 2461"/>
                    <a:gd name="T69" fmla="*/ 1 h 143"/>
                    <a:gd name="T70" fmla="*/ 2381 w 2461"/>
                    <a:gd name="T71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61" h="143">
                      <a:moveTo>
                        <a:pt x="2381" y="0"/>
                      </a:move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73" y="1"/>
                      </a:lnTo>
                      <a:lnTo>
                        <a:pt x="65" y="2"/>
                      </a:lnTo>
                      <a:lnTo>
                        <a:pt x="57" y="3"/>
                      </a:lnTo>
                      <a:lnTo>
                        <a:pt x="49" y="6"/>
                      </a:lnTo>
                      <a:lnTo>
                        <a:pt x="43" y="8"/>
                      </a:lnTo>
                      <a:lnTo>
                        <a:pt x="36" y="13"/>
                      </a:lnTo>
                      <a:lnTo>
                        <a:pt x="29" y="17"/>
                      </a:lnTo>
                      <a:lnTo>
                        <a:pt x="24" y="21"/>
                      </a:lnTo>
                      <a:lnTo>
                        <a:pt x="19" y="26"/>
                      </a:lnTo>
                      <a:lnTo>
                        <a:pt x="14" y="32"/>
                      </a:lnTo>
                      <a:lnTo>
                        <a:pt x="9" y="38"/>
                      </a:lnTo>
                      <a:lnTo>
                        <a:pt x="6" y="44"/>
                      </a:lnTo>
                      <a:lnTo>
                        <a:pt x="3" y="50"/>
                      </a:lnTo>
                      <a:lnTo>
                        <a:pt x="2" y="57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9"/>
                      </a:lnTo>
                      <a:lnTo>
                        <a:pt x="2" y="86"/>
                      </a:lnTo>
                      <a:lnTo>
                        <a:pt x="3" y="92"/>
                      </a:lnTo>
                      <a:lnTo>
                        <a:pt x="6" y="99"/>
                      </a:lnTo>
                      <a:lnTo>
                        <a:pt x="9" y="105"/>
                      </a:lnTo>
                      <a:lnTo>
                        <a:pt x="14" y="111"/>
                      </a:lnTo>
                      <a:lnTo>
                        <a:pt x="19" y="117"/>
                      </a:lnTo>
                      <a:lnTo>
                        <a:pt x="24" y="122"/>
                      </a:lnTo>
                      <a:lnTo>
                        <a:pt x="29" y="126"/>
                      </a:lnTo>
                      <a:lnTo>
                        <a:pt x="36" y="130"/>
                      </a:lnTo>
                      <a:lnTo>
                        <a:pt x="43" y="133"/>
                      </a:lnTo>
                      <a:lnTo>
                        <a:pt x="49" y="136"/>
                      </a:lnTo>
                      <a:lnTo>
                        <a:pt x="57" y="140"/>
                      </a:lnTo>
                      <a:lnTo>
                        <a:pt x="65" y="141"/>
                      </a:lnTo>
                      <a:lnTo>
                        <a:pt x="73" y="142"/>
                      </a:lnTo>
                      <a:lnTo>
                        <a:pt x="81" y="143"/>
                      </a:lnTo>
                      <a:lnTo>
                        <a:pt x="2381" y="143"/>
                      </a:lnTo>
                      <a:lnTo>
                        <a:pt x="2381" y="143"/>
                      </a:lnTo>
                      <a:lnTo>
                        <a:pt x="2389" y="142"/>
                      </a:lnTo>
                      <a:lnTo>
                        <a:pt x="2396" y="141"/>
                      </a:lnTo>
                      <a:lnTo>
                        <a:pt x="2405" y="140"/>
                      </a:lnTo>
                      <a:lnTo>
                        <a:pt x="2412" y="136"/>
                      </a:lnTo>
                      <a:lnTo>
                        <a:pt x="2419" y="133"/>
                      </a:lnTo>
                      <a:lnTo>
                        <a:pt x="2426" y="130"/>
                      </a:lnTo>
                      <a:lnTo>
                        <a:pt x="2432" y="126"/>
                      </a:lnTo>
                      <a:lnTo>
                        <a:pt x="2438" y="122"/>
                      </a:lnTo>
                      <a:lnTo>
                        <a:pt x="2443" y="117"/>
                      </a:lnTo>
                      <a:lnTo>
                        <a:pt x="2448" y="111"/>
                      </a:lnTo>
                      <a:lnTo>
                        <a:pt x="2452" y="105"/>
                      </a:lnTo>
                      <a:lnTo>
                        <a:pt x="2455" y="99"/>
                      </a:lnTo>
                      <a:lnTo>
                        <a:pt x="2458" y="92"/>
                      </a:lnTo>
                      <a:lnTo>
                        <a:pt x="2460" y="86"/>
                      </a:lnTo>
                      <a:lnTo>
                        <a:pt x="2461" y="79"/>
                      </a:lnTo>
                      <a:lnTo>
                        <a:pt x="2461" y="71"/>
                      </a:lnTo>
                      <a:lnTo>
                        <a:pt x="2461" y="71"/>
                      </a:lnTo>
                      <a:lnTo>
                        <a:pt x="2461" y="64"/>
                      </a:lnTo>
                      <a:lnTo>
                        <a:pt x="2460" y="57"/>
                      </a:lnTo>
                      <a:lnTo>
                        <a:pt x="2458" y="50"/>
                      </a:lnTo>
                      <a:lnTo>
                        <a:pt x="2455" y="44"/>
                      </a:lnTo>
                      <a:lnTo>
                        <a:pt x="2452" y="38"/>
                      </a:lnTo>
                      <a:lnTo>
                        <a:pt x="2448" y="32"/>
                      </a:lnTo>
                      <a:lnTo>
                        <a:pt x="2443" y="26"/>
                      </a:lnTo>
                      <a:lnTo>
                        <a:pt x="2438" y="21"/>
                      </a:lnTo>
                      <a:lnTo>
                        <a:pt x="2432" y="17"/>
                      </a:lnTo>
                      <a:lnTo>
                        <a:pt x="2426" y="13"/>
                      </a:lnTo>
                      <a:lnTo>
                        <a:pt x="2419" y="8"/>
                      </a:lnTo>
                      <a:lnTo>
                        <a:pt x="2412" y="6"/>
                      </a:lnTo>
                      <a:lnTo>
                        <a:pt x="2405" y="3"/>
                      </a:lnTo>
                      <a:lnTo>
                        <a:pt x="2396" y="2"/>
                      </a:lnTo>
                      <a:lnTo>
                        <a:pt x="2389" y="1"/>
                      </a:lnTo>
                      <a:lnTo>
                        <a:pt x="2381" y="0"/>
                      </a:lnTo>
                      <a:lnTo>
                        <a:pt x="238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929D7E19-A082-46EE-9E14-5693E8C585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21429" y="3670298"/>
                  <a:ext cx="515938" cy="374649"/>
                </a:xfrm>
                <a:custGeom>
                  <a:avLst/>
                  <a:gdLst>
                    <a:gd name="T0" fmla="*/ 2269 w 2273"/>
                    <a:gd name="T1" fmla="*/ 1128 h 1646"/>
                    <a:gd name="T2" fmla="*/ 2198 w 2273"/>
                    <a:gd name="T3" fmla="*/ 1249 h 1646"/>
                    <a:gd name="T4" fmla="*/ 1933 w 2273"/>
                    <a:gd name="T5" fmla="*/ 1512 h 1646"/>
                    <a:gd name="T6" fmla="*/ 1865 w 2273"/>
                    <a:gd name="T7" fmla="*/ 1558 h 1646"/>
                    <a:gd name="T8" fmla="*/ 1801 w 2273"/>
                    <a:gd name="T9" fmla="*/ 1561 h 1646"/>
                    <a:gd name="T10" fmla="*/ 1719 w 2273"/>
                    <a:gd name="T11" fmla="*/ 1518 h 1646"/>
                    <a:gd name="T12" fmla="*/ 1557 w 2273"/>
                    <a:gd name="T13" fmla="*/ 1364 h 1646"/>
                    <a:gd name="T14" fmla="*/ 1454 w 2273"/>
                    <a:gd name="T15" fmla="*/ 1299 h 1646"/>
                    <a:gd name="T16" fmla="*/ 1378 w 2273"/>
                    <a:gd name="T17" fmla="*/ 1289 h 1646"/>
                    <a:gd name="T18" fmla="*/ 1294 w 2273"/>
                    <a:gd name="T19" fmla="*/ 1316 h 1646"/>
                    <a:gd name="T20" fmla="*/ 1199 w 2273"/>
                    <a:gd name="T21" fmla="*/ 1391 h 1646"/>
                    <a:gd name="T22" fmla="*/ 1039 w 2273"/>
                    <a:gd name="T23" fmla="*/ 1566 h 1646"/>
                    <a:gd name="T24" fmla="*/ 949 w 2273"/>
                    <a:gd name="T25" fmla="*/ 1626 h 1646"/>
                    <a:gd name="T26" fmla="*/ 845 w 2273"/>
                    <a:gd name="T27" fmla="*/ 1646 h 1646"/>
                    <a:gd name="T28" fmla="*/ 717 w 2273"/>
                    <a:gd name="T29" fmla="*/ 1612 h 1646"/>
                    <a:gd name="T30" fmla="*/ 587 w 2273"/>
                    <a:gd name="T31" fmla="*/ 1534 h 1646"/>
                    <a:gd name="T32" fmla="*/ 443 w 2273"/>
                    <a:gd name="T33" fmla="*/ 1464 h 1646"/>
                    <a:gd name="T34" fmla="*/ 328 w 2273"/>
                    <a:gd name="T35" fmla="*/ 1447 h 1646"/>
                    <a:gd name="T36" fmla="*/ 238 w 2273"/>
                    <a:gd name="T37" fmla="*/ 1466 h 1646"/>
                    <a:gd name="T38" fmla="*/ 141 w 2273"/>
                    <a:gd name="T39" fmla="*/ 1529 h 1646"/>
                    <a:gd name="T40" fmla="*/ 73 w 2273"/>
                    <a:gd name="T41" fmla="*/ 1567 h 1646"/>
                    <a:gd name="T42" fmla="*/ 23 w 2273"/>
                    <a:gd name="T43" fmla="*/ 1531 h 1646"/>
                    <a:gd name="T44" fmla="*/ 0 w 2273"/>
                    <a:gd name="T45" fmla="*/ 1453 h 1646"/>
                    <a:gd name="T46" fmla="*/ 7 w 2273"/>
                    <a:gd name="T47" fmla="*/ 731 h 1646"/>
                    <a:gd name="T48" fmla="*/ 54 w 2273"/>
                    <a:gd name="T49" fmla="*/ 653 h 1646"/>
                    <a:gd name="T50" fmla="*/ 144 w 2273"/>
                    <a:gd name="T51" fmla="*/ 583 h 1646"/>
                    <a:gd name="T52" fmla="*/ 297 w 2273"/>
                    <a:gd name="T53" fmla="*/ 510 h 1646"/>
                    <a:gd name="T54" fmla="*/ 588 w 2273"/>
                    <a:gd name="T55" fmla="*/ 182 h 1646"/>
                    <a:gd name="T56" fmla="*/ 600 w 2273"/>
                    <a:gd name="T57" fmla="*/ 138 h 1646"/>
                    <a:gd name="T58" fmla="*/ 637 w 2273"/>
                    <a:gd name="T59" fmla="*/ 101 h 1646"/>
                    <a:gd name="T60" fmla="*/ 681 w 2273"/>
                    <a:gd name="T61" fmla="*/ 91 h 1646"/>
                    <a:gd name="T62" fmla="*/ 731 w 2273"/>
                    <a:gd name="T63" fmla="*/ 107 h 1646"/>
                    <a:gd name="T64" fmla="*/ 764 w 2273"/>
                    <a:gd name="T65" fmla="*/ 147 h 1646"/>
                    <a:gd name="T66" fmla="*/ 772 w 2273"/>
                    <a:gd name="T67" fmla="*/ 406 h 1646"/>
                    <a:gd name="T68" fmla="*/ 1045 w 2273"/>
                    <a:gd name="T69" fmla="*/ 91 h 1646"/>
                    <a:gd name="T70" fmla="*/ 1061 w 2273"/>
                    <a:gd name="T71" fmla="*/ 40 h 1646"/>
                    <a:gd name="T72" fmla="*/ 1101 w 2273"/>
                    <a:gd name="T73" fmla="*/ 7 h 1646"/>
                    <a:gd name="T74" fmla="*/ 1146 w 2273"/>
                    <a:gd name="T75" fmla="*/ 0 h 1646"/>
                    <a:gd name="T76" fmla="*/ 1195 w 2273"/>
                    <a:gd name="T77" fmla="*/ 21 h 1646"/>
                    <a:gd name="T78" fmla="*/ 1224 w 2273"/>
                    <a:gd name="T79" fmla="*/ 64 h 1646"/>
                    <a:gd name="T80" fmla="*/ 1299 w 2273"/>
                    <a:gd name="T81" fmla="*/ 389 h 1646"/>
                    <a:gd name="T82" fmla="*/ 1502 w 2273"/>
                    <a:gd name="T83" fmla="*/ 173 h 1646"/>
                    <a:gd name="T84" fmla="*/ 1522 w 2273"/>
                    <a:gd name="T85" fmla="*/ 124 h 1646"/>
                    <a:gd name="T86" fmla="*/ 1566 w 2273"/>
                    <a:gd name="T87" fmla="*/ 95 h 1646"/>
                    <a:gd name="T88" fmla="*/ 1611 w 2273"/>
                    <a:gd name="T89" fmla="*/ 93 h 1646"/>
                    <a:gd name="T90" fmla="*/ 1658 w 2273"/>
                    <a:gd name="T91" fmla="*/ 117 h 1646"/>
                    <a:gd name="T92" fmla="*/ 1683 w 2273"/>
                    <a:gd name="T93" fmla="*/ 163 h 1646"/>
                    <a:gd name="T94" fmla="*/ 1811 w 2273"/>
                    <a:gd name="T95" fmla="*/ 460 h 1646"/>
                    <a:gd name="T96" fmla="*/ 2070 w 2273"/>
                    <a:gd name="T97" fmla="*/ 550 h 1646"/>
                    <a:gd name="T98" fmla="*/ 2180 w 2273"/>
                    <a:gd name="T99" fmla="*/ 617 h 1646"/>
                    <a:gd name="T100" fmla="*/ 2249 w 2273"/>
                    <a:gd name="T101" fmla="*/ 691 h 1646"/>
                    <a:gd name="T102" fmla="*/ 2273 w 2273"/>
                    <a:gd name="T103" fmla="*/ 771 h 1646"/>
                    <a:gd name="T104" fmla="*/ 292 w 2273"/>
                    <a:gd name="T105" fmla="*/ 869 h 1646"/>
                    <a:gd name="T106" fmla="*/ 242 w 2273"/>
                    <a:gd name="T107" fmla="*/ 832 h 1646"/>
                    <a:gd name="T108" fmla="*/ 202 w 2273"/>
                    <a:gd name="T109" fmla="*/ 842 h 1646"/>
                    <a:gd name="T110" fmla="*/ 175 w 2273"/>
                    <a:gd name="T111" fmla="*/ 892 h 1646"/>
                    <a:gd name="T112" fmla="*/ 185 w 2273"/>
                    <a:gd name="T113" fmla="*/ 1231 h 1646"/>
                    <a:gd name="T114" fmla="*/ 236 w 2273"/>
                    <a:gd name="T115" fmla="*/ 1258 h 1646"/>
                    <a:gd name="T116" fmla="*/ 279 w 2273"/>
                    <a:gd name="T117" fmla="*/ 1240 h 1646"/>
                    <a:gd name="T118" fmla="*/ 297 w 2273"/>
                    <a:gd name="T119" fmla="*/ 892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73" h="1646">
                      <a:moveTo>
                        <a:pt x="2273" y="771"/>
                      </a:moveTo>
                      <a:lnTo>
                        <a:pt x="2273" y="771"/>
                      </a:lnTo>
                      <a:lnTo>
                        <a:pt x="2273" y="1085"/>
                      </a:lnTo>
                      <a:lnTo>
                        <a:pt x="2273" y="1085"/>
                      </a:lnTo>
                      <a:lnTo>
                        <a:pt x="2272" y="1107"/>
                      </a:lnTo>
                      <a:lnTo>
                        <a:pt x="2269" y="1128"/>
                      </a:lnTo>
                      <a:lnTo>
                        <a:pt x="2263" y="1148"/>
                      </a:lnTo>
                      <a:lnTo>
                        <a:pt x="2255" y="1168"/>
                      </a:lnTo>
                      <a:lnTo>
                        <a:pt x="2246" y="1187"/>
                      </a:lnTo>
                      <a:lnTo>
                        <a:pt x="2232" y="1207"/>
                      </a:lnTo>
                      <a:lnTo>
                        <a:pt x="2216" y="1228"/>
                      </a:lnTo>
                      <a:lnTo>
                        <a:pt x="2198" y="1249"/>
                      </a:lnTo>
                      <a:lnTo>
                        <a:pt x="2176" y="1272"/>
                      </a:lnTo>
                      <a:lnTo>
                        <a:pt x="2152" y="1297"/>
                      </a:lnTo>
                      <a:lnTo>
                        <a:pt x="2094" y="1355"/>
                      </a:lnTo>
                      <a:lnTo>
                        <a:pt x="2020" y="1426"/>
                      </a:lnTo>
                      <a:lnTo>
                        <a:pt x="1933" y="1512"/>
                      </a:lnTo>
                      <a:lnTo>
                        <a:pt x="1933" y="1512"/>
                      </a:lnTo>
                      <a:lnTo>
                        <a:pt x="1922" y="1523"/>
                      </a:lnTo>
                      <a:lnTo>
                        <a:pt x="1910" y="1533"/>
                      </a:lnTo>
                      <a:lnTo>
                        <a:pt x="1899" y="1541"/>
                      </a:lnTo>
                      <a:lnTo>
                        <a:pt x="1887" y="1548"/>
                      </a:lnTo>
                      <a:lnTo>
                        <a:pt x="1876" y="1554"/>
                      </a:lnTo>
                      <a:lnTo>
                        <a:pt x="1865" y="1558"/>
                      </a:lnTo>
                      <a:lnTo>
                        <a:pt x="1854" y="1561"/>
                      </a:lnTo>
                      <a:lnTo>
                        <a:pt x="1843" y="1564"/>
                      </a:lnTo>
                      <a:lnTo>
                        <a:pt x="1833" y="1565"/>
                      </a:lnTo>
                      <a:lnTo>
                        <a:pt x="1822" y="1565"/>
                      </a:lnTo>
                      <a:lnTo>
                        <a:pt x="1812" y="1564"/>
                      </a:lnTo>
                      <a:lnTo>
                        <a:pt x="1801" y="1561"/>
                      </a:lnTo>
                      <a:lnTo>
                        <a:pt x="1791" y="1559"/>
                      </a:lnTo>
                      <a:lnTo>
                        <a:pt x="1780" y="1555"/>
                      </a:lnTo>
                      <a:lnTo>
                        <a:pt x="1770" y="1551"/>
                      </a:lnTo>
                      <a:lnTo>
                        <a:pt x="1760" y="1546"/>
                      </a:lnTo>
                      <a:lnTo>
                        <a:pt x="1739" y="1533"/>
                      </a:lnTo>
                      <a:lnTo>
                        <a:pt x="1719" y="1518"/>
                      </a:lnTo>
                      <a:lnTo>
                        <a:pt x="1699" y="1502"/>
                      </a:lnTo>
                      <a:lnTo>
                        <a:pt x="1680" y="1484"/>
                      </a:lnTo>
                      <a:lnTo>
                        <a:pt x="1640" y="1444"/>
                      </a:lnTo>
                      <a:lnTo>
                        <a:pt x="1599" y="1403"/>
                      </a:lnTo>
                      <a:lnTo>
                        <a:pt x="1578" y="1383"/>
                      </a:lnTo>
                      <a:lnTo>
                        <a:pt x="1557" y="1364"/>
                      </a:lnTo>
                      <a:lnTo>
                        <a:pt x="1535" y="1346"/>
                      </a:lnTo>
                      <a:lnTo>
                        <a:pt x="1513" y="1330"/>
                      </a:lnTo>
                      <a:lnTo>
                        <a:pt x="1490" y="1316"/>
                      </a:lnTo>
                      <a:lnTo>
                        <a:pt x="1478" y="1310"/>
                      </a:lnTo>
                      <a:lnTo>
                        <a:pt x="1466" y="1304"/>
                      </a:lnTo>
                      <a:lnTo>
                        <a:pt x="1454" y="1299"/>
                      </a:lnTo>
                      <a:lnTo>
                        <a:pt x="1442" y="1295"/>
                      </a:lnTo>
                      <a:lnTo>
                        <a:pt x="1430" y="1292"/>
                      </a:lnTo>
                      <a:lnTo>
                        <a:pt x="1418" y="1290"/>
                      </a:lnTo>
                      <a:lnTo>
                        <a:pt x="1404" y="1288"/>
                      </a:lnTo>
                      <a:lnTo>
                        <a:pt x="1391" y="1288"/>
                      </a:lnTo>
                      <a:lnTo>
                        <a:pt x="1378" y="1289"/>
                      </a:lnTo>
                      <a:lnTo>
                        <a:pt x="1365" y="1290"/>
                      </a:lnTo>
                      <a:lnTo>
                        <a:pt x="1350" y="1293"/>
                      </a:lnTo>
                      <a:lnTo>
                        <a:pt x="1337" y="1296"/>
                      </a:lnTo>
                      <a:lnTo>
                        <a:pt x="1323" y="1301"/>
                      </a:lnTo>
                      <a:lnTo>
                        <a:pt x="1308" y="1308"/>
                      </a:lnTo>
                      <a:lnTo>
                        <a:pt x="1294" y="1316"/>
                      </a:lnTo>
                      <a:lnTo>
                        <a:pt x="1279" y="1324"/>
                      </a:lnTo>
                      <a:lnTo>
                        <a:pt x="1263" y="1335"/>
                      </a:lnTo>
                      <a:lnTo>
                        <a:pt x="1248" y="1347"/>
                      </a:lnTo>
                      <a:lnTo>
                        <a:pt x="1232" y="1360"/>
                      </a:lnTo>
                      <a:lnTo>
                        <a:pt x="1215" y="1376"/>
                      </a:lnTo>
                      <a:lnTo>
                        <a:pt x="1199" y="1391"/>
                      </a:lnTo>
                      <a:lnTo>
                        <a:pt x="1183" y="1410"/>
                      </a:lnTo>
                      <a:lnTo>
                        <a:pt x="1183" y="1410"/>
                      </a:lnTo>
                      <a:lnTo>
                        <a:pt x="1124" y="1477"/>
                      </a:lnTo>
                      <a:lnTo>
                        <a:pt x="1096" y="1509"/>
                      </a:lnTo>
                      <a:lnTo>
                        <a:pt x="1067" y="1538"/>
                      </a:lnTo>
                      <a:lnTo>
                        <a:pt x="1039" y="1566"/>
                      </a:lnTo>
                      <a:lnTo>
                        <a:pt x="1024" y="1577"/>
                      </a:lnTo>
                      <a:lnTo>
                        <a:pt x="1010" y="1590"/>
                      </a:lnTo>
                      <a:lnTo>
                        <a:pt x="995" y="1600"/>
                      </a:lnTo>
                      <a:lnTo>
                        <a:pt x="980" y="1610"/>
                      </a:lnTo>
                      <a:lnTo>
                        <a:pt x="965" y="1618"/>
                      </a:lnTo>
                      <a:lnTo>
                        <a:pt x="949" y="1626"/>
                      </a:lnTo>
                      <a:lnTo>
                        <a:pt x="933" y="1633"/>
                      </a:lnTo>
                      <a:lnTo>
                        <a:pt x="916" y="1638"/>
                      </a:lnTo>
                      <a:lnTo>
                        <a:pt x="900" y="1642"/>
                      </a:lnTo>
                      <a:lnTo>
                        <a:pt x="882" y="1645"/>
                      </a:lnTo>
                      <a:lnTo>
                        <a:pt x="864" y="1646"/>
                      </a:lnTo>
                      <a:lnTo>
                        <a:pt x="845" y="1646"/>
                      </a:lnTo>
                      <a:lnTo>
                        <a:pt x="826" y="1645"/>
                      </a:lnTo>
                      <a:lnTo>
                        <a:pt x="806" y="1642"/>
                      </a:lnTo>
                      <a:lnTo>
                        <a:pt x="785" y="1637"/>
                      </a:lnTo>
                      <a:lnTo>
                        <a:pt x="763" y="1631"/>
                      </a:lnTo>
                      <a:lnTo>
                        <a:pt x="741" y="1622"/>
                      </a:lnTo>
                      <a:lnTo>
                        <a:pt x="717" y="1612"/>
                      </a:lnTo>
                      <a:lnTo>
                        <a:pt x="693" y="1600"/>
                      </a:lnTo>
                      <a:lnTo>
                        <a:pt x="668" y="1587"/>
                      </a:lnTo>
                      <a:lnTo>
                        <a:pt x="642" y="1571"/>
                      </a:lnTo>
                      <a:lnTo>
                        <a:pt x="615" y="1552"/>
                      </a:lnTo>
                      <a:lnTo>
                        <a:pt x="615" y="1552"/>
                      </a:lnTo>
                      <a:lnTo>
                        <a:pt x="587" y="1534"/>
                      </a:lnTo>
                      <a:lnTo>
                        <a:pt x="561" y="1518"/>
                      </a:lnTo>
                      <a:lnTo>
                        <a:pt x="535" y="1504"/>
                      </a:lnTo>
                      <a:lnTo>
                        <a:pt x="511" y="1492"/>
                      </a:lnTo>
                      <a:lnTo>
                        <a:pt x="488" y="1481"/>
                      </a:lnTo>
                      <a:lnTo>
                        <a:pt x="465" y="1472"/>
                      </a:lnTo>
                      <a:lnTo>
                        <a:pt x="443" y="1464"/>
                      </a:lnTo>
                      <a:lnTo>
                        <a:pt x="422" y="1459"/>
                      </a:lnTo>
                      <a:lnTo>
                        <a:pt x="402" y="1453"/>
                      </a:lnTo>
                      <a:lnTo>
                        <a:pt x="382" y="1450"/>
                      </a:lnTo>
                      <a:lnTo>
                        <a:pt x="363" y="1448"/>
                      </a:lnTo>
                      <a:lnTo>
                        <a:pt x="345" y="1447"/>
                      </a:lnTo>
                      <a:lnTo>
                        <a:pt x="328" y="1447"/>
                      </a:lnTo>
                      <a:lnTo>
                        <a:pt x="312" y="1448"/>
                      </a:lnTo>
                      <a:lnTo>
                        <a:pt x="296" y="1450"/>
                      </a:lnTo>
                      <a:lnTo>
                        <a:pt x="280" y="1453"/>
                      </a:lnTo>
                      <a:lnTo>
                        <a:pt x="267" y="1457"/>
                      </a:lnTo>
                      <a:lnTo>
                        <a:pt x="252" y="1462"/>
                      </a:lnTo>
                      <a:lnTo>
                        <a:pt x="238" y="1466"/>
                      </a:lnTo>
                      <a:lnTo>
                        <a:pt x="226" y="1472"/>
                      </a:lnTo>
                      <a:lnTo>
                        <a:pt x="213" y="1479"/>
                      </a:lnTo>
                      <a:lnTo>
                        <a:pt x="202" y="1485"/>
                      </a:lnTo>
                      <a:lnTo>
                        <a:pt x="179" y="1498"/>
                      </a:lnTo>
                      <a:lnTo>
                        <a:pt x="160" y="1513"/>
                      </a:lnTo>
                      <a:lnTo>
                        <a:pt x="141" y="1529"/>
                      </a:lnTo>
                      <a:lnTo>
                        <a:pt x="107" y="1556"/>
                      </a:lnTo>
                      <a:lnTo>
                        <a:pt x="107" y="1556"/>
                      </a:lnTo>
                      <a:lnTo>
                        <a:pt x="99" y="1562"/>
                      </a:lnTo>
                      <a:lnTo>
                        <a:pt x="90" y="1566"/>
                      </a:lnTo>
                      <a:lnTo>
                        <a:pt x="81" y="1567"/>
                      </a:lnTo>
                      <a:lnTo>
                        <a:pt x="73" y="1567"/>
                      </a:lnTo>
                      <a:lnTo>
                        <a:pt x="63" y="1565"/>
                      </a:lnTo>
                      <a:lnTo>
                        <a:pt x="55" y="1561"/>
                      </a:lnTo>
                      <a:lnTo>
                        <a:pt x="46" y="1555"/>
                      </a:lnTo>
                      <a:lnTo>
                        <a:pt x="38" y="1549"/>
                      </a:lnTo>
                      <a:lnTo>
                        <a:pt x="30" y="1540"/>
                      </a:lnTo>
                      <a:lnTo>
                        <a:pt x="23" y="1531"/>
                      </a:lnTo>
                      <a:lnTo>
                        <a:pt x="16" y="1520"/>
                      </a:lnTo>
                      <a:lnTo>
                        <a:pt x="11" y="1509"/>
                      </a:lnTo>
                      <a:lnTo>
                        <a:pt x="7" y="1496"/>
                      </a:lnTo>
                      <a:lnTo>
                        <a:pt x="3" y="1483"/>
                      </a:lnTo>
                      <a:lnTo>
                        <a:pt x="1" y="1468"/>
                      </a:lnTo>
                      <a:lnTo>
                        <a:pt x="0" y="1453"/>
                      </a:lnTo>
                      <a:lnTo>
                        <a:pt x="0" y="1453"/>
                      </a:lnTo>
                      <a:lnTo>
                        <a:pt x="0" y="771"/>
                      </a:lnTo>
                      <a:lnTo>
                        <a:pt x="0" y="771"/>
                      </a:lnTo>
                      <a:lnTo>
                        <a:pt x="1" y="757"/>
                      </a:lnTo>
                      <a:lnTo>
                        <a:pt x="3" y="743"/>
                      </a:lnTo>
                      <a:lnTo>
                        <a:pt x="7" y="731"/>
                      </a:lnTo>
                      <a:lnTo>
                        <a:pt x="11" y="717"/>
                      </a:lnTo>
                      <a:lnTo>
                        <a:pt x="17" y="704"/>
                      </a:lnTo>
                      <a:lnTo>
                        <a:pt x="24" y="691"/>
                      </a:lnTo>
                      <a:lnTo>
                        <a:pt x="33" y="678"/>
                      </a:lnTo>
                      <a:lnTo>
                        <a:pt x="43" y="666"/>
                      </a:lnTo>
                      <a:lnTo>
                        <a:pt x="54" y="653"/>
                      </a:lnTo>
                      <a:lnTo>
                        <a:pt x="66" y="641"/>
                      </a:lnTo>
                      <a:lnTo>
                        <a:pt x="80" y="629"/>
                      </a:lnTo>
                      <a:lnTo>
                        <a:pt x="94" y="617"/>
                      </a:lnTo>
                      <a:lnTo>
                        <a:pt x="109" y="606"/>
                      </a:lnTo>
                      <a:lnTo>
                        <a:pt x="126" y="594"/>
                      </a:lnTo>
                      <a:lnTo>
                        <a:pt x="144" y="583"/>
                      </a:lnTo>
                      <a:lnTo>
                        <a:pt x="163" y="571"/>
                      </a:lnTo>
                      <a:lnTo>
                        <a:pt x="183" y="561"/>
                      </a:lnTo>
                      <a:lnTo>
                        <a:pt x="204" y="550"/>
                      </a:lnTo>
                      <a:lnTo>
                        <a:pt x="226" y="540"/>
                      </a:lnTo>
                      <a:lnTo>
                        <a:pt x="249" y="530"/>
                      </a:lnTo>
                      <a:lnTo>
                        <a:pt x="297" y="510"/>
                      </a:lnTo>
                      <a:lnTo>
                        <a:pt x="349" y="493"/>
                      </a:lnTo>
                      <a:lnTo>
                        <a:pt x="404" y="476"/>
                      </a:lnTo>
                      <a:lnTo>
                        <a:pt x="463" y="460"/>
                      </a:lnTo>
                      <a:lnTo>
                        <a:pt x="524" y="445"/>
                      </a:lnTo>
                      <a:lnTo>
                        <a:pt x="588" y="433"/>
                      </a:lnTo>
                      <a:lnTo>
                        <a:pt x="588" y="182"/>
                      </a:lnTo>
                      <a:lnTo>
                        <a:pt x="588" y="182"/>
                      </a:lnTo>
                      <a:lnTo>
                        <a:pt x="589" y="173"/>
                      </a:lnTo>
                      <a:lnTo>
                        <a:pt x="590" y="163"/>
                      </a:lnTo>
                      <a:lnTo>
                        <a:pt x="593" y="155"/>
                      </a:lnTo>
                      <a:lnTo>
                        <a:pt x="596" y="147"/>
                      </a:lnTo>
                      <a:lnTo>
                        <a:pt x="600" y="138"/>
                      </a:lnTo>
                      <a:lnTo>
                        <a:pt x="604" y="131"/>
                      </a:lnTo>
                      <a:lnTo>
                        <a:pt x="609" y="124"/>
                      </a:lnTo>
                      <a:lnTo>
                        <a:pt x="616" y="117"/>
                      </a:lnTo>
                      <a:lnTo>
                        <a:pt x="622" y="112"/>
                      </a:lnTo>
                      <a:lnTo>
                        <a:pt x="629" y="107"/>
                      </a:lnTo>
                      <a:lnTo>
                        <a:pt x="637" y="101"/>
                      </a:lnTo>
                      <a:lnTo>
                        <a:pt x="645" y="98"/>
                      </a:lnTo>
                      <a:lnTo>
                        <a:pt x="653" y="95"/>
                      </a:lnTo>
                      <a:lnTo>
                        <a:pt x="662" y="93"/>
                      </a:lnTo>
                      <a:lnTo>
                        <a:pt x="671" y="91"/>
                      </a:lnTo>
                      <a:lnTo>
                        <a:pt x="681" y="91"/>
                      </a:lnTo>
                      <a:lnTo>
                        <a:pt x="681" y="91"/>
                      </a:lnTo>
                      <a:lnTo>
                        <a:pt x="689" y="91"/>
                      </a:lnTo>
                      <a:lnTo>
                        <a:pt x="698" y="93"/>
                      </a:lnTo>
                      <a:lnTo>
                        <a:pt x="707" y="95"/>
                      </a:lnTo>
                      <a:lnTo>
                        <a:pt x="715" y="98"/>
                      </a:lnTo>
                      <a:lnTo>
                        <a:pt x="724" y="101"/>
                      </a:lnTo>
                      <a:lnTo>
                        <a:pt x="731" y="107"/>
                      </a:lnTo>
                      <a:lnTo>
                        <a:pt x="738" y="112"/>
                      </a:lnTo>
                      <a:lnTo>
                        <a:pt x="745" y="117"/>
                      </a:lnTo>
                      <a:lnTo>
                        <a:pt x="751" y="124"/>
                      </a:lnTo>
                      <a:lnTo>
                        <a:pt x="756" y="131"/>
                      </a:lnTo>
                      <a:lnTo>
                        <a:pt x="760" y="138"/>
                      </a:lnTo>
                      <a:lnTo>
                        <a:pt x="764" y="147"/>
                      </a:lnTo>
                      <a:lnTo>
                        <a:pt x="768" y="155"/>
                      </a:lnTo>
                      <a:lnTo>
                        <a:pt x="770" y="163"/>
                      </a:lnTo>
                      <a:lnTo>
                        <a:pt x="771" y="173"/>
                      </a:lnTo>
                      <a:lnTo>
                        <a:pt x="772" y="182"/>
                      </a:lnTo>
                      <a:lnTo>
                        <a:pt x="772" y="406"/>
                      </a:lnTo>
                      <a:lnTo>
                        <a:pt x="772" y="406"/>
                      </a:lnTo>
                      <a:lnTo>
                        <a:pt x="838" y="398"/>
                      </a:lnTo>
                      <a:lnTo>
                        <a:pt x="905" y="393"/>
                      </a:lnTo>
                      <a:lnTo>
                        <a:pt x="975" y="389"/>
                      </a:lnTo>
                      <a:lnTo>
                        <a:pt x="1045" y="387"/>
                      </a:lnTo>
                      <a:lnTo>
                        <a:pt x="1045" y="91"/>
                      </a:lnTo>
                      <a:lnTo>
                        <a:pt x="1045" y="91"/>
                      </a:lnTo>
                      <a:lnTo>
                        <a:pt x="1045" y="81"/>
                      </a:lnTo>
                      <a:lnTo>
                        <a:pt x="1047" y="72"/>
                      </a:lnTo>
                      <a:lnTo>
                        <a:pt x="1050" y="64"/>
                      </a:lnTo>
                      <a:lnTo>
                        <a:pt x="1053" y="55"/>
                      </a:lnTo>
                      <a:lnTo>
                        <a:pt x="1057" y="47"/>
                      </a:lnTo>
                      <a:lnTo>
                        <a:pt x="1061" y="40"/>
                      </a:lnTo>
                      <a:lnTo>
                        <a:pt x="1066" y="32"/>
                      </a:lnTo>
                      <a:lnTo>
                        <a:pt x="1073" y="26"/>
                      </a:lnTo>
                      <a:lnTo>
                        <a:pt x="1079" y="21"/>
                      </a:lnTo>
                      <a:lnTo>
                        <a:pt x="1085" y="15"/>
                      </a:lnTo>
                      <a:lnTo>
                        <a:pt x="1094" y="10"/>
                      </a:lnTo>
                      <a:lnTo>
                        <a:pt x="1101" y="7"/>
                      </a:lnTo>
                      <a:lnTo>
                        <a:pt x="1109" y="4"/>
                      </a:lnTo>
                      <a:lnTo>
                        <a:pt x="1119" y="2"/>
                      </a:lnTo>
                      <a:lnTo>
                        <a:pt x="1127" y="0"/>
                      </a:lnTo>
                      <a:lnTo>
                        <a:pt x="1137" y="0"/>
                      </a:lnTo>
                      <a:lnTo>
                        <a:pt x="1137" y="0"/>
                      </a:lnTo>
                      <a:lnTo>
                        <a:pt x="1146" y="0"/>
                      </a:lnTo>
                      <a:lnTo>
                        <a:pt x="1155" y="2"/>
                      </a:lnTo>
                      <a:lnTo>
                        <a:pt x="1164" y="4"/>
                      </a:lnTo>
                      <a:lnTo>
                        <a:pt x="1172" y="7"/>
                      </a:lnTo>
                      <a:lnTo>
                        <a:pt x="1181" y="10"/>
                      </a:lnTo>
                      <a:lnTo>
                        <a:pt x="1188" y="15"/>
                      </a:lnTo>
                      <a:lnTo>
                        <a:pt x="1195" y="21"/>
                      </a:lnTo>
                      <a:lnTo>
                        <a:pt x="1202" y="26"/>
                      </a:lnTo>
                      <a:lnTo>
                        <a:pt x="1207" y="32"/>
                      </a:lnTo>
                      <a:lnTo>
                        <a:pt x="1212" y="40"/>
                      </a:lnTo>
                      <a:lnTo>
                        <a:pt x="1217" y="47"/>
                      </a:lnTo>
                      <a:lnTo>
                        <a:pt x="1220" y="55"/>
                      </a:lnTo>
                      <a:lnTo>
                        <a:pt x="1224" y="64"/>
                      </a:lnTo>
                      <a:lnTo>
                        <a:pt x="1226" y="72"/>
                      </a:lnTo>
                      <a:lnTo>
                        <a:pt x="1228" y="81"/>
                      </a:lnTo>
                      <a:lnTo>
                        <a:pt x="1228" y="91"/>
                      </a:lnTo>
                      <a:lnTo>
                        <a:pt x="1228" y="387"/>
                      </a:lnTo>
                      <a:lnTo>
                        <a:pt x="1228" y="387"/>
                      </a:lnTo>
                      <a:lnTo>
                        <a:pt x="1299" y="389"/>
                      </a:lnTo>
                      <a:lnTo>
                        <a:pt x="1368" y="393"/>
                      </a:lnTo>
                      <a:lnTo>
                        <a:pt x="1435" y="398"/>
                      </a:lnTo>
                      <a:lnTo>
                        <a:pt x="1502" y="406"/>
                      </a:lnTo>
                      <a:lnTo>
                        <a:pt x="1502" y="182"/>
                      </a:lnTo>
                      <a:lnTo>
                        <a:pt x="1502" y="182"/>
                      </a:lnTo>
                      <a:lnTo>
                        <a:pt x="1502" y="173"/>
                      </a:lnTo>
                      <a:lnTo>
                        <a:pt x="1503" y="163"/>
                      </a:lnTo>
                      <a:lnTo>
                        <a:pt x="1506" y="155"/>
                      </a:lnTo>
                      <a:lnTo>
                        <a:pt x="1509" y="147"/>
                      </a:lnTo>
                      <a:lnTo>
                        <a:pt x="1513" y="138"/>
                      </a:lnTo>
                      <a:lnTo>
                        <a:pt x="1517" y="131"/>
                      </a:lnTo>
                      <a:lnTo>
                        <a:pt x="1522" y="124"/>
                      </a:lnTo>
                      <a:lnTo>
                        <a:pt x="1529" y="117"/>
                      </a:lnTo>
                      <a:lnTo>
                        <a:pt x="1535" y="112"/>
                      </a:lnTo>
                      <a:lnTo>
                        <a:pt x="1542" y="107"/>
                      </a:lnTo>
                      <a:lnTo>
                        <a:pt x="1550" y="101"/>
                      </a:lnTo>
                      <a:lnTo>
                        <a:pt x="1558" y="98"/>
                      </a:lnTo>
                      <a:lnTo>
                        <a:pt x="1566" y="95"/>
                      </a:lnTo>
                      <a:lnTo>
                        <a:pt x="1575" y="93"/>
                      </a:lnTo>
                      <a:lnTo>
                        <a:pt x="1584" y="91"/>
                      </a:lnTo>
                      <a:lnTo>
                        <a:pt x="1594" y="91"/>
                      </a:lnTo>
                      <a:lnTo>
                        <a:pt x="1594" y="91"/>
                      </a:lnTo>
                      <a:lnTo>
                        <a:pt x="1603" y="91"/>
                      </a:lnTo>
                      <a:lnTo>
                        <a:pt x="1611" y="93"/>
                      </a:lnTo>
                      <a:lnTo>
                        <a:pt x="1621" y="95"/>
                      </a:lnTo>
                      <a:lnTo>
                        <a:pt x="1629" y="98"/>
                      </a:lnTo>
                      <a:lnTo>
                        <a:pt x="1637" y="101"/>
                      </a:lnTo>
                      <a:lnTo>
                        <a:pt x="1644" y="107"/>
                      </a:lnTo>
                      <a:lnTo>
                        <a:pt x="1651" y="112"/>
                      </a:lnTo>
                      <a:lnTo>
                        <a:pt x="1658" y="117"/>
                      </a:lnTo>
                      <a:lnTo>
                        <a:pt x="1664" y="124"/>
                      </a:lnTo>
                      <a:lnTo>
                        <a:pt x="1669" y="131"/>
                      </a:lnTo>
                      <a:lnTo>
                        <a:pt x="1673" y="138"/>
                      </a:lnTo>
                      <a:lnTo>
                        <a:pt x="1677" y="147"/>
                      </a:lnTo>
                      <a:lnTo>
                        <a:pt x="1681" y="155"/>
                      </a:lnTo>
                      <a:lnTo>
                        <a:pt x="1683" y="163"/>
                      </a:lnTo>
                      <a:lnTo>
                        <a:pt x="1684" y="173"/>
                      </a:lnTo>
                      <a:lnTo>
                        <a:pt x="1685" y="182"/>
                      </a:lnTo>
                      <a:lnTo>
                        <a:pt x="1685" y="433"/>
                      </a:lnTo>
                      <a:lnTo>
                        <a:pt x="1685" y="433"/>
                      </a:lnTo>
                      <a:lnTo>
                        <a:pt x="1749" y="445"/>
                      </a:lnTo>
                      <a:lnTo>
                        <a:pt x="1811" y="460"/>
                      </a:lnTo>
                      <a:lnTo>
                        <a:pt x="1869" y="476"/>
                      </a:lnTo>
                      <a:lnTo>
                        <a:pt x="1925" y="493"/>
                      </a:lnTo>
                      <a:lnTo>
                        <a:pt x="1976" y="510"/>
                      </a:lnTo>
                      <a:lnTo>
                        <a:pt x="2024" y="530"/>
                      </a:lnTo>
                      <a:lnTo>
                        <a:pt x="2048" y="540"/>
                      </a:lnTo>
                      <a:lnTo>
                        <a:pt x="2070" y="550"/>
                      </a:lnTo>
                      <a:lnTo>
                        <a:pt x="2091" y="561"/>
                      </a:lnTo>
                      <a:lnTo>
                        <a:pt x="2110" y="571"/>
                      </a:lnTo>
                      <a:lnTo>
                        <a:pt x="2129" y="583"/>
                      </a:lnTo>
                      <a:lnTo>
                        <a:pt x="2147" y="594"/>
                      </a:lnTo>
                      <a:lnTo>
                        <a:pt x="2164" y="606"/>
                      </a:lnTo>
                      <a:lnTo>
                        <a:pt x="2180" y="617"/>
                      </a:lnTo>
                      <a:lnTo>
                        <a:pt x="2194" y="629"/>
                      </a:lnTo>
                      <a:lnTo>
                        <a:pt x="2207" y="641"/>
                      </a:lnTo>
                      <a:lnTo>
                        <a:pt x="2219" y="653"/>
                      </a:lnTo>
                      <a:lnTo>
                        <a:pt x="2230" y="666"/>
                      </a:lnTo>
                      <a:lnTo>
                        <a:pt x="2240" y="678"/>
                      </a:lnTo>
                      <a:lnTo>
                        <a:pt x="2249" y="691"/>
                      </a:lnTo>
                      <a:lnTo>
                        <a:pt x="2256" y="704"/>
                      </a:lnTo>
                      <a:lnTo>
                        <a:pt x="2262" y="717"/>
                      </a:lnTo>
                      <a:lnTo>
                        <a:pt x="2267" y="731"/>
                      </a:lnTo>
                      <a:lnTo>
                        <a:pt x="2270" y="743"/>
                      </a:lnTo>
                      <a:lnTo>
                        <a:pt x="2272" y="757"/>
                      </a:lnTo>
                      <a:lnTo>
                        <a:pt x="2273" y="771"/>
                      </a:lnTo>
                      <a:lnTo>
                        <a:pt x="2273" y="771"/>
                      </a:lnTo>
                      <a:close/>
                      <a:moveTo>
                        <a:pt x="297" y="892"/>
                      </a:moveTo>
                      <a:lnTo>
                        <a:pt x="297" y="892"/>
                      </a:lnTo>
                      <a:lnTo>
                        <a:pt x="296" y="887"/>
                      </a:lnTo>
                      <a:lnTo>
                        <a:pt x="296" y="881"/>
                      </a:lnTo>
                      <a:lnTo>
                        <a:pt x="292" y="869"/>
                      </a:lnTo>
                      <a:lnTo>
                        <a:pt x="286" y="859"/>
                      </a:lnTo>
                      <a:lnTo>
                        <a:pt x="279" y="849"/>
                      </a:lnTo>
                      <a:lnTo>
                        <a:pt x="270" y="842"/>
                      </a:lnTo>
                      <a:lnTo>
                        <a:pt x="259" y="837"/>
                      </a:lnTo>
                      <a:lnTo>
                        <a:pt x="248" y="834"/>
                      </a:lnTo>
                      <a:lnTo>
                        <a:pt x="242" y="832"/>
                      </a:lnTo>
                      <a:lnTo>
                        <a:pt x="236" y="831"/>
                      </a:lnTo>
                      <a:lnTo>
                        <a:pt x="236" y="831"/>
                      </a:lnTo>
                      <a:lnTo>
                        <a:pt x="230" y="832"/>
                      </a:lnTo>
                      <a:lnTo>
                        <a:pt x="224" y="834"/>
                      </a:lnTo>
                      <a:lnTo>
                        <a:pt x="212" y="837"/>
                      </a:lnTo>
                      <a:lnTo>
                        <a:pt x="202" y="842"/>
                      </a:lnTo>
                      <a:lnTo>
                        <a:pt x="193" y="849"/>
                      </a:lnTo>
                      <a:lnTo>
                        <a:pt x="185" y="859"/>
                      </a:lnTo>
                      <a:lnTo>
                        <a:pt x="179" y="869"/>
                      </a:lnTo>
                      <a:lnTo>
                        <a:pt x="176" y="881"/>
                      </a:lnTo>
                      <a:lnTo>
                        <a:pt x="175" y="887"/>
                      </a:lnTo>
                      <a:lnTo>
                        <a:pt x="175" y="892"/>
                      </a:lnTo>
                      <a:lnTo>
                        <a:pt x="175" y="1197"/>
                      </a:lnTo>
                      <a:lnTo>
                        <a:pt x="175" y="1197"/>
                      </a:lnTo>
                      <a:lnTo>
                        <a:pt x="175" y="1204"/>
                      </a:lnTo>
                      <a:lnTo>
                        <a:pt x="176" y="1210"/>
                      </a:lnTo>
                      <a:lnTo>
                        <a:pt x="179" y="1221"/>
                      </a:lnTo>
                      <a:lnTo>
                        <a:pt x="185" y="1231"/>
                      </a:lnTo>
                      <a:lnTo>
                        <a:pt x="193" y="1240"/>
                      </a:lnTo>
                      <a:lnTo>
                        <a:pt x="202" y="1248"/>
                      </a:lnTo>
                      <a:lnTo>
                        <a:pt x="212" y="1253"/>
                      </a:lnTo>
                      <a:lnTo>
                        <a:pt x="224" y="1257"/>
                      </a:lnTo>
                      <a:lnTo>
                        <a:pt x="230" y="1258"/>
                      </a:lnTo>
                      <a:lnTo>
                        <a:pt x="236" y="1258"/>
                      </a:lnTo>
                      <a:lnTo>
                        <a:pt x="236" y="1258"/>
                      </a:lnTo>
                      <a:lnTo>
                        <a:pt x="242" y="1258"/>
                      </a:lnTo>
                      <a:lnTo>
                        <a:pt x="248" y="1257"/>
                      </a:lnTo>
                      <a:lnTo>
                        <a:pt x="259" y="1253"/>
                      </a:lnTo>
                      <a:lnTo>
                        <a:pt x="270" y="1248"/>
                      </a:lnTo>
                      <a:lnTo>
                        <a:pt x="279" y="1240"/>
                      </a:lnTo>
                      <a:lnTo>
                        <a:pt x="286" y="1231"/>
                      </a:lnTo>
                      <a:lnTo>
                        <a:pt x="292" y="1221"/>
                      </a:lnTo>
                      <a:lnTo>
                        <a:pt x="296" y="1210"/>
                      </a:lnTo>
                      <a:lnTo>
                        <a:pt x="296" y="1204"/>
                      </a:lnTo>
                      <a:lnTo>
                        <a:pt x="297" y="1197"/>
                      </a:lnTo>
                      <a:lnTo>
                        <a:pt x="297" y="8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EF51CB2E-FF8E-4E45-B2CC-18DD6CAD5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1632" y="3563943"/>
                  <a:ext cx="61913" cy="103188"/>
                </a:xfrm>
                <a:custGeom>
                  <a:avLst/>
                  <a:gdLst>
                    <a:gd name="T0" fmla="*/ 138 w 274"/>
                    <a:gd name="T1" fmla="*/ 0 h 456"/>
                    <a:gd name="T2" fmla="*/ 138 w 274"/>
                    <a:gd name="T3" fmla="*/ 0 h 456"/>
                    <a:gd name="T4" fmla="*/ 116 w 274"/>
                    <a:gd name="T5" fmla="*/ 39 h 456"/>
                    <a:gd name="T6" fmla="*/ 94 w 274"/>
                    <a:gd name="T7" fmla="*/ 80 h 456"/>
                    <a:gd name="T8" fmla="*/ 68 w 274"/>
                    <a:gd name="T9" fmla="*/ 131 h 456"/>
                    <a:gd name="T10" fmla="*/ 43 w 274"/>
                    <a:gd name="T11" fmla="*/ 184 h 456"/>
                    <a:gd name="T12" fmla="*/ 32 w 274"/>
                    <a:gd name="T13" fmla="*/ 212 h 456"/>
                    <a:gd name="T14" fmla="*/ 21 w 274"/>
                    <a:gd name="T15" fmla="*/ 237 h 456"/>
                    <a:gd name="T16" fmla="*/ 13 w 274"/>
                    <a:gd name="T17" fmla="*/ 262 h 456"/>
                    <a:gd name="T18" fmla="*/ 7 w 274"/>
                    <a:gd name="T19" fmla="*/ 284 h 456"/>
                    <a:gd name="T20" fmla="*/ 1 w 274"/>
                    <a:gd name="T21" fmla="*/ 303 h 456"/>
                    <a:gd name="T22" fmla="*/ 0 w 274"/>
                    <a:gd name="T23" fmla="*/ 311 h 456"/>
                    <a:gd name="T24" fmla="*/ 0 w 274"/>
                    <a:gd name="T25" fmla="*/ 320 h 456"/>
                    <a:gd name="T26" fmla="*/ 0 w 274"/>
                    <a:gd name="T27" fmla="*/ 320 h 456"/>
                    <a:gd name="T28" fmla="*/ 1 w 274"/>
                    <a:gd name="T29" fmla="*/ 333 h 456"/>
                    <a:gd name="T30" fmla="*/ 3 w 274"/>
                    <a:gd name="T31" fmla="*/ 347 h 456"/>
                    <a:gd name="T32" fmla="*/ 7 w 274"/>
                    <a:gd name="T33" fmla="*/ 359 h 456"/>
                    <a:gd name="T34" fmla="*/ 11 w 274"/>
                    <a:gd name="T35" fmla="*/ 372 h 456"/>
                    <a:gd name="T36" fmla="*/ 17 w 274"/>
                    <a:gd name="T37" fmla="*/ 385 h 456"/>
                    <a:gd name="T38" fmla="*/ 23 w 274"/>
                    <a:gd name="T39" fmla="*/ 396 h 456"/>
                    <a:gd name="T40" fmla="*/ 32 w 274"/>
                    <a:gd name="T41" fmla="*/ 407 h 456"/>
                    <a:gd name="T42" fmla="*/ 40 w 274"/>
                    <a:gd name="T43" fmla="*/ 416 h 456"/>
                    <a:gd name="T44" fmla="*/ 51 w 274"/>
                    <a:gd name="T45" fmla="*/ 424 h 456"/>
                    <a:gd name="T46" fmla="*/ 61 w 274"/>
                    <a:gd name="T47" fmla="*/ 433 h 456"/>
                    <a:gd name="T48" fmla="*/ 72 w 274"/>
                    <a:gd name="T49" fmla="*/ 439 h 456"/>
                    <a:gd name="T50" fmla="*/ 84 w 274"/>
                    <a:gd name="T51" fmla="*/ 445 h 456"/>
                    <a:gd name="T52" fmla="*/ 97 w 274"/>
                    <a:gd name="T53" fmla="*/ 450 h 456"/>
                    <a:gd name="T54" fmla="*/ 109 w 274"/>
                    <a:gd name="T55" fmla="*/ 454 h 456"/>
                    <a:gd name="T56" fmla="*/ 123 w 274"/>
                    <a:gd name="T57" fmla="*/ 456 h 456"/>
                    <a:gd name="T58" fmla="*/ 138 w 274"/>
                    <a:gd name="T59" fmla="*/ 456 h 456"/>
                    <a:gd name="T60" fmla="*/ 138 w 274"/>
                    <a:gd name="T61" fmla="*/ 456 h 456"/>
                    <a:gd name="T62" fmla="*/ 151 w 274"/>
                    <a:gd name="T63" fmla="*/ 456 h 456"/>
                    <a:gd name="T64" fmla="*/ 165 w 274"/>
                    <a:gd name="T65" fmla="*/ 454 h 456"/>
                    <a:gd name="T66" fmla="*/ 179 w 274"/>
                    <a:gd name="T67" fmla="*/ 450 h 456"/>
                    <a:gd name="T68" fmla="*/ 191 w 274"/>
                    <a:gd name="T69" fmla="*/ 445 h 456"/>
                    <a:gd name="T70" fmla="*/ 203 w 274"/>
                    <a:gd name="T71" fmla="*/ 439 h 456"/>
                    <a:gd name="T72" fmla="*/ 214 w 274"/>
                    <a:gd name="T73" fmla="*/ 433 h 456"/>
                    <a:gd name="T74" fmla="*/ 225 w 274"/>
                    <a:gd name="T75" fmla="*/ 424 h 456"/>
                    <a:gd name="T76" fmla="*/ 234 w 274"/>
                    <a:gd name="T77" fmla="*/ 416 h 456"/>
                    <a:gd name="T78" fmla="*/ 242 w 274"/>
                    <a:gd name="T79" fmla="*/ 407 h 456"/>
                    <a:gd name="T80" fmla="*/ 251 w 274"/>
                    <a:gd name="T81" fmla="*/ 396 h 456"/>
                    <a:gd name="T82" fmla="*/ 258 w 274"/>
                    <a:gd name="T83" fmla="*/ 385 h 456"/>
                    <a:gd name="T84" fmla="*/ 263 w 274"/>
                    <a:gd name="T85" fmla="*/ 372 h 456"/>
                    <a:gd name="T86" fmla="*/ 268 w 274"/>
                    <a:gd name="T87" fmla="*/ 359 h 456"/>
                    <a:gd name="T88" fmla="*/ 272 w 274"/>
                    <a:gd name="T89" fmla="*/ 347 h 456"/>
                    <a:gd name="T90" fmla="*/ 274 w 274"/>
                    <a:gd name="T91" fmla="*/ 333 h 456"/>
                    <a:gd name="T92" fmla="*/ 274 w 274"/>
                    <a:gd name="T93" fmla="*/ 320 h 456"/>
                    <a:gd name="T94" fmla="*/ 274 w 274"/>
                    <a:gd name="T95" fmla="*/ 320 h 456"/>
                    <a:gd name="T96" fmla="*/ 274 w 274"/>
                    <a:gd name="T97" fmla="*/ 311 h 456"/>
                    <a:gd name="T98" fmla="*/ 273 w 274"/>
                    <a:gd name="T99" fmla="*/ 303 h 456"/>
                    <a:gd name="T100" fmla="*/ 269 w 274"/>
                    <a:gd name="T101" fmla="*/ 284 h 456"/>
                    <a:gd name="T102" fmla="*/ 261 w 274"/>
                    <a:gd name="T103" fmla="*/ 262 h 456"/>
                    <a:gd name="T104" fmla="*/ 253 w 274"/>
                    <a:gd name="T105" fmla="*/ 237 h 456"/>
                    <a:gd name="T106" fmla="*/ 242 w 274"/>
                    <a:gd name="T107" fmla="*/ 212 h 456"/>
                    <a:gd name="T108" fmla="*/ 231 w 274"/>
                    <a:gd name="T109" fmla="*/ 184 h 456"/>
                    <a:gd name="T110" fmla="*/ 206 w 274"/>
                    <a:gd name="T111" fmla="*/ 131 h 456"/>
                    <a:gd name="T112" fmla="*/ 181 w 274"/>
                    <a:gd name="T113" fmla="*/ 80 h 456"/>
                    <a:gd name="T114" fmla="*/ 159 w 274"/>
                    <a:gd name="T115" fmla="*/ 39 h 456"/>
                    <a:gd name="T116" fmla="*/ 138 w 274"/>
                    <a:gd name="T117" fmla="*/ 0 h 456"/>
                    <a:gd name="T118" fmla="*/ 138 w 274"/>
                    <a:gd name="T11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4" h="456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116" y="39"/>
                      </a:lnTo>
                      <a:lnTo>
                        <a:pt x="94" y="80"/>
                      </a:lnTo>
                      <a:lnTo>
                        <a:pt x="68" y="131"/>
                      </a:lnTo>
                      <a:lnTo>
                        <a:pt x="43" y="184"/>
                      </a:lnTo>
                      <a:lnTo>
                        <a:pt x="32" y="212"/>
                      </a:lnTo>
                      <a:lnTo>
                        <a:pt x="21" y="237"/>
                      </a:lnTo>
                      <a:lnTo>
                        <a:pt x="13" y="262"/>
                      </a:lnTo>
                      <a:lnTo>
                        <a:pt x="7" y="284"/>
                      </a:lnTo>
                      <a:lnTo>
                        <a:pt x="1" y="303"/>
                      </a:lnTo>
                      <a:lnTo>
                        <a:pt x="0" y="311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1" y="333"/>
                      </a:lnTo>
                      <a:lnTo>
                        <a:pt x="3" y="347"/>
                      </a:lnTo>
                      <a:lnTo>
                        <a:pt x="7" y="359"/>
                      </a:lnTo>
                      <a:lnTo>
                        <a:pt x="11" y="372"/>
                      </a:lnTo>
                      <a:lnTo>
                        <a:pt x="17" y="385"/>
                      </a:lnTo>
                      <a:lnTo>
                        <a:pt x="23" y="396"/>
                      </a:lnTo>
                      <a:lnTo>
                        <a:pt x="32" y="407"/>
                      </a:lnTo>
                      <a:lnTo>
                        <a:pt x="40" y="416"/>
                      </a:lnTo>
                      <a:lnTo>
                        <a:pt x="51" y="424"/>
                      </a:lnTo>
                      <a:lnTo>
                        <a:pt x="61" y="433"/>
                      </a:lnTo>
                      <a:lnTo>
                        <a:pt x="72" y="439"/>
                      </a:lnTo>
                      <a:lnTo>
                        <a:pt x="84" y="445"/>
                      </a:lnTo>
                      <a:lnTo>
                        <a:pt x="97" y="450"/>
                      </a:lnTo>
                      <a:lnTo>
                        <a:pt x="109" y="454"/>
                      </a:lnTo>
                      <a:lnTo>
                        <a:pt x="123" y="456"/>
                      </a:lnTo>
                      <a:lnTo>
                        <a:pt x="138" y="456"/>
                      </a:lnTo>
                      <a:lnTo>
                        <a:pt x="138" y="456"/>
                      </a:lnTo>
                      <a:lnTo>
                        <a:pt x="151" y="456"/>
                      </a:lnTo>
                      <a:lnTo>
                        <a:pt x="165" y="454"/>
                      </a:lnTo>
                      <a:lnTo>
                        <a:pt x="179" y="450"/>
                      </a:lnTo>
                      <a:lnTo>
                        <a:pt x="191" y="445"/>
                      </a:lnTo>
                      <a:lnTo>
                        <a:pt x="203" y="439"/>
                      </a:lnTo>
                      <a:lnTo>
                        <a:pt x="214" y="433"/>
                      </a:lnTo>
                      <a:lnTo>
                        <a:pt x="225" y="424"/>
                      </a:lnTo>
                      <a:lnTo>
                        <a:pt x="234" y="416"/>
                      </a:lnTo>
                      <a:lnTo>
                        <a:pt x="242" y="407"/>
                      </a:lnTo>
                      <a:lnTo>
                        <a:pt x="251" y="396"/>
                      </a:lnTo>
                      <a:lnTo>
                        <a:pt x="258" y="385"/>
                      </a:lnTo>
                      <a:lnTo>
                        <a:pt x="263" y="372"/>
                      </a:lnTo>
                      <a:lnTo>
                        <a:pt x="268" y="359"/>
                      </a:lnTo>
                      <a:lnTo>
                        <a:pt x="272" y="347"/>
                      </a:lnTo>
                      <a:lnTo>
                        <a:pt x="274" y="333"/>
                      </a:lnTo>
                      <a:lnTo>
                        <a:pt x="274" y="320"/>
                      </a:lnTo>
                      <a:lnTo>
                        <a:pt x="274" y="320"/>
                      </a:lnTo>
                      <a:lnTo>
                        <a:pt x="274" y="311"/>
                      </a:lnTo>
                      <a:lnTo>
                        <a:pt x="273" y="303"/>
                      </a:lnTo>
                      <a:lnTo>
                        <a:pt x="269" y="284"/>
                      </a:lnTo>
                      <a:lnTo>
                        <a:pt x="261" y="262"/>
                      </a:lnTo>
                      <a:lnTo>
                        <a:pt x="253" y="237"/>
                      </a:lnTo>
                      <a:lnTo>
                        <a:pt x="242" y="212"/>
                      </a:lnTo>
                      <a:lnTo>
                        <a:pt x="231" y="184"/>
                      </a:lnTo>
                      <a:lnTo>
                        <a:pt x="206" y="131"/>
                      </a:lnTo>
                      <a:lnTo>
                        <a:pt x="181" y="80"/>
                      </a:lnTo>
                      <a:lnTo>
                        <a:pt x="159" y="39"/>
                      </a:lnTo>
                      <a:lnTo>
                        <a:pt x="138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06AE1197-BB19-4509-9192-E04084A4F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8461" y="3543307"/>
                  <a:ext cx="61913" cy="103188"/>
                </a:xfrm>
                <a:custGeom>
                  <a:avLst/>
                  <a:gdLst>
                    <a:gd name="T0" fmla="*/ 138 w 275"/>
                    <a:gd name="T1" fmla="*/ 0 h 457"/>
                    <a:gd name="T2" fmla="*/ 138 w 275"/>
                    <a:gd name="T3" fmla="*/ 0 h 457"/>
                    <a:gd name="T4" fmla="*/ 117 w 275"/>
                    <a:gd name="T5" fmla="*/ 39 h 457"/>
                    <a:gd name="T6" fmla="*/ 95 w 275"/>
                    <a:gd name="T7" fmla="*/ 81 h 457"/>
                    <a:gd name="T8" fmla="*/ 69 w 275"/>
                    <a:gd name="T9" fmla="*/ 132 h 457"/>
                    <a:gd name="T10" fmla="*/ 44 w 275"/>
                    <a:gd name="T11" fmla="*/ 185 h 457"/>
                    <a:gd name="T12" fmla="*/ 33 w 275"/>
                    <a:gd name="T13" fmla="*/ 212 h 457"/>
                    <a:gd name="T14" fmla="*/ 22 w 275"/>
                    <a:gd name="T15" fmla="*/ 237 h 457"/>
                    <a:gd name="T16" fmla="*/ 14 w 275"/>
                    <a:gd name="T17" fmla="*/ 263 h 457"/>
                    <a:gd name="T18" fmla="*/ 7 w 275"/>
                    <a:gd name="T19" fmla="*/ 285 h 457"/>
                    <a:gd name="T20" fmla="*/ 2 w 275"/>
                    <a:gd name="T21" fmla="*/ 304 h 457"/>
                    <a:gd name="T22" fmla="*/ 1 w 275"/>
                    <a:gd name="T23" fmla="*/ 312 h 457"/>
                    <a:gd name="T24" fmla="*/ 0 w 275"/>
                    <a:gd name="T25" fmla="*/ 319 h 457"/>
                    <a:gd name="T26" fmla="*/ 0 w 275"/>
                    <a:gd name="T27" fmla="*/ 319 h 457"/>
                    <a:gd name="T28" fmla="*/ 1 w 275"/>
                    <a:gd name="T29" fmla="*/ 334 h 457"/>
                    <a:gd name="T30" fmla="*/ 3 w 275"/>
                    <a:gd name="T31" fmla="*/ 348 h 457"/>
                    <a:gd name="T32" fmla="*/ 7 w 275"/>
                    <a:gd name="T33" fmla="*/ 360 h 457"/>
                    <a:gd name="T34" fmla="*/ 12 w 275"/>
                    <a:gd name="T35" fmla="*/ 373 h 457"/>
                    <a:gd name="T36" fmla="*/ 17 w 275"/>
                    <a:gd name="T37" fmla="*/ 385 h 457"/>
                    <a:gd name="T38" fmla="*/ 24 w 275"/>
                    <a:gd name="T39" fmla="*/ 397 h 457"/>
                    <a:gd name="T40" fmla="*/ 32 w 275"/>
                    <a:gd name="T41" fmla="*/ 407 h 457"/>
                    <a:gd name="T42" fmla="*/ 41 w 275"/>
                    <a:gd name="T43" fmla="*/ 417 h 457"/>
                    <a:gd name="T44" fmla="*/ 51 w 275"/>
                    <a:gd name="T45" fmla="*/ 425 h 457"/>
                    <a:gd name="T46" fmla="*/ 61 w 275"/>
                    <a:gd name="T47" fmla="*/ 434 h 457"/>
                    <a:gd name="T48" fmla="*/ 73 w 275"/>
                    <a:gd name="T49" fmla="*/ 440 h 457"/>
                    <a:gd name="T50" fmla="*/ 84 w 275"/>
                    <a:gd name="T51" fmla="*/ 446 h 457"/>
                    <a:gd name="T52" fmla="*/ 97 w 275"/>
                    <a:gd name="T53" fmla="*/ 450 h 457"/>
                    <a:gd name="T54" fmla="*/ 110 w 275"/>
                    <a:gd name="T55" fmla="*/ 454 h 457"/>
                    <a:gd name="T56" fmla="*/ 124 w 275"/>
                    <a:gd name="T57" fmla="*/ 456 h 457"/>
                    <a:gd name="T58" fmla="*/ 138 w 275"/>
                    <a:gd name="T59" fmla="*/ 457 h 457"/>
                    <a:gd name="T60" fmla="*/ 138 w 275"/>
                    <a:gd name="T61" fmla="*/ 457 h 457"/>
                    <a:gd name="T62" fmla="*/ 151 w 275"/>
                    <a:gd name="T63" fmla="*/ 456 h 457"/>
                    <a:gd name="T64" fmla="*/ 165 w 275"/>
                    <a:gd name="T65" fmla="*/ 454 h 457"/>
                    <a:gd name="T66" fmla="*/ 178 w 275"/>
                    <a:gd name="T67" fmla="*/ 450 h 457"/>
                    <a:gd name="T68" fmla="*/ 191 w 275"/>
                    <a:gd name="T69" fmla="*/ 446 h 457"/>
                    <a:gd name="T70" fmla="*/ 203 w 275"/>
                    <a:gd name="T71" fmla="*/ 440 h 457"/>
                    <a:gd name="T72" fmla="*/ 214 w 275"/>
                    <a:gd name="T73" fmla="*/ 434 h 457"/>
                    <a:gd name="T74" fmla="*/ 225 w 275"/>
                    <a:gd name="T75" fmla="*/ 425 h 457"/>
                    <a:gd name="T76" fmla="*/ 235 w 275"/>
                    <a:gd name="T77" fmla="*/ 417 h 457"/>
                    <a:gd name="T78" fmla="*/ 243 w 275"/>
                    <a:gd name="T79" fmla="*/ 407 h 457"/>
                    <a:gd name="T80" fmla="*/ 251 w 275"/>
                    <a:gd name="T81" fmla="*/ 397 h 457"/>
                    <a:gd name="T82" fmla="*/ 258 w 275"/>
                    <a:gd name="T83" fmla="*/ 385 h 457"/>
                    <a:gd name="T84" fmla="*/ 264 w 275"/>
                    <a:gd name="T85" fmla="*/ 373 h 457"/>
                    <a:gd name="T86" fmla="*/ 269 w 275"/>
                    <a:gd name="T87" fmla="*/ 360 h 457"/>
                    <a:gd name="T88" fmla="*/ 272 w 275"/>
                    <a:gd name="T89" fmla="*/ 348 h 457"/>
                    <a:gd name="T90" fmla="*/ 274 w 275"/>
                    <a:gd name="T91" fmla="*/ 334 h 457"/>
                    <a:gd name="T92" fmla="*/ 275 w 275"/>
                    <a:gd name="T93" fmla="*/ 319 h 457"/>
                    <a:gd name="T94" fmla="*/ 275 w 275"/>
                    <a:gd name="T95" fmla="*/ 319 h 457"/>
                    <a:gd name="T96" fmla="*/ 274 w 275"/>
                    <a:gd name="T97" fmla="*/ 312 h 457"/>
                    <a:gd name="T98" fmla="*/ 273 w 275"/>
                    <a:gd name="T99" fmla="*/ 304 h 457"/>
                    <a:gd name="T100" fmla="*/ 269 w 275"/>
                    <a:gd name="T101" fmla="*/ 285 h 457"/>
                    <a:gd name="T102" fmla="*/ 262 w 275"/>
                    <a:gd name="T103" fmla="*/ 263 h 457"/>
                    <a:gd name="T104" fmla="*/ 253 w 275"/>
                    <a:gd name="T105" fmla="*/ 237 h 457"/>
                    <a:gd name="T106" fmla="*/ 242 w 275"/>
                    <a:gd name="T107" fmla="*/ 212 h 457"/>
                    <a:gd name="T108" fmla="*/ 231 w 275"/>
                    <a:gd name="T109" fmla="*/ 185 h 457"/>
                    <a:gd name="T110" fmla="*/ 206 w 275"/>
                    <a:gd name="T111" fmla="*/ 132 h 457"/>
                    <a:gd name="T112" fmla="*/ 181 w 275"/>
                    <a:gd name="T113" fmla="*/ 81 h 457"/>
                    <a:gd name="T114" fmla="*/ 160 w 275"/>
                    <a:gd name="T115" fmla="*/ 39 h 457"/>
                    <a:gd name="T116" fmla="*/ 138 w 275"/>
                    <a:gd name="T117" fmla="*/ 0 h 457"/>
                    <a:gd name="T118" fmla="*/ 138 w 275"/>
                    <a:gd name="T119" fmla="*/ 0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5" h="457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117" y="39"/>
                      </a:lnTo>
                      <a:lnTo>
                        <a:pt x="95" y="81"/>
                      </a:lnTo>
                      <a:lnTo>
                        <a:pt x="69" y="132"/>
                      </a:lnTo>
                      <a:lnTo>
                        <a:pt x="44" y="185"/>
                      </a:lnTo>
                      <a:lnTo>
                        <a:pt x="33" y="212"/>
                      </a:lnTo>
                      <a:lnTo>
                        <a:pt x="22" y="237"/>
                      </a:lnTo>
                      <a:lnTo>
                        <a:pt x="14" y="263"/>
                      </a:lnTo>
                      <a:lnTo>
                        <a:pt x="7" y="285"/>
                      </a:lnTo>
                      <a:lnTo>
                        <a:pt x="2" y="304"/>
                      </a:lnTo>
                      <a:lnTo>
                        <a:pt x="1" y="312"/>
                      </a:lnTo>
                      <a:lnTo>
                        <a:pt x="0" y="319"/>
                      </a:lnTo>
                      <a:lnTo>
                        <a:pt x="0" y="319"/>
                      </a:lnTo>
                      <a:lnTo>
                        <a:pt x="1" y="334"/>
                      </a:lnTo>
                      <a:lnTo>
                        <a:pt x="3" y="348"/>
                      </a:lnTo>
                      <a:lnTo>
                        <a:pt x="7" y="360"/>
                      </a:lnTo>
                      <a:lnTo>
                        <a:pt x="12" y="373"/>
                      </a:lnTo>
                      <a:lnTo>
                        <a:pt x="17" y="385"/>
                      </a:lnTo>
                      <a:lnTo>
                        <a:pt x="24" y="397"/>
                      </a:lnTo>
                      <a:lnTo>
                        <a:pt x="32" y="407"/>
                      </a:lnTo>
                      <a:lnTo>
                        <a:pt x="41" y="417"/>
                      </a:lnTo>
                      <a:lnTo>
                        <a:pt x="51" y="425"/>
                      </a:lnTo>
                      <a:lnTo>
                        <a:pt x="61" y="434"/>
                      </a:lnTo>
                      <a:lnTo>
                        <a:pt x="73" y="440"/>
                      </a:lnTo>
                      <a:lnTo>
                        <a:pt x="84" y="446"/>
                      </a:lnTo>
                      <a:lnTo>
                        <a:pt x="97" y="450"/>
                      </a:lnTo>
                      <a:lnTo>
                        <a:pt x="110" y="454"/>
                      </a:lnTo>
                      <a:lnTo>
                        <a:pt x="124" y="456"/>
                      </a:lnTo>
                      <a:lnTo>
                        <a:pt x="138" y="457"/>
                      </a:lnTo>
                      <a:lnTo>
                        <a:pt x="138" y="457"/>
                      </a:lnTo>
                      <a:lnTo>
                        <a:pt x="151" y="456"/>
                      </a:lnTo>
                      <a:lnTo>
                        <a:pt x="165" y="454"/>
                      </a:lnTo>
                      <a:lnTo>
                        <a:pt x="178" y="450"/>
                      </a:lnTo>
                      <a:lnTo>
                        <a:pt x="191" y="446"/>
                      </a:lnTo>
                      <a:lnTo>
                        <a:pt x="203" y="440"/>
                      </a:lnTo>
                      <a:lnTo>
                        <a:pt x="214" y="434"/>
                      </a:lnTo>
                      <a:lnTo>
                        <a:pt x="225" y="425"/>
                      </a:lnTo>
                      <a:lnTo>
                        <a:pt x="235" y="417"/>
                      </a:lnTo>
                      <a:lnTo>
                        <a:pt x="243" y="407"/>
                      </a:lnTo>
                      <a:lnTo>
                        <a:pt x="251" y="397"/>
                      </a:lnTo>
                      <a:lnTo>
                        <a:pt x="258" y="385"/>
                      </a:lnTo>
                      <a:lnTo>
                        <a:pt x="264" y="373"/>
                      </a:lnTo>
                      <a:lnTo>
                        <a:pt x="269" y="360"/>
                      </a:lnTo>
                      <a:lnTo>
                        <a:pt x="272" y="348"/>
                      </a:lnTo>
                      <a:lnTo>
                        <a:pt x="274" y="334"/>
                      </a:lnTo>
                      <a:lnTo>
                        <a:pt x="275" y="319"/>
                      </a:lnTo>
                      <a:lnTo>
                        <a:pt x="275" y="319"/>
                      </a:lnTo>
                      <a:lnTo>
                        <a:pt x="274" y="312"/>
                      </a:lnTo>
                      <a:lnTo>
                        <a:pt x="273" y="304"/>
                      </a:lnTo>
                      <a:lnTo>
                        <a:pt x="269" y="285"/>
                      </a:lnTo>
                      <a:lnTo>
                        <a:pt x="262" y="263"/>
                      </a:lnTo>
                      <a:lnTo>
                        <a:pt x="253" y="237"/>
                      </a:lnTo>
                      <a:lnTo>
                        <a:pt x="242" y="212"/>
                      </a:lnTo>
                      <a:lnTo>
                        <a:pt x="231" y="185"/>
                      </a:lnTo>
                      <a:lnTo>
                        <a:pt x="206" y="132"/>
                      </a:lnTo>
                      <a:lnTo>
                        <a:pt x="181" y="81"/>
                      </a:lnTo>
                      <a:lnTo>
                        <a:pt x="160" y="39"/>
                      </a:lnTo>
                      <a:lnTo>
                        <a:pt x="138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3" name="Freeform 37">
                  <a:extLst>
                    <a:ext uri="{FF2B5EF4-FFF2-40B4-BE49-F238E27FC236}">
                      <a16:creationId xmlns:a16="http://schemas.microsoft.com/office/drawing/2014/main" id="{7D46744B-B898-4315-990E-4BD5A7B77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3664" y="3563937"/>
                  <a:ext cx="63501" cy="103188"/>
                </a:xfrm>
                <a:custGeom>
                  <a:avLst/>
                  <a:gdLst>
                    <a:gd name="T0" fmla="*/ 138 w 274"/>
                    <a:gd name="T1" fmla="*/ 0 h 456"/>
                    <a:gd name="T2" fmla="*/ 138 w 274"/>
                    <a:gd name="T3" fmla="*/ 0 h 456"/>
                    <a:gd name="T4" fmla="*/ 116 w 274"/>
                    <a:gd name="T5" fmla="*/ 39 h 456"/>
                    <a:gd name="T6" fmla="*/ 94 w 274"/>
                    <a:gd name="T7" fmla="*/ 80 h 456"/>
                    <a:gd name="T8" fmla="*/ 68 w 274"/>
                    <a:gd name="T9" fmla="*/ 131 h 456"/>
                    <a:gd name="T10" fmla="*/ 43 w 274"/>
                    <a:gd name="T11" fmla="*/ 184 h 456"/>
                    <a:gd name="T12" fmla="*/ 32 w 274"/>
                    <a:gd name="T13" fmla="*/ 212 h 456"/>
                    <a:gd name="T14" fmla="*/ 21 w 274"/>
                    <a:gd name="T15" fmla="*/ 237 h 456"/>
                    <a:gd name="T16" fmla="*/ 13 w 274"/>
                    <a:gd name="T17" fmla="*/ 262 h 456"/>
                    <a:gd name="T18" fmla="*/ 7 w 274"/>
                    <a:gd name="T19" fmla="*/ 284 h 456"/>
                    <a:gd name="T20" fmla="*/ 1 w 274"/>
                    <a:gd name="T21" fmla="*/ 303 h 456"/>
                    <a:gd name="T22" fmla="*/ 0 w 274"/>
                    <a:gd name="T23" fmla="*/ 311 h 456"/>
                    <a:gd name="T24" fmla="*/ 0 w 274"/>
                    <a:gd name="T25" fmla="*/ 320 h 456"/>
                    <a:gd name="T26" fmla="*/ 0 w 274"/>
                    <a:gd name="T27" fmla="*/ 320 h 456"/>
                    <a:gd name="T28" fmla="*/ 1 w 274"/>
                    <a:gd name="T29" fmla="*/ 333 h 456"/>
                    <a:gd name="T30" fmla="*/ 3 w 274"/>
                    <a:gd name="T31" fmla="*/ 347 h 456"/>
                    <a:gd name="T32" fmla="*/ 7 w 274"/>
                    <a:gd name="T33" fmla="*/ 359 h 456"/>
                    <a:gd name="T34" fmla="*/ 11 w 274"/>
                    <a:gd name="T35" fmla="*/ 372 h 456"/>
                    <a:gd name="T36" fmla="*/ 17 w 274"/>
                    <a:gd name="T37" fmla="*/ 385 h 456"/>
                    <a:gd name="T38" fmla="*/ 23 w 274"/>
                    <a:gd name="T39" fmla="*/ 396 h 456"/>
                    <a:gd name="T40" fmla="*/ 32 w 274"/>
                    <a:gd name="T41" fmla="*/ 407 h 456"/>
                    <a:gd name="T42" fmla="*/ 40 w 274"/>
                    <a:gd name="T43" fmla="*/ 416 h 456"/>
                    <a:gd name="T44" fmla="*/ 50 w 274"/>
                    <a:gd name="T45" fmla="*/ 424 h 456"/>
                    <a:gd name="T46" fmla="*/ 61 w 274"/>
                    <a:gd name="T47" fmla="*/ 433 h 456"/>
                    <a:gd name="T48" fmla="*/ 72 w 274"/>
                    <a:gd name="T49" fmla="*/ 439 h 456"/>
                    <a:gd name="T50" fmla="*/ 84 w 274"/>
                    <a:gd name="T51" fmla="*/ 445 h 456"/>
                    <a:gd name="T52" fmla="*/ 97 w 274"/>
                    <a:gd name="T53" fmla="*/ 450 h 456"/>
                    <a:gd name="T54" fmla="*/ 109 w 274"/>
                    <a:gd name="T55" fmla="*/ 454 h 456"/>
                    <a:gd name="T56" fmla="*/ 123 w 274"/>
                    <a:gd name="T57" fmla="*/ 456 h 456"/>
                    <a:gd name="T58" fmla="*/ 138 w 274"/>
                    <a:gd name="T59" fmla="*/ 456 h 456"/>
                    <a:gd name="T60" fmla="*/ 138 w 274"/>
                    <a:gd name="T61" fmla="*/ 456 h 456"/>
                    <a:gd name="T62" fmla="*/ 151 w 274"/>
                    <a:gd name="T63" fmla="*/ 456 h 456"/>
                    <a:gd name="T64" fmla="*/ 165 w 274"/>
                    <a:gd name="T65" fmla="*/ 454 h 456"/>
                    <a:gd name="T66" fmla="*/ 177 w 274"/>
                    <a:gd name="T67" fmla="*/ 450 h 456"/>
                    <a:gd name="T68" fmla="*/ 190 w 274"/>
                    <a:gd name="T69" fmla="*/ 445 h 456"/>
                    <a:gd name="T70" fmla="*/ 203 w 274"/>
                    <a:gd name="T71" fmla="*/ 439 h 456"/>
                    <a:gd name="T72" fmla="*/ 214 w 274"/>
                    <a:gd name="T73" fmla="*/ 433 h 456"/>
                    <a:gd name="T74" fmla="*/ 225 w 274"/>
                    <a:gd name="T75" fmla="*/ 424 h 456"/>
                    <a:gd name="T76" fmla="*/ 234 w 274"/>
                    <a:gd name="T77" fmla="*/ 416 h 456"/>
                    <a:gd name="T78" fmla="*/ 242 w 274"/>
                    <a:gd name="T79" fmla="*/ 407 h 456"/>
                    <a:gd name="T80" fmla="*/ 251 w 274"/>
                    <a:gd name="T81" fmla="*/ 396 h 456"/>
                    <a:gd name="T82" fmla="*/ 257 w 274"/>
                    <a:gd name="T83" fmla="*/ 385 h 456"/>
                    <a:gd name="T84" fmla="*/ 263 w 274"/>
                    <a:gd name="T85" fmla="*/ 372 h 456"/>
                    <a:gd name="T86" fmla="*/ 268 w 274"/>
                    <a:gd name="T87" fmla="*/ 359 h 456"/>
                    <a:gd name="T88" fmla="*/ 272 w 274"/>
                    <a:gd name="T89" fmla="*/ 347 h 456"/>
                    <a:gd name="T90" fmla="*/ 274 w 274"/>
                    <a:gd name="T91" fmla="*/ 333 h 456"/>
                    <a:gd name="T92" fmla="*/ 274 w 274"/>
                    <a:gd name="T93" fmla="*/ 320 h 456"/>
                    <a:gd name="T94" fmla="*/ 274 w 274"/>
                    <a:gd name="T95" fmla="*/ 320 h 456"/>
                    <a:gd name="T96" fmla="*/ 274 w 274"/>
                    <a:gd name="T97" fmla="*/ 311 h 456"/>
                    <a:gd name="T98" fmla="*/ 273 w 274"/>
                    <a:gd name="T99" fmla="*/ 303 h 456"/>
                    <a:gd name="T100" fmla="*/ 269 w 274"/>
                    <a:gd name="T101" fmla="*/ 284 h 456"/>
                    <a:gd name="T102" fmla="*/ 261 w 274"/>
                    <a:gd name="T103" fmla="*/ 262 h 456"/>
                    <a:gd name="T104" fmla="*/ 253 w 274"/>
                    <a:gd name="T105" fmla="*/ 237 h 456"/>
                    <a:gd name="T106" fmla="*/ 242 w 274"/>
                    <a:gd name="T107" fmla="*/ 212 h 456"/>
                    <a:gd name="T108" fmla="*/ 231 w 274"/>
                    <a:gd name="T109" fmla="*/ 184 h 456"/>
                    <a:gd name="T110" fmla="*/ 206 w 274"/>
                    <a:gd name="T111" fmla="*/ 131 h 456"/>
                    <a:gd name="T112" fmla="*/ 181 w 274"/>
                    <a:gd name="T113" fmla="*/ 80 h 456"/>
                    <a:gd name="T114" fmla="*/ 159 w 274"/>
                    <a:gd name="T115" fmla="*/ 39 h 456"/>
                    <a:gd name="T116" fmla="*/ 138 w 274"/>
                    <a:gd name="T117" fmla="*/ 0 h 456"/>
                    <a:gd name="T118" fmla="*/ 138 w 274"/>
                    <a:gd name="T11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74" h="456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116" y="39"/>
                      </a:lnTo>
                      <a:lnTo>
                        <a:pt x="94" y="80"/>
                      </a:lnTo>
                      <a:lnTo>
                        <a:pt x="68" y="131"/>
                      </a:lnTo>
                      <a:lnTo>
                        <a:pt x="43" y="184"/>
                      </a:lnTo>
                      <a:lnTo>
                        <a:pt x="32" y="212"/>
                      </a:lnTo>
                      <a:lnTo>
                        <a:pt x="21" y="237"/>
                      </a:lnTo>
                      <a:lnTo>
                        <a:pt x="13" y="262"/>
                      </a:lnTo>
                      <a:lnTo>
                        <a:pt x="7" y="284"/>
                      </a:lnTo>
                      <a:lnTo>
                        <a:pt x="1" y="303"/>
                      </a:lnTo>
                      <a:lnTo>
                        <a:pt x="0" y="311"/>
                      </a:lnTo>
                      <a:lnTo>
                        <a:pt x="0" y="320"/>
                      </a:lnTo>
                      <a:lnTo>
                        <a:pt x="0" y="320"/>
                      </a:lnTo>
                      <a:lnTo>
                        <a:pt x="1" y="333"/>
                      </a:lnTo>
                      <a:lnTo>
                        <a:pt x="3" y="347"/>
                      </a:lnTo>
                      <a:lnTo>
                        <a:pt x="7" y="359"/>
                      </a:lnTo>
                      <a:lnTo>
                        <a:pt x="11" y="372"/>
                      </a:lnTo>
                      <a:lnTo>
                        <a:pt x="17" y="385"/>
                      </a:lnTo>
                      <a:lnTo>
                        <a:pt x="23" y="396"/>
                      </a:lnTo>
                      <a:lnTo>
                        <a:pt x="32" y="407"/>
                      </a:lnTo>
                      <a:lnTo>
                        <a:pt x="40" y="416"/>
                      </a:lnTo>
                      <a:lnTo>
                        <a:pt x="50" y="424"/>
                      </a:lnTo>
                      <a:lnTo>
                        <a:pt x="61" y="433"/>
                      </a:lnTo>
                      <a:lnTo>
                        <a:pt x="72" y="439"/>
                      </a:lnTo>
                      <a:lnTo>
                        <a:pt x="84" y="445"/>
                      </a:lnTo>
                      <a:lnTo>
                        <a:pt x="97" y="450"/>
                      </a:lnTo>
                      <a:lnTo>
                        <a:pt x="109" y="454"/>
                      </a:lnTo>
                      <a:lnTo>
                        <a:pt x="123" y="456"/>
                      </a:lnTo>
                      <a:lnTo>
                        <a:pt x="138" y="456"/>
                      </a:lnTo>
                      <a:lnTo>
                        <a:pt x="138" y="456"/>
                      </a:lnTo>
                      <a:lnTo>
                        <a:pt x="151" y="456"/>
                      </a:lnTo>
                      <a:lnTo>
                        <a:pt x="165" y="454"/>
                      </a:lnTo>
                      <a:lnTo>
                        <a:pt x="177" y="450"/>
                      </a:lnTo>
                      <a:lnTo>
                        <a:pt x="190" y="445"/>
                      </a:lnTo>
                      <a:lnTo>
                        <a:pt x="203" y="439"/>
                      </a:lnTo>
                      <a:lnTo>
                        <a:pt x="214" y="433"/>
                      </a:lnTo>
                      <a:lnTo>
                        <a:pt x="225" y="424"/>
                      </a:lnTo>
                      <a:lnTo>
                        <a:pt x="234" y="416"/>
                      </a:lnTo>
                      <a:lnTo>
                        <a:pt x="242" y="407"/>
                      </a:lnTo>
                      <a:lnTo>
                        <a:pt x="251" y="396"/>
                      </a:lnTo>
                      <a:lnTo>
                        <a:pt x="257" y="385"/>
                      </a:lnTo>
                      <a:lnTo>
                        <a:pt x="263" y="372"/>
                      </a:lnTo>
                      <a:lnTo>
                        <a:pt x="268" y="359"/>
                      </a:lnTo>
                      <a:lnTo>
                        <a:pt x="272" y="347"/>
                      </a:lnTo>
                      <a:lnTo>
                        <a:pt x="274" y="333"/>
                      </a:lnTo>
                      <a:lnTo>
                        <a:pt x="274" y="320"/>
                      </a:lnTo>
                      <a:lnTo>
                        <a:pt x="274" y="320"/>
                      </a:lnTo>
                      <a:lnTo>
                        <a:pt x="274" y="311"/>
                      </a:lnTo>
                      <a:lnTo>
                        <a:pt x="273" y="303"/>
                      </a:lnTo>
                      <a:lnTo>
                        <a:pt x="269" y="284"/>
                      </a:lnTo>
                      <a:lnTo>
                        <a:pt x="261" y="262"/>
                      </a:lnTo>
                      <a:lnTo>
                        <a:pt x="253" y="237"/>
                      </a:lnTo>
                      <a:lnTo>
                        <a:pt x="242" y="212"/>
                      </a:lnTo>
                      <a:lnTo>
                        <a:pt x="231" y="184"/>
                      </a:lnTo>
                      <a:lnTo>
                        <a:pt x="206" y="131"/>
                      </a:lnTo>
                      <a:lnTo>
                        <a:pt x="181" y="80"/>
                      </a:lnTo>
                      <a:lnTo>
                        <a:pt x="159" y="39"/>
                      </a:lnTo>
                      <a:lnTo>
                        <a:pt x="138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18" name="Grupa 17">
                <a:extLst>
                  <a:ext uri="{FF2B5EF4-FFF2-40B4-BE49-F238E27FC236}">
                    <a16:creationId xmlns:a16="http://schemas.microsoft.com/office/drawing/2014/main" id="{09674C03-8D75-4B44-9A14-F530D52981DA}"/>
                  </a:ext>
                </a:extLst>
              </p:cNvPr>
              <p:cNvGrpSpPr/>
              <p:nvPr/>
            </p:nvGrpSpPr>
            <p:grpSpPr>
              <a:xfrm>
                <a:off x="6867360" y="933153"/>
                <a:ext cx="1838081" cy="826611"/>
                <a:chOff x="6984784" y="933153"/>
                <a:chExt cx="1838081" cy="826611"/>
              </a:xfrm>
            </p:grpSpPr>
            <p:grpSp>
              <p:nvGrpSpPr>
                <p:cNvPr id="26" name="Grupa 25">
                  <a:extLst>
                    <a:ext uri="{FF2B5EF4-FFF2-40B4-BE49-F238E27FC236}">
                      <a16:creationId xmlns:a16="http://schemas.microsoft.com/office/drawing/2014/main" id="{CE2864AA-0201-46AF-B8C2-0865AB1B7650}"/>
                    </a:ext>
                  </a:extLst>
                </p:cNvPr>
                <p:cNvGrpSpPr/>
                <p:nvPr/>
              </p:nvGrpSpPr>
              <p:grpSpPr>
                <a:xfrm>
                  <a:off x="6984784" y="1079214"/>
                  <a:ext cx="1838081" cy="680550"/>
                  <a:chOff x="6925897" y="1301039"/>
                  <a:chExt cx="1838081" cy="680550"/>
                </a:xfrm>
              </p:grpSpPr>
              <p:sp>
                <p:nvSpPr>
                  <p:cNvPr id="34" name="Prostokąt 33">
                    <a:extLst>
                      <a:ext uri="{FF2B5EF4-FFF2-40B4-BE49-F238E27FC236}">
                        <a16:creationId xmlns:a16="http://schemas.microsoft.com/office/drawing/2014/main" id="{0BCF9FD7-84C1-4DC4-9C9C-C049B8814FC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923249" y="1396764"/>
                    <a:ext cx="83119" cy="77824"/>
                  </a:xfrm>
                  <a:prstGeom prst="rect">
                    <a:avLst/>
                  </a:prstGeom>
                  <a:solidFill>
                    <a:srgbClr val="47576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Prostokąt 34">
                    <a:extLst>
                      <a:ext uri="{FF2B5EF4-FFF2-40B4-BE49-F238E27FC236}">
                        <a16:creationId xmlns:a16="http://schemas.microsoft.com/office/drawing/2014/main" id="{06780DC2-FF2B-426C-8379-475FBDAA2C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923249" y="1537489"/>
                    <a:ext cx="83119" cy="77824"/>
                  </a:xfrm>
                  <a:prstGeom prst="rect">
                    <a:avLst/>
                  </a:prstGeom>
                  <a:solidFill>
                    <a:srgbClr val="AB7A5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pole tekstowe 35">
                    <a:extLst>
                      <a:ext uri="{FF2B5EF4-FFF2-40B4-BE49-F238E27FC236}">
                        <a16:creationId xmlns:a16="http://schemas.microsoft.com/office/drawing/2014/main" id="{466E530E-1142-47EF-9BE2-105B8C72CC67}"/>
                      </a:ext>
                    </a:extLst>
                  </p:cNvPr>
                  <p:cNvSpPr txBox="1"/>
                  <p:nvPr/>
                </p:nvSpPr>
                <p:spPr>
                  <a:xfrm>
                    <a:off x="6970475" y="1301039"/>
                    <a:ext cx="1793503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050"/>
                      <a:t>25-34 lata</a:t>
                    </a:r>
                  </a:p>
                </p:txBody>
              </p:sp>
              <p:sp>
                <p:nvSpPr>
                  <p:cNvPr id="37" name="pole tekstowe 36">
                    <a:extLst>
                      <a:ext uri="{FF2B5EF4-FFF2-40B4-BE49-F238E27FC236}">
                        <a16:creationId xmlns:a16="http://schemas.microsoft.com/office/drawing/2014/main" id="{DB587F60-05D4-423A-B247-B1748F1AFF26}"/>
                      </a:ext>
                    </a:extLst>
                  </p:cNvPr>
                  <p:cNvSpPr txBox="1"/>
                  <p:nvPr/>
                </p:nvSpPr>
                <p:spPr>
                  <a:xfrm>
                    <a:off x="6970475" y="1443250"/>
                    <a:ext cx="1793503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050"/>
                      <a:t>35-44 lat</a:t>
                    </a:r>
                  </a:p>
                </p:txBody>
              </p:sp>
              <p:sp>
                <p:nvSpPr>
                  <p:cNvPr id="38" name="pole tekstowe 37">
                    <a:extLst>
                      <a:ext uri="{FF2B5EF4-FFF2-40B4-BE49-F238E27FC236}">
                        <a16:creationId xmlns:a16="http://schemas.microsoft.com/office/drawing/2014/main" id="{314DEE14-6392-41AB-B0DF-544262DFA88C}"/>
                      </a:ext>
                    </a:extLst>
                  </p:cNvPr>
                  <p:cNvSpPr txBox="1"/>
                  <p:nvPr/>
                </p:nvSpPr>
                <p:spPr>
                  <a:xfrm>
                    <a:off x="6970475" y="1585461"/>
                    <a:ext cx="1793503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050"/>
                      <a:t>45-59 lat</a:t>
                    </a:r>
                  </a:p>
                </p:txBody>
              </p:sp>
              <p:sp>
                <p:nvSpPr>
                  <p:cNvPr id="39" name="Prostokąt 38">
                    <a:extLst>
                      <a:ext uri="{FF2B5EF4-FFF2-40B4-BE49-F238E27FC236}">
                        <a16:creationId xmlns:a16="http://schemas.microsoft.com/office/drawing/2014/main" id="{9986B7DC-9F7D-4F13-B2F0-85F865CC02D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923249" y="1678214"/>
                    <a:ext cx="83119" cy="77824"/>
                  </a:xfrm>
                  <a:prstGeom prst="rect">
                    <a:avLst/>
                  </a:prstGeom>
                  <a:solidFill>
                    <a:srgbClr val="DD896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Prostokąt 39">
                    <a:extLst>
                      <a:ext uri="{FF2B5EF4-FFF2-40B4-BE49-F238E27FC236}">
                        <a16:creationId xmlns:a16="http://schemas.microsoft.com/office/drawing/2014/main" id="{3A789BD0-139F-43B7-B766-22F3C4B9977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923249" y="1818939"/>
                    <a:ext cx="83119" cy="77824"/>
                  </a:xfrm>
                  <a:prstGeom prst="rect">
                    <a:avLst/>
                  </a:prstGeom>
                  <a:solidFill>
                    <a:srgbClr val="A11A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sz="10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pole tekstowe 40">
                    <a:extLst>
                      <a:ext uri="{FF2B5EF4-FFF2-40B4-BE49-F238E27FC236}">
                        <a16:creationId xmlns:a16="http://schemas.microsoft.com/office/drawing/2014/main" id="{02BD3E20-C27B-4537-852C-2379462F1BAB}"/>
                      </a:ext>
                    </a:extLst>
                  </p:cNvPr>
                  <p:cNvSpPr txBox="1"/>
                  <p:nvPr/>
                </p:nvSpPr>
                <p:spPr>
                  <a:xfrm>
                    <a:off x="6970475" y="1727673"/>
                    <a:ext cx="1793503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050"/>
                      <a:t>60 i więcej lat</a:t>
                    </a:r>
                  </a:p>
                </p:txBody>
              </p:sp>
            </p:grpSp>
            <p:sp>
              <p:nvSpPr>
                <p:cNvPr id="10" name="Prostokąt 9">
                  <a:extLst>
                    <a:ext uri="{FF2B5EF4-FFF2-40B4-BE49-F238E27FC236}">
                      <a16:creationId xmlns:a16="http://schemas.microsoft.com/office/drawing/2014/main" id="{A1179E6B-C9D6-4D24-A20D-F2BE4B048CCA}"/>
                    </a:ext>
                  </a:extLst>
                </p:cNvPr>
                <p:cNvSpPr/>
                <p:nvPr/>
              </p:nvSpPr>
              <p:spPr>
                <a:xfrm rot="16200000">
                  <a:off x="6982138" y="1040722"/>
                  <a:ext cx="83119" cy="77824"/>
                </a:xfrm>
                <a:prstGeom prst="rect">
                  <a:avLst/>
                </a:prstGeom>
                <a:solidFill>
                  <a:srgbClr val="BDBD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pole tekstowe 10">
                  <a:extLst>
                    <a:ext uri="{FF2B5EF4-FFF2-40B4-BE49-F238E27FC236}">
                      <a16:creationId xmlns:a16="http://schemas.microsoft.com/office/drawing/2014/main" id="{04F7D9F6-5DF9-4060-A182-14A988AF2E8B}"/>
                    </a:ext>
                  </a:extLst>
                </p:cNvPr>
                <p:cNvSpPr txBox="1"/>
                <p:nvPr/>
              </p:nvSpPr>
              <p:spPr>
                <a:xfrm>
                  <a:off x="7022739" y="933153"/>
                  <a:ext cx="179350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/>
                    <a:t>15-24 lata</a:t>
                  </a:r>
                  <a:r>
                    <a:rPr lang="pl-PL" sz="1050">
                      <a:solidFill>
                        <a:schemeClr val="accent6">
                          <a:lumMod val="75000"/>
                        </a:schemeClr>
                      </a:solidFill>
                    </a:rPr>
                    <a:t>*</a:t>
                  </a:r>
                </a:p>
              </p:txBody>
            </p:sp>
          </p:grpSp>
        </p:grp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480E520C-F2CF-4988-8857-91B6A7DD1C29}"/>
                </a:ext>
              </a:extLst>
            </p:cNvPr>
            <p:cNvSpPr txBox="1"/>
            <p:nvPr/>
          </p:nvSpPr>
          <p:spPr>
            <a:xfrm>
              <a:off x="6744148" y="1686768"/>
              <a:ext cx="240194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l-PL" sz="800" i="1">
                  <a:solidFill>
                    <a:schemeClr val="accent6">
                      <a:lumMod val="75000"/>
                    </a:schemeClr>
                  </a:solidFill>
                </a:rPr>
                <a:t>* mała liczebność - wyniki mają charakter jakościowy</a:t>
              </a:r>
            </a:p>
          </p:txBody>
        </p:sp>
      </p:grpSp>
      <p:sp>
        <p:nvSpPr>
          <p:cNvPr id="77" name="Prostokąt 76">
            <a:extLst>
              <a:ext uri="{FF2B5EF4-FFF2-40B4-BE49-F238E27FC236}">
                <a16:creationId xmlns:a16="http://schemas.microsoft.com/office/drawing/2014/main" id="{FC8CF244-6C9B-456B-8C65-D23CABBBDF37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65" name="Symbol zastępczy tekstu 12">
            <a:extLst>
              <a:ext uri="{FF2B5EF4-FFF2-40B4-BE49-F238E27FC236}">
                <a16:creationId xmlns:a16="http://schemas.microsoft.com/office/drawing/2014/main" id="{D449939E-0A8A-4C89-83C7-5CFEFC9B9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650" y="487363"/>
            <a:ext cx="6540500" cy="223837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</p:spTree>
    <p:extLst>
      <p:ext uri="{BB962C8B-B14F-4D97-AF65-F5344CB8AC3E}">
        <p14:creationId xmlns:p14="http://schemas.microsoft.com/office/powerpoint/2010/main" val="307048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25ED4A0-00B5-48EA-B2CD-2423E3CFF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976346"/>
              </p:ext>
            </p:extLst>
          </p:nvPr>
        </p:nvGraphicFramePr>
        <p:xfrm>
          <a:off x="437556" y="2991520"/>
          <a:ext cx="6573208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Najważniejsze obiekty w miejscu zamieszkania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A1. Jakie trzy obiekty uważa Pan(i) za NAJWAŻNIESZE w sąsiedztwie miejsca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</a:p>
          <a:p>
            <a:pPr algn="just"/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581569"/>
              </p:ext>
            </p:extLst>
          </p:nvPr>
        </p:nvGraphicFramePr>
        <p:xfrm>
          <a:off x="33305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755574" y="1420361"/>
            <a:ext cx="4688295" cy="2439258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TOP3</a:t>
            </a:r>
          </a:p>
        </p:txBody>
      </p:sp>
      <p:graphicFrame>
        <p:nvGraphicFramePr>
          <p:cNvPr id="4" name="Tabela 212">
            <a:extLst>
              <a:ext uri="{FF2B5EF4-FFF2-40B4-BE49-F238E27FC236}">
                <a16:creationId xmlns:a16="http://schemas.microsoft.com/office/drawing/2014/main" id="{9F138AE8-B6F8-42A0-AFEF-7107DAE6643D}"/>
              </a:ext>
            </a:extLst>
          </p:cNvPr>
          <p:cNvGraphicFramePr>
            <a:graphicFrameLocks noGrp="1"/>
          </p:cNvGraphicFramePr>
          <p:nvPr/>
        </p:nvGraphicFramePr>
        <p:xfrm>
          <a:off x="755574" y="3274936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 lub inna zieleń miejska niewyposażona w urządzenia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budowle służące rekreacji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wypoczynkowi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Szkoła, przedszkole, żłobek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Opieka medyczna, apteka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Małe sklepy osiedlowe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Tereny rekreacyjno-wypoczynkowe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60" name="Grafika 59">
            <a:extLst>
              <a:ext uri="{FF2B5EF4-FFF2-40B4-BE49-F238E27FC236}">
                <a16:creationId xmlns:a16="http://schemas.microsoft.com/office/drawing/2014/main" id="{B9AE0F19-5747-4B33-949D-D8A389144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3105" y="2929680"/>
            <a:ext cx="334135" cy="334135"/>
          </a:xfrm>
          <a:prstGeom prst="rect">
            <a:avLst/>
          </a:prstGeom>
        </p:spPr>
      </p:pic>
      <p:sp>
        <p:nvSpPr>
          <p:cNvPr id="77" name="Freeform 266">
            <a:extLst>
              <a:ext uri="{FF2B5EF4-FFF2-40B4-BE49-F238E27FC236}">
                <a16:creationId xmlns:a16="http://schemas.microsoft.com/office/drawing/2014/main" id="{C22BB9CB-FBF2-4CCA-9EE3-B07303AED630}"/>
              </a:ext>
            </a:extLst>
          </p:cNvPr>
          <p:cNvSpPr>
            <a:spLocks noEditPoints="1"/>
          </p:cNvSpPr>
          <p:nvPr/>
        </p:nvSpPr>
        <p:spPr bwMode="auto">
          <a:xfrm>
            <a:off x="4483394" y="2991988"/>
            <a:ext cx="242085" cy="237995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8" name="Grafika 77">
            <a:extLst>
              <a:ext uri="{FF2B5EF4-FFF2-40B4-BE49-F238E27FC236}">
                <a16:creationId xmlns:a16="http://schemas.microsoft.com/office/drawing/2014/main" id="{EED9D8C6-5320-464E-BEF0-C165CBB68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7413" y="2949805"/>
            <a:ext cx="314010" cy="314010"/>
          </a:xfrm>
          <a:prstGeom prst="rect">
            <a:avLst/>
          </a:prstGeom>
        </p:spPr>
      </p:pic>
      <p:grpSp>
        <p:nvGrpSpPr>
          <p:cNvPr id="79" name="Grupa 78">
            <a:extLst>
              <a:ext uri="{FF2B5EF4-FFF2-40B4-BE49-F238E27FC236}">
                <a16:creationId xmlns:a16="http://schemas.microsoft.com/office/drawing/2014/main" id="{23ED0325-AE1B-4A11-9E8D-3E0D8D025127}"/>
              </a:ext>
            </a:extLst>
          </p:cNvPr>
          <p:cNvGrpSpPr/>
          <p:nvPr/>
        </p:nvGrpSpPr>
        <p:grpSpPr>
          <a:xfrm>
            <a:off x="6006870" y="3000271"/>
            <a:ext cx="277689" cy="231025"/>
            <a:chOff x="6202780" y="2705267"/>
            <a:chExt cx="673111" cy="560002"/>
          </a:xfrm>
          <a:solidFill>
            <a:schemeClr val="bg1">
              <a:lumMod val="75000"/>
            </a:schemeClr>
          </a:solidFill>
        </p:grpSpPr>
        <p:sp>
          <p:nvSpPr>
            <p:cNvPr id="80" name="Freeform 324">
              <a:extLst>
                <a:ext uri="{FF2B5EF4-FFF2-40B4-BE49-F238E27FC236}">
                  <a16:creationId xmlns:a16="http://schemas.microsoft.com/office/drawing/2014/main" id="{59C1FA18-C9AB-4C9B-B904-B1345EFEB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780" y="2884815"/>
              <a:ext cx="673111" cy="380454"/>
            </a:xfrm>
            <a:custGeom>
              <a:avLst/>
              <a:gdLst>
                <a:gd name="T0" fmla="*/ 0 w 3404"/>
                <a:gd name="T1" fmla="*/ 349 h 1925"/>
                <a:gd name="T2" fmla="*/ 400 w 3404"/>
                <a:gd name="T3" fmla="*/ 361 h 1925"/>
                <a:gd name="T4" fmla="*/ 414 w 3404"/>
                <a:gd name="T5" fmla="*/ 394 h 1925"/>
                <a:gd name="T6" fmla="*/ 399 w 3404"/>
                <a:gd name="T7" fmla="*/ 427 h 1925"/>
                <a:gd name="T8" fmla="*/ 167 w 3404"/>
                <a:gd name="T9" fmla="*/ 442 h 1925"/>
                <a:gd name="T10" fmla="*/ 3029 w 3404"/>
                <a:gd name="T11" fmla="*/ 442 h 1925"/>
                <a:gd name="T12" fmla="*/ 2989 w 3404"/>
                <a:gd name="T13" fmla="*/ 420 h 1925"/>
                <a:gd name="T14" fmla="*/ 2982 w 3404"/>
                <a:gd name="T15" fmla="*/ 387 h 1925"/>
                <a:gd name="T16" fmla="*/ 3000 w 3404"/>
                <a:gd name="T17" fmla="*/ 357 h 1925"/>
                <a:gd name="T18" fmla="*/ 1118 w 3404"/>
                <a:gd name="T19" fmla="*/ 1455 h 1925"/>
                <a:gd name="T20" fmla="*/ 1101 w 3404"/>
                <a:gd name="T21" fmla="*/ 1521 h 1925"/>
                <a:gd name="T22" fmla="*/ 1057 w 3404"/>
                <a:gd name="T23" fmla="*/ 1569 h 1925"/>
                <a:gd name="T24" fmla="*/ 994 w 3404"/>
                <a:gd name="T25" fmla="*/ 1592 h 1925"/>
                <a:gd name="T26" fmla="*/ 939 w 3404"/>
                <a:gd name="T27" fmla="*/ 1587 h 1925"/>
                <a:gd name="T28" fmla="*/ 882 w 3404"/>
                <a:gd name="T29" fmla="*/ 1552 h 1925"/>
                <a:gd name="T30" fmla="*/ 849 w 3404"/>
                <a:gd name="T31" fmla="*/ 1496 h 1925"/>
                <a:gd name="T32" fmla="*/ 843 w 3404"/>
                <a:gd name="T33" fmla="*/ 668 h 1925"/>
                <a:gd name="T34" fmla="*/ 859 w 3404"/>
                <a:gd name="T35" fmla="*/ 602 h 1925"/>
                <a:gd name="T36" fmla="*/ 903 w 3404"/>
                <a:gd name="T37" fmla="*/ 554 h 1925"/>
                <a:gd name="T38" fmla="*/ 966 w 3404"/>
                <a:gd name="T39" fmla="*/ 531 h 1925"/>
                <a:gd name="T40" fmla="*/ 1020 w 3404"/>
                <a:gd name="T41" fmla="*/ 536 h 1925"/>
                <a:gd name="T42" fmla="*/ 1077 w 3404"/>
                <a:gd name="T43" fmla="*/ 570 h 1925"/>
                <a:gd name="T44" fmla="*/ 1112 w 3404"/>
                <a:gd name="T45" fmla="*/ 627 h 1925"/>
                <a:gd name="T46" fmla="*/ 1840 w 3404"/>
                <a:gd name="T47" fmla="*/ 1455 h 1925"/>
                <a:gd name="T48" fmla="*/ 1829 w 3404"/>
                <a:gd name="T49" fmla="*/ 1509 h 1925"/>
                <a:gd name="T50" fmla="*/ 1790 w 3404"/>
                <a:gd name="T51" fmla="*/ 1562 h 1925"/>
                <a:gd name="T52" fmla="*/ 1730 w 3404"/>
                <a:gd name="T53" fmla="*/ 1590 h 1925"/>
                <a:gd name="T54" fmla="*/ 1674 w 3404"/>
                <a:gd name="T55" fmla="*/ 1590 h 1925"/>
                <a:gd name="T56" fmla="*/ 1614 w 3404"/>
                <a:gd name="T57" fmla="*/ 1562 h 1925"/>
                <a:gd name="T58" fmla="*/ 1576 w 3404"/>
                <a:gd name="T59" fmla="*/ 1509 h 1925"/>
                <a:gd name="T60" fmla="*/ 1565 w 3404"/>
                <a:gd name="T61" fmla="*/ 668 h 1925"/>
                <a:gd name="T62" fmla="*/ 1576 w 3404"/>
                <a:gd name="T63" fmla="*/ 614 h 1925"/>
                <a:gd name="T64" fmla="*/ 1614 w 3404"/>
                <a:gd name="T65" fmla="*/ 561 h 1925"/>
                <a:gd name="T66" fmla="*/ 1674 w 3404"/>
                <a:gd name="T67" fmla="*/ 533 h 1925"/>
                <a:gd name="T68" fmla="*/ 1730 w 3404"/>
                <a:gd name="T69" fmla="*/ 533 h 1925"/>
                <a:gd name="T70" fmla="*/ 1790 w 3404"/>
                <a:gd name="T71" fmla="*/ 561 h 1925"/>
                <a:gd name="T72" fmla="*/ 1829 w 3404"/>
                <a:gd name="T73" fmla="*/ 614 h 1925"/>
                <a:gd name="T74" fmla="*/ 1840 w 3404"/>
                <a:gd name="T75" fmla="*/ 1455 h 1925"/>
                <a:gd name="T76" fmla="*/ 2555 w 3404"/>
                <a:gd name="T77" fmla="*/ 1496 h 1925"/>
                <a:gd name="T78" fmla="*/ 2522 w 3404"/>
                <a:gd name="T79" fmla="*/ 1552 h 1925"/>
                <a:gd name="T80" fmla="*/ 2465 w 3404"/>
                <a:gd name="T81" fmla="*/ 1587 h 1925"/>
                <a:gd name="T82" fmla="*/ 2410 w 3404"/>
                <a:gd name="T83" fmla="*/ 1592 h 1925"/>
                <a:gd name="T84" fmla="*/ 2347 w 3404"/>
                <a:gd name="T85" fmla="*/ 1569 h 1925"/>
                <a:gd name="T86" fmla="*/ 2303 w 3404"/>
                <a:gd name="T87" fmla="*/ 1521 h 1925"/>
                <a:gd name="T88" fmla="*/ 2286 w 3404"/>
                <a:gd name="T89" fmla="*/ 1455 h 1925"/>
                <a:gd name="T90" fmla="*/ 2292 w 3404"/>
                <a:gd name="T91" fmla="*/ 627 h 1925"/>
                <a:gd name="T92" fmla="*/ 2327 w 3404"/>
                <a:gd name="T93" fmla="*/ 570 h 1925"/>
                <a:gd name="T94" fmla="*/ 2383 w 3404"/>
                <a:gd name="T95" fmla="*/ 536 h 1925"/>
                <a:gd name="T96" fmla="*/ 2439 w 3404"/>
                <a:gd name="T97" fmla="*/ 531 h 1925"/>
                <a:gd name="T98" fmla="*/ 2501 w 3404"/>
                <a:gd name="T99" fmla="*/ 554 h 1925"/>
                <a:gd name="T100" fmla="*/ 2546 w 3404"/>
                <a:gd name="T101" fmla="*/ 602 h 1925"/>
                <a:gd name="T102" fmla="*/ 2561 w 3404"/>
                <a:gd name="T103" fmla="*/ 668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4" h="1925">
                  <a:moveTo>
                    <a:pt x="3013" y="349"/>
                  </a:moveTo>
                  <a:lnTo>
                    <a:pt x="3404" y="349"/>
                  </a:lnTo>
                  <a:lnTo>
                    <a:pt x="3404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382" y="349"/>
                  </a:lnTo>
                  <a:lnTo>
                    <a:pt x="382" y="349"/>
                  </a:lnTo>
                  <a:lnTo>
                    <a:pt x="388" y="353"/>
                  </a:lnTo>
                  <a:lnTo>
                    <a:pt x="394" y="357"/>
                  </a:lnTo>
                  <a:lnTo>
                    <a:pt x="400" y="361"/>
                  </a:lnTo>
                  <a:lnTo>
                    <a:pt x="404" y="366"/>
                  </a:lnTo>
                  <a:lnTo>
                    <a:pt x="409" y="372"/>
                  </a:lnTo>
                  <a:lnTo>
                    <a:pt x="411" y="379"/>
                  </a:lnTo>
                  <a:lnTo>
                    <a:pt x="412" y="387"/>
                  </a:lnTo>
                  <a:lnTo>
                    <a:pt x="414" y="394"/>
                  </a:lnTo>
                  <a:lnTo>
                    <a:pt x="414" y="394"/>
                  </a:lnTo>
                  <a:lnTo>
                    <a:pt x="412" y="403"/>
                  </a:lnTo>
                  <a:lnTo>
                    <a:pt x="410" y="412"/>
                  </a:lnTo>
                  <a:lnTo>
                    <a:pt x="405" y="420"/>
                  </a:lnTo>
                  <a:lnTo>
                    <a:pt x="399" y="427"/>
                  </a:lnTo>
                  <a:lnTo>
                    <a:pt x="392" y="433"/>
                  </a:lnTo>
                  <a:lnTo>
                    <a:pt x="385" y="437"/>
                  </a:lnTo>
                  <a:lnTo>
                    <a:pt x="375" y="441"/>
                  </a:lnTo>
                  <a:lnTo>
                    <a:pt x="365" y="442"/>
                  </a:lnTo>
                  <a:lnTo>
                    <a:pt x="167" y="442"/>
                  </a:lnTo>
                  <a:lnTo>
                    <a:pt x="373" y="1925"/>
                  </a:lnTo>
                  <a:lnTo>
                    <a:pt x="3031" y="1925"/>
                  </a:lnTo>
                  <a:lnTo>
                    <a:pt x="3237" y="442"/>
                  </a:lnTo>
                  <a:lnTo>
                    <a:pt x="3029" y="442"/>
                  </a:lnTo>
                  <a:lnTo>
                    <a:pt x="3029" y="442"/>
                  </a:lnTo>
                  <a:lnTo>
                    <a:pt x="3019" y="441"/>
                  </a:lnTo>
                  <a:lnTo>
                    <a:pt x="3011" y="437"/>
                  </a:lnTo>
                  <a:lnTo>
                    <a:pt x="3002" y="433"/>
                  </a:lnTo>
                  <a:lnTo>
                    <a:pt x="2995" y="427"/>
                  </a:lnTo>
                  <a:lnTo>
                    <a:pt x="2989" y="420"/>
                  </a:lnTo>
                  <a:lnTo>
                    <a:pt x="2986" y="412"/>
                  </a:lnTo>
                  <a:lnTo>
                    <a:pt x="2982" y="403"/>
                  </a:lnTo>
                  <a:lnTo>
                    <a:pt x="2982" y="394"/>
                  </a:lnTo>
                  <a:lnTo>
                    <a:pt x="2982" y="394"/>
                  </a:lnTo>
                  <a:lnTo>
                    <a:pt x="2982" y="387"/>
                  </a:lnTo>
                  <a:lnTo>
                    <a:pt x="2983" y="379"/>
                  </a:lnTo>
                  <a:lnTo>
                    <a:pt x="2987" y="372"/>
                  </a:lnTo>
                  <a:lnTo>
                    <a:pt x="2990" y="366"/>
                  </a:lnTo>
                  <a:lnTo>
                    <a:pt x="2995" y="361"/>
                  </a:lnTo>
                  <a:lnTo>
                    <a:pt x="3000" y="357"/>
                  </a:lnTo>
                  <a:lnTo>
                    <a:pt x="3006" y="353"/>
                  </a:lnTo>
                  <a:lnTo>
                    <a:pt x="3013" y="349"/>
                  </a:lnTo>
                  <a:lnTo>
                    <a:pt x="3013" y="349"/>
                  </a:lnTo>
                  <a:close/>
                  <a:moveTo>
                    <a:pt x="1118" y="1455"/>
                  </a:moveTo>
                  <a:lnTo>
                    <a:pt x="1118" y="1455"/>
                  </a:lnTo>
                  <a:lnTo>
                    <a:pt x="1117" y="1469"/>
                  </a:lnTo>
                  <a:lnTo>
                    <a:pt x="1115" y="1483"/>
                  </a:lnTo>
                  <a:lnTo>
                    <a:pt x="1112" y="1496"/>
                  </a:lnTo>
                  <a:lnTo>
                    <a:pt x="1107" y="1509"/>
                  </a:lnTo>
                  <a:lnTo>
                    <a:pt x="1101" y="1521"/>
                  </a:lnTo>
                  <a:lnTo>
                    <a:pt x="1094" y="1532"/>
                  </a:lnTo>
                  <a:lnTo>
                    <a:pt x="1087" y="1543"/>
                  </a:lnTo>
                  <a:lnTo>
                    <a:pt x="1077" y="1552"/>
                  </a:lnTo>
                  <a:lnTo>
                    <a:pt x="1067" y="1562"/>
                  </a:lnTo>
                  <a:lnTo>
                    <a:pt x="1057" y="1569"/>
                  </a:lnTo>
                  <a:lnTo>
                    <a:pt x="1046" y="1576"/>
                  </a:lnTo>
                  <a:lnTo>
                    <a:pt x="1034" y="1582"/>
                  </a:lnTo>
                  <a:lnTo>
                    <a:pt x="1020" y="1587"/>
                  </a:lnTo>
                  <a:lnTo>
                    <a:pt x="1007" y="1590"/>
                  </a:lnTo>
                  <a:lnTo>
                    <a:pt x="994" y="1592"/>
                  </a:lnTo>
                  <a:lnTo>
                    <a:pt x="980" y="1593"/>
                  </a:lnTo>
                  <a:lnTo>
                    <a:pt x="980" y="1593"/>
                  </a:lnTo>
                  <a:lnTo>
                    <a:pt x="966" y="1592"/>
                  </a:lnTo>
                  <a:lnTo>
                    <a:pt x="952" y="1590"/>
                  </a:lnTo>
                  <a:lnTo>
                    <a:pt x="939" y="1587"/>
                  </a:lnTo>
                  <a:lnTo>
                    <a:pt x="927" y="1582"/>
                  </a:lnTo>
                  <a:lnTo>
                    <a:pt x="915" y="1576"/>
                  </a:lnTo>
                  <a:lnTo>
                    <a:pt x="903" y="1569"/>
                  </a:lnTo>
                  <a:lnTo>
                    <a:pt x="893" y="1562"/>
                  </a:lnTo>
                  <a:lnTo>
                    <a:pt x="882" y="1552"/>
                  </a:lnTo>
                  <a:lnTo>
                    <a:pt x="874" y="1543"/>
                  </a:lnTo>
                  <a:lnTo>
                    <a:pt x="865" y="1532"/>
                  </a:lnTo>
                  <a:lnTo>
                    <a:pt x="859" y="1521"/>
                  </a:lnTo>
                  <a:lnTo>
                    <a:pt x="853" y="1509"/>
                  </a:lnTo>
                  <a:lnTo>
                    <a:pt x="849" y="1496"/>
                  </a:lnTo>
                  <a:lnTo>
                    <a:pt x="845" y="1483"/>
                  </a:lnTo>
                  <a:lnTo>
                    <a:pt x="843" y="1469"/>
                  </a:lnTo>
                  <a:lnTo>
                    <a:pt x="843" y="1455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53"/>
                  </a:lnTo>
                  <a:lnTo>
                    <a:pt x="845" y="640"/>
                  </a:lnTo>
                  <a:lnTo>
                    <a:pt x="849" y="627"/>
                  </a:lnTo>
                  <a:lnTo>
                    <a:pt x="853" y="614"/>
                  </a:lnTo>
                  <a:lnTo>
                    <a:pt x="859" y="602"/>
                  </a:lnTo>
                  <a:lnTo>
                    <a:pt x="865" y="591"/>
                  </a:lnTo>
                  <a:lnTo>
                    <a:pt x="874" y="580"/>
                  </a:lnTo>
                  <a:lnTo>
                    <a:pt x="882" y="570"/>
                  </a:lnTo>
                  <a:lnTo>
                    <a:pt x="893" y="561"/>
                  </a:lnTo>
                  <a:lnTo>
                    <a:pt x="903" y="554"/>
                  </a:lnTo>
                  <a:lnTo>
                    <a:pt x="915" y="546"/>
                  </a:lnTo>
                  <a:lnTo>
                    <a:pt x="927" y="540"/>
                  </a:lnTo>
                  <a:lnTo>
                    <a:pt x="939" y="536"/>
                  </a:lnTo>
                  <a:lnTo>
                    <a:pt x="952" y="533"/>
                  </a:lnTo>
                  <a:lnTo>
                    <a:pt x="966" y="531"/>
                  </a:lnTo>
                  <a:lnTo>
                    <a:pt x="980" y="530"/>
                  </a:lnTo>
                  <a:lnTo>
                    <a:pt x="980" y="530"/>
                  </a:lnTo>
                  <a:lnTo>
                    <a:pt x="994" y="531"/>
                  </a:lnTo>
                  <a:lnTo>
                    <a:pt x="1007" y="533"/>
                  </a:lnTo>
                  <a:lnTo>
                    <a:pt x="1020" y="536"/>
                  </a:lnTo>
                  <a:lnTo>
                    <a:pt x="1034" y="540"/>
                  </a:lnTo>
                  <a:lnTo>
                    <a:pt x="1046" y="546"/>
                  </a:lnTo>
                  <a:lnTo>
                    <a:pt x="1057" y="554"/>
                  </a:lnTo>
                  <a:lnTo>
                    <a:pt x="1067" y="561"/>
                  </a:lnTo>
                  <a:lnTo>
                    <a:pt x="1077" y="570"/>
                  </a:lnTo>
                  <a:lnTo>
                    <a:pt x="1087" y="580"/>
                  </a:lnTo>
                  <a:lnTo>
                    <a:pt x="1094" y="591"/>
                  </a:lnTo>
                  <a:lnTo>
                    <a:pt x="1101" y="602"/>
                  </a:lnTo>
                  <a:lnTo>
                    <a:pt x="1107" y="614"/>
                  </a:lnTo>
                  <a:lnTo>
                    <a:pt x="1112" y="627"/>
                  </a:lnTo>
                  <a:lnTo>
                    <a:pt x="1115" y="640"/>
                  </a:lnTo>
                  <a:lnTo>
                    <a:pt x="1117" y="653"/>
                  </a:lnTo>
                  <a:lnTo>
                    <a:pt x="1118" y="668"/>
                  </a:lnTo>
                  <a:lnTo>
                    <a:pt x="1118" y="1455"/>
                  </a:lnTo>
                  <a:close/>
                  <a:moveTo>
                    <a:pt x="1840" y="1455"/>
                  </a:moveTo>
                  <a:lnTo>
                    <a:pt x="1840" y="1455"/>
                  </a:lnTo>
                  <a:lnTo>
                    <a:pt x="1839" y="1469"/>
                  </a:lnTo>
                  <a:lnTo>
                    <a:pt x="1837" y="1483"/>
                  </a:lnTo>
                  <a:lnTo>
                    <a:pt x="1834" y="1496"/>
                  </a:lnTo>
                  <a:lnTo>
                    <a:pt x="1829" y="1509"/>
                  </a:lnTo>
                  <a:lnTo>
                    <a:pt x="1823" y="1521"/>
                  </a:lnTo>
                  <a:lnTo>
                    <a:pt x="1816" y="1532"/>
                  </a:lnTo>
                  <a:lnTo>
                    <a:pt x="1808" y="1543"/>
                  </a:lnTo>
                  <a:lnTo>
                    <a:pt x="1799" y="1552"/>
                  </a:lnTo>
                  <a:lnTo>
                    <a:pt x="1790" y="1562"/>
                  </a:lnTo>
                  <a:lnTo>
                    <a:pt x="1779" y="1569"/>
                  </a:lnTo>
                  <a:lnTo>
                    <a:pt x="1768" y="1576"/>
                  </a:lnTo>
                  <a:lnTo>
                    <a:pt x="1756" y="1582"/>
                  </a:lnTo>
                  <a:lnTo>
                    <a:pt x="1743" y="1587"/>
                  </a:lnTo>
                  <a:lnTo>
                    <a:pt x="1730" y="1590"/>
                  </a:lnTo>
                  <a:lnTo>
                    <a:pt x="1716" y="1592"/>
                  </a:lnTo>
                  <a:lnTo>
                    <a:pt x="1702" y="1593"/>
                  </a:lnTo>
                  <a:lnTo>
                    <a:pt x="1702" y="1593"/>
                  </a:lnTo>
                  <a:lnTo>
                    <a:pt x="1688" y="1592"/>
                  </a:lnTo>
                  <a:lnTo>
                    <a:pt x="1674" y="1590"/>
                  </a:lnTo>
                  <a:lnTo>
                    <a:pt x="1661" y="1587"/>
                  </a:lnTo>
                  <a:lnTo>
                    <a:pt x="1648" y="1582"/>
                  </a:lnTo>
                  <a:lnTo>
                    <a:pt x="1636" y="1576"/>
                  </a:lnTo>
                  <a:lnTo>
                    <a:pt x="1625" y="1569"/>
                  </a:lnTo>
                  <a:lnTo>
                    <a:pt x="1614" y="1562"/>
                  </a:lnTo>
                  <a:lnTo>
                    <a:pt x="1605" y="1552"/>
                  </a:lnTo>
                  <a:lnTo>
                    <a:pt x="1596" y="1543"/>
                  </a:lnTo>
                  <a:lnTo>
                    <a:pt x="1588" y="1532"/>
                  </a:lnTo>
                  <a:lnTo>
                    <a:pt x="1581" y="1521"/>
                  </a:lnTo>
                  <a:lnTo>
                    <a:pt x="1576" y="1509"/>
                  </a:lnTo>
                  <a:lnTo>
                    <a:pt x="1571" y="1496"/>
                  </a:lnTo>
                  <a:lnTo>
                    <a:pt x="1567" y="1483"/>
                  </a:lnTo>
                  <a:lnTo>
                    <a:pt x="1565" y="1469"/>
                  </a:lnTo>
                  <a:lnTo>
                    <a:pt x="1565" y="1455"/>
                  </a:lnTo>
                  <a:lnTo>
                    <a:pt x="1565" y="668"/>
                  </a:lnTo>
                  <a:lnTo>
                    <a:pt x="1565" y="668"/>
                  </a:lnTo>
                  <a:lnTo>
                    <a:pt x="1565" y="653"/>
                  </a:lnTo>
                  <a:lnTo>
                    <a:pt x="1567" y="640"/>
                  </a:lnTo>
                  <a:lnTo>
                    <a:pt x="1571" y="627"/>
                  </a:lnTo>
                  <a:lnTo>
                    <a:pt x="1576" y="614"/>
                  </a:lnTo>
                  <a:lnTo>
                    <a:pt x="1581" y="602"/>
                  </a:lnTo>
                  <a:lnTo>
                    <a:pt x="1588" y="591"/>
                  </a:lnTo>
                  <a:lnTo>
                    <a:pt x="1596" y="580"/>
                  </a:lnTo>
                  <a:lnTo>
                    <a:pt x="1605" y="570"/>
                  </a:lnTo>
                  <a:lnTo>
                    <a:pt x="1614" y="561"/>
                  </a:lnTo>
                  <a:lnTo>
                    <a:pt x="1625" y="554"/>
                  </a:lnTo>
                  <a:lnTo>
                    <a:pt x="1636" y="546"/>
                  </a:lnTo>
                  <a:lnTo>
                    <a:pt x="1648" y="540"/>
                  </a:lnTo>
                  <a:lnTo>
                    <a:pt x="1661" y="536"/>
                  </a:lnTo>
                  <a:lnTo>
                    <a:pt x="1674" y="533"/>
                  </a:lnTo>
                  <a:lnTo>
                    <a:pt x="1688" y="531"/>
                  </a:lnTo>
                  <a:lnTo>
                    <a:pt x="1702" y="530"/>
                  </a:lnTo>
                  <a:lnTo>
                    <a:pt x="1702" y="530"/>
                  </a:lnTo>
                  <a:lnTo>
                    <a:pt x="1716" y="531"/>
                  </a:lnTo>
                  <a:lnTo>
                    <a:pt x="1730" y="533"/>
                  </a:lnTo>
                  <a:lnTo>
                    <a:pt x="1743" y="536"/>
                  </a:lnTo>
                  <a:lnTo>
                    <a:pt x="1756" y="540"/>
                  </a:lnTo>
                  <a:lnTo>
                    <a:pt x="1768" y="546"/>
                  </a:lnTo>
                  <a:lnTo>
                    <a:pt x="1779" y="554"/>
                  </a:lnTo>
                  <a:lnTo>
                    <a:pt x="1790" y="561"/>
                  </a:lnTo>
                  <a:lnTo>
                    <a:pt x="1799" y="570"/>
                  </a:lnTo>
                  <a:lnTo>
                    <a:pt x="1808" y="580"/>
                  </a:lnTo>
                  <a:lnTo>
                    <a:pt x="1816" y="591"/>
                  </a:lnTo>
                  <a:lnTo>
                    <a:pt x="1823" y="602"/>
                  </a:lnTo>
                  <a:lnTo>
                    <a:pt x="1829" y="614"/>
                  </a:lnTo>
                  <a:lnTo>
                    <a:pt x="1834" y="627"/>
                  </a:lnTo>
                  <a:lnTo>
                    <a:pt x="1837" y="640"/>
                  </a:lnTo>
                  <a:lnTo>
                    <a:pt x="1839" y="653"/>
                  </a:lnTo>
                  <a:lnTo>
                    <a:pt x="1840" y="668"/>
                  </a:lnTo>
                  <a:lnTo>
                    <a:pt x="1840" y="1455"/>
                  </a:lnTo>
                  <a:close/>
                  <a:moveTo>
                    <a:pt x="2561" y="1455"/>
                  </a:moveTo>
                  <a:lnTo>
                    <a:pt x="2561" y="1455"/>
                  </a:lnTo>
                  <a:lnTo>
                    <a:pt x="2561" y="1469"/>
                  </a:lnTo>
                  <a:lnTo>
                    <a:pt x="2559" y="1483"/>
                  </a:lnTo>
                  <a:lnTo>
                    <a:pt x="2555" y="1496"/>
                  </a:lnTo>
                  <a:lnTo>
                    <a:pt x="2550" y="1509"/>
                  </a:lnTo>
                  <a:lnTo>
                    <a:pt x="2546" y="1521"/>
                  </a:lnTo>
                  <a:lnTo>
                    <a:pt x="2538" y="1532"/>
                  </a:lnTo>
                  <a:lnTo>
                    <a:pt x="2530" y="1543"/>
                  </a:lnTo>
                  <a:lnTo>
                    <a:pt x="2522" y="1552"/>
                  </a:lnTo>
                  <a:lnTo>
                    <a:pt x="2512" y="1562"/>
                  </a:lnTo>
                  <a:lnTo>
                    <a:pt x="2501" y="1569"/>
                  </a:lnTo>
                  <a:lnTo>
                    <a:pt x="2489" y="1576"/>
                  </a:lnTo>
                  <a:lnTo>
                    <a:pt x="2477" y="1582"/>
                  </a:lnTo>
                  <a:lnTo>
                    <a:pt x="2465" y="1587"/>
                  </a:lnTo>
                  <a:lnTo>
                    <a:pt x="2452" y="1590"/>
                  </a:lnTo>
                  <a:lnTo>
                    <a:pt x="2439" y="1592"/>
                  </a:lnTo>
                  <a:lnTo>
                    <a:pt x="2424" y="1593"/>
                  </a:lnTo>
                  <a:lnTo>
                    <a:pt x="2424" y="1593"/>
                  </a:lnTo>
                  <a:lnTo>
                    <a:pt x="2410" y="1592"/>
                  </a:lnTo>
                  <a:lnTo>
                    <a:pt x="2397" y="1590"/>
                  </a:lnTo>
                  <a:lnTo>
                    <a:pt x="2383" y="1587"/>
                  </a:lnTo>
                  <a:lnTo>
                    <a:pt x="2370" y="1582"/>
                  </a:lnTo>
                  <a:lnTo>
                    <a:pt x="2358" y="1576"/>
                  </a:lnTo>
                  <a:lnTo>
                    <a:pt x="2347" y="1569"/>
                  </a:lnTo>
                  <a:lnTo>
                    <a:pt x="2337" y="1562"/>
                  </a:lnTo>
                  <a:lnTo>
                    <a:pt x="2327" y="1552"/>
                  </a:lnTo>
                  <a:lnTo>
                    <a:pt x="2317" y="1543"/>
                  </a:lnTo>
                  <a:lnTo>
                    <a:pt x="2310" y="1532"/>
                  </a:lnTo>
                  <a:lnTo>
                    <a:pt x="2303" y="1521"/>
                  </a:lnTo>
                  <a:lnTo>
                    <a:pt x="2297" y="1509"/>
                  </a:lnTo>
                  <a:lnTo>
                    <a:pt x="2292" y="1496"/>
                  </a:lnTo>
                  <a:lnTo>
                    <a:pt x="2290" y="1483"/>
                  </a:lnTo>
                  <a:lnTo>
                    <a:pt x="2287" y="1469"/>
                  </a:lnTo>
                  <a:lnTo>
                    <a:pt x="2286" y="1455"/>
                  </a:lnTo>
                  <a:lnTo>
                    <a:pt x="2286" y="668"/>
                  </a:lnTo>
                  <a:lnTo>
                    <a:pt x="2286" y="668"/>
                  </a:lnTo>
                  <a:lnTo>
                    <a:pt x="2287" y="653"/>
                  </a:lnTo>
                  <a:lnTo>
                    <a:pt x="2290" y="640"/>
                  </a:lnTo>
                  <a:lnTo>
                    <a:pt x="2292" y="627"/>
                  </a:lnTo>
                  <a:lnTo>
                    <a:pt x="2297" y="614"/>
                  </a:lnTo>
                  <a:lnTo>
                    <a:pt x="2303" y="602"/>
                  </a:lnTo>
                  <a:lnTo>
                    <a:pt x="2310" y="591"/>
                  </a:lnTo>
                  <a:lnTo>
                    <a:pt x="2317" y="580"/>
                  </a:lnTo>
                  <a:lnTo>
                    <a:pt x="2327" y="570"/>
                  </a:lnTo>
                  <a:lnTo>
                    <a:pt x="2337" y="561"/>
                  </a:lnTo>
                  <a:lnTo>
                    <a:pt x="2347" y="554"/>
                  </a:lnTo>
                  <a:lnTo>
                    <a:pt x="2358" y="546"/>
                  </a:lnTo>
                  <a:lnTo>
                    <a:pt x="2370" y="540"/>
                  </a:lnTo>
                  <a:lnTo>
                    <a:pt x="2383" y="536"/>
                  </a:lnTo>
                  <a:lnTo>
                    <a:pt x="2397" y="533"/>
                  </a:lnTo>
                  <a:lnTo>
                    <a:pt x="2410" y="531"/>
                  </a:lnTo>
                  <a:lnTo>
                    <a:pt x="2424" y="530"/>
                  </a:lnTo>
                  <a:lnTo>
                    <a:pt x="2424" y="530"/>
                  </a:lnTo>
                  <a:lnTo>
                    <a:pt x="2439" y="531"/>
                  </a:lnTo>
                  <a:lnTo>
                    <a:pt x="2452" y="533"/>
                  </a:lnTo>
                  <a:lnTo>
                    <a:pt x="2465" y="536"/>
                  </a:lnTo>
                  <a:lnTo>
                    <a:pt x="2477" y="540"/>
                  </a:lnTo>
                  <a:lnTo>
                    <a:pt x="2489" y="546"/>
                  </a:lnTo>
                  <a:lnTo>
                    <a:pt x="2501" y="554"/>
                  </a:lnTo>
                  <a:lnTo>
                    <a:pt x="2512" y="561"/>
                  </a:lnTo>
                  <a:lnTo>
                    <a:pt x="2522" y="570"/>
                  </a:lnTo>
                  <a:lnTo>
                    <a:pt x="2530" y="580"/>
                  </a:lnTo>
                  <a:lnTo>
                    <a:pt x="2538" y="591"/>
                  </a:lnTo>
                  <a:lnTo>
                    <a:pt x="2546" y="602"/>
                  </a:lnTo>
                  <a:lnTo>
                    <a:pt x="2550" y="614"/>
                  </a:lnTo>
                  <a:lnTo>
                    <a:pt x="2555" y="627"/>
                  </a:lnTo>
                  <a:lnTo>
                    <a:pt x="2559" y="640"/>
                  </a:lnTo>
                  <a:lnTo>
                    <a:pt x="2561" y="653"/>
                  </a:lnTo>
                  <a:lnTo>
                    <a:pt x="2561" y="668"/>
                  </a:lnTo>
                  <a:lnTo>
                    <a:pt x="2561" y="1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25">
              <a:extLst>
                <a:ext uri="{FF2B5EF4-FFF2-40B4-BE49-F238E27FC236}">
                  <a16:creationId xmlns:a16="http://schemas.microsoft.com/office/drawing/2014/main" id="{F1EDA9CA-1AEE-4CBE-A847-2E57D3AEF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78" y="2705267"/>
              <a:ext cx="177176" cy="157402"/>
            </a:xfrm>
            <a:custGeom>
              <a:avLst/>
              <a:gdLst>
                <a:gd name="T0" fmla="*/ 166 w 895"/>
                <a:gd name="T1" fmla="*/ 345 h 796"/>
                <a:gd name="T2" fmla="*/ 571 w 895"/>
                <a:gd name="T3" fmla="*/ 796 h 796"/>
                <a:gd name="T4" fmla="*/ 895 w 895"/>
                <a:gd name="T5" fmla="*/ 796 h 796"/>
                <a:gd name="T6" fmla="*/ 345 w 895"/>
                <a:gd name="T7" fmla="*/ 184 h 796"/>
                <a:gd name="T8" fmla="*/ 345 w 895"/>
                <a:gd name="T9" fmla="*/ 184 h 796"/>
                <a:gd name="T10" fmla="*/ 345 w 895"/>
                <a:gd name="T11" fmla="*/ 173 h 796"/>
                <a:gd name="T12" fmla="*/ 345 w 895"/>
                <a:gd name="T13" fmla="*/ 173 h 796"/>
                <a:gd name="T14" fmla="*/ 345 w 895"/>
                <a:gd name="T15" fmla="*/ 155 h 796"/>
                <a:gd name="T16" fmla="*/ 343 w 895"/>
                <a:gd name="T17" fmla="*/ 139 h 796"/>
                <a:gd name="T18" fmla="*/ 338 w 895"/>
                <a:gd name="T19" fmla="*/ 122 h 796"/>
                <a:gd name="T20" fmla="*/ 332 w 895"/>
                <a:gd name="T21" fmla="*/ 106 h 796"/>
                <a:gd name="T22" fmla="*/ 325 w 895"/>
                <a:gd name="T23" fmla="*/ 92 h 796"/>
                <a:gd name="T24" fmla="*/ 316 w 895"/>
                <a:gd name="T25" fmla="*/ 77 h 796"/>
                <a:gd name="T26" fmla="*/ 307 w 895"/>
                <a:gd name="T27" fmla="*/ 64 h 796"/>
                <a:gd name="T28" fmla="*/ 295 w 895"/>
                <a:gd name="T29" fmla="*/ 51 h 796"/>
                <a:gd name="T30" fmla="*/ 283 w 895"/>
                <a:gd name="T31" fmla="*/ 40 h 796"/>
                <a:gd name="T32" fmla="*/ 270 w 895"/>
                <a:gd name="T33" fmla="*/ 30 h 796"/>
                <a:gd name="T34" fmla="*/ 255 w 895"/>
                <a:gd name="T35" fmla="*/ 22 h 796"/>
                <a:gd name="T36" fmla="*/ 241 w 895"/>
                <a:gd name="T37" fmla="*/ 15 h 796"/>
                <a:gd name="T38" fmla="*/ 224 w 895"/>
                <a:gd name="T39" fmla="*/ 9 h 796"/>
                <a:gd name="T40" fmla="*/ 208 w 895"/>
                <a:gd name="T41" fmla="*/ 4 h 796"/>
                <a:gd name="T42" fmla="*/ 190 w 895"/>
                <a:gd name="T43" fmla="*/ 2 h 796"/>
                <a:gd name="T44" fmla="*/ 173 w 895"/>
                <a:gd name="T45" fmla="*/ 0 h 796"/>
                <a:gd name="T46" fmla="*/ 173 w 895"/>
                <a:gd name="T47" fmla="*/ 0 h 796"/>
                <a:gd name="T48" fmla="*/ 155 w 895"/>
                <a:gd name="T49" fmla="*/ 2 h 796"/>
                <a:gd name="T50" fmla="*/ 139 w 895"/>
                <a:gd name="T51" fmla="*/ 4 h 796"/>
                <a:gd name="T52" fmla="*/ 122 w 895"/>
                <a:gd name="T53" fmla="*/ 9 h 796"/>
                <a:gd name="T54" fmla="*/ 106 w 895"/>
                <a:gd name="T55" fmla="*/ 15 h 796"/>
                <a:gd name="T56" fmla="*/ 90 w 895"/>
                <a:gd name="T57" fmla="*/ 22 h 796"/>
                <a:gd name="T58" fmla="*/ 76 w 895"/>
                <a:gd name="T59" fmla="*/ 30 h 796"/>
                <a:gd name="T60" fmla="*/ 63 w 895"/>
                <a:gd name="T61" fmla="*/ 40 h 796"/>
                <a:gd name="T62" fmla="*/ 51 w 895"/>
                <a:gd name="T63" fmla="*/ 51 h 796"/>
                <a:gd name="T64" fmla="*/ 40 w 895"/>
                <a:gd name="T65" fmla="*/ 64 h 796"/>
                <a:gd name="T66" fmla="*/ 30 w 895"/>
                <a:gd name="T67" fmla="*/ 77 h 796"/>
                <a:gd name="T68" fmla="*/ 21 w 895"/>
                <a:gd name="T69" fmla="*/ 92 h 796"/>
                <a:gd name="T70" fmla="*/ 14 w 895"/>
                <a:gd name="T71" fmla="*/ 106 h 796"/>
                <a:gd name="T72" fmla="*/ 8 w 895"/>
                <a:gd name="T73" fmla="*/ 122 h 796"/>
                <a:gd name="T74" fmla="*/ 4 w 895"/>
                <a:gd name="T75" fmla="*/ 139 h 796"/>
                <a:gd name="T76" fmla="*/ 2 w 895"/>
                <a:gd name="T77" fmla="*/ 155 h 796"/>
                <a:gd name="T78" fmla="*/ 0 w 895"/>
                <a:gd name="T79" fmla="*/ 173 h 796"/>
                <a:gd name="T80" fmla="*/ 0 w 895"/>
                <a:gd name="T81" fmla="*/ 173 h 796"/>
                <a:gd name="T82" fmla="*/ 2 w 895"/>
                <a:gd name="T83" fmla="*/ 190 h 796"/>
                <a:gd name="T84" fmla="*/ 4 w 895"/>
                <a:gd name="T85" fmla="*/ 207 h 796"/>
                <a:gd name="T86" fmla="*/ 8 w 895"/>
                <a:gd name="T87" fmla="*/ 224 h 796"/>
                <a:gd name="T88" fmla="*/ 14 w 895"/>
                <a:gd name="T89" fmla="*/ 240 h 796"/>
                <a:gd name="T90" fmla="*/ 21 w 895"/>
                <a:gd name="T91" fmla="*/ 254 h 796"/>
                <a:gd name="T92" fmla="*/ 28 w 895"/>
                <a:gd name="T93" fmla="*/ 268 h 796"/>
                <a:gd name="T94" fmla="*/ 38 w 895"/>
                <a:gd name="T95" fmla="*/ 282 h 796"/>
                <a:gd name="T96" fmla="*/ 48 w 895"/>
                <a:gd name="T97" fmla="*/ 294 h 796"/>
                <a:gd name="T98" fmla="*/ 60 w 895"/>
                <a:gd name="T99" fmla="*/ 304 h 796"/>
                <a:gd name="T100" fmla="*/ 74 w 895"/>
                <a:gd name="T101" fmla="*/ 314 h 796"/>
                <a:gd name="T102" fmla="*/ 87 w 895"/>
                <a:gd name="T103" fmla="*/ 324 h 796"/>
                <a:gd name="T104" fmla="*/ 101 w 895"/>
                <a:gd name="T105" fmla="*/ 331 h 796"/>
                <a:gd name="T106" fmla="*/ 117 w 895"/>
                <a:gd name="T107" fmla="*/ 337 h 796"/>
                <a:gd name="T108" fmla="*/ 133 w 895"/>
                <a:gd name="T109" fmla="*/ 342 h 796"/>
                <a:gd name="T110" fmla="*/ 149 w 895"/>
                <a:gd name="T111" fmla="*/ 344 h 796"/>
                <a:gd name="T112" fmla="*/ 166 w 895"/>
                <a:gd name="T113" fmla="*/ 345 h 796"/>
                <a:gd name="T114" fmla="*/ 166 w 895"/>
                <a:gd name="T115" fmla="*/ 34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796">
                  <a:moveTo>
                    <a:pt x="166" y="345"/>
                  </a:moveTo>
                  <a:lnTo>
                    <a:pt x="571" y="796"/>
                  </a:lnTo>
                  <a:lnTo>
                    <a:pt x="895" y="796"/>
                  </a:lnTo>
                  <a:lnTo>
                    <a:pt x="345" y="184"/>
                  </a:lnTo>
                  <a:lnTo>
                    <a:pt x="345" y="184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55"/>
                  </a:lnTo>
                  <a:lnTo>
                    <a:pt x="343" y="139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5" y="92"/>
                  </a:lnTo>
                  <a:lnTo>
                    <a:pt x="316" y="77"/>
                  </a:lnTo>
                  <a:lnTo>
                    <a:pt x="307" y="64"/>
                  </a:lnTo>
                  <a:lnTo>
                    <a:pt x="295" y="51"/>
                  </a:lnTo>
                  <a:lnTo>
                    <a:pt x="283" y="40"/>
                  </a:lnTo>
                  <a:lnTo>
                    <a:pt x="270" y="30"/>
                  </a:lnTo>
                  <a:lnTo>
                    <a:pt x="255" y="22"/>
                  </a:lnTo>
                  <a:lnTo>
                    <a:pt x="241" y="15"/>
                  </a:lnTo>
                  <a:lnTo>
                    <a:pt x="224" y="9"/>
                  </a:lnTo>
                  <a:lnTo>
                    <a:pt x="208" y="4"/>
                  </a:lnTo>
                  <a:lnTo>
                    <a:pt x="190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9" y="4"/>
                  </a:lnTo>
                  <a:lnTo>
                    <a:pt x="122" y="9"/>
                  </a:lnTo>
                  <a:lnTo>
                    <a:pt x="106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39"/>
                  </a:lnTo>
                  <a:lnTo>
                    <a:pt x="2" y="155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4" y="240"/>
                  </a:lnTo>
                  <a:lnTo>
                    <a:pt x="21" y="254"/>
                  </a:lnTo>
                  <a:lnTo>
                    <a:pt x="28" y="268"/>
                  </a:lnTo>
                  <a:lnTo>
                    <a:pt x="38" y="282"/>
                  </a:lnTo>
                  <a:lnTo>
                    <a:pt x="48" y="294"/>
                  </a:lnTo>
                  <a:lnTo>
                    <a:pt x="60" y="304"/>
                  </a:lnTo>
                  <a:lnTo>
                    <a:pt x="74" y="314"/>
                  </a:lnTo>
                  <a:lnTo>
                    <a:pt x="87" y="324"/>
                  </a:lnTo>
                  <a:lnTo>
                    <a:pt x="101" y="331"/>
                  </a:lnTo>
                  <a:lnTo>
                    <a:pt x="117" y="337"/>
                  </a:lnTo>
                  <a:lnTo>
                    <a:pt x="133" y="342"/>
                  </a:lnTo>
                  <a:lnTo>
                    <a:pt x="149" y="344"/>
                  </a:lnTo>
                  <a:lnTo>
                    <a:pt x="166" y="345"/>
                  </a:lnTo>
                  <a:lnTo>
                    <a:pt x="166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26">
              <a:extLst>
                <a:ext uri="{FF2B5EF4-FFF2-40B4-BE49-F238E27FC236}">
                  <a16:creationId xmlns:a16="http://schemas.microsoft.com/office/drawing/2014/main" id="{099EC269-5D09-477D-BE5D-A1DAE2050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7" y="2705267"/>
              <a:ext cx="177176" cy="157402"/>
            </a:xfrm>
            <a:custGeom>
              <a:avLst/>
              <a:gdLst>
                <a:gd name="T0" fmla="*/ 0 w 897"/>
                <a:gd name="T1" fmla="*/ 796 h 796"/>
                <a:gd name="T2" fmla="*/ 325 w 897"/>
                <a:gd name="T3" fmla="*/ 796 h 796"/>
                <a:gd name="T4" fmla="*/ 729 w 897"/>
                <a:gd name="T5" fmla="*/ 347 h 796"/>
                <a:gd name="T6" fmla="*/ 729 w 897"/>
                <a:gd name="T7" fmla="*/ 347 h 796"/>
                <a:gd name="T8" fmla="*/ 746 w 897"/>
                <a:gd name="T9" fmla="*/ 345 h 796"/>
                <a:gd name="T10" fmla="*/ 762 w 897"/>
                <a:gd name="T11" fmla="*/ 342 h 796"/>
                <a:gd name="T12" fmla="*/ 779 w 897"/>
                <a:gd name="T13" fmla="*/ 337 h 796"/>
                <a:gd name="T14" fmla="*/ 795 w 897"/>
                <a:gd name="T15" fmla="*/ 331 h 796"/>
                <a:gd name="T16" fmla="*/ 809 w 897"/>
                <a:gd name="T17" fmla="*/ 324 h 796"/>
                <a:gd name="T18" fmla="*/ 822 w 897"/>
                <a:gd name="T19" fmla="*/ 315 h 796"/>
                <a:gd name="T20" fmla="*/ 836 w 897"/>
                <a:gd name="T21" fmla="*/ 306 h 796"/>
                <a:gd name="T22" fmla="*/ 848 w 897"/>
                <a:gd name="T23" fmla="*/ 295 h 796"/>
                <a:gd name="T24" fmla="*/ 859 w 897"/>
                <a:gd name="T25" fmla="*/ 282 h 796"/>
                <a:gd name="T26" fmla="*/ 868 w 897"/>
                <a:gd name="T27" fmla="*/ 268 h 796"/>
                <a:gd name="T28" fmla="*/ 877 w 897"/>
                <a:gd name="T29" fmla="*/ 255 h 796"/>
                <a:gd name="T30" fmla="*/ 884 w 897"/>
                <a:gd name="T31" fmla="*/ 240 h 796"/>
                <a:gd name="T32" fmla="*/ 890 w 897"/>
                <a:gd name="T33" fmla="*/ 224 h 796"/>
                <a:gd name="T34" fmla="*/ 895 w 897"/>
                <a:gd name="T35" fmla="*/ 208 h 796"/>
                <a:gd name="T36" fmla="*/ 897 w 897"/>
                <a:gd name="T37" fmla="*/ 192 h 796"/>
                <a:gd name="T38" fmla="*/ 897 w 897"/>
                <a:gd name="T39" fmla="*/ 173 h 796"/>
                <a:gd name="T40" fmla="*/ 897 w 897"/>
                <a:gd name="T41" fmla="*/ 173 h 796"/>
                <a:gd name="T42" fmla="*/ 897 w 897"/>
                <a:gd name="T43" fmla="*/ 155 h 796"/>
                <a:gd name="T44" fmla="*/ 893 w 897"/>
                <a:gd name="T45" fmla="*/ 139 h 796"/>
                <a:gd name="T46" fmla="*/ 890 w 897"/>
                <a:gd name="T47" fmla="*/ 122 h 796"/>
                <a:gd name="T48" fmla="*/ 884 w 897"/>
                <a:gd name="T49" fmla="*/ 106 h 796"/>
                <a:gd name="T50" fmla="*/ 877 w 897"/>
                <a:gd name="T51" fmla="*/ 92 h 796"/>
                <a:gd name="T52" fmla="*/ 868 w 897"/>
                <a:gd name="T53" fmla="*/ 77 h 796"/>
                <a:gd name="T54" fmla="*/ 859 w 897"/>
                <a:gd name="T55" fmla="*/ 64 h 796"/>
                <a:gd name="T56" fmla="*/ 846 w 897"/>
                <a:gd name="T57" fmla="*/ 51 h 796"/>
                <a:gd name="T58" fmla="*/ 834 w 897"/>
                <a:gd name="T59" fmla="*/ 40 h 796"/>
                <a:gd name="T60" fmla="*/ 821 w 897"/>
                <a:gd name="T61" fmla="*/ 30 h 796"/>
                <a:gd name="T62" fmla="*/ 807 w 897"/>
                <a:gd name="T63" fmla="*/ 22 h 796"/>
                <a:gd name="T64" fmla="*/ 792 w 897"/>
                <a:gd name="T65" fmla="*/ 15 h 796"/>
                <a:gd name="T66" fmla="*/ 776 w 897"/>
                <a:gd name="T67" fmla="*/ 9 h 796"/>
                <a:gd name="T68" fmla="*/ 760 w 897"/>
                <a:gd name="T69" fmla="*/ 4 h 796"/>
                <a:gd name="T70" fmla="*/ 742 w 897"/>
                <a:gd name="T71" fmla="*/ 2 h 796"/>
                <a:gd name="T72" fmla="*/ 725 w 897"/>
                <a:gd name="T73" fmla="*/ 0 h 796"/>
                <a:gd name="T74" fmla="*/ 725 w 897"/>
                <a:gd name="T75" fmla="*/ 0 h 796"/>
                <a:gd name="T76" fmla="*/ 707 w 897"/>
                <a:gd name="T77" fmla="*/ 2 h 796"/>
                <a:gd name="T78" fmla="*/ 690 w 897"/>
                <a:gd name="T79" fmla="*/ 4 h 796"/>
                <a:gd name="T80" fmla="*/ 673 w 897"/>
                <a:gd name="T81" fmla="*/ 9 h 796"/>
                <a:gd name="T82" fmla="*/ 658 w 897"/>
                <a:gd name="T83" fmla="*/ 15 h 796"/>
                <a:gd name="T84" fmla="*/ 642 w 897"/>
                <a:gd name="T85" fmla="*/ 22 h 796"/>
                <a:gd name="T86" fmla="*/ 628 w 897"/>
                <a:gd name="T87" fmla="*/ 30 h 796"/>
                <a:gd name="T88" fmla="*/ 615 w 897"/>
                <a:gd name="T89" fmla="*/ 40 h 796"/>
                <a:gd name="T90" fmla="*/ 603 w 897"/>
                <a:gd name="T91" fmla="*/ 51 h 796"/>
                <a:gd name="T92" fmla="*/ 592 w 897"/>
                <a:gd name="T93" fmla="*/ 64 h 796"/>
                <a:gd name="T94" fmla="*/ 581 w 897"/>
                <a:gd name="T95" fmla="*/ 77 h 796"/>
                <a:gd name="T96" fmla="*/ 572 w 897"/>
                <a:gd name="T97" fmla="*/ 92 h 796"/>
                <a:gd name="T98" fmla="*/ 565 w 897"/>
                <a:gd name="T99" fmla="*/ 106 h 796"/>
                <a:gd name="T100" fmla="*/ 559 w 897"/>
                <a:gd name="T101" fmla="*/ 122 h 796"/>
                <a:gd name="T102" fmla="*/ 556 w 897"/>
                <a:gd name="T103" fmla="*/ 139 h 796"/>
                <a:gd name="T104" fmla="*/ 553 w 897"/>
                <a:gd name="T105" fmla="*/ 155 h 796"/>
                <a:gd name="T106" fmla="*/ 552 w 897"/>
                <a:gd name="T107" fmla="*/ 173 h 796"/>
                <a:gd name="T108" fmla="*/ 552 w 897"/>
                <a:gd name="T109" fmla="*/ 173 h 796"/>
                <a:gd name="T110" fmla="*/ 552 w 897"/>
                <a:gd name="T111" fmla="*/ 182 h 796"/>
                <a:gd name="T112" fmla="*/ 0 w 897"/>
                <a:gd name="T113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7" h="796">
                  <a:moveTo>
                    <a:pt x="0" y="796"/>
                  </a:moveTo>
                  <a:lnTo>
                    <a:pt x="325" y="796"/>
                  </a:lnTo>
                  <a:lnTo>
                    <a:pt x="729" y="347"/>
                  </a:lnTo>
                  <a:lnTo>
                    <a:pt x="729" y="347"/>
                  </a:lnTo>
                  <a:lnTo>
                    <a:pt x="746" y="345"/>
                  </a:lnTo>
                  <a:lnTo>
                    <a:pt x="762" y="342"/>
                  </a:lnTo>
                  <a:lnTo>
                    <a:pt x="779" y="337"/>
                  </a:lnTo>
                  <a:lnTo>
                    <a:pt x="795" y="331"/>
                  </a:lnTo>
                  <a:lnTo>
                    <a:pt x="809" y="324"/>
                  </a:lnTo>
                  <a:lnTo>
                    <a:pt x="822" y="315"/>
                  </a:lnTo>
                  <a:lnTo>
                    <a:pt x="836" y="306"/>
                  </a:lnTo>
                  <a:lnTo>
                    <a:pt x="848" y="295"/>
                  </a:lnTo>
                  <a:lnTo>
                    <a:pt x="859" y="282"/>
                  </a:lnTo>
                  <a:lnTo>
                    <a:pt x="868" y="268"/>
                  </a:lnTo>
                  <a:lnTo>
                    <a:pt x="877" y="255"/>
                  </a:lnTo>
                  <a:lnTo>
                    <a:pt x="884" y="240"/>
                  </a:lnTo>
                  <a:lnTo>
                    <a:pt x="890" y="224"/>
                  </a:lnTo>
                  <a:lnTo>
                    <a:pt x="895" y="208"/>
                  </a:lnTo>
                  <a:lnTo>
                    <a:pt x="897" y="192"/>
                  </a:lnTo>
                  <a:lnTo>
                    <a:pt x="897" y="173"/>
                  </a:lnTo>
                  <a:lnTo>
                    <a:pt x="897" y="173"/>
                  </a:lnTo>
                  <a:lnTo>
                    <a:pt x="897" y="155"/>
                  </a:lnTo>
                  <a:lnTo>
                    <a:pt x="893" y="139"/>
                  </a:lnTo>
                  <a:lnTo>
                    <a:pt x="890" y="122"/>
                  </a:lnTo>
                  <a:lnTo>
                    <a:pt x="884" y="106"/>
                  </a:lnTo>
                  <a:lnTo>
                    <a:pt x="877" y="92"/>
                  </a:lnTo>
                  <a:lnTo>
                    <a:pt x="868" y="77"/>
                  </a:lnTo>
                  <a:lnTo>
                    <a:pt x="859" y="64"/>
                  </a:lnTo>
                  <a:lnTo>
                    <a:pt x="846" y="51"/>
                  </a:lnTo>
                  <a:lnTo>
                    <a:pt x="834" y="40"/>
                  </a:lnTo>
                  <a:lnTo>
                    <a:pt x="821" y="30"/>
                  </a:lnTo>
                  <a:lnTo>
                    <a:pt x="807" y="22"/>
                  </a:lnTo>
                  <a:lnTo>
                    <a:pt x="792" y="15"/>
                  </a:lnTo>
                  <a:lnTo>
                    <a:pt x="776" y="9"/>
                  </a:lnTo>
                  <a:lnTo>
                    <a:pt x="760" y="4"/>
                  </a:lnTo>
                  <a:lnTo>
                    <a:pt x="742" y="2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07" y="2"/>
                  </a:lnTo>
                  <a:lnTo>
                    <a:pt x="690" y="4"/>
                  </a:lnTo>
                  <a:lnTo>
                    <a:pt x="673" y="9"/>
                  </a:lnTo>
                  <a:lnTo>
                    <a:pt x="658" y="15"/>
                  </a:lnTo>
                  <a:lnTo>
                    <a:pt x="642" y="22"/>
                  </a:lnTo>
                  <a:lnTo>
                    <a:pt x="628" y="30"/>
                  </a:lnTo>
                  <a:lnTo>
                    <a:pt x="615" y="40"/>
                  </a:lnTo>
                  <a:lnTo>
                    <a:pt x="603" y="51"/>
                  </a:lnTo>
                  <a:lnTo>
                    <a:pt x="592" y="64"/>
                  </a:lnTo>
                  <a:lnTo>
                    <a:pt x="581" y="77"/>
                  </a:lnTo>
                  <a:lnTo>
                    <a:pt x="572" y="92"/>
                  </a:lnTo>
                  <a:lnTo>
                    <a:pt x="565" y="106"/>
                  </a:lnTo>
                  <a:lnTo>
                    <a:pt x="559" y="122"/>
                  </a:lnTo>
                  <a:lnTo>
                    <a:pt x="556" y="139"/>
                  </a:lnTo>
                  <a:lnTo>
                    <a:pt x="553" y="155"/>
                  </a:lnTo>
                  <a:lnTo>
                    <a:pt x="552" y="173"/>
                  </a:lnTo>
                  <a:lnTo>
                    <a:pt x="552" y="173"/>
                  </a:lnTo>
                  <a:lnTo>
                    <a:pt x="552" y="182"/>
                  </a:ln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83" name="Grafika 82">
            <a:extLst>
              <a:ext uri="{FF2B5EF4-FFF2-40B4-BE49-F238E27FC236}">
                <a16:creationId xmlns:a16="http://schemas.microsoft.com/office/drawing/2014/main" id="{621EE885-561E-4083-8FD2-B4DE493F8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1578" y="2929680"/>
            <a:ext cx="355339" cy="355339"/>
          </a:xfrm>
          <a:prstGeom prst="rect">
            <a:avLst/>
          </a:prstGeom>
        </p:spPr>
      </p:pic>
      <p:grpSp>
        <p:nvGrpSpPr>
          <p:cNvPr id="86" name="Grupa 85">
            <a:extLst>
              <a:ext uri="{FF2B5EF4-FFF2-40B4-BE49-F238E27FC236}">
                <a16:creationId xmlns:a16="http://schemas.microsoft.com/office/drawing/2014/main" id="{0BD12C6A-FF68-4383-B35B-A96AA1C664F9}"/>
              </a:ext>
            </a:extLst>
          </p:cNvPr>
          <p:cNvGrpSpPr/>
          <p:nvPr/>
        </p:nvGrpSpPr>
        <p:grpSpPr>
          <a:xfrm>
            <a:off x="5755769" y="1219267"/>
            <a:ext cx="773832" cy="253916"/>
            <a:chOff x="5450723" y="1496219"/>
            <a:chExt cx="773832" cy="253916"/>
          </a:xfrm>
        </p:grpSpPr>
        <p:sp>
          <p:nvSpPr>
            <p:cNvPr id="109" name="pole tekstowe 108">
              <a:extLst>
                <a:ext uri="{FF2B5EF4-FFF2-40B4-BE49-F238E27FC236}">
                  <a16:creationId xmlns:a16="http://schemas.microsoft.com/office/drawing/2014/main" id="{175DC910-162C-4CFE-AF60-ED65A9A5D036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854B756D-1F28-46AA-9574-6A0B8AFE5737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AA038F17-B7EA-4EB5-A653-A0FE8287A383}"/>
              </a:ext>
            </a:extLst>
          </p:cNvPr>
          <p:cNvGrpSpPr/>
          <p:nvPr/>
        </p:nvGrpSpPr>
        <p:grpSpPr>
          <a:xfrm>
            <a:off x="6594139" y="988453"/>
            <a:ext cx="1838081" cy="822761"/>
            <a:chOff x="6925897" y="1158828"/>
            <a:chExt cx="1838081" cy="822761"/>
          </a:xfrm>
        </p:grpSpPr>
        <p:sp>
          <p:nvSpPr>
            <p:cNvPr id="93" name="pole tekstowe 92">
              <a:extLst>
                <a:ext uri="{FF2B5EF4-FFF2-40B4-BE49-F238E27FC236}">
                  <a16:creationId xmlns:a16="http://schemas.microsoft.com/office/drawing/2014/main" id="{5F25DADA-9672-41B3-8952-C46F866EE124}"/>
                </a:ext>
              </a:extLst>
            </p:cNvPr>
            <p:cNvSpPr txBox="1"/>
            <p:nvPr/>
          </p:nvSpPr>
          <p:spPr>
            <a:xfrm>
              <a:off x="6970475" y="1158828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wieś</a:t>
              </a:r>
            </a:p>
          </p:txBody>
        </p:sp>
        <p:sp>
          <p:nvSpPr>
            <p:cNvPr id="100" name="Prostokąt 99">
              <a:extLst>
                <a:ext uri="{FF2B5EF4-FFF2-40B4-BE49-F238E27FC236}">
                  <a16:creationId xmlns:a16="http://schemas.microsoft.com/office/drawing/2014/main" id="{77A60715-4EE9-4ABD-AB7F-B4A9EAA7201B}"/>
                </a:ext>
              </a:extLst>
            </p:cNvPr>
            <p:cNvSpPr/>
            <p:nvPr/>
          </p:nvSpPr>
          <p:spPr>
            <a:xfrm rot="16200000">
              <a:off x="6923249" y="1256039"/>
              <a:ext cx="83119" cy="77824"/>
            </a:xfrm>
            <a:prstGeom prst="rect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01" name="Prostokąt 100">
              <a:extLst>
                <a:ext uri="{FF2B5EF4-FFF2-40B4-BE49-F238E27FC236}">
                  <a16:creationId xmlns:a16="http://schemas.microsoft.com/office/drawing/2014/main" id="{9BE435D4-2826-47C9-9A84-987AF35A997B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02" name="Prostokąt 101">
              <a:extLst>
                <a:ext uri="{FF2B5EF4-FFF2-40B4-BE49-F238E27FC236}">
                  <a16:creationId xmlns:a16="http://schemas.microsoft.com/office/drawing/2014/main" id="{98A98D74-E0ED-4A34-A80C-A158CA36BD58}"/>
                </a:ext>
              </a:extLst>
            </p:cNvPr>
            <p:cNvSpPr/>
            <p:nvPr/>
          </p:nvSpPr>
          <p:spPr>
            <a:xfrm rot="16200000">
              <a:off x="6923249" y="1537489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A78C1CD6-5004-4D87-862F-33E3C8F096DE}"/>
                </a:ext>
              </a:extLst>
            </p:cNvPr>
            <p:cNvSpPr txBox="1"/>
            <p:nvPr/>
          </p:nvSpPr>
          <p:spPr>
            <a:xfrm>
              <a:off x="6970475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do 20 tys.</a:t>
              </a:r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2FCC18A9-FEF2-4CCB-B8CB-139D12CAF699}"/>
                </a:ext>
              </a:extLst>
            </p:cNvPr>
            <p:cNvSpPr txBox="1"/>
            <p:nvPr/>
          </p:nvSpPr>
          <p:spPr>
            <a:xfrm>
              <a:off x="6970475" y="1443250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21-100 tys.</a:t>
              </a:r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0E4C99AD-1CBE-4A9D-BF27-CC6079307653}"/>
                </a:ext>
              </a:extLst>
            </p:cNvPr>
            <p:cNvSpPr txBox="1"/>
            <p:nvPr/>
          </p:nvSpPr>
          <p:spPr>
            <a:xfrm>
              <a:off x="6970475" y="1585461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101-500 tys.</a:t>
              </a:r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EB5389FF-2D8A-4DFD-B986-5915BDB590D0}"/>
                </a:ext>
              </a:extLst>
            </p:cNvPr>
            <p:cNvSpPr/>
            <p:nvPr/>
          </p:nvSpPr>
          <p:spPr>
            <a:xfrm rot="16200000">
              <a:off x="6923249" y="1678214"/>
              <a:ext cx="83119" cy="77824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03B9BB09-D0FA-4432-9EC2-2C22E14CCE99}"/>
                </a:ext>
              </a:extLst>
            </p:cNvPr>
            <p:cNvSpPr/>
            <p:nvPr/>
          </p:nvSpPr>
          <p:spPr>
            <a:xfrm rot="16200000">
              <a:off x="6923249" y="1818939"/>
              <a:ext cx="83119" cy="778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D1799117-8F40-4ACE-8833-8F7158C6F8E7}"/>
                </a:ext>
              </a:extLst>
            </p:cNvPr>
            <p:cNvSpPr txBox="1"/>
            <p:nvPr/>
          </p:nvSpPr>
          <p:spPr>
            <a:xfrm>
              <a:off x="6970475" y="1727673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powyżej 501 tys.</a:t>
              </a:r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9083C521-85A0-4437-9E4C-8E4A67EB26F1}"/>
              </a:ext>
            </a:extLst>
          </p:cNvPr>
          <p:cNvGrpSpPr/>
          <p:nvPr/>
        </p:nvGrpSpPr>
        <p:grpSpPr>
          <a:xfrm>
            <a:off x="8183302" y="1034911"/>
            <a:ext cx="521233" cy="646555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B4E8A45E-3B6A-4D62-A01D-51C5D7997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236C7C53-544C-4135-A83E-8D2CD252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FDCBB767-8056-4D20-A49F-00D295B95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95D81167-9656-47E3-AB7C-FF370792F0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8" name="Prostokąt 57">
            <a:extLst>
              <a:ext uri="{FF2B5EF4-FFF2-40B4-BE49-F238E27FC236}">
                <a16:creationId xmlns:a16="http://schemas.microsoft.com/office/drawing/2014/main" id="{96C17FA3-0818-40DB-BD5E-A16EBB3BB2D6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aphicFrame>
        <p:nvGraphicFramePr>
          <p:cNvPr id="61" name="Tabela 212">
            <a:extLst>
              <a:ext uri="{FF2B5EF4-FFF2-40B4-BE49-F238E27FC236}">
                <a16:creationId xmlns:a16="http://schemas.microsoft.com/office/drawing/2014/main" id="{F4C42406-3E99-4DA0-A1A7-B9386F8E3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83142"/>
              </p:ext>
            </p:extLst>
          </p:nvPr>
        </p:nvGraphicFramePr>
        <p:xfrm>
          <a:off x="794486" y="5221084"/>
          <a:ext cx="635090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273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523301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673395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02931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Obiekty kulturalne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Kościół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Infrastruktura drogowa, komunikacja miejska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Większy sklep, market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62" name="Grafika 61">
            <a:extLst>
              <a:ext uri="{FF2B5EF4-FFF2-40B4-BE49-F238E27FC236}">
                <a16:creationId xmlns:a16="http://schemas.microsoft.com/office/drawing/2014/main" id="{04307C84-F236-4C57-8939-93B2B1F9C2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2388" y="4832507"/>
            <a:ext cx="362094" cy="362094"/>
          </a:xfrm>
          <a:prstGeom prst="rect">
            <a:avLst/>
          </a:prstGeom>
        </p:spPr>
      </p:pic>
      <p:pic>
        <p:nvPicPr>
          <p:cNvPr id="63" name="Grafika 62">
            <a:extLst>
              <a:ext uri="{FF2B5EF4-FFF2-40B4-BE49-F238E27FC236}">
                <a16:creationId xmlns:a16="http://schemas.microsoft.com/office/drawing/2014/main" id="{19CA2736-A166-4CF6-8C4A-8C5388A8E2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29645" y="4845973"/>
            <a:ext cx="348628" cy="348628"/>
          </a:xfrm>
          <a:prstGeom prst="rect">
            <a:avLst/>
          </a:prstGeom>
        </p:spPr>
      </p:pic>
      <p:grpSp>
        <p:nvGrpSpPr>
          <p:cNvPr id="64" name="Grupa 63">
            <a:extLst>
              <a:ext uri="{FF2B5EF4-FFF2-40B4-BE49-F238E27FC236}">
                <a16:creationId xmlns:a16="http://schemas.microsoft.com/office/drawing/2014/main" id="{05040CDD-E150-4BAF-9DA8-364D2ED712B6}"/>
              </a:ext>
            </a:extLst>
          </p:cNvPr>
          <p:cNvGrpSpPr/>
          <p:nvPr/>
        </p:nvGrpSpPr>
        <p:grpSpPr>
          <a:xfrm>
            <a:off x="6241008" y="4948048"/>
            <a:ext cx="260506" cy="246549"/>
            <a:chOff x="4370905" y="1720515"/>
            <a:chExt cx="664411" cy="628817"/>
          </a:xfrm>
          <a:solidFill>
            <a:schemeClr val="bg1">
              <a:lumMod val="75000"/>
            </a:schemeClr>
          </a:solidFill>
        </p:grpSpPr>
        <p:sp>
          <p:nvSpPr>
            <p:cNvPr id="84" name="Freeform 339">
              <a:extLst>
                <a:ext uri="{FF2B5EF4-FFF2-40B4-BE49-F238E27FC236}">
                  <a16:creationId xmlns:a16="http://schemas.microsoft.com/office/drawing/2014/main" id="{216FE3AB-7022-42E9-8FF5-F2241954A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409" y="1792493"/>
              <a:ext cx="480907" cy="307686"/>
            </a:xfrm>
            <a:custGeom>
              <a:avLst/>
              <a:gdLst>
                <a:gd name="T0" fmla="*/ 2252 w 2433"/>
                <a:gd name="T1" fmla="*/ 1553 h 1553"/>
                <a:gd name="T2" fmla="*/ 1216 w 2433"/>
                <a:gd name="T3" fmla="*/ 66 h 1553"/>
                <a:gd name="T4" fmla="*/ 1989 w 2433"/>
                <a:gd name="T5" fmla="*/ 1171 h 1553"/>
                <a:gd name="T6" fmla="*/ 469 w 2433"/>
                <a:gd name="T7" fmla="*/ 1171 h 1553"/>
                <a:gd name="T8" fmla="*/ 434 w 2433"/>
                <a:gd name="T9" fmla="*/ 1161 h 1553"/>
                <a:gd name="T10" fmla="*/ 405 w 2433"/>
                <a:gd name="T11" fmla="*/ 1145 h 1553"/>
                <a:gd name="T12" fmla="*/ 382 w 2433"/>
                <a:gd name="T13" fmla="*/ 1119 h 1553"/>
                <a:gd name="T14" fmla="*/ 366 w 2433"/>
                <a:gd name="T15" fmla="*/ 1088 h 1553"/>
                <a:gd name="T16" fmla="*/ 362 w 2433"/>
                <a:gd name="T17" fmla="*/ 1052 h 1553"/>
                <a:gd name="T18" fmla="*/ 364 w 2433"/>
                <a:gd name="T19" fmla="*/ 1028 h 1553"/>
                <a:gd name="T20" fmla="*/ 376 w 2433"/>
                <a:gd name="T21" fmla="*/ 995 h 1553"/>
                <a:gd name="T22" fmla="*/ 396 w 2433"/>
                <a:gd name="T23" fmla="*/ 968 h 1553"/>
                <a:gd name="T24" fmla="*/ 424 w 2433"/>
                <a:gd name="T25" fmla="*/ 947 h 1553"/>
                <a:gd name="T26" fmla="*/ 457 w 2433"/>
                <a:gd name="T27" fmla="*/ 935 h 1553"/>
                <a:gd name="T28" fmla="*/ 1989 w 2433"/>
                <a:gd name="T29" fmla="*/ 933 h 1553"/>
                <a:gd name="T30" fmla="*/ 2013 w 2433"/>
                <a:gd name="T31" fmla="*/ 935 h 1553"/>
                <a:gd name="T32" fmla="*/ 2046 w 2433"/>
                <a:gd name="T33" fmla="*/ 947 h 1553"/>
                <a:gd name="T34" fmla="*/ 2073 w 2433"/>
                <a:gd name="T35" fmla="*/ 968 h 1553"/>
                <a:gd name="T36" fmla="*/ 2094 w 2433"/>
                <a:gd name="T37" fmla="*/ 995 h 1553"/>
                <a:gd name="T38" fmla="*/ 2106 w 2433"/>
                <a:gd name="T39" fmla="*/ 1028 h 1553"/>
                <a:gd name="T40" fmla="*/ 2108 w 2433"/>
                <a:gd name="T41" fmla="*/ 1052 h 1553"/>
                <a:gd name="T42" fmla="*/ 2102 w 2433"/>
                <a:gd name="T43" fmla="*/ 1088 h 1553"/>
                <a:gd name="T44" fmla="*/ 2088 w 2433"/>
                <a:gd name="T45" fmla="*/ 1119 h 1553"/>
                <a:gd name="T46" fmla="*/ 2065 w 2433"/>
                <a:gd name="T47" fmla="*/ 1145 h 1553"/>
                <a:gd name="T48" fmla="*/ 2035 w 2433"/>
                <a:gd name="T49" fmla="*/ 1161 h 1553"/>
                <a:gd name="T50" fmla="*/ 2001 w 2433"/>
                <a:gd name="T51" fmla="*/ 1171 h 1553"/>
                <a:gd name="T52" fmla="*/ 2052 w 2433"/>
                <a:gd name="T53" fmla="*/ 664 h 1553"/>
                <a:gd name="T54" fmla="*/ 405 w 2433"/>
                <a:gd name="T55" fmla="*/ 663 h 1553"/>
                <a:gd name="T56" fmla="*/ 371 w 2433"/>
                <a:gd name="T57" fmla="*/ 654 h 1553"/>
                <a:gd name="T58" fmla="*/ 341 w 2433"/>
                <a:gd name="T59" fmla="*/ 636 h 1553"/>
                <a:gd name="T60" fmla="*/ 318 w 2433"/>
                <a:gd name="T61" fmla="*/ 611 h 1553"/>
                <a:gd name="T62" fmla="*/ 304 w 2433"/>
                <a:gd name="T63" fmla="*/ 580 h 1553"/>
                <a:gd name="T64" fmla="*/ 298 w 2433"/>
                <a:gd name="T65" fmla="*/ 544 h 1553"/>
                <a:gd name="T66" fmla="*/ 300 w 2433"/>
                <a:gd name="T67" fmla="*/ 520 h 1553"/>
                <a:gd name="T68" fmla="*/ 312 w 2433"/>
                <a:gd name="T69" fmla="*/ 487 h 1553"/>
                <a:gd name="T70" fmla="*/ 333 w 2433"/>
                <a:gd name="T71" fmla="*/ 459 h 1553"/>
                <a:gd name="T72" fmla="*/ 360 w 2433"/>
                <a:gd name="T73" fmla="*/ 439 h 1553"/>
                <a:gd name="T74" fmla="*/ 393 w 2433"/>
                <a:gd name="T75" fmla="*/ 427 h 1553"/>
                <a:gd name="T76" fmla="*/ 2052 w 2433"/>
                <a:gd name="T77" fmla="*/ 425 h 1553"/>
                <a:gd name="T78" fmla="*/ 2076 w 2433"/>
                <a:gd name="T79" fmla="*/ 427 h 1553"/>
                <a:gd name="T80" fmla="*/ 2109 w 2433"/>
                <a:gd name="T81" fmla="*/ 439 h 1553"/>
                <a:gd name="T82" fmla="*/ 2137 w 2433"/>
                <a:gd name="T83" fmla="*/ 459 h 1553"/>
                <a:gd name="T84" fmla="*/ 2157 w 2433"/>
                <a:gd name="T85" fmla="*/ 487 h 1553"/>
                <a:gd name="T86" fmla="*/ 2168 w 2433"/>
                <a:gd name="T87" fmla="*/ 520 h 1553"/>
                <a:gd name="T88" fmla="*/ 2172 w 2433"/>
                <a:gd name="T89" fmla="*/ 544 h 1553"/>
                <a:gd name="T90" fmla="*/ 2166 w 2433"/>
                <a:gd name="T91" fmla="*/ 580 h 1553"/>
                <a:gd name="T92" fmla="*/ 2151 w 2433"/>
                <a:gd name="T93" fmla="*/ 611 h 1553"/>
                <a:gd name="T94" fmla="*/ 2127 w 2433"/>
                <a:gd name="T95" fmla="*/ 636 h 1553"/>
                <a:gd name="T96" fmla="*/ 2098 w 2433"/>
                <a:gd name="T97" fmla="*/ 654 h 1553"/>
                <a:gd name="T98" fmla="*/ 2065 w 2433"/>
                <a:gd name="T99" fmla="*/ 66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3" h="1553">
                  <a:moveTo>
                    <a:pt x="0" y="0"/>
                  </a:moveTo>
                  <a:lnTo>
                    <a:pt x="276" y="1553"/>
                  </a:lnTo>
                  <a:lnTo>
                    <a:pt x="2252" y="1553"/>
                  </a:lnTo>
                  <a:lnTo>
                    <a:pt x="2433" y="133"/>
                  </a:lnTo>
                  <a:lnTo>
                    <a:pt x="2433" y="133"/>
                  </a:lnTo>
                  <a:lnTo>
                    <a:pt x="1216" y="6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89" y="1171"/>
                  </a:moveTo>
                  <a:lnTo>
                    <a:pt x="481" y="1171"/>
                  </a:lnTo>
                  <a:lnTo>
                    <a:pt x="481" y="1171"/>
                  </a:lnTo>
                  <a:lnTo>
                    <a:pt x="469" y="1171"/>
                  </a:lnTo>
                  <a:lnTo>
                    <a:pt x="457" y="1169"/>
                  </a:lnTo>
                  <a:lnTo>
                    <a:pt x="445" y="1166"/>
                  </a:lnTo>
                  <a:lnTo>
                    <a:pt x="434" y="1161"/>
                  </a:lnTo>
                  <a:lnTo>
                    <a:pt x="424" y="1157"/>
                  </a:lnTo>
                  <a:lnTo>
                    <a:pt x="415" y="1151"/>
                  </a:lnTo>
                  <a:lnTo>
                    <a:pt x="405" y="1145"/>
                  </a:lnTo>
                  <a:lnTo>
                    <a:pt x="396" y="1136"/>
                  </a:lnTo>
                  <a:lnTo>
                    <a:pt x="388" y="1128"/>
                  </a:lnTo>
                  <a:lnTo>
                    <a:pt x="382" y="1119"/>
                  </a:lnTo>
                  <a:lnTo>
                    <a:pt x="376" y="1108"/>
                  </a:lnTo>
                  <a:lnTo>
                    <a:pt x="371" y="1099"/>
                  </a:lnTo>
                  <a:lnTo>
                    <a:pt x="366" y="1088"/>
                  </a:lnTo>
                  <a:lnTo>
                    <a:pt x="364" y="1076"/>
                  </a:lnTo>
                  <a:lnTo>
                    <a:pt x="362" y="1064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40"/>
                  </a:lnTo>
                  <a:lnTo>
                    <a:pt x="364" y="1028"/>
                  </a:lnTo>
                  <a:lnTo>
                    <a:pt x="366" y="1017"/>
                  </a:lnTo>
                  <a:lnTo>
                    <a:pt x="371" y="1006"/>
                  </a:lnTo>
                  <a:lnTo>
                    <a:pt x="376" y="995"/>
                  </a:lnTo>
                  <a:lnTo>
                    <a:pt x="382" y="986"/>
                  </a:lnTo>
                  <a:lnTo>
                    <a:pt x="388" y="976"/>
                  </a:lnTo>
                  <a:lnTo>
                    <a:pt x="396" y="968"/>
                  </a:lnTo>
                  <a:lnTo>
                    <a:pt x="405" y="961"/>
                  </a:lnTo>
                  <a:lnTo>
                    <a:pt x="415" y="953"/>
                  </a:lnTo>
                  <a:lnTo>
                    <a:pt x="424" y="947"/>
                  </a:lnTo>
                  <a:lnTo>
                    <a:pt x="434" y="943"/>
                  </a:lnTo>
                  <a:lnTo>
                    <a:pt x="445" y="938"/>
                  </a:lnTo>
                  <a:lnTo>
                    <a:pt x="457" y="935"/>
                  </a:lnTo>
                  <a:lnTo>
                    <a:pt x="469" y="933"/>
                  </a:lnTo>
                  <a:lnTo>
                    <a:pt x="481" y="933"/>
                  </a:lnTo>
                  <a:lnTo>
                    <a:pt x="1989" y="933"/>
                  </a:lnTo>
                  <a:lnTo>
                    <a:pt x="1989" y="933"/>
                  </a:lnTo>
                  <a:lnTo>
                    <a:pt x="2001" y="933"/>
                  </a:lnTo>
                  <a:lnTo>
                    <a:pt x="2013" y="935"/>
                  </a:lnTo>
                  <a:lnTo>
                    <a:pt x="2024" y="938"/>
                  </a:lnTo>
                  <a:lnTo>
                    <a:pt x="2035" y="943"/>
                  </a:lnTo>
                  <a:lnTo>
                    <a:pt x="2046" y="947"/>
                  </a:lnTo>
                  <a:lnTo>
                    <a:pt x="2055" y="953"/>
                  </a:lnTo>
                  <a:lnTo>
                    <a:pt x="2065" y="961"/>
                  </a:lnTo>
                  <a:lnTo>
                    <a:pt x="2073" y="968"/>
                  </a:lnTo>
                  <a:lnTo>
                    <a:pt x="2080" y="976"/>
                  </a:lnTo>
                  <a:lnTo>
                    <a:pt x="2088" y="986"/>
                  </a:lnTo>
                  <a:lnTo>
                    <a:pt x="2094" y="995"/>
                  </a:lnTo>
                  <a:lnTo>
                    <a:pt x="2098" y="1006"/>
                  </a:lnTo>
                  <a:lnTo>
                    <a:pt x="2102" y="1017"/>
                  </a:lnTo>
                  <a:lnTo>
                    <a:pt x="2106" y="1028"/>
                  </a:lnTo>
                  <a:lnTo>
                    <a:pt x="2107" y="1040"/>
                  </a:lnTo>
                  <a:lnTo>
                    <a:pt x="2108" y="1052"/>
                  </a:lnTo>
                  <a:lnTo>
                    <a:pt x="2108" y="1052"/>
                  </a:lnTo>
                  <a:lnTo>
                    <a:pt x="2107" y="1064"/>
                  </a:lnTo>
                  <a:lnTo>
                    <a:pt x="2106" y="1076"/>
                  </a:lnTo>
                  <a:lnTo>
                    <a:pt x="2102" y="1088"/>
                  </a:lnTo>
                  <a:lnTo>
                    <a:pt x="2098" y="1099"/>
                  </a:lnTo>
                  <a:lnTo>
                    <a:pt x="2094" y="1108"/>
                  </a:lnTo>
                  <a:lnTo>
                    <a:pt x="2088" y="1119"/>
                  </a:lnTo>
                  <a:lnTo>
                    <a:pt x="2080" y="1128"/>
                  </a:lnTo>
                  <a:lnTo>
                    <a:pt x="2073" y="1136"/>
                  </a:lnTo>
                  <a:lnTo>
                    <a:pt x="2065" y="1145"/>
                  </a:lnTo>
                  <a:lnTo>
                    <a:pt x="2055" y="1151"/>
                  </a:lnTo>
                  <a:lnTo>
                    <a:pt x="2046" y="1157"/>
                  </a:lnTo>
                  <a:lnTo>
                    <a:pt x="2035" y="1161"/>
                  </a:lnTo>
                  <a:lnTo>
                    <a:pt x="2024" y="1166"/>
                  </a:lnTo>
                  <a:lnTo>
                    <a:pt x="2013" y="1169"/>
                  </a:lnTo>
                  <a:lnTo>
                    <a:pt x="2001" y="1171"/>
                  </a:lnTo>
                  <a:lnTo>
                    <a:pt x="1989" y="1171"/>
                  </a:lnTo>
                  <a:lnTo>
                    <a:pt x="1989" y="1171"/>
                  </a:lnTo>
                  <a:close/>
                  <a:moveTo>
                    <a:pt x="2052" y="664"/>
                  </a:moveTo>
                  <a:lnTo>
                    <a:pt x="417" y="664"/>
                  </a:lnTo>
                  <a:lnTo>
                    <a:pt x="417" y="664"/>
                  </a:lnTo>
                  <a:lnTo>
                    <a:pt x="405" y="663"/>
                  </a:lnTo>
                  <a:lnTo>
                    <a:pt x="393" y="661"/>
                  </a:lnTo>
                  <a:lnTo>
                    <a:pt x="382" y="658"/>
                  </a:lnTo>
                  <a:lnTo>
                    <a:pt x="371" y="654"/>
                  </a:lnTo>
                  <a:lnTo>
                    <a:pt x="360" y="649"/>
                  </a:lnTo>
                  <a:lnTo>
                    <a:pt x="351" y="643"/>
                  </a:lnTo>
                  <a:lnTo>
                    <a:pt x="341" y="636"/>
                  </a:lnTo>
                  <a:lnTo>
                    <a:pt x="333" y="629"/>
                  </a:lnTo>
                  <a:lnTo>
                    <a:pt x="326" y="619"/>
                  </a:lnTo>
                  <a:lnTo>
                    <a:pt x="318" y="611"/>
                  </a:lnTo>
                  <a:lnTo>
                    <a:pt x="312" y="601"/>
                  </a:lnTo>
                  <a:lnTo>
                    <a:pt x="308" y="590"/>
                  </a:lnTo>
                  <a:lnTo>
                    <a:pt x="304" y="580"/>
                  </a:lnTo>
                  <a:lnTo>
                    <a:pt x="300" y="568"/>
                  </a:lnTo>
                  <a:lnTo>
                    <a:pt x="299" y="557"/>
                  </a:lnTo>
                  <a:lnTo>
                    <a:pt x="298" y="544"/>
                  </a:lnTo>
                  <a:lnTo>
                    <a:pt x="298" y="544"/>
                  </a:lnTo>
                  <a:lnTo>
                    <a:pt x="299" y="532"/>
                  </a:lnTo>
                  <a:lnTo>
                    <a:pt x="300" y="520"/>
                  </a:lnTo>
                  <a:lnTo>
                    <a:pt x="304" y="509"/>
                  </a:lnTo>
                  <a:lnTo>
                    <a:pt x="308" y="498"/>
                  </a:lnTo>
                  <a:lnTo>
                    <a:pt x="312" y="487"/>
                  </a:lnTo>
                  <a:lnTo>
                    <a:pt x="318" y="477"/>
                  </a:lnTo>
                  <a:lnTo>
                    <a:pt x="326" y="468"/>
                  </a:lnTo>
                  <a:lnTo>
                    <a:pt x="333" y="459"/>
                  </a:lnTo>
                  <a:lnTo>
                    <a:pt x="341" y="452"/>
                  </a:lnTo>
                  <a:lnTo>
                    <a:pt x="351" y="445"/>
                  </a:lnTo>
                  <a:lnTo>
                    <a:pt x="360" y="439"/>
                  </a:lnTo>
                  <a:lnTo>
                    <a:pt x="371" y="434"/>
                  </a:lnTo>
                  <a:lnTo>
                    <a:pt x="382" y="431"/>
                  </a:lnTo>
                  <a:lnTo>
                    <a:pt x="393" y="427"/>
                  </a:lnTo>
                  <a:lnTo>
                    <a:pt x="405" y="426"/>
                  </a:lnTo>
                  <a:lnTo>
                    <a:pt x="417" y="425"/>
                  </a:lnTo>
                  <a:lnTo>
                    <a:pt x="2052" y="425"/>
                  </a:lnTo>
                  <a:lnTo>
                    <a:pt x="2052" y="425"/>
                  </a:lnTo>
                  <a:lnTo>
                    <a:pt x="2065" y="426"/>
                  </a:lnTo>
                  <a:lnTo>
                    <a:pt x="2076" y="427"/>
                  </a:lnTo>
                  <a:lnTo>
                    <a:pt x="2088" y="431"/>
                  </a:lnTo>
                  <a:lnTo>
                    <a:pt x="2098" y="434"/>
                  </a:lnTo>
                  <a:lnTo>
                    <a:pt x="2109" y="439"/>
                  </a:lnTo>
                  <a:lnTo>
                    <a:pt x="2119" y="445"/>
                  </a:lnTo>
                  <a:lnTo>
                    <a:pt x="2127" y="452"/>
                  </a:lnTo>
                  <a:lnTo>
                    <a:pt x="2137" y="459"/>
                  </a:lnTo>
                  <a:lnTo>
                    <a:pt x="2144" y="468"/>
                  </a:lnTo>
                  <a:lnTo>
                    <a:pt x="2151" y="477"/>
                  </a:lnTo>
                  <a:lnTo>
                    <a:pt x="2157" y="487"/>
                  </a:lnTo>
                  <a:lnTo>
                    <a:pt x="2162" y="498"/>
                  </a:lnTo>
                  <a:lnTo>
                    <a:pt x="2166" y="509"/>
                  </a:lnTo>
                  <a:lnTo>
                    <a:pt x="2168" y="520"/>
                  </a:lnTo>
                  <a:lnTo>
                    <a:pt x="2171" y="532"/>
                  </a:lnTo>
                  <a:lnTo>
                    <a:pt x="2172" y="544"/>
                  </a:lnTo>
                  <a:lnTo>
                    <a:pt x="2172" y="544"/>
                  </a:lnTo>
                  <a:lnTo>
                    <a:pt x="2171" y="557"/>
                  </a:lnTo>
                  <a:lnTo>
                    <a:pt x="2168" y="568"/>
                  </a:lnTo>
                  <a:lnTo>
                    <a:pt x="2166" y="580"/>
                  </a:lnTo>
                  <a:lnTo>
                    <a:pt x="2162" y="590"/>
                  </a:lnTo>
                  <a:lnTo>
                    <a:pt x="2157" y="601"/>
                  </a:lnTo>
                  <a:lnTo>
                    <a:pt x="2151" y="611"/>
                  </a:lnTo>
                  <a:lnTo>
                    <a:pt x="2144" y="619"/>
                  </a:lnTo>
                  <a:lnTo>
                    <a:pt x="2137" y="629"/>
                  </a:lnTo>
                  <a:lnTo>
                    <a:pt x="2127" y="636"/>
                  </a:lnTo>
                  <a:lnTo>
                    <a:pt x="2119" y="643"/>
                  </a:lnTo>
                  <a:lnTo>
                    <a:pt x="2109" y="649"/>
                  </a:lnTo>
                  <a:lnTo>
                    <a:pt x="2098" y="654"/>
                  </a:lnTo>
                  <a:lnTo>
                    <a:pt x="2088" y="658"/>
                  </a:lnTo>
                  <a:lnTo>
                    <a:pt x="2076" y="661"/>
                  </a:lnTo>
                  <a:lnTo>
                    <a:pt x="2065" y="663"/>
                  </a:lnTo>
                  <a:lnTo>
                    <a:pt x="2052" y="664"/>
                  </a:lnTo>
                  <a:lnTo>
                    <a:pt x="2052" y="6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40">
              <a:extLst>
                <a:ext uri="{FF2B5EF4-FFF2-40B4-BE49-F238E27FC236}">
                  <a16:creationId xmlns:a16="http://schemas.microsoft.com/office/drawing/2014/main" id="{83980ED8-135D-4D63-A5E9-A0AC914EC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421" y="2219614"/>
              <a:ext cx="128928" cy="129718"/>
            </a:xfrm>
            <a:custGeom>
              <a:avLst/>
              <a:gdLst>
                <a:gd name="T0" fmla="*/ 293 w 653"/>
                <a:gd name="T1" fmla="*/ 2 h 655"/>
                <a:gd name="T2" fmla="*/ 229 w 653"/>
                <a:gd name="T3" fmla="*/ 16 h 655"/>
                <a:gd name="T4" fmla="*/ 170 w 653"/>
                <a:gd name="T5" fmla="*/ 40 h 655"/>
                <a:gd name="T6" fmla="*/ 119 w 653"/>
                <a:gd name="T7" fmla="*/ 76 h 655"/>
                <a:gd name="T8" fmla="*/ 74 w 653"/>
                <a:gd name="T9" fmla="*/ 120 h 655"/>
                <a:gd name="T10" fmla="*/ 39 w 653"/>
                <a:gd name="T11" fmla="*/ 172 h 655"/>
                <a:gd name="T12" fmla="*/ 14 w 653"/>
                <a:gd name="T13" fmla="*/ 231 h 655"/>
                <a:gd name="T14" fmla="*/ 1 w 653"/>
                <a:gd name="T15" fmla="*/ 295 h 655"/>
                <a:gd name="T16" fmla="*/ 0 w 653"/>
                <a:gd name="T17" fmla="*/ 345 h 655"/>
                <a:gd name="T18" fmla="*/ 9 w 653"/>
                <a:gd name="T19" fmla="*/ 410 h 655"/>
                <a:gd name="T20" fmla="*/ 31 w 653"/>
                <a:gd name="T21" fmla="*/ 470 h 655"/>
                <a:gd name="T22" fmla="*/ 64 w 653"/>
                <a:gd name="T23" fmla="*/ 524 h 655"/>
                <a:gd name="T24" fmla="*/ 107 w 653"/>
                <a:gd name="T25" fmla="*/ 570 h 655"/>
                <a:gd name="T26" fmla="*/ 157 w 653"/>
                <a:gd name="T27" fmla="*/ 608 h 655"/>
                <a:gd name="T28" fmla="*/ 213 w 653"/>
                <a:gd name="T29" fmla="*/ 636 h 655"/>
                <a:gd name="T30" fmla="*/ 276 w 653"/>
                <a:gd name="T31" fmla="*/ 651 h 655"/>
                <a:gd name="T32" fmla="*/ 326 w 653"/>
                <a:gd name="T33" fmla="*/ 655 h 655"/>
                <a:gd name="T34" fmla="*/ 393 w 653"/>
                <a:gd name="T35" fmla="*/ 649 h 655"/>
                <a:gd name="T36" fmla="*/ 454 w 653"/>
                <a:gd name="T37" fmla="*/ 630 h 655"/>
                <a:gd name="T38" fmla="*/ 509 w 653"/>
                <a:gd name="T39" fmla="*/ 600 h 655"/>
                <a:gd name="T40" fmla="*/ 557 w 653"/>
                <a:gd name="T41" fmla="*/ 559 h 655"/>
                <a:gd name="T42" fmla="*/ 598 w 653"/>
                <a:gd name="T43" fmla="*/ 511 h 655"/>
                <a:gd name="T44" fmla="*/ 628 w 653"/>
                <a:gd name="T45" fmla="*/ 456 h 655"/>
                <a:gd name="T46" fmla="*/ 647 w 653"/>
                <a:gd name="T47" fmla="*/ 394 h 655"/>
                <a:gd name="T48" fmla="*/ 653 w 653"/>
                <a:gd name="T49" fmla="*/ 328 h 655"/>
                <a:gd name="T50" fmla="*/ 650 w 653"/>
                <a:gd name="T51" fmla="*/ 278 h 655"/>
                <a:gd name="T52" fmla="*/ 634 w 653"/>
                <a:gd name="T53" fmla="*/ 215 h 655"/>
                <a:gd name="T54" fmla="*/ 606 w 653"/>
                <a:gd name="T55" fmla="*/ 159 h 655"/>
                <a:gd name="T56" fmla="*/ 569 w 653"/>
                <a:gd name="T57" fmla="*/ 108 h 655"/>
                <a:gd name="T58" fmla="*/ 522 w 653"/>
                <a:gd name="T59" fmla="*/ 66 h 655"/>
                <a:gd name="T60" fmla="*/ 468 w 653"/>
                <a:gd name="T61" fmla="*/ 33 h 655"/>
                <a:gd name="T62" fmla="*/ 408 w 653"/>
                <a:gd name="T63" fmla="*/ 11 h 655"/>
                <a:gd name="T64" fmla="*/ 343 w 653"/>
                <a:gd name="T65" fmla="*/ 1 h 655"/>
                <a:gd name="T66" fmla="*/ 326 w 653"/>
                <a:gd name="T67" fmla="*/ 424 h 655"/>
                <a:gd name="T68" fmla="*/ 289 w 653"/>
                <a:gd name="T69" fmla="*/ 417 h 655"/>
                <a:gd name="T70" fmla="*/ 258 w 653"/>
                <a:gd name="T71" fmla="*/ 397 h 655"/>
                <a:gd name="T72" fmla="*/ 238 w 653"/>
                <a:gd name="T73" fmla="*/ 365 h 655"/>
                <a:gd name="T74" fmla="*/ 230 w 653"/>
                <a:gd name="T75" fmla="*/ 328 h 655"/>
                <a:gd name="T76" fmla="*/ 234 w 653"/>
                <a:gd name="T77" fmla="*/ 299 h 655"/>
                <a:gd name="T78" fmla="*/ 252 w 653"/>
                <a:gd name="T79" fmla="*/ 267 h 655"/>
                <a:gd name="T80" fmla="*/ 281 w 653"/>
                <a:gd name="T81" fmla="*/ 243 h 655"/>
                <a:gd name="T82" fmla="*/ 317 w 653"/>
                <a:gd name="T83" fmla="*/ 232 h 655"/>
                <a:gd name="T84" fmla="*/ 346 w 653"/>
                <a:gd name="T85" fmla="*/ 233 h 655"/>
                <a:gd name="T86" fmla="*/ 381 w 653"/>
                <a:gd name="T87" fmla="*/ 248 h 655"/>
                <a:gd name="T88" fmla="*/ 407 w 653"/>
                <a:gd name="T89" fmla="*/ 274 h 655"/>
                <a:gd name="T90" fmla="*/ 421 w 653"/>
                <a:gd name="T91" fmla="*/ 309 h 655"/>
                <a:gd name="T92" fmla="*/ 423 w 653"/>
                <a:gd name="T93" fmla="*/ 338 h 655"/>
                <a:gd name="T94" fmla="*/ 412 w 653"/>
                <a:gd name="T95" fmla="*/ 374 h 655"/>
                <a:gd name="T96" fmla="*/ 388 w 653"/>
                <a:gd name="T97" fmla="*/ 403 h 655"/>
                <a:gd name="T98" fmla="*/ 355 w 653"/>
                <a:gd name="T99" fmla="*/ 421 h 655"/>
                <a:gd name="T100" fmla="*/ 326 w 653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655">
                  <a:moveTo>
                    <a:pt x="326" y="0"/>
                  </a:moveTo>
                  <a:lnTo>
                    <a:pt x="326" y="0"/>
                  </a:lnTo>
                  <a:lnTo>
                    <a:pt x="310" y="1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7"/>
                  </a:lnTo>
                  <a:lnTo>
                    <a:pt x="245" y="11"/>
                  </a:lnTo>
                  <a:lnTo>
                    <a:pt x="229" y="16"/>
                  </a:lnTo>
                  <a:lnTo>
                    <a:pt x="213" y="20"/>
                  </a:lnTo>
                  <a:lnTo>
                    <a:pt x="199" y="26"/>
                  </a:lnTo>
                  <a:lnTo>
                    <a:pt x="185" y="33"/>
                  </a:lnTo>
                  <a:lnTo>
                    <a:pt x="170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1" y="66"/>
                  </a:lnTo>
                  <a:lnTo>
                    <a:pt x="119" y="76"/>
                  </a:lnTo>
                  <a:lnTo>
                    <a:pt x="107" y="85"/>
                  </a:lnTo>
                  <a:lnTo>
                    <a:pt x="94" y="96"/>
                  </a:lnTo>
                  <a:lnTo>
                    <a:pt x="84" y="108"/>
                  </a:lnTo>
                  <a:lnTo>
                    <a:pt x="74" y="120"/>
                  </a:lnTo>
                  <a:lnTo>
                    <a:pt x="64" y="132"/>
                  </a:lnTo>
                  <a:lnTo>
                    <a:pt x="55" y="144"/>
                  </a:lnTo>
                  <a:lnTo>
                    <a:pt x="46" y="159"/>
                  </a:lnTo>
                  <a:lnTo>
                    <a:pt x="39" y="172"/>
                  </a:lnTo>
                  <a:lnTo>
                    <a:pt x="31" y="186"/>
                  </a:lnTo>
                  <a:lnTo>
                    <a:pt x="25" y="201"/>
                  </a:lnTo>
                  <a:lnTo>
                    <a:pt x="19" y="215"/>
                  </a:lnTo>
                  <a:lnTo>
                    <a:pt x="14" y="231"/>
                  </a:lnTo>
                  <a:lnTo>
                    <a:pt x="9" y="246"/>
                  </a:lnTo>
                  <a:lnTo>
                    <a:pt x="6" y="262"/>
                  </a:lnTo>
                  <a:lnTo>
                    <a:pt x="3" y="278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45"/>
                  </a:lnTo>
                  <a:lnTo>
                    <a:pt x="1" y="362"/>
                  </a:lnTo>
                  <a:lnTo>
                    <a:pt x="3" y="377"/>
                  </a:lnTo>
                  <a:lnTo>
                    <a:pt x="6" y="394"/>
                  </a:lnTo>
                  <a:lnTo>
                    <a:pt x="9" y="410"/>
                  </a:lnTo>
                  <a:lnTo>
                    <a:pt x="14" y="426"/>
                  </a:lnTo>
                  <a:lnTo>
                    <a:pt x="19" y="440"/>
                  </a:lnTo>
                  <a:lnTo>
                    <a:pt x="25" y="456"/>
                  </a:lnTo>
                  <a:lnTo>
                    <a:pt x="31" y="470"/>
                  </a:lnTo>
                  <a:lnTo>
                    <a:pt x="39" y="484"/>
                  </a:lnTo>
                  <a:lnTo>
                    <a:pt x="46" y="498"/>
                  </a:lnTo>
                  <a:lnTo>
                    <a:pt x="55" y="511"/>
                  </a:lnTo>
                  <a:lnTo>
                    <a:pt x="64" y="524"/>
                  </a:lnTo>
                  <a:lnTo>
                    <a:pt x="74" y="536"/>
                  </a:lnTo>
                  <a:lnTo>
                    <a:pt x="84" y="548"/>
                  </a:lnTo>
                  <a:lnTo>
                    <a:pt x="94" y="559"/>
                  </a:lnTo>
                  <a:lnTo>
                    <a:pt x="107" y="570"/>
                  </a:lnTo>
                  <a:lnTo>
                    <a:pt x="119" y="581"/>
                  </a:lnTo>
                  <a:lnTo>
                    <a:pt x="131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0" y="615"/>
                  </a:lnTo>
                  <a:lnTo>
                    <a:pt x="185" y="623"/>
                  </a:lnTo>
                  <a:lnTo>
                    <a:pt x="199" y="630"/>
                  </a:lnTo>
                  <a:lnTo>
                    <a:pt x="213" y="636"/>
                  </a:lnTo>
                  <a:lnTo>
                    <a:pt x="229" y="641"/>
                  </a:lnTo>
                  <a:lnTo>
                    <a:pt x="245" y="644"/>
                  </a:lnTo>
                  <a:lnTo>
                    <a:pt x="260" y="649"/>
                  </a:lnTo>
                  <a:lnTo>
                    <a:pt x="276" y="651"/>
                  </a:lnTo>
                  <a:lnTo>
                    <a:pt x="293" y="654"/>
                  </a:lnTo>
                  <a:lnTo>
                    <a:pt x="310" y="655"/>
                  </a:lnTo>
                  <a:lnTo>
                    <a:pt x="326" y="655"/>
                  </a:lnTo>
                  <a:lnTo>
                    <a:pt x="326" y="655"/>
                  </a:lnTo>
                  <a:lnTo>
                    <a:pt x="343" y="655"/>
                  </a:lnTo>
                  <a:lnTo>
                    <a:pt x="360" y="654"/>
                  </a:lnTo>
                  <a:lnTo>
                    <a:pt x="376" y="651"/>
                  </a:lnTo>
                  <a:lnTo>
                    <a:pt x="393" y="649"/>
                  </a:lnTo>
                  <a:lnTo>
                    <a:pt x="408" y="644"/>
                  </a:lnTo>
                  <a:lnTo>
                    <a:pt x="424" y="641"/>
                  </a:lnTo>
                  <a:lnTo>
                    <a:pt x="439" y="636"/>
                  </a:lnTo>
                  <a:lnTo>
                    <a:pt x="454" y="630"/>
                  </a:lnTo>
                  <a:lnTo>
                    <a:pt x="468" y="623"/>
                  </a:lnTo>
                  <a:lnTo>
                    <a:pt x="483" y="615"/>
                  </a:lnTo>
                  <a:lnTo>
                    <a:pt x="496" y="608"/>
                  </a:lnTo>
                  <a:lnTo>
                    <a:pt x="509" y="600"/>
                  </a:lnTo>
                  <a:lnTo>
                    <a:pt x="522" y="590"/>
                  </a:lnTo>
                  <a:lnTo>
                    <a:pt x="534" y="581"/>
                  </a:lnTo>
                  <a:lnTo>
                    <a:pt x="546" y="570"/>
                  </a:lnTo>
                  <a:lnTo>
                    <a:pt x="557" y="559"/>
                  </a:lnTo>
                  <a:lnTo>
                    <a:pt x="569" y="548"/>
                  </a:lnTo>
                  <a:lnTo>
                    <a:pt x="579" y="536"/>
                  </a:lnTo>
                  <a:lnTo>
                    <a:pt x="588" y="524"/>
                  </a:lnTo>
                  <a:lnTo>
                    <a:pt x="598" y="511"/>
                  </a:lnTo>
                  <a:lnTo>
                    <a:pt x="606" y="498"/>
                  </a:lnTo>
                  <a:lnTo>
                    <a:pt x="614" y="484"/>
                  </a:lnTo>
                  <a:lnTo>
                    <a:pt x="621" y="470"/>
                  </a:lnTo>
                  <a:lnTo>
                    <a:pt x="628" y="456"/>
                  </a:lnTo>
                  <a:lnTo>
                    <a:pt x="634" y="440"/>
                  </a:lnTo>
                  <a:lnTo>
                    <a:pt x="639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0" y="377"/>
                  </a:lnTo>
                  <a:lnTo>
                    <a:pt x="652" y="362"/>
                  </a:lnTo>
                  <a:lnTo>
                    <a:pt x="653" y="345"/>
                  </a:lnTo>
                  <a:lnTo>
                    <a:pt x="653" y="328"/>
                  </a:lnTo>
                  <a:lnTo>
                    <a:pt x="653" y="328"/>
                  </a:lnTo>
                  <a:lnTo>
                    <a:pt x="653" y="311"/>
                  </a:lnTo>
                  <a:lnTo>
                    <a:pt x="652" y="295"/>
                  </a:lnTo>
                  <a:lnTo>
                    <a:pt x="650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39" y="231"/>
                  </a:lnTo>
                  <a:lnTo>
                    <a:pt x="634" y="215"/>
                  </a:lnTo>
                  <a:lnTo>
                    <a:pt x="628" y="201"/>
                  </a:lnTo>
                  <a:lnTo>
                    <a:pt x="621" y="186"/>
                  </a:lnTo>
                  <a:lnTo>
                    <a:pt x="614" y="172"/>
                  </a:lnTo>
                  <a:lnTo>
                    <a:pt x="606" y="159"/>
                  </a:lnTo>
                  <a:lnTo>
                    <a:pt x="598" y="144"/>
                  </a:lnTo>
                  <a:lnTo>
                    <a:pt x="588" y="132"/>
                  </a:lnTo>
                  <a:lnTo>
                    <a:pt x="579" y="120"/>
                  </a:lnTo>
                  <a:lnTo>
                    <a:pt x="569" y="108"/>
                  </a:lnTo>
                  <a:lnTo>
                    <a:pt x="557" y="96"/>
                  </a:lnTo>
                  <a:lnTo>
                    <a:pt x="546" y="85"/>
                  </a:lnTo>
                  <a:lnTo>
                    <a:pt x="534" y="76"/>
                  </a:lnTo>
                  <a:lnTo>
                    <a:pt x="522" y="66"/>
                  </a:lnTo>
                  <a:lnTo>
                    <a:pt x="509" y="57"/>
                  </a:lnTo>
                  <a:lnTo>
                    <a:pt x="496" y="48"/>
                  </a:lnTo>
                  <a:lnTo>
                    <a:pt x="483" y="40"/>
                  </a:lnTo>
                  <a:lnTo>
                    <a:pt x="468" y="33"/>
                  </a:lnTo>
                  <a:lnTo>
                    <a:pt x="454" y="26"/>
                  </a:lnTo>
                  <a:lnTo>
                    <a:pt x="439" y="20"/>
                  </a:lnTo>
                  <a:lnTo>
                    <a:pt x="424" y="16"/>
                  </a:lnTo>
                  <a:lnTo>
                    <a:pt x="408" y="11"/>
                  </a:lnTo>
                  <a:lnTo>
                    <a:pt x="393" y="7"/>
                  </a:lnTo>
                  <a:lnTo>
                    <a:pt x="376" y="5"/>
                  </a:lnTo>
                  <a:lnTo>
                    <a:pt x="360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26" y="0"/>
                  </a:lnTo>
                  <a:close/>
                  <a:moveTo>
                    <a:pt x="326" y="424"/>
                  </a:moveTo>
                  <a:lnTo>
                    <a:pt x="326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8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2" y="407"/>
                  </a:lnTo>
                  <a:lnTo>
                    <a:pt x="265" y="403"/>
                  </a:lnTo>
                  <a:lnTo>
                    <a:pt x="258" y="397"/>
                  </a:lnTo>
                  <a:lnTo>
                    <a:pt x="252" y="389"/>
                  </a:lnTo>
                  <a:lnTo>
                    <a:pt x="246" y="382"/>
                  </a:lnTo>
                  <a:lnTo>
                    <a:pt x="241" y="374"/>
                  </a:lnTo>
                  <a:lnTo>
                    <a:pt x="238" y="365"/>
                  </a:lnTo>
                  <a:lnTo>
                    <a:pt x="234" y="357"/>
                  </a:lnTo>
                  <a:lnTo>
                    <a:pt x="232" y="347"/>
                  </a:lnTo>
                  <a:lnTo>
                    <a:pt x="230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19"/>
                  </a:lnTo>
                  <a:lnTo>
                    <a:pt x="232" y="309"/>
                  </a:lnTo>
                  <a:lnTo>
                    <a:pt x="234" y="299"/>
                  </a:lnTo>
                  <a:lnTo>
                    <a:pt x="238" y="290"/>
                  </a:lnTo>
                  <a:lnTo>
                    <a:pt x="241" y="281"/>
                  </a:lnTo>
                  <a:lnTo>
                    <a:pt x="246" y="274"/>
                  </a:lnTo>
                  <a:lnTo>
                    <a:pt x="252" y="267"/>
                  </a:lnTo>
                  <a:lnTo>
                    <a:pt x="258" y="260"/>
                  </a:lnTo>
                  <a:lnTo>
                    <a:pt x="265" y="254"/>
                  </a:lnTo>
                  <a:lnTo>
                    <a:pt x="272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8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6" y="231"/>
                  </a:lnTo>
                  <a:lnTo>
                    <a:pt x="326" y="231"/>
                  </a:lnTo>
                  <a:lnTo>
                    <a:pt x="336" y="232"/>
                  </a:lnTo>
                  <a:lnTo>
                    <a:pt x="346" y="233"/>
                  </a:lnTo>
                  <a:lnTo>
                    <a:pt x="355" y="236"/>
                  </a:lnTo>
                  <a:lnTo>
                    <a:pt x="364" y="239"/>
                  </a:lnTo>
                  <a:lnTo>
                    <a:pt x="372" y="243"/>
                  </a:lnTo>
                  <a:lnTo>
                    <a:pt x="381" y="248"/>
                  </a:lnTo>
                  <a:lnTo>
                    <a:pt x="388" y="254"/>
                  </a:lnTo>
                  <a:lnTo>
                    <a:pt x="395" y="260"/>
                  </a:lnTo>
                  <a:lnTo>
                    <a:pt x="401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5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3" y="319"/>
                  </a:lnTo>
                  <a:lnTo>
                    <a:pt x="423" y="328"/>
                  </a:lnTo>
                  <a:lnTo>
                    <a:pt x="423" y="328"/>
                  </a:lnTo>
                  <a:lnTo>
                    <a:pt x="423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5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1" y="389"/>
                  </a:lnTo>
                  <a:lnTo>
                    <a:pt x="395" y="397"/>
                  </a:lnTo>
                  <a:lnTo>
                    <a:pt x="388" y="403"/>
                  </a:lnTo>
                  <a:lnTo>
                    <a:pt x="381" y="407"/>
                  </a:lnTo>
                  <a:lnTo>
                    <a:pt x="372" y="412"/>
                  </a:lnTo>
                  <a:lnTo>
                    <a:pt x="364" y="417"/>
                  </a:lnTo>
                  <a:lnTo>
                    <a:pt x="355" y="421"/>
                  </a:lnTo>
                  <a:lnTo>
                    <a:pt x="346" y="423"/>
                  </a:lnTo>
                  <a:lnTo>
                    <a:pt x="336" y="424"/>
                  </a:lnTo>
                  <a:lnTo>
                    <a:pt x="326" y="424"/>
                  </a:lnTo>
                  <a:lnTo>
                    <a:pt x="3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341">
              <a:extLst>
                <a:ext uri="{FF2B5EF4-FFF2-40B4-BE49-F238E27FC236}">
                  <a16:creationId xmlns:a16="http://schemas.microsoft.com/office/drawing/2014/main" id="{73EC4948-C592-4516-BEAB-3F3330BD3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9721" y="2219614"/>
              <a:ext cx="129718" cy="129718"/>
            </a:xfrm>
            <a:custGeom>
              <a:avLst/>
              <a:gdLst>
                <a:gd name="T0" fmla="*/ 294 w 655"/>
                <a:gd name="T1" fmla="*/ 2 h 655"/>
                <a:gd name="T2" fmla="*/ 230 w 655"/>
                <a:gd name="T3" fmla="*/ 16 h 655"/>
                <a:gd name="T4" fmla="*/ 171 w 655"/>
                <a:gd name="T5" fmla="*/ 40 h 655"/>
                <a:gd name="T6" fmla="*/ 119 w 655"/>
                <a:gd name="T7" fmla="*/ 76 h 655"/>
                <a:gd name="T8" fmla="*/ 75 w 655"/>
                <a:gd name="T9" fmla="*/ 120 h 655"/>
                <a:gd name="T10" fmla="*/ 39 w 655"/>
                <a:gd name="T11" fmla="*/ 172 h 655"/>
                <a:gd name="T12" fmla="*/ 15 w 655"/>
                <a:gd name="T13" fmla="*/ 231 h 655"/>
                <a:gd name="T14" fmla="*/ 2 w 655"/>
                <a:gd name="T15" fmla="*/ 295 h 655"/>
                <a:gd name="T16" fmla="*/ 1 w 655"/>
                <a:gd name="T17" fmla="*/ 345 h 655"/>
                <a:gd name="T18" fmla="*/ 10 w 655"/>
                <a:gd name="T19" fmla="*/ 410 h 655"/>
                <a:gd name="T20" fmla="*/ 32 w 655"/>
                <a:gd name="T21" fmla="*/ 470 h 655"/>
                <a:gd name="T22" fmla="*/ 64 w 655"/>
                <a:gd name="T23" fmla="*/ 524 h 655"/>
                <a:gd name="T24" fmla="*/ 108 w 655"/>
                <a:gd name="T25" fmla="*/ 570 h 655"/>
                <a:gd name="T26" fmla="*/ 157 w 655"/>
                <a:gd name="T27" fmla="*/ 608 h 655"/>
                <a:gd name="T28" fmla="*/ 215 w 655"/>
                <a:gd name="T29" fmla="*/ 636 h 655"/>
                <a:gd name="T30" fmla="*/ 277 w 655"/>
                <a:gd name="T31" fmla="*/ 651 h 655"/>
                <a:gd name="T32" fmla="*/ 328 w 655"/>
                <a:gd name="T33" fmla="*/ 655 h 655"/>
                <a:gd name="T34" fmla="*/ 394 w 655"/>
                <a:gd name="T35" fmla="*/ 649 h 655"/>
                <a:gd name="T36" fmla="*/ 455 w 655"/>
                <a:gd name="T37" fmla="*/ 630 h 655"/>
                <a:gd name="T38" fmla="*/ 510 w 655"/>
                <a:gd name="T39" fmla="*/ 600 h 655"/>
                <a:gd name="T40" fmla="*/ 558 w 655"/>
                <a:gd name="T41" fmla="*/ 559 h 655"/>
                <a:gd name="T42" fmla="*/ 598 w 655"/>
                <a:gd name="T43" fmla="*/ 511 h 655"/>
                <a:gd name="T44" fmla="*/ 629 w 655"/>
                <a:gd name="T45" fmla="*/ 456 h 655"/>
                <a:gd name="T46" fmla="*/ 647 w 655"/>
                <a:gd name="T47" fmla="*/ 394 h 655"/>
                <a:gd name="T48" fmla="*/ 655 w 655"/>
                <a:gd name="T49" fmla="*/ 328 h 655"/>
                <a:gd name="T50" fmla="*/ 651 w 655"/>
                <a:gd name="T51" fmla="*/ 278 h 655"/>
                <a:gd name="T52" fmla="*/ 634 w 655"/>
                <a:gd name="T53" fmla="*/ 215 h 655"/>
                <a:gd name="T54" fmla="*/ 608 w 655"/>
                <a:gd name="T55" fmla="*/ 159 h 655"/>
                <a:gd name="T56" fmla="*/ 569 w 655"/>
                <a:gd name="T57" fmla="*/ 108 h 655"/>
                <a:gd name="T58" fmla="*/ 524 w 655"/>
                <a:gd name="T59" fmla="*/ 66 h 655"/>
                <a:gd name="T60" fmla="*/ 469 w 655"/>
                <a:gd name="T61" fmla="*/ 33 h 655"/>
                <a:gd name="T62" fmla="*/ 409 w 655"/>
                <a:gd name="T63" fmla="*/ 11 h 655"/>
                <a:gd name="T64" fmla="*/ 344 w 655"/>
                <a:gd name="T65" fmla="*/ 1 h 655"/>
                <a:gd name="T66" fmla="*/ 328 w 655"/>
                <a:gd name="T67" fmla="*/ 424 h 655"/>
                <a:gd name="T68" fmla="*/ 289 w 655"/>
                <a:gd name="T69" fmla="*/ 417 h 655"/>
                <a:gd name="T70" fmla="*/ 259 w 655"/>
                <a:gd name="T71" fmla="*/ 397 h 655"/>
                <a:gd name="T72" fmla="*/ 239 w 655"/>
                <a:gd name="T73" fmla="*/ 365 h 655"/>
                <a:gd name="T74" fmla="*/ 230 w 655"/>
                <a:gd name="T75" fmla="*/ 328 h 655"/>
                <a:gd name="T76" fmla="*/ 235 w 655"/>
                <a:gd name="T77" fmla="*/ 299 h 655"/>
                <a:gd name="T78" fmla="*/ 253 w 655"/>
                <a:gd name="T79" fmla="*/ 267 h 655"/>
                <a:gd name="T80" fmla="*/ 281 w 655"/>
                <a:gd name="T81" fmla="*/ 243 h 655"/>
                <a:gd name="T82" fmla="*/ 317 w 655"/>
                <a:gd name="T83" fmla="*/ 232 h 655"/>
                <a:gd name="T84" fmla="*/ 347 w 655"/>
                <a:gd name="T85" fmla="*/ 233 h 655"/>
                <a:gd name="T86" fmla="*/ 382 w 655"/>
                <a:gd name="T87" fmla="*/ 248 h 655"/>
                <a:gd name="T88" fmla="*/ 407 w 655"/>
                <a:gd name="T89" fmla="*/ 274 h 655"/>
                <a:gd name="T90" fmla="*/ 421 w 655"/>
                <a:gd name="T91" fmla="*/ 309 h 655"/>
                <a:gd name="T92" fmla="*/ 424 w 655"/>
                <a:gd name="T93" fmla="*/ 338 h 655"/>
                <a:gd name="T94" fmla="*/ 412 w 655"/>
                <a:gd name="T95" fmla="*/ 374 h 655"/>
                <a:gd name="T96" fmla="*/ 389 w 655"/>
                <a:gd name="T97" fmla="*/ 403 h 655"/>
                <a:gd name="T98" fmla="*/ 356 w 655"/>
                <a:gd name="T99" fmla="*/ 421 h 655"/>
                <a:gd name="T100" fmla="*/ 328 w 655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5" h="655">
                  <a:moveTo>
                    <a:pt x="328" y="0"/>
                  </a:moveTo>
                  <a:lnTo>
                    <a:pt x="328" y="0"/>
                  </a:lnTo>
                  <a:lnTo>
                    <a:pt x="311" y="1"/>
                  </a:lnTo>
                  <a:lnTo>
                    <a:pt x="294" y="2"/>
                  </a:lnTo>
                  <a:lnTo>
                    <a:pt x="277" y="5"/>
                  </a:lnTo>
                  <a:lnTo>
                    <a:pt x="262" y="7"/>
                  </a:lnTo>
                  <a:lnTo>
                    <a:pt x="246" y="11"/>
                  </a:lnTo>
                  <a:lnTo>
                    <a:pt x="230" y="16"/>
                  </a:lnTo>
                  <a:lnTo>
                    <a:pt x="215" y="20"/>
                  </a:lnTo>
                  <a:lnTo>
                    <a:pt x="200" y="26"/>
                  </a:lnTo>
                  <a:lnTo>
                    <a:pt x="186" y="33"/>
                  </a:lnTo>
                  <a:lnTo>
                    <a:pt x="171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2" y="66"/>
                  </a:lnTo>
                  <a:lnTo>
                    <a:pt x="119" y="76"/>
                  </a:lnTo>
                  <a:lnTo>
                    <a:pt x="108" y="85"/>
                  </a:lnTo>
                  <a:lnTo>
                    <a:pt x="96" y="96"/>
                  </a:lnTo>
                  <a:lnTo>
                    <a:pt x="85" y="108"/>
                  </a:lnTo>
                  <a:lnTo>
                    <a:pt x="75" y="120"/>
                  </a:lnTo>
                  <a:lnTo>
                    <a:pt x="64" y="132"/>
                  </a:lnTo>
                  <a:lnTo>
                    <a:pt x="56" y="144"/>
                  </a:lnTo>
                  <a:lnTo>
                    <a:pt x="48" y="159"/>
                  </a:lnTo>
                  <a:lnTo>
                    <a:pt x="39" y="172"/>
                  </a:lnTo>
                  <a:lnTo>
                    <a:pt x="32" y="186"/>
                  </a:lnTo>
                  <a:lnTo>
                    <a:pt x="26" y="201"/>
                  </a:lnTo>
                  <a:lnTo>
                    <a:pt x="20" y="215"/>
                  </a:lnTo>
                  <a:lnTo>
                    <a:pt x="15" y="231"/>
                  </a:lnTo>
                  <a:lnTo>
                    <a:pt x="10" y="246"/>
                  </a:lnTo>
                  <a:lnTo>
                    <a:pt x="7" y="262"/>
                  </a:lnTo>
                  <a:lnTo>
                    <a:pt x="3" y="278"/>
                  </a:lnTo>
                  <a:lnTo>
                    <a:pt x="2" y="295"/>
                  </a:lnTo>
                  <a:lnTo>
                    <a:pt x="1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1" y="345"/>
                  </a:lnTo>
                  <a:lnTo>
                    <a:pt x="2" y="362"/>
                  </a:lnTo>
                  <a:lnTo>
                    <a:pt x="3" y="377"/>
                  </a:lnTo>
                  <a:lnTo>
                    <a:pt x="7" y="394"/>
                  </a:lnTo>
                  <a:lnTo>
                    <a:pt x="10" y="410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6" y="456"/>
                  </a:lnTo>
                  <a:lnTo>
                    <a:pt x="32" y="470"/>
                  </a:lnTo>
                  <a:lnTo>
                    <a:pt x="39" y="484"/>
                  </a:lnTo>
                  <a:lnTo>
                    <a:pt x="48" y="498"/>
                  </a:lnTo>
                  <a:lnTo>
                    <a:pt x="56" y="511"/>
                  </a:lnTo>
                  <a:lnTo>
                    <a:pt x="64" y="524"/>
                  </a:lnTo>
                  <a:lnTo>
                    <a:pt x="75" y="536"/>
                  </a:lnTo>
                  <a:lnTo>
                    <a:pt x="85" y="548"/>
                  </a:lnTo>
                  <a:lnTo>
                    <a:pt x="96" y="559"/>
                  </a:lnTo>
                  <a:lnTo>
                    <a:pt x="108" y="570"/>
                  </a:lnTo>
                  <a:lnTo>
                    <a:pt x="119" y="581"/>
                  </a:lnTo>
                  <a:lnTo>
                    <a:pt x="132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1" y="615"/>
                  </a:lnTo>
                  <a:lnTo>
                    <a:pt x="186" y="623"/>
                  </a:lnTo>
                  <a:lnTo>
                    <a:pt x="200" y="630"/>
                  </a:lnTo>
                  <a:lnTo>
                    <a:pt x="215" y="636"/>
                  </a:lnTo>
                  <a:lnTo>
                    <a:pt x="230" y="641"/>
                  </a:lnTo>
                  <a:lnTo>
                    <a:pt x="246" y="644"/>
                  </a:lnTo>
                  <a:lnTo>
                    <a:pt x="262" y="649"/>
                  </a:lnTo>
                  <a:lnTo>
                    <a:pt x="277" y="651"/>
                  </a:lnTo>
                  <a:lnTo>
                    <a:pt x="294" y="654"/>
                  </a:lnTo>
                  <a:lnTo>
                    <a:pt x="311" y="655"/>
                  </a:lnTo>
                  <a:lnTo>
                    <a:pt x="328" y="655"/>
                  </a:lnTo>
                  <a:lnTo>
                    <a:pt x="328" y="655"/>
                  </a:lnTo>
                  <a:lnTo>
                    <a:pt x="344" y="655"/>
                  </a:lnTo>
                  <a:lnTo>
                    <a:pt x="360" y="654"/>
                  </a:lnTo>
                  <a:lnTo>
                    <a:pt x="377" y="651"/>
                  </a:lnTo>
                  <a:lnTo>
                    <a:pt x="394" y="649"/>
                  </a:lnTo>
                  <a:lnTo>
                    <a:pt x="409" y="644"/>
                  </a:lnTo>
                  <a:lnTo>
                    <a:pt x="425" y="641"/>
                  </a:lnTo>
                  <a:lnTo>
                    <a:pt x="439" y="636"/>
                  </a:lnTo>
                  <a:lnTo>
                    <a:pt x="455" y="630"/>
                  </a:lnTo>
                  <a:lnTo>
                    <a:pt x="469" y="623"/>
                  </a:lnTo>
                  <a:lnTo>
                    <a:pt x="483" y="615"/>
                  </a:lnTo>
                  <a:lnTo>
                    <a:pt x="497" y="608"/>
                  </a:lnTo>
                  <a:lnTo>
                    <a:pt x="510" y="600"/>
                  </a:lnTo>
                  <a:lnTo>
                    <a:pt x="524" y="590"/>
                  </a:lnTo>
                  <a:lnTo>
                    <a:pt x="536" y="581"/>
                  </a:lnTo>
                  <a:lnTo>
                    <a:pt x="548" y="570"/>
                  </a:lnTo>
                  <a:lnTo>
                    <a:pt x="558" y="559"/>
                  </a:lnTo>
                  <a:lnTo>
                    <a:pt x="569" y="548"/>
                  </a:lnTo>
                  <a:lnTo>
                    <a:pt x="580" y="536"/>
                  </a:lnTo>
                  <a:lnTo>
                    <a:pt x="590" y="524"/>
                  </a:lnTo>
                  <a:lnTo>
                    <a:pt x="598" y="511"/>
                  </a:lnTo>
                  <a:lnTo>
                    <a:pt x="608" y="498"/>
                  </a:lnTo>
                  <a:lnTo>
                    <a:pt x="615" y="484"/>
                  </a:lnTo>
                  <a:lnTo>
                    <a:pt x="622" y="470"/>
                  </a:lnTo>
                  <a:lnTo>
                    <a:pt x="629" y="456"/>
                  </a:lnTo>
                  <a:lnTo>
                    <a:pt x="634" y="440"/>
                  </a:lnTo>
                  <a:lnTo>
                    <a:pt x="640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1" y="377"/>
                  </a:lnTo>
                  <a:lnTo>
                    <a:pt x="653" y="362"/>
                  </a:lnTo>
                  <a:lnTo>
                    <a:pt x="655" y="345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11"/>
                  </a:lnTo>
                  <a:lnTo>
                    <a:pt x="653" y="295"/>
                  </a:lnTo>
                  <a:lnTo>
                    <a:pt x="651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40" y="231"/>
                  </a:lnTo>
                  <a:lnTo>
                    <a:pt x="634" y="215"/>
                  </a:lnTo>
                  <a:lnTo>
                    <a:pt x="629" y="201"/>
                  </a:lnTo>
                  <a:lnTo>
                    <a:pt x="622" y="186"/>
                  </a:lnTo>
                  <a:lnTo>
                    <a:pt x="615" y="172"/>
                  </a:lnTo>
                  <a:lnTo>
                    <a:pt x="608" y="159"/>
                  </a:lnTo>
                  <a:lnTo>
                    <a:pt x="598" y="144"/>
                  </a:lnTo>
                  <a:lnTo>
                    <a:pt x="590" y="132"/>
                  </a:lnTo>
                  <a:lnTo>
                    <a:pt x="580" y="120"/>
                  </a:lnTo>
                  <a:lnTo>
                    <a:pt x="569" y="108"/>
                  </a:lnTo>
                  <a:lnTo>
                    <a:pt x="558" y="96"/>
                  </a:lnTo>
                  <a:lnTo>
                    <a:pt x="548" y="85"/>
                  </a:lnTo>
                  <a:lnTo>
                    <a:pt x="536" y="76"/>
                  </a:lnTo>
                  <a:lnTo>
                    <a:pt x="524" y="66"/>
                  </a:lnTo>
                  <a:lnTo>
                    <a:pt x="510" y="57"/>
                  </a:lnTo>
                  <a:lnTo>
                    <a:pt x="497" y="48"/>
                  </a:lnTo>
                  <a:lnTo>
                    <a:pt x="483" y="40"/>
                  </a:lnTo>
                  <a:lnTo>
                    <a:pt x="469" y="33"/>
                  </a:lnTo>
                  <a:lnTo>
                    <a:pt x="455" y="26"/>
                  </a:lnTo>
                  <a:lnTo>
                    <a:pt x="439" y="20"/>
                  </a:lnTo>
                  <a:lnTo>
                    <a:pt x="425" y="16"/>
                  </a:lnTo>
                  <a:lnTo>
                    <a:pt x="409" y="11"/>
                  </a:lnTo>
                  <a:lnTo>
                    <a:pt x="394" y="7"/>
                  </a:lnTo>
                  <a:lnTo>
                    <a:pt x="377" y="5"/>
                  </a:lnTo>
                  <a:lnTo>
                    <a:pt x="360" y="2"/>
                  </a:lnTo>
                  <a:lnTo>
                    <a:pt x="344" y="1"/>
                  </a:ln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28" y="424"/>
                  </a:moveTo>
                  <a:lnTo>
                    <a:pt x="328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9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4" y="407"/>
                  </a:lnTo>
                  <a:lnTo>
                    <a:pt x="266" y="403"/>
                  </a:lnTo>
                  <a:lnTo>
                    <a:pt x="259" y="397"/>
                  </a:lnTo>
                  <a:lnTo>
                    <a:pt x="253" y="389"/>
                  </a:lnTo>
                  <a:lnTo>
                    <a:pt x="247" y="382"/>
                  </a:lnTo>
                  <a:lnTo>
                    <a:pt x="242" y="374"/>
                  </a:lnTo>
                  <a:lnTo>
                    <a:pt x="239" y="365"/>
                  </a:lnTo>
                  <a:lnTo>
                    <a:pt x="235" y="357"/>
                  </a:lnTo>
                  <a:lnTo>
                    <a:pt x="233" y="347"/>
                  </a:lnTo>
                  <a:lnTo>
                    <a:pt x="231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1" y="319"/>
                  </a:lnTo>
                  <a:lnTo>
                    <a:pt x="233" y="309"/>
                  </a:lnTo>
                  <a:lnTo>
                    <a:pt x="235" y="299"/>
                  </a:lnTo>
                  <a:lnTo>
                    <a:pt x="239" y="290"/>
                  </a:lnTo>
                  <a:lnTo>
                    <a:pt x="242" y="281"/>
                  </a:lnTo>
                  <a:lnTo>
                    <a:pt x="247" y="274"/>
                  </a:lnTo>
                  <a:lnTo>
                    <a:pt x="253" y="267"/>
                  </a:lnTo>
                  <a:lnTo>
                    <a:pt x="259" y="260"/>
                  </a:lnTo>
                  <a:lnTo>
                    <a:pt x="266" y="254"/>
                  </a:lnTo>
                  <a:lnTo>
                    <a:pt x="274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9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37" y="232"/>
                  </a:lnTo>
                  <a:lnTo>
                    <a:pt x="347" y="233"/>
                  </a:lnTo>
                  <a:lnTo>
                    <a:pt x="356" y="236"/>
                  </a:lnTo>
                  <a:lnTo>
                    <a:pt x="365" y="239"/>
                  </a:lnTo>
                  <a:lnTo>
                    <a:pt x="373" y="243"/>
                  </a:lnTo>
                  <a:lnTo>
                    <a:pt x="382" y="248"/>
                  </a:lnTo>
                  <a:lnTo>
                    <a:pt x="389" y="254"/>
                  </a:lnTo>
                  <a:lnTo>
                    <a:pt x="395" y="260"/>
                  </a:lnTo>
                  <a:lnTo>
                    <a:pt x="402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7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4" y="319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7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2" y="389"/>
                  </a:lnTo>
                  <a:lnTo>
                    <a:pt x="395" y="397"/>
                  </a:lnTo>
                  <a:lnTo>
                    <a:pt x="389" y="403"/>
                  </a:lnTo>
                  <a:lnTo>
                    <a:pt x="382" y="407"/>
                  </a:lnTo>
                  <a:lnTo>
                    <a:pt x="373" y="412"/>
                  </a:lnTo>
                  <a:lnTo>
                    <a:pt x="365" y="417"/>
                  </a:lnTo>
                  <a:lnTo>
                    <a:pt x="356" y="421"/>
                  </a:lnTo>
                  <a:lnTo>
                    <a:pt x="347" y="423"/>
                  </a:lnTo>
                  <a:lnTo>
                    <a:pt x="337" y="424"/>
                  </a:lnTo>
                  <a:lnTo>
                    <a:pt x="328" y="424"/>
                  </a:lnTo>
                  <a:lnTo>
                    <a:pt x="328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342">
              <a:extLst>
                <a:ext uri="{FF2B5EF4-FFF2-40B4-BE49-F238E27FC236}">
                  <a16:creationId xmlns:a16="http://schemas.microsoft.com/office/drawing/2014/main" id="{13C6D49E-8BD5-4DCE-BE22-6439798C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05" y="1720515"/>
              <a:ext cx="609834" cy="473788"/>
            </a:xfrm>
            <a:custGeom>
              <a:avLst/>
              <a:gdLst>
                <a:gd name="T0" fmla="*/ 1150 w 3085"/>
                <a:gd name="T1" fmla="*/ 2205 h 2398"/>
                <a:gd name="T2" fmla="*/ 351 w 3085"/>
                <a:gd name="T3" fmla="*/ 120 h 2398"/>
                <a:gd name="T4" fmla="*/ 345 w 3085"/>
                <a:gd name="T5" fmla="*/ 107 h 2398"/>
                <a:gd name="T6" fmla="*/ 333 w 3085"/>
                <a:gd name="T7" fmla="*/ 83 h 2398"/>
                <a:gd name="T8" fmla="*/ 316 w 3085"/>
                <a:gd name="T9" fmla="*/ 61 h 2398"/>
                <a:gd name="T10" fmla="*/ 297 w 3085"/>
                <a:gd name="T11" fmla="*/ 42 h 2398"/>
                <a:gd name="T12" fmla="*/ 274 w 3085"/>
                <a:gd name="T13" fmla="*/ 26 h 2398"/>
                <a:gd name="T14" fmla="*/ 250 w 3085"/>
                <a:gd name="T15" fmla="*/ 14 h 2398"/>
                <a:gd name="T16" fmla="*/ 224 w 3085"/>
                <a:gd name="T17" fmla="*/ 5 h 2398"/>
                <a:gd name="T18" fmla="*/ 195 w 3085"/>
                <a:gd name="T19" fmla="*/ 1 h 2398"/>
                <a:gd name="T20" fmla="*/ 180 w 3085"/>
                <a:gd name="T21" fmla="*/ 0 h 2398"/>
                <a:gd name="T22" fmla="*/ 144 w 3085"/>
                <a:gd name="T23" fmla="*/ 4 h 2398"/>
                <a:gd name="T24" fmla="*/ 111 w 3085"/>
                <a:gd name="T25" fmla="*/ 14 h 2398"/>
                <a:gd name="T26" fmla="*/ 79 w 3085"/>
                <a:gd name="T27" fmla="*/ 31 h 2398"/>
                <a:gd name="T28" fmla="*/ 53 w 3085"/>
                <a:gd name="T29" fmla="*/ 53 h 2398"/>
                <a:gd name="T30" fmla="*/ 30 w 3085"/>
                <a:gd name="T31" fmla="*/ 81 h 2398"/>
                <a:gd name="T32" fmla="*/ 14 w 3085"/>
                <a:gd name="T33" fmla="*/ 111 h 2398"/>
                <a:gd name="T34" fmla="*/ 4 w 3085"/>
                <a:gd name="T35" fmla="*/ 144 h 2398"/>
                <a:gd name="T36" fmla="*/ 0 w 3085"/>
                <a:gd name="T37" fmla="*/ 181 h 2398"/>
                <a:gd name="T38" fmla="*/ 1 w 3085"/>
                <a:gd name="T39" fmla="*/ 200 h 2398"/>
                <a:gd name="T40" fmla="*/ 7 w 3085"/>
                <a:gd name="T41" fmla="*/ 234 h 2398"/>
                <a:gd name="T42" fmla="*/ 22 w 3085"/>
                <a:gd name="T43" fmla="*/ 267 h 2398"/>
                <a:gd name="T44" fmla="*/ 41 w 3085"/>
                <a:gd name="T45" fmla="*/ 296 h 2398"/>
                <a:gd name="T46" fmla="*/ 65 w 3085"/>
                <a:gd name="T47" fmla="*/ 321 h 2398"/>
                <a:gd name="T48" fmla="*/ 94 w 3085"/>
                <a:gd name="T49" fmla="*/ 340 h 2398"/>
                <a:gd name="T50" fmla="*/ 126 w 3085"/>
                <a:gd name="T51" fmla="*/ 353 h 2398"/>
                <a:gd name="T52" fmla="*/ 162 w 3085"/>
                <a:gd name="T53" fmla="*/ 361 h 2398"/>
                <a:gd name="T54" fmla="*/ 180 w 3085"/>
                <a:gd name="T55" fmla="*/ 362 h 2398"/>
                <a:gd name="T56" fmla="*/ 218 w 3085"/>
                <a:gd name="T57" fmla="*/ 358 h 2398"/>
                <a:gd name="T58" fmla="*/ 252 w 3085"/>
                <a:gd name="T59" fmla="*/ 347 h 2398"/>
                <a:gd name="T60" fmla="*/ 284 w 3085"/>
                <a:gd name="T61" fmla="*/ 329 h 2398"/>
                <a:gd name="T62" fmla="*/ 311 w 3085"/>
                <a:gd name="T63" fmla="*/ 306 h 2398"/>
                <a:gd name="T64" fmla="*/ 992 w 3085"/>
                <a:gd name="T65" fmla="*/ 2398 h 2398"/>
                <a:gd name="T66" fmla="*/ 2990 w 3085"/>
                <a:gd name="T67" fmla="*/ 2398 h 2398"/>
                <a:gd name="T68" fmla="*/ 3010 w 3085"/>
                <a:gd name="T69" fmla="*/ 2395 h 2398"/>
                <a:gd name="T70" fmla="*/ 3028 w 3085"/>
                <a:gd name="T71" fmla="*/ 2390 h 2398"/>
                <a:gd name="T72" fmla="*/ 3043 w 3085"/>
                <a:gd name="T73" fmla="*/ 2381 h 2398"/>
                <a:gd name="T74" fmla="*/ 3058 w 3085"/>
                <a:gd name="T75" fmla="*/ 2369 h 2398"/>
                <a:gd name="T76" fmla="*/ 3070 w 3085"/>
                <a:gd name="T77" fmla="*/ 2354 h 2398"/>
                <a:gd name="T78" fmla="*/ 3078 w 3085"/>
                <a:gd name="T79" fmla="*/ 2339 h 2398"/>
                <a:gd name="T80" fmla="*/ 3083 w 3085"/>
                <a:gd name="T81" fmla="*/ 2321 h 2398"/>
                <a:gd name="T82" fmla="*/ 3085 w 3085"/>
                <a:gd name="T83" fmla="*/ 2302 h 2398"/>
                <a:gd name="T84" fmla="*/ 3085 w 3085"/>
                <a:gd name="T85" fmla="*/ 2292 h 2398"/>
                <a:gd name="T86" fmla="*/ 3082 w 3085"/>
                <a:gd name="T87" fmla="*/ 2273 h 2398"/>
                <a:gd name="T88" fmla="*/ 3074 w 3085"/>
                <a:gd name="T89" fmla="*/ 2256 h 2398"/>
                <a:gd name="T90" fmla="*/ 3064 w 3085"/>
                <a:gd name="T91" fmla="*/ 2240 h 2398"/>
                <a:gd name="T92" fmla="*/ 3050 w 3085"/>
                <a:gd name="T93" fmla="*/ 2227 h 2398"/>
                <a:gd name="T94" fmla="*/ 3036 w 3085"/>
                <a:gd name="T95" fmla="*/ 2217 h 2398"/>
                <a:gd name="T96" fmla="*/ 3019 w 3085"/>
                <a:gd name="T97" fmla="*/ 2210 h 2398"/>
                <a:gd name="T98" fmla="*/ 3000 w 3085"/>
                <a:gd name="T99" fmla="*/ 2205 h 2398"/>
                <a:gd name="T100" fmla="*/ 2990 w 3085"/>
                <a:gd name="T101" fmla="*/ 2205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5" h="2398">
                  <a:moveTo>
                    <a:pt x="2990" y="2205"/>
                  </a:moveTo>
                  <a:lnTo>
                    <a:pt x="1150" y="2205"/>
                  </a:lnTo>
                  <a:lnTo>
                    <a:pt x="794" y="207"/>
                  </a:lnTo>
                  <a:lnTo>
                    <a:pt x="351" y="120"/>
                  </a:lnTo>
                  <a:lnTo>
                    <a:pt x="351" y="120"/>
                  </a:lnTo>
                  <a:lnTo>
                    <a:pt x="345" y="107"/>
                  </a:lnTo>
                  <a:lnTo>
                    <a:pt x="339" y="95"/>
                  </a:lnTo>
                  <a:lnTo>
                    <a:pt x="333" y="83"/>
                  </a:lnTo>
                  <a:lnTo>
                    <a:pt x="325" y="72"/>
                  </a:lnTo>
                  <a:lnTo>
                    <a:pt x="316" y="61"/>
                  </a:lnTo>
                  <a:lnTo>
                    <a:pt x="306" y="52"/>
                  </a:lnTo>
                  <a:lnTo>
                    <a:pt x="297" y="42"/>
                  </a:lnTo>
                  <a:lnTo>
                    <a:pt x="286" y="34"/>
                  </a:lnTo>
                  <a:lnTo>
                    <a:pt x="274" y="26"/>
                  </a:lnTo>
                  <a:lnTo>
                    <a:pt x="262" y="19"/>
                  </a:lnTo>
                  <a:lnTo>
                    <a:pt x="250" y="14"/>
                  </a:lnTo>
                  <a:lnTo>
                    <a:pt x="237" y="10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5" y="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6" y="8"/>
                  </a:lnTo>
                  <a:lnTo>
                    <a:pt x="111" y="14"/>
                  </a:lnTo>
                  <a:lnTo>
                    <a:pt x="94" y="22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4" y="218"/>
                  </a:lnTo>
                  <a:lnTo>
                    <a:pt x="7" y="234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0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1" y="347"/>
                  </a:lnTo>
                  <a:lnTo>
                    <a:pt x="126" y="353"/>
                  </a:lnTo>
                  <a:lnTo>
                    <a:pt x="144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200" y="361"/>
                  </a:lnTo>
                  <a:lnTo>
                    <a:pt x="218" y="358"/>
                  </a:lnTo>
                  <a:lnTo>
                    <a:pt x="236" y="353"/>
                  </a:lnTo>
                  <a:lnTo>
                    <a:pt x="252" y="347"/>
                  </a:lnTo>
                  <a:lnTo>
                    <a:pt x="268" y="339"/>
                  </a:lnTo>
                  <a:lnTo>
                    <a:pt x="284" y="329"/>
                  </a:lnTo>
                  <a:lnTo>
                    <a:pt x="298" y="318"/>
                  </a:lnTo>
                  <a:lnTo>
                    <a:pt x="311" y="306"/>
                  </a:lnTo>
                  <a:lnTo>
                    <a:pt x="630" y="369"/>
                  </a:lnTo>
                  <a:lnTo>
                    <a:pt x="992" y="2398"/>
                  </a:lnTo>
                  <a:lnTo>
                    <a:pt x="2990" y="2398"/>
                  </a:lnTo>
                  <a:lnTo>
                    <a:pt x="2990" y="2398"/>
                  </a:lnTo>
                  <a:lnTo>
                    <a:pt x="3000" y="2398"/>
                  </a:lnTo>
                  <a:lnTo>
                    <a:pt x="3010" y="2395"/>
                  </a:lnTo>
                  <a:lnTo>
                    <a:pt x="3019" y="2393"/>
                  </a:lnTo>
                  <a:lnTo>
                    <a:pt x="3028" y="2390"/>
                  </a:lnTo>
                  <a:lnTo>
                    <a:pt x="3036" y="2386"/>
                  </a:lnTo>
                  <a:lnTo>
                    <a:pt x="3043" y="2381"/>
                  </a:lnTo>
                  <a:lnTo>
                    <a:pt x="3050" y="2376"/>
                  </a:lnTo>
                  <a:lnTo>
                    <a:pt x="3058" y="2369"/>
                  </a:lnTo>
                  <a:lnTo>
                    <a:pt x="3064" y="2363"/>
                  </a:lnTo>
                  <a:lnTo>
                    <a:pt x="3070" y="2354"/>
                  </a:lnTo>
                  <a:lnTo>
                    <a:pt x="3074" y="2347"/>
                  </a:lnTo>
                  <a:lnTo>
                    <a:pt x="3078" y="2339"/>
                  </a:lnTo>
                  <a:lnTo>
                    <a:pt x="3082" y="2330"/>
                  </a:lnTo>
                  <a:lnTo>
                    <a:pt x="3083" y="2321"/>
                  </a:lnTo>
                  <a:lnTo>
                    <a:pt x="3085" y="2311"/>
                  </a:lnTo>
                  <a:lnTo>
                    <a:pt x="3085" y="2302"/>
                  </a:lnTo>
                  <a:lnTo>
                    <a:pt x="3085" y="2302"/>
                  </a:lnTo>
                  <a:lnTo>
                    <a:pt x="3085" y="2292"/>
                  </a:lnTo>
                  <a:lnTo>
                    <a:pt x="3083" y="2282"/>
                  </a:lnTo>
                  <a:lnTo>
                    <a:pt x="3082" y="2273"/>
                  </a:lnTo>
                  <a:lnTo>
                    <a:pt x="3078" y="2264"/>
                  </a:lnTo>
                  <a:lnTo>
                    <a:pt x="3074" y="2256"/>
                  </a:lnTo>
                  <a:lnTo>
                    <a:pt x="3070" y="2249"/>
                  </a:lnTo>
                  <a:lnTo>
                    <a:pt x="3064" y="2240"/>
                  </a:lnTo>
                  <a:lnTo>
                    <a:pt x="3058" y="2234"/>
                  </a:lnTo>
                  <a:lnTo>
                    <a:pt x="3050" y="2227"/>
                  </a:lnTo>
                  <a:lnTo>
                    <a:pt x="3043" y="2222"/>
                  </a:lnTo>
                  <a:lnTo>
                    <a:pt x="3036" y="2217"/>
                  </a:lnTo>
                  <a:lnTo>
                    <a:pt x="3028" y="2213"/>
                  </a:lnTo>
                  <a:lnTo>
                    <a:pt x="3019" y="2210"/>
                  </a:lnTo>
                  <a:lnTo>
                    <a:pt x="3010" y="2208"/>
                  </a:lnTo>
                  <a:lnTo>
                    <a:pt x="3000" y="2205"/>
                  </a:lnTo>
                  <a:lnTo>
                    <a:pt x="2990" y="2205"/>
                  </a:lnTo>
                  <a:lnTo>
                    <a:pt x="2990" y="2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13" name="Picture 2">
            <a:extLst>
              <a:ext uri="{FF2B5EF4-FFF2-40B4-BE49-F238E27FC236}">
                <a16:creationId xmlns:a16="http://schemas.microsoft.com/office/drawing/2014/main" id="{1DA17148-DEEB-4DD8-BC01-37C6F9CE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64" y="4867023"/>
            <a:ext cx="327578" cy="3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9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Najważniejsze obiekty w miejscu zamieszkania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A1. Jakie trzy obiekty uważa Pan(i) za NAJWAŻNIESZE w sąsiedztwie miejsca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status zawodowy: pracujący: n=652, emeryci, renciści: n=291, uczniowie, studenci: n=21, niepracujący: n=68.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314761"/>
              </p:ext>
            </p:extLst>
          </p:nvPr>
        </p:nvGraphicFramePr>
        <p:xfrm>
          <a:off x="33305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755574" y="1420361"/>
            <a:ext cx="4688295" cy="2439258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TOP3</a:t>
            </a:r>
          </a:p>
        </p:txBody>
      </p:sp>
      <p:graphicFrame>
        <p:nvGraphicFramePr>
          <p:cNvPr id="4" name="Tabela 212">
            <a:extLst>
              <a:ext uri="{FF2B5EF4-FFF2-40B4-BE49-F238E27FC236}">
                <a16:creationId xmlns:a16="http://schemas.microsoft.com/office/drawing/2014/main" id="{9F138AE8-B6F8-42A0-AFEF-7107DAE6643D}"/>
              </a:ext>
            </a:extLst>
          </p:cNvPr>
          <p:cNvGraphicFramePr>
            <a:graphicFrameLocks noGrp="1"/>
          </p:cNvGraphicFramePr>
          <p:nvPr/>
        </p:nvGraphicFramePr>
        <p:xfrm>
          <a:off x="755574" y="3274936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 lub inna zieleń miejska niewyposażona w urządzenia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budowle służące rekreacji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wypoczynkowi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Szkoła, przedszkole, żłobek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Opieka medyczna, apteka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Małe sklepy osiedlowe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Tereny rekreacyjno-wypoczynkowe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60" name="Grafika 59">
            <a:extLst>
              <a:ext uri="{FF2B5EF4-FFF2-40B4-BE49-F238E27FC236}">
                <a16:creationId xmlns:a16="http://schemas.microsoft.com/office/drawing/2014/main" id="{B9AE0F19-5747-4B33-949D-D8A389144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3105" y="2929680"/>
            <a:ext cx="334135" cy="334135"/>
          </a:xfrm>
          <a:prstGeom prst="rect">
            <a:avLst/>
          </a:prstGeom>
        </p:spPr>
      </p:pic>
      <p:sp>
        <p:nvSpPr>
          <p:cNvPr id="77" name="Freeform 266">
            <a:extLst>
              <a:ext uri="{FF2B5EF4-FFF2-40B4-BE49-F238E27FC236}">
                <a16:creationId xmlns:a16="http://schemas.microsoft.com/office/drawing/2014/main" id="{C22BB9CB-FBF2-4CCA-9EE3-B07303AED630}"/>
              </a:ext>
            </a:extLst>
          </p:cNvPr>
          <p:cNvSpPr>
            <a:spLocks noEditPoints="1"/>
          </p:cNvSpPr>
          <p:nvPr/>
        </p:nvSpPr>
        <p:spPr bwMode="auto">
          <a:xfrm>
            <a:off x="4483394" y="2991988"/>
            <a:ext cx="242085" cy="237995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8" name="Grafika 77">
            <a:extLst>
              <a:ext uri="{FF2B5EF4-FFF2-40B4-BE49-F238E27FC236}">
                <a16:creationId xmlns:a16="http://schemas.microsoft.com/office/drawing/2014/main" id="{EED9D8C6-5320-464E-BEF0-C165CBB68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7413" y="2949805"/>
            <a:ext cx="314010" cy="314010"/>
          </a:xfrm>
          <a:prstGeom prst="rect">
            <a:avLst/>
          </a:prstGeom>
        </p:spPr>
      </p:pic>
      <p:grpSp>
        <p:nvGrpSpPr>
          <p:cNvPr id="79" name="Grupa 78">
            <a:extLst>
              <a:ext uri="{FF2B5EF4-FFF2-40B4-BE49-F238E27FC236}">
                <a16:creationId xmlns:a16="http://schemas.microsoft.com/office/drawing/2014/main" id="{23ED0325-AE1B-4A11-9E8D-3E0D8D025127}"/>
              </a:ext>
            </a:extLst>
          </p:cNvPr>
          <p:cNvGrpSpPr/>
          <p:nvPr/>
        </p:nvGrpSpPr>
        <p:grpSpPr>
          <a:xfrm>
            <a:off x="6006870" y="3000276"/>
            <a:ext cx="277689" cy="231026"/>
            <a:chOff x="6202780" y="2705267"/>
            <a:chExt cx="673111" cy="560002"/>
          </a:xfrm>
          <a:solidFill>
            <a:schemeClr val="bg1">
              <a:lumMod val="75000"/>
            </a:schemeClr>
          </a:solidFill>
        </p:grpSpPr>
        <p:sp>
          <p:nvSpPr>
            <p:cNvPr id="80" name="Freeform 324">
              <a:extLst>
                <a:ext uri="{FF2B5EF4-FFF2-40B4-BE49-F238E27FC236}">
                  <a16:creationId xmlns:a16="http://schemas.microsoft.com/office/drawing/2014/main" id="{59C1FA18-C9AB-4C9B-B904-B1345EFEB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780" y="2884815"/>
              <a:ext cx="673111" cy="380454"/>
            </a:xfrm>
            <a:custGeom>
              <a:avLst/>
              <a:gdLst>
                <a:gd name="T0" fmla="*/ 0 w 3404"/>
                <a:gd name="T1" fmla="*/ 349 h 1925"/>
                <a:gd name="T2" fmla="*/ 400 w 3404"/>
                <a:gd name="T3" fmla="*/ 361 h 1925"/>
                <a:gd name="T4" fmla="*/ 414 w 3404"/>
                <a:gd name="T5" fmla="*/ 394 h 1925"/>
                <a:gd name="T6" fmla="*/ 399 w 3404"/>
                <a:gd name="T7" fmla="*/ 427 h 1925"/>
                <a:gd name="T8" fmla="*/ 167 w 3404"/>
                <a:gd name="T9" fmla="*/ 442 h 1925"/>
                <a:gd name="T10" fmla="*/ 3029 w 3404"/>
                <a:gd name="T11" fmla="*/ 442 h 1925"/>
                <a:gd name="T12" fmla="*/ 2989 w 3404"/>
                <a:gd name="T13" fmla="*/ 420 h 1925"/>
                <a:gd name="T14" fmla="*/ 2982 w 3404"/>
                <a:gd name="T15" fmla="*/ 387 h 1925"/>
                <a:gd name="T16" fmla="*/ 3000 w 3404"/>
                <a:gd name="T17" fmla="*/ 357 h 1925"/>
                <a:gd name="T18" fmla="*/ 1118 w 3404"/>
                <a:gd name="T19" fmla="*/ 1455 h 1925"/>
                <a:gd name="T20" fmla="*/ 1101 w 3404"/>
                <a:gd name="T21" fmla="*/ 1521 h 1925"/>
                <a:gd name="T22" fmla="*/ 1057 w 3404"/>
                <a:gd name="T23" fmla="*/ 1569 h 1925"/>
                <a:gd name="T24" fmla="*/ 994 w 3404"/>
                <a:gd name="T25" fmla="*/ 1592 h 1925"/>
                <a:gd name="T26" fmla="*/ 939 w 3404"/>
                <a:gd name="T27" fmla="*/ 1587 h 1925"/>
                <a:gd name="T28" fmla="*/ 882 w 3404"/>
                <a:gd name="T29" fmla="*/ 1552 h 1925"/>
                <a:gd name="T30" fmla="*/ 849 w 3404"/>
                <a:gd name="T31" fmla="*/ 1496 h 1925"/>
                <a:gd name="T32" fmla="*/ 843 w 3404"/>
                <a:gd name="T33" fmla="*/ 668 h 1925"/>
                <a:gd name="T34" fmla="*/ 859 w 3404"/>
                <a:gd name="T35" fmla="*/ 602 h 1925"/>
                <a:gd name="T36" fmla="*/ 903 w 3404"/>
                <a:gd name="T37" fmla="*/ 554 h 1925"/>
                <a:gd name="T38" fmla="*/ 966 w 3404"/>
                <a:gd name="T39" fmla="*/ 531 h 1925"/>
                <a:gd name="T40" fmla="*/ 1020 w 3404"/>
                <a:gd name="T41" fmla="*/ 536 h 1925"/>
                <a:gd name="T42" fmla="*/ 1077 w 3404"/>
                <a:gd name="T43" fmla="*/ 570 h 1925"/>
                <a:gd name="T44" fmla="*/ 1112 w 3404"/>
                <a:gd name="T45" fmla="*/ 627 h 1925"/>
                <a:gd name="T46" fmla="*/ 1840 w 3404"/>
                <a:gd name="T47" fmla="*/ 1455 h 1925"/>
                <a:gd name="T48" fmla="*/ 1829 w 3404"/>
                <a:gd name="T49" fmla="*/ 1509 h 1925"/>
                <a:gd name="T50" fmla="*/ 1790 w 3404"/>
                <a:gd name="T51" fmla="*/ 1562 h 1925"/>
                <a:gd name="T52" fmla="*/ 1730 w 3404"/>
                <a:gd name="T53" fmla="*/ 1590 h 1925"/>
                <a:gd name="T54" fmla="*/ 1674 w 3404"/>
                <a:gd name="T55" fmla="*/ 1590 h 1925"/>
                <a:gd name="T56" fmla="*/ 1614 w 3404"/>
                <a:gd name="T57" fmla="*/ 1562 h 1925"/>
                <a:gd name="T58" fmla="*/ 1576 w 3404"/>
                <a:gd name="T59" fmla="*/ 1509 h 1925"/>
                <a:gd name="T60" fmla="*/ 1565 w 3404"/>
                <a:gd name="T61" fmla="*/ 668 h 1925"/>
                <a:gd name="T62" fmla="*/ 1576 w 3404"/>
                <a:gd name="T63" fmla="*/ 614 h 1925"/>
                <a:gd name="T64" fmla="*/ 1614 w 3404"/>
                <a:gd name="T65" fmla="*/ 561 h 1925"/>
                <a:gd name="T66" fmla="*/ 1674 w 3404"/>
                <a:gd name="T67" fmla="*/ 533 h 1925"/>
                <a:gd name="T68" fmla="*/ 1730 w 3404"/>
                <a:gd name="T69" fmla="*/ 533 h 1925"/>
                <a:gd name="T70" fmla="*/ 1790 w 3404"/>
                <a:gd name="T71" fmla="*/ 561 h 1925"/>
                <a:gd name="T72" fmla="*/ 1829 w 3404"/>
                <a:gd name="T73" fmla="*/ 614 h 1925"/>
                <a:gd name="T74" fmla="*/ 1840 w 3404"/>
                <a:gd name="T75" fmla="*/ 1455 h 1925"/>
                <a:gd name="T76" fmla="*/ 2555 w 3404"/>
                <a:gd name="T77" fmla="*/ 1496 h 1925"/>
                <a:gd name="T78" fmla="*/ 2522 w 3404"/>
                <a:gd name="T79" fmla="*/ 1552 h 1925"/>
                <a:gd name="T80" fmla="*/ 2465 w 3404"/>
                <a:gd name="T81" fmla="*/ 1587 h 1925"/>
                <a:gd name="T82" fmla="*/ 2410 w 3404"/>
                <a:gd name="T83" fmla="*/ 1592 h 1925"/>
                <a:gd name="T84" fmla="*/ 2347 w 3404"/>
                <a:gd name="T85" fmla="*/ 1569 h 1925"/>
                <a:gd name="T86" fmla="*/ 2303 w 3404"/>
                <a:gd name="T87" fmla="*/ 1521 h 1925"/>
                <a:gd name="T88" fmla="*/ 2286 w 3404"/>
                <a:gd name="T89" fmla="*/ 1455 h 1925"/>
                <a:gd name="T90" fmla="*/ 2292 w 3404"/>
                <a:gd name="T91" fmla="*/ 627 h 1925"/>
                <a:gd name="T92" fmla="*/ 2327 w 3404"/>
                <a:gd name="T93" fmla="*/ 570 h 1925"/>
                <a:gd name="T94" fmla="*/ 2383 w 3404"/>
                <a:gd name="T95" fmla="*/ 536 h 1925"/>
                <a:gd name="T96" fmla="*/ 2439 w 3404"/>
                <a:gd name="T97" fmla="*/ 531 h 1925"/>
                <a:gd name="T98" fmla="*/ 2501 w 3404"/>
                <a:gd name="T99" fmla="*/ 554 h 1925"/>
                <a:gd name="T100" fmla="*/ 2546 w 3404"/>
                <a:gd name="T101" fmla="*/ 602 h 1925"/>
                <a:gd name="T102" fmla="*/ 2561 w 3404"/>
                <a:gd name="T103" fmla="*/ 668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4" h="1925">
                  <a:moveTo>
                    <a:pt x="3013" y="349"/>
                  </a:moveTo>
                  <a:lnTo>
                    <a:pt x="3404" y="349"/>
                  </a:lnTo>
                  <a:lnTo>
                    <a:pt x="3404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382" y="349"/>
                  </a:lnTo>
                  <a:lnTo>
                    <a:pt x="382" y="349"/>
                  </a:lnTo>
                  <a:lnTo>
                    <a:pt x="388" y="353"/>
                  </a:lnTo>
                  <a:lnTo>
                    <a:pt x="394" y="357"/>
                  </a:lnTo>
                  <a:lnTo>
                    <a:pt x="400" y="361"/>
                  </a:lnTo>
                  <a:lnTo>
                    <a:pt x="404" y="366"/>
                  </a:lnTo>
                  <a:lnTo>
                    <a:pt x="409" y="372"/>
                  </a:lnTo>
                  <a:lnTo>
                    <a:pt x="411" y="379"/>
                  </a:lnTo>
                  <a:lnTo>
                    <a:pt x="412" y="387"/>
                  </a:lnTo>
                  <a:lnTo>
                    <a:pt x="414" y="394"/>
                  </a:lnTo>
                  <a:lnTo>
                    <a:pt x="414" y="394"/>
                  </a:lnTo>
                  <a:lnTo>
                    <a:pt x="412" y="403"/>
                  </a:lnTo>
                  <a:lnTo>
                    <a:pt x="410" y="412"/>
                  </a:lnTo>
                  <a:lnTo>
                    <a:pt x="405" y="420"/>
                  </a:lnTo>
                  <a:lnTo>
                    <a:pt x="399" y="427"/>
                  </a:lnTo>
                  <a:lnTo>
                    <a:pt x="392" y="433"/>
                  </a:lnTo>
                  <a:lnTo>
                    <a:pt x="385" y="437"/>
                  </a:lnTo>
                  <a:lnTo>
                    <a:pt x="375" y="441"/>
                  </a:lnTo>
                  <a:lnTo>
                    <a:pt x="365" y="442"/>
                  </a:lnTo>
                  <a:lnTo>
                    <a:pt x="167" y="442"/>
                  </a:lnTo>
                  <a:lnTo>
                    <a:pt x="373" y="1925"/>
                  </a:lnTo>
                  <a:lnTo>
                    <a:pt x="3031" y="1925"/>
                  </a:lnTo>
                  <a:lnTo>
                    <a:pt x="3237" y="442"/>
                  </a:lnTo>
                  <a:lnTo>
                    <a:pt x="3029" y="442"/>
                  </a:lnTo>
                  <a:lnTo>
                    <a:pt x="3029" y="442"/>
                  </a:lnTo>
                  <a:lnTo>
                    <a:pt x="3019" y="441"/>
                  </a:lnTo>
                  <a:lnTo>
                    <a:pt x="3011" y="437"/>
                  </a:lnTo>
                  <a:lnTo>
                    <a:pt x="3002" y="433"/>
                  </a:lnTo>
                  <a:lnTo>
                    <a:pt x="2995" y="427"/>
                  </a:lnTo>
                  <a:lnTo>
                    <a:pt x="2989" y="420"/>
                  </a:lnTo>
                  <a:lnTo>
                    <a:pt x="2986" y="412"/>
                  </a:lnTo>
                  <a:lnTo>
                    <a:pt x="2982" y="403"/>
                  </a:lnTo>
                  <a:lnTo>
                    <a:pt x="2982" y="394"/>
                  </a:lnTo>
                  <a:lnTo>
                    <a:pt x="2982" y="394"/>
                  </a:lnTo>
                  <a:lnTo>
                    <a:pt x="2982" y="387"/>
                  </a:lnTo>
                  <a:lnTo>
                    <a:pt x="2983" y="379"/>
                  </a:lnTo>
                  <a:lnTo>
                    <a:pt x="2987" y="372"/>
                  </a:lnTo>
                  <a:lnTo>
                    <a:pt x="2990" y="366"/>
                  </a:lnTo>
                  <a:lnTo>
                    <a:pt x="2995" y="361"/>
                  </a:lnTo>
                  <a:lnTo>
                    <a:pt x="3000" y="357"/>
                  </a:lnTo>
                  <a:lnTo>
                    <a:pt x="3006" y="353"/>
                  </a:lnTo>
                  <a:lnTo>
                    <a:pt x="3013" y="349"/>
                  </a:lnTo>
                  <a:lnTo>
                    <a:pt x="3013" y="349"/>
                  </a:lnTo>
                  <a:close/>
                  <a:moveTo>
                    <a:pt x="1118" y="1455"/>
                  </a:moveTo>
                  <a:lnTo>
                    <a:pt x="1118" y="1455"/>
                  </a:lnTo>
                  <a:lnTo>
                    <a:pt x="1117" y="1469"/>
                  </a:lnTo>
                  <a:lnTo>
                    <a:pt x="1115" y="1483"/>
                  </a:lnTo>
                  <a:lnTo>
                    <a:pt x="1112" y="1496"/>
                  </a:lnTo>
                  <a:lnTo>
                    <a:pt x="1107" y="1509"/>
                  </a:lnTo>
                  <a:lnTo>
                    <a:pt x="1101" y="1521"/>
                  </a:lnTo>
                  <a:lnTo>
                    <a:pt x="1094" y="1532"/>
                  </a:lnTo>
                  <a:lnTo>
                    <a:pt x="1087" y="1543"/>
                  </a:lnTo>
                  <a:lnTo>
                    <a:pt x="1077" y="1552"/>
                  </a:lnTo>
                  <a:lnTo>
                    <a:pt x="1067" y="1562"/>
                  </a:lnTo>
                  <a:lnTo>
                    <a:pt x="1057" y="1569"/>
                  </a:lnTo>
                  <a:lnTo>
                    <a:pt x="1046" y="1576"/>
                  </a:lnTo>
                  <a:lnTo>
                    <a:pt x="1034" y="1582"/>
                  </a:lnTo>
                  <a:lnTo>
                    <a:pt x="1020" y="1587"/>
                  </a:lnTo>
                  <a:lnTo>
                    <a:pt x="1007" y="1590"/>
                  </a:lnTo>
                  <a:lnTo>
                    <a:pt x="994" y="1592"/>
                  </a:lnTo>
                  <a:lnTo>
                    <a:pt x="980" y="1593"/>
                  </a:lnTo>
                  <a:lnTo>
                    <a:pt x="980" y="1593"/>
                  </a:lnTo>
                  <a:lnTo>
                    <a:pt x="966" y="1592"/>
                  </a:lnTo>
                  <a:lnTo>
                    <a:pt x="952" y="1590"/>
                  </a:lnTo>
                  <a:lnTo>
                    <a:pt x="939" y="1587"/>
                  </a:lnTo>
                  <a:lnTo>
                    <a:pt x="927" y="1582"/>
                  </a:lnTo>
                  <a:lnTo>
                    <a:pt x="915" y="1576"/>
                  </a:lnTo>
                  <a:lnTo>
                    <a:pt x="903" y="1569"/>
                  </a:lnTo>
                  <a:lnTo>
                    <a:pt x="893" y="1562"/>
                  </a:lnTo>
                  <a:lnTo>
                    <a:pt x="882" y="1552"/>
                  </a:lnTo>
                  <a:lnTo>
                    <a:pt x="874" y="1543"/>
                  </a:lnTo>
                  <a:lnTo>
                    <a:pt x="865" y="1532"/>
                  </a:lnTo>
                  <a:lnTo>
                    <a:pt x="859" y="1521"/>
                  </a:lnTo>
                  <a:lnTo>
                    <a:pt x="853" y="1509"/>
                  </a:lnTo>
                  <a:lnTo>
                    <a:pt x="849" y="1496"/>
                  </a:lnTo>
                  <a:lnTo>
                    <a:pt x="845" y="1483"/>
                  </a:lnTo>
                  <a:lnTo>
                    <a:pt x="843" y="1469"/>
                  </a:lnTo>
                  <a:lnTo>
                    <a:pt x="843" y="1455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53"/>
                  </a:lnTo>
                  <a:lnTo>
                    <a:pt x="845" y="640"/>
                  </a:lnTo>
                  <a:lnTo>
                    <a:pt x="849" y="627"/>
                  </a:lnTo>
                  <a:lnTo>
                    <a:pt x="853" y="614"/>
                  </a:lnTo>
                  <a:lnTo>
                    <a:pt x="859" y="602"/>
                  </a:lnTo>
                  <a:lnTo>
                    <a:pt x="865" y="591"/>
                  </a:lnTo>
                  <a:lnTo>
                    <a:pt x="874" y="580"/>
                  </a:lnTo>
                  <a:lnTo>
                    <a:pt x="882" y="570"/>
                  </a:lnTo>
                  <a:lnTo>
                    <a:pt x="893" y="561"/>
                  </a:lnTo>
                  <a:lnTo>
                    <a:pt x="903" y="554"/>
                  </a:lnTo>
                  <a:lnTo>
                    <a:pt x="915" y="546"/>
                  </a:lnTo>
                  <a:lnTo>
                    <a:pt x="927" y="540"/>
                  </a:lnTo>
                  <a:lnTo>
                    <a:pt x="939" y="536"/>
                  </a:lnTo>
                  <a:lnTo>
                    <a:pt x="952" y="533"/>
                  </a:lnTo>
                  <a:lnTo>
                    <a:pt x="966" y="531"/>
                  </a:lnTo>
                  <a:lnTo>
                    <a:pt x="980" y="530"/>
                  </a:lnTo>
                  <a:lnTo>
                    <a:pt x="980" y="530"/>
                  </a:lnTo>
                  <a:lnTo>
                    <a:pt x="994" y="531"/>
                  </a:lnTo>
                  <a:lnTo>
                    <a:pt x="1007" y="533"/>
                  </a:lnTo>
                  <a:lnTo>
                    <a:pt x="1020" y="536"/>
                  </a:lnTo>
                  <a:lnTo>
                    <a:pt x="1034" y="540"/>
                  </a:lnTo>
                  <a:lnTo>
                    <a:pt x="1046" y="546"/>
                  </a:lnTo>
                  <a:lnTo>
                    <a:pt x="1057" y="554"/>
                  </a:lnTo>
                  <a:lnTo>
                    <a:pt x="1067" y="561"/>
                  </a:lnTo>
                  <a:lnTo>
                    <a:pt x="1077" y="570"/>
                  </a:lnTo>
                  <a:lnTo>
                    <a:pt x="1087" y="580"/>
                  </a:lnTo>
                  <a:lnTo>
                    <a:pt x="1094" y="591"/>
                  </a:lnTo>
                  <a:lnTo>
                    <a:pt x="1101" y="602"/>
                  </a:lnTo>
                  <a:lnTo>
                    <a:pt x="1107" y="614"/>
                  </a:lnTo>
                  <a:lnTo>
                    <a:pt x="1112" y="627"/>
                  </a:lnTo>
                  <a:lnTo>
                    <a:pt x="1115" y="640"/>
                  </a:lnTo>
                  <a:lnTo>
                    <a:pt x="1117" y="653"/>
                  </a:lnTo>
                  <a:lnTo>
                    <a:pt x="1118" y="668"/>
                  </a:lnTo>
                  <a:lnTo>
                    <a:pt x="1118" y="1455"/>
                  </a:lnTo>
                  <a:close/>
                  <a:moveTo>
                    <a:pt x="1840" y="1455"/>
                  </a:moveTo>
                  <a:lnTo>
                    <a:pt x="1840" y="1455"/>
                  </a:lnTo>
                  <a:lnTo>
                    <a:pt x="1839" y="1469"/>
                  </a:lnTo>
                  <a:lnTo>
                    <a:pt x="1837" y="1483"/>
                  </a:lnTo>
                  <a:lnTo>
                    <a:pt x="1834" y="1496"/>
                  </a:lnTo>
                  <a:lnTo>
                    <a:pt x="1829" y="1509"/>
                  </a:lnTo>
                  <a:lnTo>
                    <a:pt x="1823" y="1521"/>
                  </a:lnTo>
                  <a:lnTo>
                    <a:pt x="1816" y="1532"/>
                  </a:lnTo>
                  <a:lnTo>
                    <a:pt x="1808" y="1543"/>
                  </a:lnTo>
                  <a:lnTo>
                    <a:pt x="1799" y="1552"/>
                  </a:lnTo>
                  <a:lnTo>
                    <a:pt x="1790" y="1562"/>
                  </a:lnTo>
                  <a:lnTo>
                    <a:pt x="1779" y="1569"/>
                  </a:lnTo>
                  <a:lnTo>
                    <a:pt x="1768" y="1576"/>
                  </a:lnTo>
                  <a:lnTo>
                    <a:pt x="1756" y="1582"/>
                  </a:lnTo>
                  <a:lnTo>
                    <a:pt x="1743" y="1587"/>
                  </a:lnTo>
                  <a:lnTo>
                    <a:pt x="1730" y="1590"/>
                  </a:lnTo>
                  <a:lnTo>
                    <a:pt x="1716" y="1592"/>
                  </a:lnTo>
                  <a:lnTo>
                    <a:pt x="1702" y="1593"/>
                  </a:lnTo>
                  <a:lnTo>
                    <a:pt x="1702" y="1593"/>
                  </a:lnTo>
                  <a:lnTo>
                    <a:pt x="1688" y="1592"/>
                  </a:lnTo>
                  <a:lnTo>
                    <a:pt x="1674" y="1590"/>
                  </a:lnTo>
                  <a:lnTo>
                    <a:pt x="1661" y="1587"/>
                  </a:lnTo>
                  <a:lnTo>
                    <a:pt x="1648" y="1582"/>
                  </a:lnTo>
                  <a:lnTo>
                    <a:pt x="1636" y="1576"/>
                  </a:lnTo>
                  <a:lnTo>
                    <a:pt x="1625" y="1569"/>
                  </a:lnTo>
                  <a:lnTo>
                    <a:pt x="1614" y="1562"/>
                  </a:lnTo>
                  <a:lnTo>
                    <a:pt x="1605" y="1552"/>
                  </a:lnTo>
                  <a:lnTo>
                    <a:pt x="1596" y="1543"/>
                  </a:lnTo>
                  <a:lnTo>
                    <a:pt x="1588" y="1532"/>
                  </a:lnTo>
                  <a:lnTo>
                    <a:pt x="1581" y="1521"/>
                  </a:lnTo>
                  <a:lnTo>
                    <a:pt x="1576" y="1509"/>
                  </a:lnTo>
                  <a:lnTo>
                    <a:pt x="1571" y="1496"/>
                  </a:lnTo>
                  <a:lnTo>
                    <a:pt x="1567" y="1483"/>
                  </a:lnTo>
                  <a:lnTo>
                    <a:pt x="1565" y="1469"/>
                  </a:lnTo>
                  <a:lnTo>
                    <a:pt x="1565" y="1455"/>
                  </a:lnTo>
                  <a:lnTo>
                    <a:pt x="1565" y="668"/>
                  </a:lnTo>
                  <a:lnTo>
                    <a:pt x="1565" y="668"/>
                  </a:lnTo>
                  <a:lnTo>
                    <a:pt x="1565" y="653"/>
                  </a:lnTo>
                  <a:lnTo>
                    <a:pt x="1567" y="640"/>
                  </a:lnTo>
                  <a:lnTo>
                    <a:pt x="1571" y="627"/>
                  </a:lnTo>
                  <a:lnTo>
                    <a:pt x="1576" y="614"/>
                  </a:lnTo>
                  <a:lnTo>
                    <a:pt x="1581" y="602"/>
                  </a:lnTo>
                  <a:lnTo>
                    <a:pt x="1588" y="591"/>
                  </a:lnTo>
                  <a:lnTo>
                    <a:pt x="1596" y="580"/>
                  </a:lnTo>
                  <a:lnTo>
                    <a:pt x="1605" y="570"/>
                  </a:lnTo>
                  <a:lnTo>
                    <a:pt x="1614" y="561"/>
                  </a:lnTo>
                  <a:lnTo>
                    <a:pt x="1625" y="554"/>
                  </a:lnTo>
                  <a:lnTo>
                    <a:pt x="1636" y="546"/>
                  </a:lnTo>
                  <a:lnTo>
                    <a:pt x="1648" y="540"/>
                  </a:lnTo>
                  <a:lnTo>
                    <a:pt x="1661" y="536"/>
                  </a:lnTo>
                  <a:lnTo>
                    <a:pt x="1674" y="533"/>
                  </a:lnTo>
                  <a:lnTo>
                    <a:pt x="1688" y="531"/>
                  </a:lnTo>
                  <a:lnTo>
                    <a:pt x="1702" y="530"/>
                  </a:lnTo>
                  <a:lnTo>
                    <a:pt x="1702" y="530"/>
                  </a:lnTo>
                  <a:lnTo>
                    <a:pt x="1716" y="531"/>
                  </a:lnTo>
                  <a:lnTo>
                    <a:pt x="1730" y="533"/>
                  </a:lnTo>
                  <a:lnTo>
                    <a:pt x="1743" y="536"/>
                  </a:lnTo>
                  <a:lnTo>
                    <a:pt x="1756" y="540"/>
                  </a:lnTo>
                  <a:lnTo>
                    <a:pt x="1768" y="546"/>
                  </a:lnTo>
                  <a:lnTo>
                    <a:pt x="1779" y="554"/>
                  </a:lnTo>
                  <a:lnTo>
                    <a:pt x="1790" y="561"/>
                  </a:lnTo>
                  <a:lnTo>
                    <a:pt x="1799" y="570"/>
                  </a:lnTo>
                  <a:lnTo>
                    <a:pt x="1808" y="580"/>
                  </a:lnTo>
                  <a:lnTo>
                    <a:pt x="1816" y="591"/>
                  </a:lnTo>
                  <a:lnTo>
                    <a:pt x="1823" y="602"/>
                  </a:lnTo>
                  <a:lnTo>
                    <a:pt x="1829" y="614"/>
                  </a:lnTo>
                  <a:lnTo>
                    <a:pt x="1834" y="627"/>
                  </a:lnTo>
                  <a:lnTo>
                    <a:pt x="1837" y="640"/>
                  </a:lnTo>
                  <a:lnTo>
                    <a:pt x="1839" y="653"/>
                  </a:lnTo>
                  <a:lnTo>
                    <a:pt x="1840" y="668"/>
                  </a:lnTo>
                  <a:lnTo>
                    <a:pt x="1840" y="1455"/>
                  </a:lnTo>
                  <a:close/>
                  <a:moveTo>
                    <a:pt x="2561" y="1455"/>
                  </a:moveTo>
                  <a:lnTo>
                    <a:pt x="2561" y="1455"/>
                  </a:lnTo>
                  <a:lnTo>
                    <a:pt x="2561" y="1469"/>
                  </a:lnTo>
                  <a:lnTo>
                    <a:pt x="2559" y="1483"/>
                  </a:lnTo>
                  <a:lnTo>
                    <a:pt x="2555" y="1496"/>
                  </a:lnTo>
                  <a:lnTo>
                    <a:pt x="2550" y="1509"/>
                  </a:lnTo>
                  <a:lnTo>
                    <a:pt x="2546" y="1521"/>
                  </a:lnTo>
                  <a:lnTo>
                    <a:pt x="2538" y="1532"/>
                  </a:lnTo>
                  <a:lnTo>
                    <a:pt x="2530" y="1543"/>
                  </a:lnTo>
                  <a:lnTo>
                    <a:pt x="2522" y="1552"/>
                  </a:lnTo>
                  <a:lnTo>
                    <a:pt x="2512" y="1562"/>
                  </a:lnTo>
                  <a:lnTo>
                    <a:pt x="2501" y="1569"/>
                  </a:lnTo>
                  <a:lnTo>
                    <a:pt x="2489" y="1576"/>
                  </a:lnTo>
                  <a:lnTo>
                    <a:pt x="2477" y="1582"/>
                  </a:lnTo>
                  <a:lnTo>
                    <a:pt x="2465" y="1587"/>
                  </a:lnTo>
                  <a:lnTo>
                    <a:pt x="2452" y="1590"/>
                  </a:lnTo>
                  <a:lnTo>
                    <a:pt x="2439" y="1592"/>
                  </a:lnTo>
                  <a:lnTo>
                    <a:pt x="2424" y="1593"/>
                  </a:lnTo>
                  <a:lnTo>
                    <a:pt x="2424" y="1593"/>
                  </a:lnTo>
                  <a:lnTo>
                    <a:pt x="2410" y="1592"/>
                  </a:lnTo>
                  <a:lnTo>
                    <a:pt x="2397" y="1590"/>
                  </a:lnTo>
                  <a:lnTo>
                    <a:pt x="2383" y="1587"/>
                  </a:lnTo>
                  <a:lnTo>
                    <a:pt x="2370" y="1582"/>
                  </a:lnTo>
                  <a:lnTo>
                    <a:pt x="2358" y="1576"/>
                  </a:lnTo>
                  <a:lnTo>
                    <a:pt x="2347" y="1569"/>
                  </a:lnTo>
                  <a:lnTo>
                    <a:pt x="2337" y="1562"/>
                  </a:lnTo>
                  <a:lnTo>
                    <a:pt x="2327" y="1552"/>
                  </a:lnTo>
                  <a:lnTo>
                    <a:pt x="2317" y="1543"/>
                  </a:lnTo>
                  <a:lnTo>
                    <a:pt x="2310" y="1532"/>
                  </a:lnTo>
                  <a:lnTo>
                    <a:pt x="2303" y="1521"/>
                  </a:lnTo>
                  <a:lnTo>
                    <a:pt x="2297" y="1509"/>
                  </a:lnTo>
                  <a:lnTo>
                    <a:pt x="2292" y="1496"/>
                  </a:lnTo>
                  <a:lnTo>
                    <a:pt x="2290" y="1483"/>
                  </a:lnTo>
                  <a:lnTo>
                    <a:pt x="2287" y="1469"/>
                  </a:lnTo>
                  <a:lnTo>
                    <a:pt x="2286" y="1455"/>
                  </a:lnTo>
                  <a:lnTo>
                    <a:pt x="2286" y="668"/>
                  </a:lnTo>
                  <a:lnTo>
                    <a:pt x="2286" y="668"/>
                  </a:lnTo>
                  <a:lnTo>
                    <a:pt x="2287" y="653"/>
                  </a:lnTo>
                  <a:lnTo>
                    <a:pt x="2290" y="640"/>
                  </a:lnTo>
                  <a:lnTo>
                    <a:pt x="2292" y="627"/>
                  </a:lnTo>
                  <a:lnTo>
                    <a:pt x="2297" y="614"/>
                  </a:lnTo>
                  <a:lnTo>
                    <a:pt x="2303" y="602"/>
                  </a:lnTo>
                  <a:lnTo>
                    <a:pt x="2310" y="591"/>
                  </a:lnTo>
                  <a:lnTo>
                    <a:pt x="2317" y="580"/>
                  </a:lnTo>
                  <a:lnTo>
                    <a:pt x="2327" y="570"/>
                  </a:lnTo>
                  <a:lnTo>
                    <a:pt x="2337" y="561"/>
                  </a:lnTo>
                  <a:lnTo>
                    <a:pt x="2347" y="554"/>
                  </a:lnTo>
                  <a:lnTo>
                    <a:pt x="2358" y="546"/>
                  </a:lnTo>
                  <a:lnTo>
                    <a:pt x="2370" y="540"/>
                  </a:lnTo>
                  <a:lnTo>
                    <a:pt x="2383" y="536"/>
                  </a:lnTo>
                  <a:lnTo>
                    <a:pt x="2397" y="533"/>
                  </a:lnTo>
                  <a:lnTo>
                    <a:pt x="2410" y="531"/>
                  </a:lnTo>
                  <a:lnTo>
                    <a:pt x="2424" y="530"/>
                  </a:lnTo>
                  <a:lnTo>
                    <a:pt x="2424" y="530"/>
                  </a:lnTo>
                  <a:lnTo>
                    <a:pt x="2439" y="531"/>
                  </a:lnTo>
                  <a:lnTo>
                    <a:pt x="2452" y="533"/>
                  </a:lnTo>
                  <a:lnTo>
                    <a:pt x="2465" y="536"/>
                  </a:lnTo>
                  <a:lnTo>
                    <a:pt x="2477" y="540"/>
                  </a:lnTo>
                  <a:lnTo>
                    <a:pt x="2489" y="546"/>
                  </a:lnTo>
                  <a:lnTo>
                    <a:pt x="2501" y="554"/>
                  </a:lnTo>
                  <a:lnTo>
                    <a:pt x="2512" y="561"/>
                  </a:lnTo>
                  <a:lnTo>
                    <a:pt x="2522" y="570"/>
                  </a:lnTo>
                  <a:lnTo>
                    <a:pt x="2530" y="580"/>
                  </a:lnTo>
                  <a:lnTo>
                    <a:pt x="2538" y="591"/>
                  </a:lnTo>
                  <a:lnTo>
                    <a:pt x="2546" y="602"/>
                  </a:lnTo>
                  <a:lnTo>
                    <a:pt x="2550" y="614"/>
                  </a:lnTo>
                  <a:lnTo>
                    <a:pt x="2555" y="627"/>
                  </a:lnTo>
                  <a:lnTo>
                    <a:pt x="2559" y="640"/>
                  </a:lnTo>
                  <a:lnTo>
                    <a:pt x="2561" y="653"/>
                  </a:lnTo>
                  <a:lnTo>
                    <a:pt x="2561" y="668"/>
                  </a:lnTo>
                  <a:lnTo>
                    <a:pt x="2561" y="1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25">
              <a:extLst>
                <a:ext uri="{FF2B5EF4-FFF2-40B4-BE49-F238E27FC236}">
                  <a16:creationId xmlns:a16="http://schemas.microsoft.com/office/drawing/2014/main" id="{F1EDA9CA-1AEE-4CBE-A847-2E57D3AEF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78" y="2705267"/>
              <a:ext cx="177176" cy="157402"/>
            </a:xfrm>
            <a:custGeom>
              <a:avLst/>
              <a:gdLst>
                <a:gd name="T0" fmla="*/ 166 w 895"/>
                <a:gd name="T1" fmla="*/ 345 h 796"/>
                <a:gd name="T2" fmla="*/ 571 w 895"/>
                <a:gd name="T3" fmla="*/ 796 h 796"/>
                <a:gd name="T4" fmla="*/ 895 w 895"/>
                <a:gd name="T5" fmla="*/ 796 h 796"/>
                <a:gd name="T6" fmla="*/ 345 w 895"/>
                <a:gd name="T7" fmla="*/ 184 h 796"/>
                <a:gd name="T8" fmla="*/ 345 w 895"/>
                <a:gd name="T9" fmla="*/ 184 h 796"/>
                <a:gd name="T10" fmla="*/ 345 w 895"/>
                <a:gd name="T11" fmla="*/ 173 h 796"/>
                <a:gd name="T12" fmla="*/ 345 w 895"/>
                <a:gd name="T13" fmla="*/ 173 h 796"/>
                <a:gd name="T14" fmla="*/ 345 w 895"/>
                <a:gd name="T15" fmla="*/ 155 h 796"/>
                <a:gd name="T16" fmla="*/ 343 w 895"/>
                <a:gd name="T17" fmla="*/ 139 h 796"/>
                <a:gd name="T18" fmla="*/ 338 w 895"/>
                <a:gd name="T19" fmla="*/ 122 h 796"/>
                <a:gd name="T20" fmla="*/ 332 w 895"/>
                <a:gd name="T21" fmla="*/ 106 h 796"/>
                <a:gd name="T22" fmla="*/ 325 w 895"/>
                <a:gd name="T23" fmla="*/ 92 h 796"/>
                <a:gd name="T24" fmla="*/ 316 w 895"/>
                <a:gd name="T25" fmla="*/ 77 h 796"/>
                <a:gd name="T26" fmla="*/ 307 w 895"/>
                <a:gd name="T27" fmla="*/ 64 h 796"/>
                <a:gd name="T28" fmla="*/ 295 w 895"/>
                <a:gd name="T29" fmla="*/ 51 h 796"/>
                <a:gd name="T30" fmla="*/ 283 w 895"/>
                <a:gd name="T31" fmla="*/ 40 h 796"/>
                <a:gd name="T32" fmla="*/ 270 w 895"/>
                <a:gd name="T33" fmla="*/ 30 h 796"/>
                <a:gd name="T34" fmla="*/ 255 w 895"/>
                <a:gd name="T35" fmla="*/ 22 h 796"/>
                <a:gd name="T36" fmla="*/ 241 w 895"/>
                <a:gd name="T37" fmla="*/ 15 h 796"/>
                <a:gd name="T38" fmla="*/ 224 w 895"/>
                <a:gd name="T39" fmla="*/ 9 h 796"/>
                <a:gd name="T40" fmla="*/ 208 w 895"/>
                <a:gd name="T41" fmla="*/ 4 h 796"/>
                <a:gd name="T42" fmla="*/ 190 w 895"/>
                <a:gd name="T43" fmla="*/ 2 h 796"/>
                <a:gd name="T44" fmla="*/ 173 w 895"/>
                <a:gd name="T45" fmla="*/ 0 h 796"/>
                <a:gd name="T46" fmla="*/ 173 w 895"/>
                <a:gd name="T47" fmla="*/ 0 h 796"/>
                <a:gd name="T48" fmla="*/ 155 w 895"/>
                <a:gd name="T49" fmla="*/ 2 h 796"/>
                <a:gd name="T50" fmla="*/ 139 w 895"/>
                <a:gd name="T51" fmla="*/ 4 h 796"/>
                <a:gd name="T52" fmla="*/ 122 w 895"/>
                <a:gd name="T53" fmla="*/ 9 h 796"/>
                <a:gd name="T54" fmla="*/ 106 w 895"/>
                <a:gd name="T55" fmla="*/ 15 h 796"/>
                <a:gd name="T56" fmla="*/ 90 w 895"/>
                <a:gd name="T57" fmla="*/ 22 h 796"/>
                <a:gd name="T58" fmla="*/ 76 w 895"/>
                <a:gd name="T59" fmla="*/ 30 h 796"/>
                <a:gd name="T60" fmla="*/ 63 w 895"/>
                <a:gd name="T61" fmla="*/ 40 h 796"/>
                <a:gd name="T62" fmla="*/ 51 w 895"/>
                <a:gd name="T63" fmla="*/ 51 h 796"/>
                <a:gd name="T64" fmla="*/ 40 w 895"/>
                <a:gd name="T65" fmla="*/ 64 h 796"/>
                <a:gd name="T66" fmla="*/ 30 w 895"/>
                <a:gd name="T67" fmla="*/ 77 h 796"/>
                <a:gd name="T68" fmla="*/ 21 w 895"/>
                <a:gd name="T69" fmla="*/ 92 h 796"/>
                <a:gd name="T70" fmla="*/ 14 w 895"/>
                <a:gd name="T71" fmla="*/ 106 h 796"/>
                <a:gd name="T72" fmla="*/ 8 w 895"/>
                <a:gd name="T73" fmla="*/ 122 h 796"/>
                <a:gd name="T74" fmla="*/ 4 w 895"/>
                <a:gd name="T75" fmla="*/ 139 h 796"/>
                <a:gd name="T76" fmla="*/ 2 w 895"/>
                <a:gd name="T77" fmla="*/ 155 h 796"/>
                <a:gd name="T78" fmla="*/ 0 w 895"/>
                <a:gd name="T79" fmla="*/ 173 h 796"/>
                <a:gd name="T80" fmla="*/ 0 w 895"/>
                <a:gd name="T81" fmla="*/ 173 h 796"/>
                <a:gd name="T82" fmla="*/ 2 w 895"/>
                <a:gd name="T83" fmla="*/ 190 h 796"/>
                <a:gd name="T84" fmla="*/ 4 w 895"/>
                <a:gd name="T85" fmla="*/ 207 h 796"/>
                <a:gd name="T86" fmla="*/ 8 w 895"/>
                <a:gd name="T87" fmla="*/ 224 h 796"/>
                <a:gd name="T88" fmla="*/ 14 w 895"/>
                <a:gd name="T89" fmla="*/ 240 h 796"/>
                <a:gd name="T90" fmla="*/ 21 w 895"/>
                <a:gd name="T91" fmla="*/ 254 h 796"/>
                <a:gd name="T92" fmla="*/ 28 w 895"/>
                <a:gd name="T93" fmla="*/ 268 h 796"/>
                <a:gd name="T94" fmla="*/ 38 w 895"/>
                <a:gd name="T95" fmla="*/ 282 h 796"/>
                <a:gd name="T96" fmla="*/ 48 w 895"/>
                <a:gd name="T97" fmla="*/ 294 h 796"/>
                <a:gd name="T98" fmla="*/ 60 w 895"/>
                <a:gd name="T99" fmla="*/ 304 h 796"/>
                <a:gd name="T100" fmla="*/ 74 w 895"/>
                <a:gd name="T101" fmla="*/ 314 h 796"/>
                <a:gd name="T102" fmla="*/ 87 w 895"/>
                <a:gd name="T103" fmla="*/ 324 h 796"/>
                <a:gd name="T104" fmla="*/ 101 w 895"/>
                <a:gd name="T105" fmla="*/ 331 h 796"/>
                <a:gd name="T106" fmla="*/ 117 w 895"/>
                <a:gd name="T107" fmla="*/ 337 h 796"/>
                <a:gd name="T108" fmla="*/ 133 w 895"/>
                <a:gd name="T109" fmla="*/ 342 h 796"/>
                <a:gd name="T110" fmla="*/ 149 w 895"/>
                <a:gd name="T111" fmla="*/ 344 h 796"/>
                <a:gd name="T112" fmla="*/ 166 w 895"/>
                <a:gd name="T113" fmla="*/ 345 h 796"/>
                <a:gd name="T114" fmla="*/ 166 w 895"/>
                <a:gd name="T115" fmla="*/ 34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796">
                  <a:moveTo>
                    <a:pt x="166" y="345"/>
                  </a:moveTo>
                  <a:lnTo>
                    <a:pt x="571" y="796"/>
                  </a:lnTo>
                  <a:lnTo>
                    <a:pt x="895" y="796"/>
                  </a:lnTo>
                  <a:lnTo>
                    <a:pt x="345" y="184"/>
                  </a:lnTo>
                  <a:lnTo>
                    <a:pt x="345" y="184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55"/>
                  </a:lnTo>
                  <a:lnTo>
                    <a:pt x="343" y="139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5" y="92"/>
                  </a:lnTo>
                  <a:lnTo>
                    <a:pt x="316" y="77"/>
                  </a:lnTo>
                  <a:lnTo>
                    <a:pt x="307" y="64"/>
                  </a:lnTo>
                  <a:lnTo>
                    <a:pt x="295" y="51"/>
                  </a:lnTo>
                  <a:lnTo>
                    <a:pt x="283" y="40"/>
                  </a:lnTo>
                  <a:lnTo>
                    <a:pt x="270" y="30"/>
                  </a:lnTo>
                  <a:lnTo>
                    <a:pt x="255" y="22"/>
                  </a:lnTo>
                  <a:lnTo>
                    <a:pt x="241" y="15"/>
                  </a:lnTo>
                  <a:lnTo>
                    <a:pt x="224" y="9"/>
                  </a:lnTo>
                  <a:lnTo>
                    <a:pt x="208" y="4"/>
                  </a:lnTo>
                  <a:lnTo>
                    <a:pt x="190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9" y="4"/>
                  </a:lnTo>
                  <a:lnTo>
                    <a:pt x="122" y="9"/>
                  </a:lnTo>
                  <a:lnTo>
                    <a:pt x="106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39"/>
                  </a:lnTo>
                  <a:lnTo>
                    <a:pt x="2" y="155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4" y="240"/>
                  </a:lnTo>
                  <a:lnTo>
                    <a:pt x="21" y="254"/>
                  </a:lnTo>
                  <a:lnTo>
                    <a:pt x="28" y="268"/>
                  </a:lnTo>
                  <a:lnTo>
                    <a:pt x="38" y="282"/>
                  </a:lnTo>
                  <a:lnTo>
                    <a:pt x="48" y="294"/>
                  </a:lnTo>
                  <a:lnTo>
                    <a:pt x="60" y="304"/>
                  </a:lnTo>
                  <a:lnTo>
                    <a:pt x="74" y="314"/>
                  </a:lnTo>
                  <a:lnTo>
                    <a:pt x="87" y="324"/>
                  </a:lnTo>
                  <a:lnTo>
                    <a:pt x="101" y="331"/>
                  </a:lnTo>
                  <a:lnTo>
                    <a:pt x="117" y="337"/>
                  </a:lnTo>
                  <a:lnTo>
                    <a:pt x="133" y="342"/>
                  </a:lnTo>
                  <a:lnTo>
                    <a:pt x="149" y="344"/>
                  </a:lnTo>
                  <a:lnTo>
                    <a:pt x="166" y="345"/>
                  </a:lnTo>
                  <a:lnTo>
                    <a:pt x="166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26">
              <a:extLst>
                <a:ext uri="{FF2B5EF4-FFF2-40B4-BE49-F238E27FC236}">
                  <a16:creationId xmlns:a16="http://schemas.microsoft.com/office/drawing/2014/main" id="{099EC269-5D09-477D-BE5D-A1DAE2050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7" y="2705267"/>
              <a:ext cx="177176" cy="157402"/>
            </a:xfrm>
            <a:custGeom>
              <a:avLst/>
              <a:gdLst>
                <a:gd name="T0" fmla="*/ 0 w 897"/>
                <a:gd name="T1" fmla="*/ 796 h 796"/>
                <a:gd name="T2" fmla="*/ 325 w 897"/>
                <a:gd name="T3" fmla="*/ 796 h 796"/>
                <a:gd name="T4" fmla="*/ 729 w 897"/>
                <a:gd name="T5" fmla="*/ 347 h 796"/>
                <a:gd name="T6" fmla="*/ 729 w 897"/>
                <a:gd name="T7" fmla="*/ 347 h 796"/>
                <a:gd name="T8" fmla="*/ 746 w 897"/>
                <a:gd name="T9" fmla="*/ 345 h 796"/>
                <a:gd name="T10" fmla="*/ 762 w 897"/>
                <a:gd name="T11" fmla="*/ 342 h 796"/>
                <a:gd name="T12" fmla="*/ 779 w 897"/>
                <a:gd name="T13" fmla="*/ 337 h 796"/>
                <a:gd name="T14" fmla="*/ 795 w 897"/>
                <a:gd name="T15" fmla="*/ 331 h 796"/>
                <a:gd name="T16" fmla="*/ 809 w 897"/>
                <a:gd name="T17" fmla="*/ 324 h 796"/>
                <a:gd name="T18" fmla="*/ 822 w 897"/>
                <a:gd name="T19" fmla="*/ 315 h 796"/>
                <a:gd name="T20" fmla="*/ 836 w 897"/>
                <a:gd name="T21" fmla="*/ 306 h 796"/>
                <a:gd name="T22" fmla="*/ 848 w 897"/>
                <a:gd name="T23" fmla="*/ 295 h 796"/>
                <a:gd name="T24" fmla="*/ 859 w 897"/>
                <a:gd name="T25" fmla="*/ 282 h 796"/>
                <a:gd name="T26" fmla="*/ 868 w 897"/>
                <a:gd name="T27" fmla="*/ 268 h 796"/>
                <a:gd name="T28" fmla="*/ 877 w 897"/>
                <a:gd name="T29" fmla="*/ 255 h 796"/>
                <a:gd name="T30" fmla="*/ 884 w 897"/>
                <a:gd name="T31" fmla="*/ 240 h 796"/>
                <a:gd name="T32" fmla="*/ 890 w 897"/>
                <a:gd name="T33" fmla="*/ 224 h 796"/>
                <a:gd name="T34" fmla="*/ 895 w 897"/>
                <a:gd name="T35" fmla="*/ 208 h 796"/>
                <a:gd name="T36" fmla="*/ 897 w 897"/>
                <a:gd name="T37" fmla="*/ 192 h 796"/>
                <a:gd name="T38" fmla="*/ 897 w 897"/>
                <a:gd name="T39" fmla="*/ 173 h 796"/>
                <a:gd name="T40" fmla="*/ 897 w 897"/>
                <a:gd name="T41" fmla="*/ 173 h 796"/>
                <a:gd name="T42" fmla="*/ 897 w 897"/>
                <a:gd name="T43" fmla="*/ 155 h 796"/>
                <a:gd name="T44" fmla="*/ 893 w 897"/>
                <a:gd name="T45" fmla="*/ 139 h 796"/>
                <a:gd name="T46" fmla="*/ 890 w 897"/>
                <a:gd name="T47" fmla="*/ 122 h 796"/>
                <a:gd name="T48" fmla="*/ 884 w 897"/>
                <a:gd name="T49" fmla="*/ 106 h 796"/>
                <a:gd name="T50" fmla="*/ 877 w 897"/>
                <a:gd name="T51" fmla="*/ 92 h 796"/>
                <a:gd name="T52" fmla="*/ 868 w 897"/>
                <a:gd name="T53" fmla="*/ 77 h 796"/>
                <a:gd name="T54" fmla="*/ 859 w 897"/>
                <a:gd name="T55" fmla="*/ 64 h 796"/>
                <a:gd name="T56" fmla="*/ 846 w 897"/>
                <a:gd name="T57" fmla="*/ 51 h 796"/>
                <a:gd name="T58" fmla="*/ 834 w 897"/>
                <a:gd name="T59" fmla="*/ 40 h 796"/>
                <a:gd name="T60" fmla="*/ 821 w 897"/>
                <a:gd name="T61" fmla="*/ 30 h 796"/>
                <a:gd name="T62" fmla="*/ 807 w 897"/>
                <a:gd name="T63" fmla="*/ 22 h 796"/>
                <a:gd name="T64" fmla="*/ 792 w 897"/>
                <a:gd name="T65" fmla="*/ 15 h 796"/>
                <a:gd name="T66" fmla="*/ 776 w 897"/>
                <a:gd name="T67" fmla="*/ 9 h 796"/>
                <a:gd name="T68" fmla="*/ 760 w 897"/>
                <a:gd name="T69" fmla="*/ 4 h 796"/>
                <a:gd name="T70" fmla="*/ 742 w 897"/>
                <a:gd name="T71" fmla="*/ 2 h 796"/>
                <a:gd name="T72" fmla="*/ 725 w 897"/>
                <a:gd name="T73" fmla="*/ 0 h 796"/>
                <a:gd name="T74" fmla="*/ 725 w 897"/>
                <a:gd name="T75" fmla="*/ 0 h 796"/>
                <a:gd name="T76" fmla="*/ 707 w 897"/>
                <a:gd name="T77" fmla="*/ 2 h 796"/>
                <a:gd name="T78" fmla="*/ 690 w 897"/>
                <a:gd name="T79" fmla="*/ 4 h 796"/>
                <a:gd name="T80" fmla="*/ 673 w 897"/>
                <a:gd name="T81" fmla="*/ 9 h 796"/>
                <a:gd name="T82" fmla="*/ 658 w 897"/>
                <a:gd name="T83" fmla="*/ 15 h 796"/>
                <a:gd name="T84" fmla="*/ 642 w 897"/>
                <a:gd name="T85" fmla="*/ 22 h 796"/>
                <a:gd name="T86" fmla="*/ 628 w 897"/>
                <a:gd name="T87" fmla="*/ 30 h 796"/>
                <a:gd name="T88" fmla="*/ 615 w 897"/>
                <a:gd name="T89" fmla="*/ 40 h 796"/>
                <a:gd name="T90" fmla="*/ 603 w 897"/>
                <a:gd name="T91" fmla="*/ 51 h 796"/>
                <a:gd name="T92" fmla="*/ 592 w 897"/>
                <a:gd name="T93" fmla="*/ 64 h 796"/>
                <a:gd name="T94" fmla="*/ 581 w 897"/>
                <a:gd name="T95" fmla="*/ 77 h 796"/>
                <a:gd name="T96" fmla="*/ 572 w 897"/>
                <a:gd name="T97" fmla="*/ 92 h 796"/>
                <a:gd name="T98" fmla="*/ 565 w 897"/>
                <a:gd name="T99" fmla="*/ 106 h 796"/>
                <a:gd name="T100" fmla="*/ 559 w 897"/>
                <a:gd name="T101" fmla="*/ 122 h 796"/>
                <a:gd name="T102" fmla="*/ 556 w 897"/>
                <a:gd name="T103" fmla="*/ 139 h 796"/>
                <a:gd name="T104" fmla="*/ 553 w 897"/>
                <a:gd name="T105" fmla="*/ 155 h 796"/>
                <a:gd name="T106" fmla="*/ 552 w 897"/>
                <a:gd name="T107" fmla="*/ 173 h 796"/>
                <a:gd name="T108" fmla="*/ 552 w 897"/>
                <a:gd name="T109" fmla="*/ 173 h 796"/>
                <a:gd name="T110" fmla="*/ 552 w 897"/>
                <a:gd name="T111" fmla="*/ 182 h 796"/>
                <a:gd name="T112" fmla="*/ 0 w 897"/>
                <a:gd name="T113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7" h="796">
                  <a:moveTo>
                    <a:pt x="0" y="796"/>
                  </a:moveTo>
                  <a:lnTo>
                    <a:pt x="325" y="796"/>
                  </a:lnTo>
                  <a:lnTo>
                    <a:pt x="729" y="347"/>
                  </a:lnTo>
                  <a:lnTo>
                    <a:pt x="729" y="347"/>
                  </a:lnTo>
                  <a:lnTo>
                    <a:pt x="746" y="345"/>
                  </a:lnTo>
                  <a:lnTo>
                    <a:pt x="762" y="342"/>
                  </a:lnTo>
                  <a:lnTo>
                    <a:pt x="779" y="337"/>
                  </a:lnTo>
                  <a:lnTo>
                    <a:pt x="795" y="331"/>
                  </a:lnTo>
                  <a:lnTo>
                    <a:pt x="809" y="324"/>
                  </a:lnTo>
                  <a:lnTo>
                    <a:pt x="822" y="315"/>
                  </a:lnTo>
                  <a:lnTo>
                    <a:pt x="836" y="306"/>
                  </a:lnTo>
                  <a:lnTo>
                    <a:pt x="848" y="295"/>
                  </a:lnTo>
                  <a:lnTo>
                    <a:pt x="859" y="282"/>
                  </a:lnTo>
                  <a:lnTo>
                    <a:pt x="868" y="268"/>
                  </a:lnTo>
                  <a:lnTo>
                    <a:pt x="877" y="255"/>
                  </a:lnTo>
                  <a:lnTo>
                    <a:pt x="884" y="240"/>
                  </a:lnTo>
                  <a:lnTo>
                    <a:pt x="890" y="224"/>
                  </a:lnTo>
                  <a:lnTo>
                    <a:pt x="895" y="208"/>
                  </a:lnTo>
                  <a:lnTo>
                    <a:pt x="897" y="192"/>
                  </a:lnTo>
                  <a:lnTo>
                    <a:pt x="897" y="173"/>
                  </a:lnTo>
                  <a:lnTo>
                    <a:pt x="897" y="173"/>
                  </a:lnTo>
                  <a:lnTo>
                    <a:pt x="897" y="155"/>
                  </a:lnTo>
                  <a:lnTo>
                    <a:pt x="893" y="139"/>
                  </a:lnTo>
                  <a:lnTo>
                    <a:pt x="890" y="122"/>
                  </a:lnTo>
                  <a:lnTo>
                    <a:pt x="884" y="106"/>
                  </a:lnTo>
                  <a:lnTo>
                    <a:pt x="877" y="92"/>
                  </a:lnTo>
                  <a:lnTo>
                    <a:pt x="868" y="77"/>
                  </a:lnTo>
                  <a:lnTo>
                    <a:pt x="859" y="64"/>
                  </a:lnTo>
                  <a:lnTo>
                    <a:pt x="846" y="51"/>
                  </a:lnTo>
                  <a:lnTo>
                    <a:pt x="834" y="40"/>
                  </a:lnTo>
                  <a:lnTo>
                    <a:pt x="821" y="30"/>
                  </a:lnTo>
                  <a:lnTo>
                    <a:pt x="807" y="22"/>
                  </a:lnTo>
                  <a:lnTo>
                    <a:pt x="792" y="15"/>
                  </a:lnTo>
                  <a:lnTo>
                    <a:pt x="776" y="9"/>
                  </a:lnTo>
                  <a:lnTo>
                    <a:pt x="760" y="4"/>
                  </a:lnTo>
                  <a:lnTo>
                    <a:pt x="742" y="2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07" y="2"/>
                  </a:lnTo>
                  <a:lnTo>
                    <a:pt x="690" y="4"/>
                  </a:lnTo>
                  <a:lnTo>
                    <a:pt x="673" y="9"/>
                  </a:lnTo>
                  <a:lnTo>
                    <a:pt x="658" y="15"/>
                  </a:lnTo>
                  <a:lnTo>
                    <a:pt x="642" y="22"/>
                  </a:lnTo>
                  <a:lnTo>
                    <a:pt x="628" y="30"/>
                  </a:lnTo>
                  <a:lnTo>
                    <a:pt x="615" y="40"/>
                  </a:lnTo>
                  <a:lnTo>
                    <a:pt x="603" y="51"/>
                  </a:lnTo>
                  <a:lnTo>
                    <a:pt x="592" y="64"/>
                  </a:lnTo>
                  <a:lnTo>
                    <a:pt x="581" y="77"/>
                  </a:lnTo>
                  <a:lnTo>
                    <a:pt x="572" y="92"/>
                  </a:lnTo>
                  <a:lnTo>
                    <a:pt x="565" y="106"/>
                  </a:lnTo>
                  <a:lnTo>
                    <a:pt x="559" y="122"/>
                  </a:lnTo>
                  <a:lnTo>
                    <a:pt x="556" y="139"/>
                  </a:lnTo>
                  <a:lnTo>
                    <a:pt x="553" y="155"/>
                  </a:lnTo>
                  <a:lnTo>
                    <a:pt x="552" y="173"/>
                  </a:lnTo>
                  <a:lnTo>
                    <a:pt x="552" y="173"/>
                  </a:lnTo>
                  <a:lnTo>
                    <a:pt x="552" y="182"/>
                  </a:ln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83" name="Grafika 82">
            <a:extLst>
              <a:ext uri="{FF2B5EF4-FFF2-40B4-BE49-F238E27FC236}">
                <a16:creationId xmlns:a16="http://schemas.microsoft.com/office/drawing/2014/main" id="{621EE885-561E-4083-8FD2-B4DE493F87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1578" y="2929680"/>
            <a:ext cx="355339" cy="355339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04B5A05B-04AB-4436-8D0D-A587420DC459}"/>
              </a:ext>
            </a:extLst>
          </p:cNvPr>
          <p:cNvGrpSpPr/>
          <p:nvPr/>
        </p:nvGrpSpPr>
        <p:grpSpPr>
          <a:xfrm>
            <a:off x="6586491" y="988151"/>
            <a:ext cx="1814226" cy="680262"/>
            <a:chOff x="6561564" y="1051332"/>
            <a:chExt cx="1814226" cy="680262"/>
          </a:xfrm>
        </p:grpSpPr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C4556B9A-94ED-401B-A65F-042E9EF6351A}"/>
                </a:ext>
              </a:extLst>
            </p:cNvPr>
            <p:cNvSpPr/>
            <p:nvPr/>
          </p:nvSpPr>
          <p:spPr>
            <a:xfrm rot="16200000">
              <a:off x="6558916" y="1266753"/>
              <a:ext cx="83119" cy="77824"/>
            </a:xfrm>
            <a:prstGeom prst="rect">
              <a:avLst/>
            </a:prstGeom>
            <a:solidFill>
              <a:srgbClr val="548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F6C19DCD-0A47-42F6-8CA5-DC8637D4AB50}"/>
                </a:ext>
              </a:extLst>
            </p:cNvPr>
            <p:cNvSpPr/>
            <p:nvPr/>
          </p:nvSpPr>
          <p:spPr>
            <a:xfrm rot="16200000">
              <a:off x="6558916" y="1416461"/>
              <a:ext cx="83119" cy="77824"/>
            </a:xfrm>
            <a:prstGeom prst="rect">
              <a:avLst/>
            </a:prstGeom>
            <a:solidFill>
              <a:srgbClr val="90B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5" name="pole tekstowe 114">
              <a:extLst>
                <a:ext uri="{FF2B5EF4-FFF2-40B4-BE49-F238E27FC236}">
                  <a16:creationId xmlns:a16="http://schemas.microsoft.com/office/drawing/2014/main" id="{DB4E026C-DE3D-49FC-A58F-B15FA69EF160}"/>
                </a:ext>
              </a:extLst>
            </p:cNvPr>
            <p:cNvSpPr txBox="1"/>
            <p:nvPr/>
          </p:nvSpPr>
          <p:spPr>
            <a:xfrm>
              <a:off x="6582287" y="1051332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Pracujący</a:t>
              </a: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E16AACE8-B8FF-4789-9C2D-8B63FCEA3390}"/>
                </a:ext>
              </a:extLst>
            </p:cNvPr>
            <p:cNvSpPr/>
            <p:nvPr/>
          </p:nvSpPr>
          <p:spPr>
            <a:xfrm rot="16200000">
              <a:off x="6558916" y="1117045"/>
              <a:ext cx="83119" cy="77824"/>
            </a:xfrm>
            <a:prstGeom prst="rect">
              <a:avLst/>
            </a:prstGeom>
            <a:solidFill>
              <a:srgbClr val="564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17" name="pole tekstowe 116">
              <a:extLst>
                <a:ext uri="{FF2B5EF4-FFF2-40B4-BE49-F238E27FC236}">
                  <a16:creationId xmlns:a16="http://schemas.microsoft.com/office/drawing/2014/main" id="{DFFB2A0F-9E6B-4AF1-8F9B-020D198E6864}"/>
                </a:ext>
              </a:extLst>
            </p:cNvPr>
            <p:cNvSpPr txBox="1"/>
            <p:nvPr/>
          </p:nvSpPr>
          <p:spPr>
            <a:xfrm>
              <a:off x="6582287" y="1193447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Emeryt, rencista</a:t>
              </a:r>
            </a:p>
          </p:txBody>
        </p:sp>
        <p:sp>
          <p:nvSpPr>
            <p:cNvPr id="118" name="pole tekstowe 117">
              <a:extLst>
                <a:ext uri="{FF2B5EF4-FFF2-40B4-BE49-F238E27FC236}">
                  <a16:creationId xmlns:a16="http://schemas.microsoft.com/office/drawing/2014/main" id="{EDCC71C9-1DFF-46D5-AFB9-B9CFF32E088F}"/>
                </a:ext>
              </a:extLst>
            </p:cNvPr>
            <p:cNvSpPr txBox="1"/>
            <p:nvPr/>
          </p:nvSpPr>
          <p:spPr>
            <a:xfrm>
              <a:off x="6582287" y="1335562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Uczeń, student</a:t>
              </a:r>
              <a:r>
                <a:rPr lang="pl-PL" sz="1050">
                  <a:solidFill>
                    <a:schemeClr val="accent6">
                      <a:lumMod val="75000"/>
                    </a:schemeClr>
                  </a:solidFill>
                </a:rPr>
                <a:t>*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33F7BEB-3255-4537-8237-3E883AAE14FA}"/>
                </a:ext>
              </a:extLst>
            </p:cNvPr>
            <p:cNvSpPr txBox="1"/>
            <p:nvPr/>
          </p:nvSpPr>
          <p:spPr>
            <a:xfrm>
              <a:off x="6582287" y="1477678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Niepracujący</a:t>
              </a: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3CE55FA8-9C50-4A3B-B330-CAD130D15E9E}"/>
                </a:ext>
              </a:extLst>
            </p:cNvPr>
            <p:cNvSpPr/>
            <p:nvPr/>
          </p:nvSpPr>
          <p:spPr>
            <a:xfrm rot="16200000">
              <a:off x="6558916" y="1566168"/>
              <a:ext cx="83119" cy="77824"/>
            </a:xfrm>
            <a:prstGeom prst="rect">
              <a:avLst/>
            </a:prstGeom>
            <a:solidFill>
              <a:srgbClr val="C4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</p:grp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65CE7CB3-A478-409A-8576-11624B89448E}"/>
              </a:ext>
            </a:extLst>
          </p:cNvPr>
          <p:cNvSpPr txBox="1"/>
          <p:nvPr/>
        </p:nvSpPr>
        <p:spPr>
          <a:xfrm>
            <a:off x="5708260" y="1256402"/>
            <a:ext cx="773832" cy="2539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pl-PL" sz="1050" b="1" i="0" u="none" strike="noStrike">
                <a:solidFill>
                  <a:schemeClr val="tx1"/>
                </a:solidFill>
                <a:effectLst/>
              </a:rPr>
              <a:t>Ogółem</a:t>
            </a:r>
            <a:endParaRPr lang="pl-PL" sz="1050" b="1"/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DE6D5082-8529-41CE-92FB-7A2866C981E9}"/>
              </a:ext>
            </a:extLst>
          </p:cNvPr>
          <p:cNvSpPr/>
          <p:nvPr/>
        </p:nvSpPr>
        <p:spPr>
          <a:xfrm rot="16200000">
            <a:off x="5759879" y="1339989"/>
            <a:ext cx="83119" cy="77824"/>
          </a:xfrm>
          <a:prstGeom prst="rect">
            <a:avLst/>
          </a:prstGeom>
          <a:solidFill>
            <a:srgbClr val="7E9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>
              <a:solidFill>
                <a:schemeClr val="tx1"/>
              </a:solidFill>
            </a:endParaRPr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15E65B2D-1626-45D9-8B5D-C262BE4D651C}"/>
              </a:ext>
            </a:extLst>
          </p:cNvPr>
          <p:cNvGrpSpPr>
            <a:grpSpLocks noChangeAspect="1"/>
          </p:cNvGrpSpPr>
          <p:nvPr/>
        </p:nvGrpSpPr>
        <p:grpSpPr>
          <a:xfrm>
            <a:off x="7801180" y="1000002"/>
            <a:ext cx="516888" cy="587098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84" name="Freeform 167">
              <a:extLst>
                <a:ext uri="{FF2B5EF4-FFF2-40B4-BE49-F238E27FC236}">
                  <a16:creationId xmlns:a16="http://schemas.microsoft.com/office/drawing/2014/main" id="{8F00E196-8469-47F1-B533-AD10C7D7C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168">
              <a:extLst>
                <a:ext uri="{FF2B5EF4-FFF2-40B4-BE49-F238E27FC236}">
                  <a16:creationId xmlns:a16="http://schemas.microsoft.com/office/drawing/2014/main" id="{98E753A0-00B9-4976-8C13-841F3DE0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169">
              <a:extLst>
                <a:ext uri="{FF2B5EF4-FFF2-40B4-BE49-F238E27FC236}">
                  <a16:creationId xmlns:a16="http://schemas.microsoft.com/office/drawing/2014/main" id="{7636FAB4-3FFB-4452-B09A-9F3673B97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C5BA06D-1E45-4077-BC72-8B44E49E1048}"/>
              </a:ext>
            </a:extLst>
          </p:cNvPr>
          <p:cNvSpPr txBox="1"/>
          <p:nvPr/>
        </p:nvSpPr>
        <p:spPr>
          <a:xfrm>
            <a:off x="6482092" y="1611580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graphicFrame>
        <p:nvGraphicFramePr>
          <p:cNvPr id="55" name="Wykres 54">
            <a:extLst>
              <a:ext uri="{FF2B5EF4-FFF2-40B4-BE49-F238E27FC236}">
                <a16:creationId xmlns:a16="http://schemas.microsoft.com/office/drawing/2014/main" id="{A75101EE-ED31-47FB-BF6A-AD28230EB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042729"/>
              </p:ext>
            </p:extLst>
          </p:nvPr>
        </p:nvGraphicFramePr>
        <p:xfrm>
          <a:off x="371963" y="3001051"/>
          <a:ext cx="6661140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7" name="Prostokąt 56">
            <a:extLst>
              <a:ext uri="{FF2B5EF4-FFF2-40B4-BE49-F238E27FC236}">
                <a16:creationId xmlns:a16="http://schemas.microsoft.com/office/drawing/2014/main" id="{08C232FB-5ABE-4E0C-8B88-FAD0EE3DED4F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aphicFrame>
        <p:nvGraphicFramePr>
          <p:cNvPr id="59" name="Tabela 212">
            <a:extLst>
              <a:ext uri="{FF2B5EF4-FFF2-40B4-BE49-F238E27FC236}">
                <a16:creationId xmlns:a16="http://schemas.microsoft.com/office/drawing/2014/main" id="{7DBF2835-2B5D-47A2-A4A8-5A08D8FAC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83142"/>
              </p:ext>
            </p:extLst>
          </p:nvPr>
        </p:nvGraphicFramePr>
        <p:xfrm>
          <a:off x="794486" y="5221084"/>
          <a:ext cx="635090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273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523301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673395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02931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Obiekty kulturalne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Kościół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Infrastruktura drogowa, komunikacja miejska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Większy sklep, market</a:t>
                      </a: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62" name="Grafika 61">
            <a:extLst>
              <a:ext uri="{FF2B5EF4-FFF2-40B4-BE49-F238E27FC236}">
                <a16:creationId xmlns:a16="http://schemas.microsoft.com/office/drawing/2014/main" id="{E9CD3831-ADD9-4DAF-B137-22D6F0303D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2388" y="4832507"/>
            <a:ext cx="362094" cy="362094"/>
          </a:xfrm>
          <a:prstGeom prst="rect">
            <a:avLst/>
          </a:prstGeom>
        </p:spPr>
      </p:pic>
      <p:pic>
        <p:nvPicPr>
          <p:cNvPr id="85" name="Grafika 84">
            <a:extLst>
              <a:ext uri="{FF2B5EF4-FFF2-40B4-BE49-F238E27FC236}">
                <a16:creationId xmlns:a16="http://schemas.microsoft.com/office/drawing/2014/main" id="{248E5EC8-9913-4E76-8BB6-1F56268B0A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29645" y="4845973"/>
            <a:ext cx="348628" cy="348628"/>
          </a:xfrm>
          <a:prstGeom prst="rect">
            <a:avLst/>
          </a:prstGeom>
        </p:spPr>
      </p:pic>
      <p:grpSp>
        <p:nvGrpSpPr>
          <p:cNvPr id="86" name="Grupa 85">
            <a:extLst>
              <a:ext uri="{FF2B5EF4-FFF2-40B4-BE49-F238E27FC236}">
                <a16:creationId xmlns:a16="http://schemas.microsoft.com/office/drawing/2014/main" id="{115D7049-8B81-44E6-A5EE-5C6E4B7D9F8F}"/>
              </a:ext>
            </a:extLst>
          </p:cNvPr>
          <p:cNvGrpSpPr/>
          <p:nvPr/>
        </p:nvGrpSpPr>
        <p:grpSpPr>
          <a:xfrm>
            <a:off x="6241008" y="4948048"/>
            <a:ext cx="260506" cy="246549"/>
            <a:chOff x="4370905" y="1720515"/>
            <a:chExt cx="664411" cy="628817"/>
          </a:xfrm>
          <a:solidFill>
            <a:schemeClr val="bg1">
              <a:lumMod val="75000"/>
            </a:schemeClr>
          </a:solidFill>
        </p:grpSpPr>
        <p:sp>
          <p:nvSpPr>
            <p:cNvPr id="87" name="Freeform 339">
              <a:extLst>
                <a:ext uri="{FF2B5EF4-FFF2-40B4-BE49-F238E27FC236}">
                  <a16:creationId xmlns:a16="http://schemas.microsoft.com/office/drawing/2014/main" id="{44FEB298-A8E6-4327-8A8D-E9A6CB3E4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409" y="1792493"/>
              <a:ext cx="480907" cy="307686"/>
            </a:xfrm>
            <a:custGeom>
              <a:avLst/>
              <a:gdLst>
                <a:gd name="T0" fmla="*/ 2252 w 2433"/>
                <a:gd name="T1" fmla="*/ 1553 h 1553"/>
                <a:gd name="T2" fmla="*/ 1216 w 2433"/>
                <a:gd name="T3" fmla="*/ 66 h 1553"/>
                <a:gd name="T4" fmla="*/ 1989 w 2433"/>
                <a:gd name="T5" fmla="*/ 1171 h 1553"/>
                <a:gd name="T6" fmla="*/ 469 w 2433"/>
                <a:gd name="T7" fmla="*/ 1171 h 1553"/>
                <a:gd name="T8" fmla="*/ 434 w 2433"/>
                <a:gd name="T9" fmla="*/ 1161 h 1553"/>
                <a:gd name="T10" fmla="*/ 405 w 2433"/>
                <a:gd name="T11" fmla="*/ 1145 h 1553"/>
                <a:gd name="T12" fmla="*/ 382 w 2433"/>
                <a:gd name="T13" fmla="*/ 1119 h 1553"/>
                <a:gd name="T14" fmla="*/ 366 w 2433"/>
                <a:gd name="T15" fmla="*/ 1088 h 1553"/>
                <a:gd name="T16" fmla="*/ 362 w 2433"/>
                <a:gd name="T17" fmla="*/ 1052 h 1553"/>
                <a:gd name="T18" fmla="*/ 364 w 2433"/>
                <a:gd name="T19" fmla="*/ 1028 h 1553"/>
                <a:gd name="T20" fmla="*/ 376 w 2433"/>
                <a:gd name="T21" fmla="*/ 995 h 1553"/>
                <a:gd name="T22" fmla="*/ 396 w 2433"/>
                <a:gd name="T23" fmla="*/ 968 h 1553"/>
                <a:gd name="T24" fmla="*/ 424 w 2433"/>
                <a:gd name="T25" fmla="*/ 947 h 1553"/>
                <a:gd name="T26" fmla="*/ 457 w 2433"/>
                <a:gd name="T27" fmla="*/ 935 h 1553"/>
                <a:gd name="T28" fmla="*/ 1989 w 2433"/>
                <a:gd name="T29" fmla="*/ 933 h 1553"/>
                <a:gd name="T30" fmla="*/ 2013 w 2433"/>
                <a:gd name="T31" fmla="*/ 935 h 1553"/>
                <a:gd name="T32" fmla="*/ 2046 w 2433"/>
                <a:gd name="T33" fmla="*/ 947 h 1553"/>
                <a:gd name="T34" fmla="*/ 2073 w 2433"/>
                <a:gd name="T35" fmla="*/ 968 h 1553"/>
                <a:gd name="T36" fmla="*/ 2094 w 2433"/>
                <a:gd name="T37" fmla="*/ 995 h 1553"/>
                <a:gd name="T38" fmla="*/ 2106 w 2433"/>
                <a:gd name="T39" fmla="*/ 1028 h 1553"/>
                <a:gd name="T40" fmla="*/ 2108 w 2433"/>
                <a:gd name="T41" fmla="*/ 1052 h 1553"/>
                <a:gd name="T42" fmla="*/ 2102 w 2433"/>
                <a:gd name="T43" fmla="*/ 1088 h 1553"/>
                <a:gd name="T44" fmla="*/ 2088 w 2433"/>
                <a:gd name="T45" fmla="*/ 1119 h 1553"/>
                <a:gd name="T46" fmla="*/ 2065 w 2433"/>
                <a:gd name="T47" fmla="*/ 1145 h 1553"/>
                <a:gd name="T48" fmla="*/ 2035 w 2433"/>
                <a:gd name="T49" fmla="*/ 1161 h 1553"/>
                <a:gd name="T50" fmla="*/ 2001 w 2433"/>
                <a:gd name="T51" fmla="*/ 1171 h 1553"/>
                <a:gd name="T52" fmla="*/ 2052 w 2433"/>
                <a:gd name="T53" fmla="*/ 664 h 1553"/>
                <a:gd name="T54" fmla="*/ 405 w 2433"/>
                <a:gd name="T55" fmla="*/ 663 h 1553"/>
                <a:gd name="T56" fmla="*/ 371 w 2433"/>
                <a:gd name="T57" fmla="*/ 654 h 1553"/>
                <a:gd name="T58" fmla="*/ 341 w 2433"/>
                <a:gd name="T59" fmla="*/ 636 h 1553"/>
                <a:gd name="T60" fmla="*/ 318 w 2433"/>
                <a:gd name="T61" fmla="*/ 611 h 1553"/>
                <a:gd name="T62" fmla="*/ 304 w 2433"/>
                <a:gd name="T63" fmla="*/ 580 h 1553"/>
                <a:gd name="T64" fmla="*/ 298 w 2433"/>
                <a:gd name="T65" fmla="*/ 544 h 1553"/>
                <a:gd name="T66" fmla="*/ 300 w 2433"/>
                <a:gd name="T67" fmla="*/ 520 h 1553"/>
                <a:gd name="T68" fmla="*/ 312 w 2433"/>
                <a:gd name="T69" fmla="*/ 487 h 1553"/>
                <a:gd name="T70" fmla="*/ 333 w 2433"/>
                <a:gd name="T71" fmla="*/ 459 h 1553"/>
                <a:gd name="T72" fmla="*/ 360 w 2433"/>
                <a:gd name="T73" fmla="*/ 439 h 1553"/>
                <a:gd name="T74" fmla="*/ 393 w 2433"/>
                <a:gd name="T75" fmla="*/ 427 h 1553"/>
                <a:gd name="T76" fmla="*/ 2052 w 2433"/>
                <a:gd name="T77" fmla="*/ 425 h 1553"/>
                <a:gd name="T78" fmla="*/ 2076 w 2433"/>
                <a:gd name="T79" fmla="*/ 427 h 1553"/>
                <a:gd name="T80" fmla="*/ 2109 w 2433"/>
                <a:gd name="T81" fmla="*/ 439 h 1553"/>
                <a:gd name="T82" fmla="*/ 2137 w 2433"/>
                <a:gd name="T83" fmla="*/ 459 h 1553"/>
                <a:gd name="T84" fmla="*/ 2157 w 2433"/>
                <a:gd name="T85" fmla="*/ 487 h 1553"/>
                <a:gd name="T86" fmla="*/ 2168 w 2433"/>
                <a:gd name="T87" fmla="*/ 520 h 1553"/>
                <a:gd name="T88" fmla="*/ 2172 w 2433"/>
                <a:gd name="T89" fmla="*/ 544 h 1553"/>
                <a:gd name="T90" fmla="*/ 2166 w 2433"/>
                <a:gd name="T91" fmla="*/ 580 h 1553"/>
                <a:gd name="T92" fmla="*/ 2151 w 2433"/>
                <a:gd name="T93" fmla="*/ 611 h 1553"/>
                <a:gd name="T94" fmla="*/ 2127 w 2433"/>
                <a:gd name="T95" fmla="*/ 636 h 1553"/>
                <a:gd name="T96" fmla="*/ 2098 w 2433"/>
                <a:gd name="T97" fmla="*/ 654 h 1553"/>
                <a:gd name="T98" fmla="*/ 2065 w 2433"/>
                <a:gd name="T99" fmla="*/ 66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3" h="1553">
                  <a:moveTo>
                    <a:pt x="0" y="0"/>
                  </a:moveTo>
                  <a:lnTo>
                    <a:pt x="276" y="1553"/>
                  </a:lnTo>
                  <a:lnTo>
                    <a:pt x="2252" y="1553"/>
                  </a:lnTo>
                  <a:lnTo>
                    <a:pt x="2433" y="133"/>
                  </a:lnTo>
                  <a:lnTo>
                    <a:pt x="2433" y="133"/>
                  </a:lnTo>
                  <a:lnTo>
                    <a:pt x="1216" y="6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89" y="1171"/>
                  </a:moveTo>
                  <a:lnTo>
                    <a:pt x="481" y="1171"/>
                  </a:lnTo>
                  <a:lnTo>
                    <a:pt x="481" y="1171"/>
                  </a:lnTo>
                  <a:lnTo>
                    <a:pt x="469" y="1171"/>
                  </a:lnTo>
                  <a:lnTo>
                    <a:pt x="457" y="1169"/>
                  </a:lnTo>
                  <a:lnTo>
                    <a:pt x="445" y="1166"/>
                  </a:lnTo>
                  <a:lnTo>
                    <a:pt x="434" y="1161"/>
                  </a:lnTo>
                  <a:lnTo>
                    <a:pt x="424" y="1157"/>
                  </a:lnTo>
                  <a:lnTo>
                    <a:pt x="415" y="1151"/>
                  </a:lnTo>
                  <a:lnTo>
                    <a:pt x="405" y="1145"/>
                  </a:lnTo>
                  <a:lnTo>
                    <a:pt x="396" y="1136"/>
                  </a:lnTo>
                  <a:lnTo>
                    <a:pt x="388" y="1128"/>
                  </a:lnTo>
                  <a:lnTo>
                    <a:pt x="382" y="1119"/>
                  </a:lnTo>
                  <a:lnTo>
                    <a:pt x="376" y="1108"/>
                  </a:lnTo>
                  <a:lnTo>
                    <a:pt x="371" y="1099"/>
                  </a:lnTo>
                  <a:lnTo>
                    <a:pt x="366" y="1088"/>
                  </a:lnTo>
                  <a:lnTo>
                    <a:pt x="364" y="1076"/>
                  </a:lnTo>
                  <a:lnTo>
                    <a:pt x="362" y="1064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40"/>
                  </a:lnTo>
                  <a:lnTo>
                    <a:pt x="364" y="1028"/>
                  </a:lnTo>
                  <a:lnTo>
                    <a:pt x="366" y="1017"/>
                  </a:lnTo>
                  <a:lnTo>
                    <a:pt x="371" y="1006"/>
                  </a:lnTo>
                  <a:lnTo>
                    <a:pt x="376" y="995"/>
                  </a:lnTo>
                  <a:lnTo>
                    <a:pt x="382" y="986"/>
                  </a:lnTo>
                  <a:lnTo>
                    <a:pt x="388" y="976"/>
                  </a:lnTo>
                  <a:lnTo>
                    <a:pt x="396" y="968"/>
                  </a:lnTo>
                  <a:lnTo>
                    <a:pt x="405" y="961"/>
                  </a:lnTo>
                  <a:lnTo>
                    <a:pt x="415" y="953"/>
                  </a:lnTo>
                  <a:lnTo>
                    <a:pt x="424" y="947"/>
                  </a:lnTo>
                  <a:lnTo>
                    <a:pt x="434" y="943"/>
                  </a:lnTo>
                  <a:lnTo>
                    <a:pt x="445" y="938"/>
                  </a:lnTo>
                  <a:lnTo>
                    <a:pt x="457" y="935"/>
                  </a:lnTo>
                  <a:lnTo>
                    <a:pt x="469" y="933"/>
                  </a:lnTo>
                  <a:lnTo>
                    <a:pt x="481" y="933"/>
                  </a:lnTo>
                  <a:lnTo>
                    <a:pt x="1989" y="933"/>
                  </a:lnTo>
                  <a:lnTo>
                    <a:pt x="1989" y="933"/>
                  </a:lnTo>
                  <a:lnTo>
                    <a:pt x="2001" y="933"/>
                  </a:lnTo>
                  <a:lnTo>
                    <a:pt x="2013" y="935"/>
                  </a:lnTo>
                  <a:lnTo>
                    <a:pt x="2024" y="938"/>
                  </a:lnTo>
                  <a:lnTo>
                    <a:pt x="2035" y="943"/>
                  </a:lnTo>
                  <a:lnTo>
                    <a:pt x="2046" y="947"/>
                  </a:lnTo>
                  <a:lnTo>
                    <a:pt x="2055" y="953"/>
                  </a:lnTo>
                  <a:lnTo>
                    <a:pt x="2065" y="961"/>
                  </a:lnTo>
                  <a:lnTo>
                    <a:pt x="2073" y="968"/>
                  </a:lnTo>
                  <a:lnTo>
                    <a:pt x="2080" y="976"/>
                  </a:lnTo>
                  <a:lnTo>
                    <a:pt x="2088" y="986"/>
                  </a:lnTo>
                  <a:lnTo>
                    <a:pt x="2094" y="995"/>
                  </a:lnTo>
                  <a:lnTo>
                    <a:pt x="2098" y="1006"/>
                  </a:lnTo>
                  <a:lnTo>
                    <a:pt x="2102" y="1017"/>
                  </a:lnTo>
                  <a:lnTo>
                    <a:pt x="2106" y="1028"/>
                  </a:lnTo>
                  <a:lnTo>
                    <a:pt x="2107" y="1040"/>
                  </a:lnTo>
                  <a:lnTo>
                    <a:pt x="2108" y="1052"/>
                  </a:lnTo>
                  <a:lnTo>
                    <a:pt x="2108" y="1052"/>
                  </a:lnTo>
                  <a:lnTo>
                    <a:pt x="2107" y="1064"/>
                  </a:lnTo>
                  <a:lnTo>
                    <a:pt x="2106" y="1076"/>
                  </a:lnTo>
                  <a:lnTo>
                    <a:pt x="2102" y="1088"/>
                  </a:lnTo>
                  <a:lnTo>
                    <a:pt x="2098" y="1099"/>
                  </a:lnTo>
                  <a:lnTo>
                    <a:pt x="2094" y="1108"/>
                  </a:lnTo>
                  <a:lnTo>
                    <a:pt x="2088" y="1119"/>
                  </a:lnTo>
                  <a:lnTo>
                    <a:pt x="2080" y="1128"/>
                  </a:lnTo>
                  <a:lnTo>
                    <a:pt x="2073" y="1136"/>
                  </a:lnTo>
                  <a:lnTo>
                    <a:pt x="2065" y="1145"/>
                  </a:lnTo>
                  <a:lnTo>
                    <a:pt x="2055" y="1151"/>
                  </a:lnTo>
                  <a:lnTo>
                    <a:pt x="2046" y="1157"/>
                  </a:lnTo>
                  <a:lnTo>
                    <a:pt x="2035" y="1161"/>
                  </a:lnTo>
                  <a:lnTo>
                    <a:pt x="2024" y="1166"/>
                  </a:lnTo>
                  <a:lnTo>
                    <a:pt x="2013" y="1169"/>
                  </a:lnTo>
                  <a:lnTo>
                    <a:pt x="2001" y="1171"/>
                  </a:lnTo>
                  <a:lnTo>
                    <a:pt x="1989" y="1171"/>
                  </a:lnTo>
                  <a:lnTo>
                    <a:pt x="1989" y="1171"/>
                  </a:lnTo>
                  <a:close/>
                  <a:moveTo>
                    <a:pt x="2052" y="664"/>
                  </a:moveTo>
                  <a:lnTo>
                    <a:pt x="417" y="664"/>
                  </a:lnTo>
                  <a:lnTo>
                    <a:pt x="417" y="664"/>
                  </a:lnTo>
                  <a:lnTo>
                    <a:pt x="405" y="663"/>
                  </a:lnTo>
                  <a:lnTo>
                    <a:pt x="393" y="661"/>
                  </a:lnTo>
                  <a:lnTo>
                    <a:pt x="382" y="658"/>
                  </a:lnTo>
                  <a:lnTo>
                    <a:pt x="371" y="654"/>
                  </a:lnTo>
                  <a:lnTo>
                    <a:pt x="360" y="649"/>
                  </a:lnTo>
                  <a:lnTo>
                    <a:pt x="351" y="643"/>
                  </a:lnTo>
                  <a:lnTo>
                    <a:pt x="341" y="636"/>
                  </a:lnTo>
                  <a:lnTo>
                    <a:pt x="333" y="629"/>
                  </a:lnTo>
                  <a:lnTo>
                    <a:pt x="326" y="619"/>
                  </a:lnTo>
                  <a:lnTo>
                    <a:pt x="318" y="611"/>
                  </a:lnTo>
                  <a:lnTo>
                    <a:pt x="312" y="601"/>
                  </a:lnTo>
                  <a:lnTo>
                    <a:pt x="308" y="590"/>
                  </a:lnTo>
                  <a:lnTo>
                    <a:pt x="304" y="580"/>
                  </a:lnTo>
                  <a:lnTo>
                    <a:pt x="300" y="568"/>
                  </a:lnTo>
                  <a:lnTo>
                    <a:pt x="299" y="557"/>
                  </a:lnTo>
                  <a:lnTo>
                    <a:pt x="298" y="544"/>
                  </a:lnTo>
                  <a:lnTo>
                    <a:pt x="298" y="544"/>
                  </a:lnTo>
                  <a:lnTo>
                    <a:pt x="299" y="532"/>
                  </a:lnTo>
                  <a:lnTo>
                    <a:pt x="300" y="520"/>
                  </a:lnTo>
                  <a:lnTo>
                    <a:pt x="304" y="509"/>
                  </a:lnTo>
                  <a:lnTo>
                    <a:pt x="308" y="498"/>
                  </a:lnTo>
                  <a:lnTo>
                    <a:pt x="312" y="487"/>
                  </a:lnTo>
                  <a:lnTo>
                    <a:pt x="318" y="477"/>
                  </a:lnTo>
                  <a:lnTo>
                    <a:pt x="326" y="468"/>
                  </a:lnTo>
                  <a:lnTo>
                    <a:pt x="333" y="459"/>
                  </a:lnTo>
                  <a:lnTo>
                    <a:pt x="341" y="452"/>
                  </a:lnTo>
                  <a:lnTo>
                    <a:pt x="351" y="445"/>
                  </a:lnTo>
                  <a:lnTo>
                    <a:pt x="360" y="439"/>
                  </a:lnTo>
                  <a:lnTo>
                    <a:pt x="371" y="434"/>
                  </a:lnTo>
                  <a:lnTo>
                    <a:pt x="382" y="431"/>
                  </a:lnTo>
                  <a:lnTo>
                    <a:pt x="393" y="427"/>
                  </a:lnTo>
                  <a:lnTo>
                    <a:pt x="405" y="426"/>
                  </a:lnTo>
                  <a:lnTo>
                    <a:pt x="417" y="425"/>
                  </a:lnTo>
                  <a:lnTo>
                    <a:pt x="2052" y="425"/>
                  </a:lnTo>
                  <a:lnTo>
                    <a:pt x="2052" y="425"/>
                  </a:lnTo>
                  <a:lnTo>
                    <a:pt x="2065" y="426"/>
                  </a:lnTo>
                  <a:lnTo>
                    <a:pt x="2076" y="427"/>
                  </a:lnTo>
                  <a:lnTo>
                    <a:pt x="2088" y="431"/>
                  </a:lnTo>
                  <a:lnTo>
                    <a:pt x="2098" y="434"/>
                  </a:lnTo>
                  <a:lnTo>
                    <a:pt x="2109" y="439"/>
                  </a:lnTo>
                  <a:lnTo>
                    <a:pt x="2119" y="445"/>
                  </a:lnTo>
                  <a:lnTo>
                    <a:pt x="2127" y="452"/>
                  </a:lnTo>
                  <a:lnTo>
                    <a:pt x="2137" y="459"/>
                  </a:lnTo>
                  <a:lnTo>
                    <a:pt x="2144" y="468"/>
                  </a:lnTo>
                  <a:lnTo>
                    <a:pt x="2151" y="477"/>
                  </a:lnTo>
                  <a:lnTo>
                    <a:pt x="2157" y="487"/>
                  </a:lnTo>
                  <a:lnTo>
                    <a:pt x="2162" y="498"/>
                  </a:lnTo>
                  <a:lnTo>
                    <a:pt x="2166" y="509"/>
                  </a:lnTo>
                  <a:lnTo>
                    <a:pt x="2168" y="520"/>
                  </a:lnTo>
                  <a:lnTo>
                    <a:pt x="2171" y="532"/>
                  </a:lnTo>
                  <a:lnTo>
                    <a:pt x="2172" y="544"/>
                  </a:lnTo>
                  <a:lnTo>
                    <a:pt x="2172" y="544"/>
                  </a:lnTo>
                  <a:lnTo>
                    <a:pt x="2171" y="557"/>
                  </a:lnTo>
                  <a:lnTo>
                    <a:pt x="2168" y="568"/>
                  </a:lnTo>
                  <a:lnTo>
                    <a:pt x="2166" y="580"/>
                  </a:lnTo>
                  <a:lnTo>
                    <a:pt x="2162" y="590"/>
                  </a:lnTo>
                  <a:lnTo>
                    <a:pt x="2157" y="601"/>
                  </a:lnTo>
                  <a:lnTo>
                    <a:pt x="2151" y="611"/>
                  </a:lnTo>
                  <a:lnTo>
                    <a:pt x="2144" y="619"/>
                  </a:lnTo>
                  <a:lnTo>
                    <a:pt x="2137" y="629"/>
                  </a:lnTo>
                  <a:lnTo>
                    <a:pt x="2127" y="636"/>
                  </a:lnTo>
                  <a:lnTo>
                    <a:pt x="2119" y="643"/>
                  </a:lnTo>
                  <a:lnTo>
                    <a:pt x="2109" y="649"/>
                  </a:lnTo>
                  <a:lnTo>
                    <a:pt x="2098" y="654"/>
                  </a:lnTo>
                  <a:lnTo>
                    <a:pt x="2088" y="658"/>
                  </a:lnTo>
                  <a:lnTo>
                    <a:pt x="2076" y="661"/>
                  </a:lnTo>
                  <a:lnTo>
                    <a:pt x="2065" y="663"/>
                  </a:lnTo>
                  <a:lnTo>
                    <a:pt x="2052" y="664"/>
                  </a:lnTo>
                  <a:lnTo>
                    <a:pt x="2052" y="6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340">
              <a:extLst>
                <a:ext uri="{FF2B5EF4-FFF2-40B4-BE49-F238E27FC236}">
                  <a16:creationId xmlns:a16="http://schemas.microsoft.com/office/drawing/2014/main" id="{E1BB6F87-75D4-483B-BAE7-87F8F9D43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421" y="2219614"/>
              <a:ext cx="128928" cy="129718"/>
            </a:xfrm>
            <a:custGeom>
              <a:avLst/>
              <a:gdLst>
                <a:gd name="T0" fmla="*/ 293 w 653"/>
                <a:gd name="T1" fmla="*/ 2 h 655"/>
                <a:gd name="T2" fmla="*/ 229 w 653"/>
                <a:gd name="T3" fmla="*/ 16 h 655"/>
                <a:gd name="T4" fmla="*/ 170 w 653"/>
                <a:gd name="T5" fmla="*/ 40 h 655"/>
                <a:gd name="T6" fmla="*/ 119 w 653"/>
                <a:gd name="T7" fmla="*/ 76 h 655"/>
                <a:gd name="T8" fmla="*/ 74 w 653"/>
                <a:gd name="T9" fmla="*/ 120 h 655"/>
                <a:gd name="T10" fmla="*/ 39 w 653"/>
                <a:gd name="T11" fmla="*/ 172 h 655"/>
                <a:gd name="T12" fmla="*/ 14 w 653"/>
                <a:gd name="T13" fmla="*/ 231 h 655"/>
                <a:gd name="T14" fmla="*/ 1 w 653"/>
                <a:gd name="T15" fmla="*/ 295 h 655"/>
                <a:gd name="T16" fmla="*/ 0 w 653"/>
                <a:gd name="T17" fmla="*/ 345 h 655"/>
                <a:gd name="T18" fmla="*/ 9 w 653"/>
                <a:gd name="T19" fmla="*/ 410 h 655"/>
                <a:gd name="T20" fmla="*/ 31 w 653"/>
                <a:gd name="T21" fmla="*/ 470 h 655"/>
                <a:gd name="T22" fmla="*/ 64 w 653"/>
                <a:gd name="T23" fmla="*/ 524 h 655"/>
                <a:gd name="T24" fmla="*/ 107 w 653"/>
                <a:gd name="T25" fmla="*/ 570 h 655"/>
                <a:gd name="T26" fmla="*/ 157 w 653"/>
                <a:gd name="T27" fmla="*/ 608 h 655"/>
                <a:gd name="T28" fmla="*/ 213 w 653"/>
                <a:gd name="T29" fmla="*/ 636 h 655"/>
                <a:gd name="T30" fmla="*/ 276 w 653"/>
                <a:gd name="T31" fmla="*/ 651 h 655"/>
                <a:gd name="T32" fmla="*/ 326 w 653"/>
                <a:gd name="T33" fmla="*/ 655 h 655"/>
                <a:gd name="T34" fmla="*/ 393 w 653"/>
                <a:gd name="T35" fmla="*/ 649 h 655"/>
                <a:gd name="T36" fmla="*/ 454 w 653"/>
                <a:gd name="T37" fmla="*/ 630 h 655"/>
                <a:gd name="T38" fmla="*/ 509 w 653"/>
                <a:gd name="T39" fmla="*/ 600 h 655"/>
                <a:gd name="T40" fmla="*/ 557 w 653"/>
                <a:gd name="T41" fmla="*/ 559 h 655"/>
                <a:gd name="T42" fmla="*/ 598 w 653"/>
                <a:gd name="T43" fmla="*/ 511 h 655"/>
                <a:gd name="T44" fmla="*/ 628 w 653"/>
                <a:gd name="T45" fmla="*/ 456 h 655"/>
                <a:gd name="T46" fmla="*/ 647 w 653"/>
                <a:gd name="T47" fmla="*/ 394 h 655"/>
                <a:gd name="T48" fmla="*/ 653 w 653"/>
                <a:gd name="T49" fmla="*/ 328 h 655"/>
                <a:gd name="T50" fmla="*/ 650 w 653"/>
                <a:gd name="T51" fmla="*/ 278 h 655"/>
                <a:gd name="T52" fmla="*/ 634 w 653"/>
                <a:gd name="T53" fmla="*/ 215 h 655"/>
                <a:gd name="T54" fmla="*/ 606 w 653"/>
                <a:gd name="T55" fmla="*/ 159 h 655"/>
                <a:gd name="T56" fmla="*/ 569 w 653"/>
                <a:gd name="T57" fmla="*/ 108 h 655"/>
                <a:gd name="T58" fmla="*/ 522 w 653"/>
                <a:gd name="T59" fmla="*/ 66 h 655"/>
                <a:gd name="T60" fmla="*/ 468 w 653"/>
                <a:gd name="T61" fmla="*/ 33 h 655"/>
                <a:gd name="T62" fmla="*/ 408 w 653"/>
                <a:gd name="T63" fmla="*/ 11 h 655"/>
                <a:gd name="T64" fmla="*/ 343 w 653"/>
                <a:gd name="T65" fmla="*/ 1 h 655"/>
                <a:gd name="T66" fmla="*/ 326 w 653"/>
                <a:gd name="T67" fmla="*/ 424 h 655"/>
                <a:gd name="T68" fmla="*/ 289 w 653"/>
                <a:gd name="T69" fmla="*/ 417 h 655"/>
                <a:gd name="T70" fmla="*/ 258 w 653"/>
                <a:gd name="T71" fmla="*/ 397 h 655"/>
                <a:gd name="T72" fmla="*/ 238 w 653"/>
                <a:gd name="T73" fmla="*/ 365 h 655"/>
                <a:gd name="T74" fmla="*/ 230 w 653"/>
                <a:gd name="T75" fmla="*/ 328 h 655"/>
                <a:gd name="T76" fmla="*/ 234 w 653"/>
                <a:gd name="T77" fmla="*/ 299 h 655"/>
                <a:gd name="T78" fmla="*/ 252 w 653"/>
                <a:gd name="T79" fmla="*/ 267 h 655"/>
                <a:gd name="T80" fmla="*/ 281 w 653"/>
                <a:gd name="T81" fmla="*/ 243 h 655"/>
                <a:gd name="T82" fmla="*/ 317 w 653"/>
                <a:gd name="T83" fmla="*/ 232 h 655"/>
                <a:gd name="T84" fmla="*/ 346 w 653"/>
                <a:gd name="T85" fmla="*/ 233 h 655"/>
                <a:gd name="T86" fmla="*/ 381 w 653"/>
                <a:gd name="T87" fmla="*/ 248 h 655"/>
                <a:gd name="T88" fmla="*/ 407 w 653"/>
                <a:gd name="T89" fmla="*/ 274 h 655"/>
                <a:gd name="T90" fmla="*/ 421 w 653"/>
                <a:gd name="T91" fmla="*/ 309 h 655"/>
                <a:gd name="T92" fmla="*/ 423 w 653"/>
                <a:gd name="T93" fmla="*/ 338 h 655"/>
                <a:gd name="T94" fmla="*/ 412 w 653"/>
                <a:gd name="T95" fmla="*/ 374 h 655"/>
                <a:gd name="T96" fmla="*/ 388 w 653"/>
                <a:gd name="T97" fmla="*/ 403 h 655"/>
                <a:gd name="T98" fmla="*/ 355 w 653"/>
                <a:gd name="T99" fmla="*/ 421 h 655"/>
                <a:gd name="T100" fmla="*/ 326 w 653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655">
                  <a:moveTo>
                    <a:pt x="326" y="0"/>
                  </a:moveTo>
                  <a:lnTo>
                    <a:pt x="326" y="0"/>
                  </a:lnTo>
                  <a:lnTo>
                    <a:pt x="310" y="1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7"/>
                  </a:lnTo>
                  <a:lnTo>
                    <a:pt x="245" y="11"/>
                  </a:lnTo>
                  <a:lnTo>
                    <a:pt x="229" y="16"/>
                  </a:lnTo>
                  <a:lnTo>
                    <a:pt x="213" y="20"/>
                  </a:lnTo>
                  <a:lnTo>
                    <a:pt x="199" y="26"/>
                  </a:lnTo>
                  <a:lnTo>
                    <a:pt x="185" y="33"/>
                  </a:lnTo>
                  <a:lnTo>
                    <a:pt x="170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1" y="66"/>
                  </a:lnTo>
                  <a:lnTo>
                    <a:pt x="119" y="76"/>
                  </a:lnTo>
                  <a:lnTo>
                    <a:pt x="107" y="85"/>
                  </a:lnTo>
                  <a:lnTo>
                    <a:pt x="94" y="96"/>
                  </a:lnTo>
                  <a:lnTo>
                    <a:pt x="84" y="108"/>
                  </a:lnTo>
                  <a:lnTo>
                    <a:pt x="74" y="120"/>
                  </a:lnTo>
                  <a:lnTo>
                    <a:pt x="64" y="132"/>
                  </a:lnTo>
                  <a:lnTo>
                    <a:pt x="55" y="144"/>
                  </a:lnTo>
                  <a:lnTo>
                    <a:pt x="46" y="159"/>
                  </a:lnTo>
                  <a:lnTo>
                    <a:pt x="39" y="172"/>
                  </a:lnTo>
                  <a:lnTo>
                    <a:pt x="31" y="186"/>
                  </a:lnTo>
                  <a:lnTo>
                    <a:pt x="25" y="201"/>
                  </a:lnTo>
                  <a:lnTo>
                    <a:pt x="19" y="215"/>
                  </a:lnTo>
                  <a:lnTo>
                    <a:pt x="14" y="231"/>
                  </a:lnTo>
                  <a:lnTo>
                    <a:pt x="9" y="246"/>
                  </a:lnTo>
                  <a:lnTo>
                    <a:pt x="6" y="262"/>
                  </a:lnTo>
                  <a:lnTo>
                    <a:pt x="3" y="278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45"/>
                  </a:lnTo>
                  <a:lnTo>
                    <a:pt x="1" y="362"/>
                  </a:lnTo>
                  <a:lnTo>
                    <a:pt x="3" y="377"/>
                  </a:lnTo>
                  <a:lnTo>
                    <a:pt x="6" y="394"/>
                  </a:lnTo>
                  <a:lnTo>
                    <a:pt x="9" y="410"/>
                  </a:lnTo>
                  <a:lnTo>
                    <a:pt x="14" y="426"/>
                  </a:lnTo>
                  <a:lnTo>
                    <a:pt x="19" y="440"/>
                  </a:lnTo>
                  <a:lnTo>
                    <a:pt x="25" y="456"/>
                  </a:lnTo>
                  <a:lnTo>
                    <a:pt x="31" y="470"/>
                  </a:lnTo>
                  <a:lnTo>
                    <a:pt x="39" y="484"/>
                  </a:lnTo>
                  <a:lnTo>
                    <a:pt x="46" y="498"/>
                  </a:lnTo>
                  <a:lnTo>
                    <a:pt x="55" y="511"/>
                  </a:lnTo>
                  <a:lnTo>
                    <a:pt x="64" y="524"/>
                  </a:lnTo>
                  <a:lnTo>
                    <a:pt x="74" y="536"/>
                  </a:lnTo>
                  <a:lnTo>
                    <a:pt x="84" y="548"/>
                  </a:lnTo>
                  <a:lnTo>
                    <a:pt x="94" y="559"/>
                  </a:lnTo>
                  <a:lnTo>
                    <a:pt x="107" y="570"/>
                  </a:lnTo>
                  <a:lnTo>
                    <a:pt x="119" y="581"/>
                  </a:lnTo>
                  <a:lnTo>
                    <a:pt x="131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0" y="615"/>
                  </a:lnTo>
                  <a:lnTo>
                    <a:pt x="185" y="623"/>
                  </a:lnTo>
                  <a:lnTo>
                    <a:pt x="199" y="630"/>
                  </a:lnTo>
                  <a:lnTo>
                    <a:pt x="213" y="636"/>
                  </a:lnTo>
                  <a:lnTo>
                    <a:pt x="229" y="641"/>
                  </a:lnTo>
                  <a:lnTo>
                    <a:pt x="245" y="644"/>
                  </a:lnTo>
                  <a:lnTo>
                    <a:pt x="260" y="649"/>
                  </a:lnTo>
                  <a:lnTo>
                    <a:pt x="276" y="651"/>
                  </a:lnTo>
                  <a:lnTo>
                    <a:pt x="293" y="654"/>
                  </a:lnTo>
                  <a:lnTo>
                    <a:pt x="310" y="655"/>
                  </a:lnTo>
                  <a:lnTo>
                    <a:pt x="326" y="655"/>
                  </a:lnTo>
                  <a:lnTo>
                    <a:pt x="326" y="655"/>
                  </a:lnTo>
                  <a:lnTo>
                    <a:pt x="343" y="655"/>
                  </a:lnTo>
                  <a:lnTo>
                    <a:pt x="360" y="654"/>
                  </a:lnTo>
                  <a:lnTo>
                    <a:pt x="376" y="651"/>
                  </a:lnTo>
                  <a:lnTo>
                    <a:pt x="393" y="649"/>
                  </a:lnTo>
                  <a:lnTo>
                    <a:pt x="408" y="644"/>
                  </a:lnTo>
                  <a:lnTo>
                    <a:pt x="424" y="641"/>
                  </a:lnTo>
                  <a:lnTo>
                    <a:pt x="439" y="636"/>
                  </a:lnTo>
                  <a:lnTo>
                    <a:pt x="454" y="630"/>
                  </a:lnTo>
                  <a:lnTo>
                    <a:pt x="468" y="623"/>
                  </a:lnTo>
                  <a:lnTo>
                    <a:pt x="483" y="615"/>
                  </a:lnTo>
                  <a:lnTo>
                    <a:pt x="496" y="608"/>
                  </a:lnTo>
                  <a:lnTo>
                    <a:pt x="509" y="600"/>
                  </a:lnTo>
                  <a:lnTo>
                    <a:pt x="522" y="590"/>
                  </a:lnTo>
                  <a:lnTo>
                    <a:pt x="534" y="581"/>
                  </a:lnTo>
                  <a:lnTo>
                    <a:pt x="546" y="570"/>
                  </a:lnTo>
                  <a:lnTo>
                    <a:pt x="557" y="559"/>
                  </a:lnTo>
                  <a:lnTo>
                    <a:pt x="569" y="548"/>
                  </a:lnTo>
                  <a:lnTo>
                    <a:pt x="579" y="536"/>
                  </a:lnTo>
                  <a:lnTo>
                    <a:pt x="588" y="524"/>
                  </a:lnTo>
                  <a:lnTo>
                    <a:pt x="598" y="511"/>
                  </a:lnTo>
                  <a:lnTo>
                    <a:pt x="606" y="498"/>
                  </a:lnTo>
                  <a:lnTo>
                    <a:pt x="614" y="484"/>
                  </a:lnTo>
                  <a:lnTo>
                    <a:pt x="621" y="470"/>
                  </a:lnTo>
                  <a:lnTo>
                    <a:pt x="628" y="456"/>
                  </a:lnTo>
                  <a:lnTo>
                    <a:pt x="634" y="440"/>
                  </a:lnTo>
                  <a:lnTo>
                    <a:pt x="639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0" y="377"/>
                  </a:lnTo>
                  <a:lnTo>
                    <a:pt x="652" y="362"/>
                  </a:lnTo>
                  <a:lnTo>
                    <a:pt x="653" y="345"/>
                  </a:lnTo>
                  <a:lnTo>
                    <a:pt x="653" y="328"/>
                  </a:lnTo>
                  <a:lnTo>
                    <a:pt x="653" y="328"/>
                  </a:lnTo>
                  <a:lnTo>
                    <a:pt x="653" y="311"/>
                  </a:lnTo>
                  <a:lnTo>
                    <a:pt x="652" y="295"/>
                  </a:lnTo>
                  <a:lnTo>
                    <a:pt x="650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39" y="231"/>
                  </a:lnTo>
                  <a:lnTo>
                    <a:pt x="634" y="215"/>
                  </a:lnTo>
                  <a:lnTo>
                    <a:pt x="628" y="201"/>
                  </a:lnTo>
                  <a:lnTo>
                    <a:pt x="621" y="186"/>
                  </a:lnTo>
                  <a:lnTo>
                    <a:pt x="614" y="172"/>
                  </a:lnTo>
                  <a:lnTo>
                    <a:pt x="606" y="159"/>
                  </a:lnTo>
                  <a:lnTo>
                    <a:pt x="598" y="144"/>
                  </a:lnTo>
                  <a:lnTo>
                    <a:pt x="588" y="132"/>
                  </a:lnTo>
                  <a:lnTo>
                    <a:pt x="579" y="120"/>
                  </a:lnTo>
                  <a:lnTo>
                    <a:pt x="569" y="108"/>
                  </a:lnTo>
                  <a:lnTo>
                    <a:pt x="557" y="96"/>
                  </a:lnTo>
                  <a:lnTo>
                    <a:pt x="546" y="85"/>
                  </a:lnTo>
                  <a:lnTo>
                    <a:pt x="534" y="76"/>
                  </a:lnTo>
                  <a:lnTo>
                    <a:pt x="522" y="66"/>
                  </a:lnTo>
                  <a:lnTo>
                    <a:pt x="509" y="57"/>
                  </a:lnTo>
                  <a:lnTo>
                    <a:pt x="496" y="48"/>
                  </a:lnTo>
                  <a:lnTo>
                    <a:pt x="483" y="40"/>
                  </a:lnTo>
                  <a:lnTo>
                    <a:pt x="468" y="33"/>
                  </a:lnTo>
                  <a:lnTo>
                    <a:pt x="454" y="26"/>
                  </a:lnTo>
                  <a:lnTo>
                    <a:pt x="439" y="20"/>
                  </a:lnTo>
                  <a:lnTo>
                    <a:pt x="424" y="16"/>
                  </a:lnTo>
                  <a:lnTo>
                    <a:pt x="408" y="11"/>
                  </a:lnTo>
                  <a:lnTo>
                    <a:pt x="393" y="7"/>
                  </a:lnTo>
                  <a:lnTo>
                    <a:pt x="376" y="5"/>
                  </a:lnTo>
                  <a:lnTo>
                    <a:pt x="360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26" y="0"/>
                  </a:lnTo>
                  <a:close/>
                  <a:moveTo>
                    <a:pt x="326" y="424"/>
                  </a:moveTo>
                  <a:lnTo>
                    <a:pt x="326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8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2" y="407"/>
                  </a:lnTo>
                  <a:lnTo>
                    <a:pt x="265" y="403"/>
                  </a:lnTo>
                  <a:lnTo>
                    <a:pt x="258" y="397"/>
                  </a:lnTo>
                  <a:lnTo>
                    <a:pt x="252" y="389"/>
                  </a:lnTo>
                  <a:lnTo>
                    <a:pt x="246" y="382"/>
                  </a:lnTo>
                  <a:lnTo>
                    <a:pt x="241" y="374"/>
                  </a:lnTo>
                  <a:lnTo>
                    <a:pt x="238" y="365"/>
                  </a:lnTo>
                  <a:lnTo>
                    <a:pt x="234" y="357"/>
                  </a:lnTo>
                  <a:lnTo>
                    <a:pt x="232" y="347"/>
                  </a:lnTo>
                  <a:lnTo>
                    <a:pt x="230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19"/>
                  </a:lnTo>
                  <a:lnTo>
                    <a:pt x="232" y="309"/>
                  </a:lnTo>
                  <a:lnTo>
                    <a:pt x="234" y="299"/>
                  </a:lnTo>
                  <a:lnTo>
                    <a:pt x="238" y="290"/>
                  </a:lnTo>
                  <a:lnTo>
                    <a:pt x="241" y="281"/>
                  </a:lnTo>
                  <a:lnTo>
                    <a:pt x="246" y="274"/>
                  </a:lnTo>
                  <a:lnTo>
                    <a:pt x="252" y="267"/>
                  </a:lnTo>
                  <a:lnTo>
                    <a:pt x="258" y="260"/>
                  </a:lnTo>
                  <a:lnTo>
                    <a:pt x="265" y="254"/>
                  </a:lnTo>
                  <a:lnTo>
                    <a:pt x="272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8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6" y="231"/>
                  </a:lnTo>
                  <a:lnTo>
                    <a:pt x="326" y="231"/>
                  </a:lnTo>
                  <a:lnTo>
                    <a:pt x="336" y="232"/>
                  </a:lnTo>
                  <a:lnTo>
                    <a:pt x="346" y="233"/>
                  </a:lnTo>
                  <a:lnTo>
                    <a:pt x="355" y="236"/>
                  </a:lnTo>
                  <a:lnTo>
                    <a:pt x="364" y="239"/>
                  </a:lnTo>
                  <a:lnTo>
                    <a:pt x="372" y="243"/>
                  </a:lnTo>
                  <a:lnTo>
                    <a:pt x="381" y="248"/>
                  </a:lnTo>
                  <a:lnTo>
                    <a:pt x="388" y="254"/>
                  </a:lnTo>
                  <a:lnTo>
                    <a:pt x="395" y="260"/>
                  </a:lnTo>
                  <a:lnTo>
                    <a:pt x="401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5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3" y="319"/>
                  </a:lnTo>
                  <a:lnTo>
                    <a:pt x="423" y="328"/>
                  </a:lnTo>
                  <a:lnTo>
                    <a:pt x="423" y="328"/>
                  </a:lnTo>
                  <a:lnTo>
                    <a:pt x="423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5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1" y="389"/>
                  </a:lnTo>
                  <a:lnTo>
                    <a:pt x="395" y="397"/>
                  </a:lnTo>
                  <a:lnTo>
                    <a:pt x="388" y="403"/>
                  </a:lnTo>
                  <a:lnTo>
                    <a:pt x="381" y="407"/>
                  </a:lnTo>
                  <a:lnTo>
                    <a:pt x="372" y="412"/>
                  </a:lnTo>
                  <a:lnTo>
                    <a:pt x="364" y="417"/>
                  </a:lnTo>
                  <a:lnTo>
                    <a:pt x="355" y="421"/>
                  </a:lnTo>
                  <a:lnTo>
                    <a:pt x="346" y="423"/>
                  </a:lnTo>
                  <a:lnTo>
                    <a:pt x="336" y="424"/>
                  </a:lnTo>
                  <a:lnTo>
                    <a:pt x="326" y="424"/>
                  </a:lnTo>
                  <a:lnTo>
                    <a:pt x="3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341">
              <a:extLst>
                <a:ext uri="{FF2B5EF4-FFF2-40B4-BE49-F238E27FC236}">
                  <a16:creationId xmlns:a16="http://schemas.microsoft.com/office/drawing/2014/main" id="{9A4ACE23-E0C9-460A-A77E-EE40DFC06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9721" y="2219614"/>
              <a:ext cx="129718" cy="129718"/>
            </a:xfrm>
            <a:custGeom>
              <a:avLst/>
              <a:gdLst>
                <a:gd name="T0" fmla="*/ 294 w 655"/>
                <a:gd name="T1" fmla="*/ 2 h 655"/>
                <a:gd name="T2" fmla="*/ 230 w 655"/>
                <a:gd name="T3" fmla="*/ 16 h 655"/>
                <a:gd name="T4" fmla="*/ 171 w 655"/>
                <a:gd name="T5" fmla="*/ 40 h 655"/>
                <a:gd name="T6" fmla="*/ 119 w 655"/>
                <a:gd name="T7" fmla="*/ 76 h 655"/>
                <a:gd name="T8" fmla="*/ 75 w 655"/>
                <a:gd name="T9" fmla="*/ 120 h 655"/>
                <a:gd name="T10" fmla="*/ 39 w 655"/>
                <a:gd name="T11" fmla="*/ 172 h 655"/>
                <a:gd name="T12" fmla="*/ 15 w 655"/>
                <a:gd name="T13" fmla="*/ 231 h 655"/>
                <a:gd name="T14" fmla="*/ 2 w 655"/>
                <a:gd name="T15" fmla="*/ 295 h 655"/>
                <a:gd name="T16" fmla="*/ 1 w 655"/>
                <a:gd name="T17" fmla="*/ 345 h 655"/>
                <a:gd name="T18" fmla="*/ 10 w 655"/>
                <a:gd name="T19" fmla="*/ 410 h 655"/>
                <a:gd name="T20" fmla="*/ 32 w 655"/>
                <a:gd name="T21" fmla="*/ 470 h 655"/>
                <a:gd name="T22" fmla="*/ 64 w 655"/>
                <a:gd name="T23" fmla="*/ 524 h 655"/>
                <a:gd name="T24" fmla="*/ 108 w 655"/>
                <a:gd name="T25" fmla="*/ 570 h 655"/>
                <a:gd name="T26" fmla="*/ 157 w 655"/>
                <a:gd name="T27" fmla="*/ 608 h 655"/>
                <a:gd name="T28" fmla="*/ 215 w 655"/>
                <a:gd name="T29" fmla="*/ 636 h 655"/>
                <a:gd name="T30" fmla="*/ 277 w 655"/>
                <a:gd name="T31" fmla="*/ 651 h 655"/>
                <a:gd name="T32" fmla="*/ 328 w 655"/>
                <a:gd name="T33" fmla="*/ 655 h 655"/>
                <a:gd name="T34" fmla="*/ 394 w 655"/>
                <a:gd name="T35" fmla="*/ 649 h 655"/>
                <a:gd name="T36" fmla="*/ 455 w 655"/>
                <a:gd name="T37" fmla="*/ 630 h 655"/>
                <a:gd name="T38" fmla="*/ 510 w 655"/>
                <a:gd name="T39" fmla="*/ 600 h 655"/>
                <a:gd name="T40" fmla="*/ 558 w 655"/>
                <a:gd name="T41" fmla="*/ 559 h 655"/>
                <a:gd name="T42" fmla="*/ 598 w 655"/>
                <a:gd name="T43" fmla="*/ 511 h 655"/>
                <a:gd name="T44" fmla="*/ 629 w 655"/>
                <a:gd name="T45" fmla="*/ 456 h 655"/>
                <a:gd name="T46" fmla="*/ 647 w 655"/>
                <a:gd name="T47" fmla="*/ 394 h 655"/>
                <a:gd name="T48" fmla="*/ 655 w 655"/>
                <a:gd name="T49" fmla="*/ 328 h 655"/>
                <a:gd name="T50" fmla="*/ 651 w 655"/>
                <a:gd name="T51" fmla="*/ 278 h 655"/>
                <a:gd name="T52" fmla="*/ 634 w 655"/>
                <a:gd name="T53" fmla="*/ 215 h 655"/>
                <a:gd name="T54" fmla="*/ 608 w 655"/>
                <a:gd name="T55" fmla="*/ 159 h 655"/>
                <a:gd name="T56" fmla="*/ 569 w 655"/>
                <a:gd name="T57" fmla="*/ 108 h 655"/>
                <a:gd name="T58" fmla="*/ 524 w 655"/>
                <a:gd name="T59" fmla="*/ 66 h 655"/>
                <a:gd name="T60" fmla="*/ 469 w 655"/>
                <a:gd name="T61" fmla="*/ 33 h 655"/>
                <a:gd name="T62" fmla="*/ 409 w 655"/>
                <a:gd name="T63" fmla="*/ 11 h 655"/>
                <a:gd name="T64" fmla="*/ 344 w 655"/>
                <a:gd name="T65" fmla="*/ 1 h 655"/>
                <a:gd name="T66" fmla="*/ 328 w 655"/>
                <a:gd name="T67" fmla="*/ 424 h 655"/>
                <a:gd name="T68" fmla="*/ 289 w 655"/>
                <a:gd name="T69" fmla="*/ 417 h 655"/>
                <a:gd name="T70" fmla="*/ 259 w 655"/>
                <a:gd name="T71" fmla="*/ 397 h 655"/>
                <a:gd name="T72" fmla="*/ 239 w 655"/>
                <a:gd name="T73" fmla="*/ 365 h 655"/>
                <a:gd name="T74" fmla="*/ 230 w 655"/>
                <a:gd name="T75" fmla="*/ 328 h 655"/>
                <a:gd name="T76" fmla="*/ 235 w 655"/>
                <a:gd name="T77" fmla="*/ 299 h 655"/>
                <a:gd name="T78" fmla="*/ 253 w 655"/>
                <a:gd name="T79" fmla="*/ 267 h 655"/>
                <a:gd name="T80" fmla="*/ 281 w 655"/>
                <a:gd name="T81" fmla="*/ 243 h 655"/>
                <a:gd name="T82" fmla="*/ 317 w 655"/>
                <a:gd name="T83" fmla="*/ 232 h 655"/>
                <a:gd name="T84" fmla="*/ 347 w 655"/>
                <a:gd name="T85" fmla="*/ 233 h 655"/>
                <a:gd name="T86" fmla="*/ 382 w 655"/>
                <a:gd name="T87" fmla="*/ 248 h 655"/>
                <a:gd name="T88" fmla="*/ 407 w 655"/>
                <a:gd name="T89" fmla="*/ 274 h 655"/>
                <a:gd name="T90" fmla="*/ 421 w 655"/>
                <a:gd name="T91" fmla="*/ 309 h 655"/>
                <a:gd name="T92" fmla="*/ 424 w 655"/>
                <a:gd name="T93" fmla="*/ 338 h 655"/>
                <a:gd name="T94" fmla="*/ 412 w 655"/>
                <a:gd name="T95" fmla="*/ 374 h 655"/>
                <a:gd name="T96" fmla="*/ 389 w 655"/>
                <a:gd name="T97" fmla="*/ 403 h 655"/>
                <a:gd name="T98" fmla="*/ 356 w 655"/>
                <a:gd name="T99" fmla="*/ 421 h 655"/>
                <a:gd name="T100" fmla="*/ 328 w 655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5" h="655">
                  <a:moveTo>
                    <a:pt x="328" y="0"/>
                  </a:moveTo>
                  <a:lnTo>
                    <a:pt x="328" y="0"/>
                  </a:lnTo>
                  <a:lnTo>
                    <a:pt x="311" y="1"/>
                  </a:lnTo>
                  <a:lnTo>
                    <a:pt x="294" y="2"/>
                  </a:lnTo>
                  <a:lnTo>
                    <a:pt x="277" y="5"/>
                  </a:lnTo>
                  <a:lnTo>
                    <a:pt x="262" y="7"/>
                  </a:lnTo>
                  <a:lnTo>
                    <a:pt x="246" y="11"/>
                  </a:lnTo>
                  <a:lnTo>
                    <a:pt x="230" y="16"/>
                  </a:lnTo>
                  <a:lnTo>
                    <a:pt x="215" y="20"/>
                  </a:lnTo>
                  <a:lnTo>
                    <a:pt x="200" y="26"/>
                  </a:lnTo>
                  <a:lnTo>
                    <a:pt x="186" y="33"/>
                  </a:lnTo>
                  <a:lnTo>
                    <a:pt x="171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2" y="66"/>
                  </a:lnTo>
                  <a:lnTo>
                    <a:pt x="119" y="76"/>
                  </a:lnTo>
                  <a:lnTo>
                    <a:pt x="108" y="85"/>
                  </a:lnTo>
                  <a:lnTo>
                    <a:pt x="96" y="96"/>
                  </a:lnTo>
                  <a:lnTo>
                    <a:pt x="85" y="108"/>
                  </a:lnTo>
                  <a:lnTo>
                    <a:pt x="75" y="120"/>
                  </a:lnTo>
                  <a:lnTo>
                    <a:pt x="64" y="132"/>
                  </a:lnTo>
                  <a:lnTo>
                    <a:pt x="56" y="144"/>
                  </a:lnTo>
                  <a:lnTo>
                    <a:pt x="48" y="159"/>
                  </a:lnTo>
                  <a:lnTo>
                    <a:pt x="39" y="172"/>
                  </a:lnTo>
                  <a:lnTo>
                    <a:pt x="32" y="186"/>
                  </a:lnTo>
                  <a:lnTo>
                    <a:pt x="26" y="201"/>
                  </a:lnTo>
                  <a:lnTo>
                    <a:pt x="20" y="215"/>
                  </a:lnTo>
                  <a:lnTo>
                    <a:pt x="15" y="231"/>
                  </a:lnTo>
                  <a:lnTo>
                    <a:pt x="10" y="246"/>
                  </a:lnTo>
                  <a:lnTo>
                    <a:pt x="7" y="262"/>
                  </a:lnTo>
                  <a:lnTo>
                    <a:pt x="3" y="278"/>
                  </a:lnTo>
                  <a:lnTo>
                    <a:pt x="2" y="295"/>
                  </a:lnTo>
                  <a:lnTo>
                    <a:pt x="1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1" y="345"/>
                  </a:lnTo>
                  <a:lnTo>
                    <a:pt x="2" y="362"/>
                  </a:lnTo>
                  <a:lnTo>
                    <a:pt x="3" y="377"/>
                  </a:lnTo>
                  <a:lnTo>
                    <a:pt x="7" y="394"/>
                  </a:lnTo>
                  <a:lnTo>
                    <a:pt x="10" y="410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6" y="456"/>
                  </a:lnTo>
                  <a:lnTo>
                    <a:pt x="32" y="470"/>
                  </a:lnTo>
                  <a:lnTo>
                    <a:pt x="39" y="484"/>
                  </a:lnTo>
                  <a:lnTo>
                    <a:pt x="48" y="498"/>
                  </a:lnTo>
                  <a:lnTo>
                    <a:pt x="56" y="511"/>
                  </a:lnTo>
                  <a:lnTo>
                    <a:pt x="64" y="524"/>
                  </a:lnTo>
                  <a:lnTo>
                    <a:pt x="75" y="536"/>
                  </a:lnTo>
                  <a:lnTo>
                    <a:pt x="85" y="548"/>
                  </a:lnTo>
                  <a:lnTo>
                    <a:pt x="96" y="559"/>
                  </a:lnTo>
                  <a:lnTo>
                    <a:pt x="108" y="570"/>
                  </a:lnTo>
                  <a:lnTo>
                    <a:pt x="119" y="581"/>
                  </a:lnTo>
                  <a:lnTo>
                    <a:pt x="132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1" y="615"/>
                  </a:lnTo>
                  <a:lnTo>
                    <a:pt x="186" y="623"/>
                  </a:lnTo>
                  <a:lnTo>
                    <a:pt x="200" y="630"/>
                  </a:lnTo>
                  <a:lnTo>
                    <a:pt x="215" y="636"/>
                  </a:lnTo>
                  <a:lnTo>
                    <a:pt x="230" y="641"/>
                  </a:lnTo>
                  <a:lnTo>
                    <a:pt x="246" y="644"/>
                  </a:lnTo>
                  <a:lnTo>
                    <a:pt x="262" y="649"/>
                  </a:lnTo>
                  <a:lnTo>
                    <a:pt x="277" y="651"/>
                  </a:lnTo>
                  <a:lnTo>
                    <a:pt x="294" y="654"/>
                  </a:lnTo>
                  <a:lnTo>
                    <a:pt x="311" y="655"/>
                  </a:lnTo>
                  <a:lnTo>
                    <a:pt x="328" y="655"/>
                  </a:lnTo>
                  <a:lnTo>
                    <a:pt x="328" y="655"/>
                  </a:lnTo>
                  <a:lnTo>
                    <a:pt x="344" y="655"/>
                  </a:lnTo>
                  <a:lnTo>
                    <a:pt x="360" y="654"/>
                  </a:lnTo>
                  <a:lnTo>
                    <a:pt x="377" y="651"/>
                  </a:lnTo>
                  <a:lnTo>
                    <a:pt x="394" y="649"/>
                  </a:lnTo>
                  <a:lnTo>
                    <a:pt x="409" y="644"/>
                  </a:lnTo>
                  <a:lnTo>
                    <a:pt x="425" y="641"/>
                  </a:lnTo>
                  <a:lnTo>
                    <a:pt x="439" y="636"/>
                  </a:lnTo>
                  <a:lnTo>
                    <a:pt x="455" y="630"/>
                  </a:lnTo>
                  <a:lnTo>
                    <a:pt x="469" y="623"/>
                  </a:lnTo>
                  <a:lnTo>
                    <a:pt x="483" y="615"/>
                  </a:lnTo>
                  <a:lnTo>
                    <a:pt x="497" y="608"/>
                  </a:lnTo>
                  <a:lnTo>
                    <a:pt x="510" y="600"/>
                  </a:lnTo>
                  <a:lnTo>
                    <a:pt x="524" y="590"/>
                  </a:lnTo>
                  <a:lnTo>
                    <a:pt x="536" y="581"/>
                  </a:lnTo>
                  <a:lnTo>
                    <a:pt x="548" y="570"/>
                  </a:lnTo>
                  <a:lnTo>
                    <a:pt x="558" y="559"/>
                  </a:lnTo>
                  <a:lnTo>
                    <a:pt x="569" y="548"/>
                  </a:lnTo>
                  <a:lnTo>
                    <a:pt x="580" y="536"/>
                  </a:lnTo>
                  <a:lnTo>
                    <a:pt x="590" y="524"/>
                  </a:lnTo>
                  <a:lnTo>
                    <a:pt x="598" y="511"/>
                  </a:lnTo>
                  <a:lnTo>
                    <a:pt x="608" y="498"/>
                  </a:lnTo>
                  <a:lnTo>
                    <a:pt x="615" y="484"/>
                  </a:lnTo>
                  <a:lnTo>
                    <a:pt x="622" y="470"/>
                  </a:lnTo>
                  <a:lnTo>
                    <a:pt x="629" y="456"/>
                  </a:lnTo>
                  <a:lnTo>
                    <a:pt x="634" y="440"/>
                  </a:lnTo>
                  <a:lnTo>
                    <a:pt x="640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1" y="377"/>
                  </a:lnTo>
                  <a:lnTo>
                    <a:pt x="653" y="362"/>
                  </a:lnTo>
                  <a:lnTo>
                    <a:pt x="655" y="345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11"/>
                  </a:lnTo>
                  <a:lnTo>
                    <a:pt x="653" y="295"/>
                  </a:lnTo>
                  <a:lnTo>
                    <a:pt x="651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40" y="231"/>
                  </a:lnTo>
                  <a:lnTo>
                    <a:pt x="634" y="215"/>
                  </a:lnTo>
                  <a:lnTo>
                    <a:pt x="629" y="201"/>
                  </a:lnTo>
                  <a:lnTo>
                    <a:pt x="622" y="186"/>
                  </a:lnTo>
                  <a:lnTo>
                    <a:pt x="615" y="172"/>
                  </a:lnTo>
                  <a:lnTo>
                    <a:pt x="608" y="159"/>
                  </a:lnTo>
                  <a:lnTo>
                    <a:pt x="598" y="144"/>
                  </a:lnTo>
                  <a:lnTo>
                    <a:pt x="590" y="132"/>
                  </a:lnTo>
                  <a:lnTo>
                    <a:pt x="580" y="120"/>
                  </a:lnTo>
                  <a:lnTo>
                    <a:pt x="569" y="108"/>
                  </a:lnTo>
                  <a:lnTo>
                    <a:pt x="558" y="96"/>
                  </a:lnTo>
                  <a:lnTo>
                    <a:pt x="548" y="85"/>
                  </a:lnTo>
                  <a:lnTo>
                    <a:pt x="536" y="76"/>
                  </a:lnTo>
                  <a:lnTo>
                    <a:pt x="524" y="66"/>
                  </a:lnTo>
                  <a:lnTo>
                    <a:pt x="510" y="57"/>
                  </a:lnTo>
                  <a:lnTo>
                    <a:pt x="497" y="48"/>
                  </a:lnTo>
                  <a:lnTo>
                    <a:pt x="483" y="40"/>
                  </a:lnTo>
                  <a:lnTo>
                    <a:pt x="469" y="33"/>
                  </a:lnTo>
                  <a:lnTo>
                    <a:pt x="455" y="26"/>
                  </a:lnTo>
                  <a:lnTo>
                    <a:pt x="439" y="20"/>
                  </a:lnTo>
                  <a:lnTo>
                    <a:pt x="425" y="16"/>
                  </a:lnTo>
                  <a:lnTo>
                    <a:pt x="409" y="11"/>
                  </a:lnTo>
                  <a:lnTo>
                    <a:pt x="394" y="7"/>
                  </a:lnTo>
                  <a:lnTo>
                    <a:pt x="377" y="5"/>
                  </a:lnTo>
                  <a:lnTo>
                    <a:pt x="360" y="2"/>
                  </a:lnTo>
                  <a:lnTo>
                    <a:pt x="344" y="1"/>
                  </a:ln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28" y="424"/>
                  </a:moveTo>
                  <a:lnTo>
                    <a:pt x="328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9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4" y="407"/>
                  </a:lnTo>
                  <a:lnTo>
                    <a:pt x="266" y="403"/>
                  </a:lnTo>
                  <a:lnTo>
                    <a:pt x="259" y="397"/>
                  </a:lnTo>
                  <a:lnTo>
                    <a:pt x="253" y="389"/>
                  </a:lnTo>
                  <a:lnTo>
                    <a:pt x="247" y="382"/>
                  </a:lnTo>
                  <a:lnTo>
                    <a:pt x="242" y="374"/>
                  </a:lnTo>
                  <a:lnTo>
                    <a:pt x="239" y="365"/>
                  </a:lnTo>
                  <a:lnTo>
                    <a:pt x="235" y="357"/>
                  </a:lnTo>
                  <a:lnTo>
                    <a:pt x="233" y="347"/>
                  </a:lnTo>
                  <a:lnTo>
                    <a:pt x="231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1" y="319"/>
                  </a:lnTo>
                  <a:lnTo>
                    <a:pt x="233" y="309"/>
                  </a:lnTo>
                  <a:lnTo>
                    <a:pt x="235" y="299"/>
                  </a:lnTo>
                  <a:lnTo>
                    <a:pt x="239" y="290"/>
                  </a:lnTo>
                  <a:lnTo>
                    <a:pt x="242" y="281"/>
                  </a:lnTo>
                  <a:lnTo>
                    <a:pt x="247" y="274"/>
                  </a:lnTo>
                  <a:lnTo>
                    <a:pt x="253" y="267"/>
                  </a:lnTo>
                  <a:lnTo>
                    <a:pt x="259" y="260"/>
                  </a:lnTo>
                  <a:lnTo>
                    <a:pt x="266" y="254"/>
                  </a:lnTo>
                  <a:lnTo>
                    <a:pt x="274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9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37" y="232"/>
                  </a:lnTo>
                  <a:lnTo>
                    <a:pt x="347" y="233"/>
                  </a:lnTo>
                  <a:lnTo>
                    <a:pt x="356" y="236"/>
                  </a:lnTo>
                  <a:lnTo>
                    <a:pt x="365" y="239"/>
                  </a:lnTo>
                  <a:lnTo>
                    <a:pt x="373" y="243"/>
                  </a:lnTo>
                  <a:lnTo>
                    <a:pt x="382" y="248"/>
                  </a:lnTo>
                  <a:lnTo>
                    <a:pt x="389" y="254"/>
                  </a:lnTo>
                  <a:lnTo>
                    <a:pt x="395" y="260"/>
                  </a:lnTo>
                  <a:lnTo>
                    <a:pt x="402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7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4" y="319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7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2" y="389"/>
                  </a:lnTo>
                  <a:lnTo>
                    <a:pt x="395" y="397"/>
                  </a:lnTo>
                  <a:lnTo>
                    <a:pt x="389" y="403"/>
                  </a:lnTo>
                  <a:lnTo>
                    <a:pt x="382" y="407"/>
                  </a:lnTo>
                  <a:lnTo>
                    <a:pt x="373" y="412"/>
                  </a:lnTo>
                  <a:lnTo>
                    <a:pt x="365" y="417"/>
                  </a:lnTo>
                  <a:lnTo>
                    <a:pt x="356" y="421"/>
                  </a:lnTo>
                  <a:lnTo>
                    <a:pt x="347" y="423"/>
                  </a:lnTo>
                  <a:lnTo>
                    <a:pt x="337" y="424"/>
                  </a:lnTo>
                  <a:lnTo>
                    <a:pt x="328" y="424"/>
                  </a:lnTo>
                  <a:lnTo>
                    <a:pt x="328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42">
              <a:extLst>
                <a:ext uri="{FF2B5EF4-FFF2-40B4-BE49-F238E27FC236}">
                  <a16:creationId xmlns:a16="http://schemas.microsoft.com/office/drawing/2014/main" id="{688B9E8C-E36D-4E2F-9D8C-96C59EABD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05" y="1720515"/>
              <a:ext cx="609834" cy="473788"/>
            </a:xfrm>
            <a:custGeom>
              <a:avLst/>
              <a:gdLst>
                <a:gd name="T0" fmla="*/ 1150 w 3085"/>
                <a:gd name="T1" fmla="*/ 2205 h 2398"/>
                <a:gd name="T2" fmla="*/ 351 w 3085"/>
                <a:gd name="T3" fmla="*/ 120 h 2398"/>
                <a:gd name="T4" fmla="*/ 345 w 3085"/>
                <a:gd name="T5" fmla="*/ 107 h 2398"/>
                <a:gd name="T6" fmla="*/ 333 w 3085"/>
                <a:gd name="T7" fmla="*/ 83 h 2398"/>
                <a:gd name="T8" fmla="*/ 316 w 3085"/>
                <a:gd name="T9" fmla="*/ 61 h 2398"/>
                <a:gd name="T10" fmla="*/ 297 w 3085"/>
                <a:gd name="T11" fmla="*/ 42 h 2398"/>
                <a:gd name="T12" fmla="*/ 274 w 3085"/>
                <a:gd name="T13" fmla="*/ 26 h 2398"/>
                <a:gd name="T14" fmla="*/ 250 w 3085"/>
                <a:gd name="T15" fmla="*/ 14 h 2398"/>
                <a:gd name="T16" fmla="*/ 224 w 3085"/>
                <a:gd name="T17" fmla="*/ 5 h 2398"/>
                <a:gd name="T18" fmla="*/ 195 w 3085"/>
                <a:gd name="T19" fmla="*/ 1 h 2398"/>
                <a:gd name="T20" fmla="*/ 180 w 3085"/>
                <a:gd name="T21" fmla="*/ 0 h 2398"/>
                <a:gd name="T22" fmla="*/ 144 w 3085"/>
                <a:gd name="T23" fmla="*/ 4 h 2398"/>
                <a:gd name="T24" fmla="*/ 111 w 3085"/>
                <a:gd name="T25" fmla="*/ 14 h 2398"/>
                <a:gd name="T26" fmla="*/ 79 w 3085"/>
                <a:gd name="T27" fmla="*/ 31 h 2398"/>
                <a:gd name="T28" fmla="*/ 53 w 3085"/>
                <a:gd name="T29" fmla="*/ 53 h 2398"/>
                <a:gd name="T30" fmla="*/ 30 w 3085"/>
                <a:gd name="T31" fmla="*/ 81 h 2398"/>
                <a:gd name="T32" fmla="*/ 14 w 3085"/>
                <a:gd name="T33" fmla="*/ 111 h 2398"/>
                <a:gd name="T34" fmla="*/ 4 w 3085"/>
                <a:gd name="T35" fmla="*/ 144 h 2398"/>
                <a:gd name="T36" fmla="*/ 0 w 3085"/>
                <a:gd name="T37" fmla="*/ 181 h 2398"/>
                <a:gd name="T38" fmla="*/ 1 w 3085"/>
                <a:gd name="T39" fmla="*/ 200 h 2398"/>
                <a:gd name="T40" fmla="*/ 7 w 3085"/>
                <a:gd name="T41" fmla="*/ 234 h 2398"/>
                <a:gd name="T42" fmla="*/ 22 w 3085"/>
                <a:gd name="T43" fmla="*/ 267 h 2398"/>
                <a:gd name="T44" fmla="*/ 41 w 3085"/>
                <a:gd name="T45" fmla="*/ 296 h 2398"/>
                <a:gd name="T46" fmla="*/ 65 w 3085"/>
                <a:gd name="T47" fmla="*/ 321 h 2398"/>
                <a:gd name="T48" fmla="*/ 94 w 3085"/>
                <a:gd name="T49" fmla="*/ 340 h 2398"/>
                <a:gd name="T50" fmla="*/ 126 w 3085"/>
                <a:gd name="T51" fmla="*/ 353 h 2398"/>
                <a:gd name="T52" fmla="*/ 162 w 3085"/>
                <a:gd name="T53" fmla="*/ 361 h 2398"/>
                <a:gd name="T54" fmla="*/ 180 w 3085"/>
                <a:gd name="T55" fmla="*/ 362 h 2398"/>
                <a:gd name="T56" fmla="*/ 218 w 3085"/>
                <a:gd name="T57" fmla="*/ 358 h 2398"/>
                <a:gd name="T58" fmla="*/ 252 w 3085"/>
                <a:gd name="T59" fmla="*/ 347 h 2398"/>
                <a:gd name="T60" fmla="*/ 284 w 3085"/>
                <a:gd name="T61" fmla="*/ 329 h 2398"/>
                <a:gd name="T62" fmla="*/ 311 w 3085"/>
                <a:gd name="T63" fmla="*/ 306 h 2398"/>
                <a:gd name="T64" fmla="*/ 992 w 3085"/>
                <a:gd name="T65" fmla="*/ 2398 h 2398"/>
                <a:gd name="T66" fmla="*/ 2990 w 3085"/>
                <a:gd name="T67" fmla="*/ 2398 h 2398"/>
                <a:gd name="T68" fmla="*/ 3010 w 3085"/>
                <a:gd name="T69" fmla="*/ 2395 h 2398"/>
                <a:gd name="T70" fmla="*/ 3028 w 3085"/>
                <a:gd name="T71" fmla="*/ 2390 h 2398"/>
                <a:gd name="T72" fmla="*/ 3043 w 3085"/>
                <a:gd name="T73" fmla="*/ 2381 h 2398"/>
                <a:gd name="T74" fmla="*/ 3058 w 3085"/>
                <a:gd name="T75" fmla="*/ 2369 h 2398"/>
                <a:gd name="T76" fmla="*/ 3070 w 3085"/>
                <a:gd name="T77" fmla="*/ 2354 h 2398"/>
                <a:gd name="T78" fmla="*/ 3078 w 3085"/>
                <a:gd name="T79" fmla="*/ 2339 h 2398"/>
                <a:gd name="T80" fmla="*/ 3083 w 3085"/>
                <a:gd name="T81" fmla="*/ 2321 h 2398"/>
                <a:gd name="T82" fmla="*/ 3085 w 3085"/>
                <a:gd name="T83" fmla="*/ 2302 h 2398"/>
                <a:gd name="T84" fmla="*/ 3085 w 3085"/>
                <a:gd name="T85" fmla="*/ 2292 h 2398"/>
                <a:gd name="T86" fmla="*/ 3082 w 3085"/>
                <a:gd name="T87" fmla="*/ 2273 h 2398"/>
                <a:gd name="T88" fmla="*/ 3074 w 3085"/>
                <a:gd name="T89" fmla="*/ 2256 h 2398"/>
                <a:gd name="T90" fmla="*/ 3064 w 3085"/>
                <a:gd name="T91" fmla="*/ 2240 h 2398"/>
                <a:gd name="T92" fmla="*/ 3050 w 3085"/>
                <a:gd name="T93" fmla="*/ 2227 h 2398"/>
                <a:gd name="T94" fmla="*/ 3036 w 3085"/>
                <a:gd name="T95" fmla="*/ 2217 h 2398"/>
                <a:gd name="T96" fmla="*/ 3019 w 3085"/>
                <a:gd name="T97" fmla="*/ 2210 h 2398"/>
                <a:gd name="T98" fmla="*/ 3000 w 3085"/>
                <a:gd name="T99" fmla="*/ 2205 h 2398"/>
                <a:gd name="T100" fmla="*/ 2990 w 3085"/>
                <a:gd name="T101" fmla="*/ 2205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5" h="2398">
                  <a:moveTo>
                    <a:pt x="2990" y="2205"/>
                  </a:moveTo>
                  <a:lnTo>
                    <a:pt x="1150" y="2205"/>
                  </a:lnTo>
                  <a:lnTo>
                    <a:pt x="794" y="207"/>
                  </a:lnTo>
                  <a:lnTo>
                    <a:pt x="351" y="120"/>
                  </a:lnTo>
                  <a:lnTo>
                    <a:pt x="351" y="120"/>
                  </a:lnTo>
                  <a:lnTo>
                    <a:pt x="345" y="107"/>
                  </a:lnTo>
                  <a:lnTo>
                    <a:pt x="339" y="95"/>
                  </a:lnTo>
                  <a:lnTo>
                    <a:pt x="333" y="83"/>
                  </a:lnTo>
                  <a:lnTo>
                    <a:pt x="325" y="72"/>
                  </a:lnTo>
                  <a:lnTo>
                    <a:pt x="316" y="61"/>
                  </a:lnTo>
                  <a:lnTo>
                    <a:pt x="306" y="52"/>
                  </a:lnTo>
                  <a:lnTo>
                    <a:pt x="297" y="42"/>
                  </a:lnTo>
                  <a:lnTo>
                    <a:pt x="286" y="34"/>
                  </a:lnTo>
                  <a:lnTo>
                    <a:pt x="274" y="26"/>
                  </a:lnTo>
                  <a:lnTo>
                    <a:pt x="262" y="19"/>
                  </a:lnTo>
                  <a:lnTo>
                    <a:pt x="250" y="14"/>
                  </a:lnTo>
                  <a:lnTo>
                    <a:pt x="237" y="10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5" y="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6" y="8"/>
                  </a:lnTo>
                  <a:lnTo>
                    <a:pt x="111" y="14"/>
                  </a:lnTo>
                  <a:lnTo>
                    <a:pt x="94" y="22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4" y="218"/>
                  </a:lnTo>
                  <a:lnTo>
                    <a:pt x="7" y="234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0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1" y="347"/>
                  </a:lnTo>
                  <a:lnTo>
                    <a:pt x="126" y="353"/>
                  </a:lnTo>
                  <a:lnTo>
                    <a:pt x="144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200" y="361"/>
                  </a:lnTo>
                  <a:lnTo>
                    <a:pt x="218" y="358"/>
                  </a:lnTo>
                  <a:lnTo>
                    <a:pt x="236" y="353"/>
                  </a:lnTo>
                  <a:lnTo>
                    <a:pt x="252" y="347"/>
                  </a:lnTo>
                  <a:lnTo>
                    <a:pt x="268" y="339"/>
                  </a:lnTo>
                  <a:lnTo>
                    <a:pt x="284" y="329"/>
                  </a:lnTo>
                  <a:lnTo>
                    <a:pt x="298" y="318"/>
                  </a:lnTo>
                  <a:lnTo>
                    <a:pt x="311" y="306"/>
                  </a:lnTo>
                  <a:lnTo>
                    <a:pt x="630" y="369"/>
                  </a:lnTo>
                  <a:lnTo>
                    <a:pt x="992" y="2398"/>
                  </a:lnTo>
                  <a:lnTo>
                    <a:pt x="2990" y="2398"/>
                  </a:lnTo>
                  <a:lnTo>
                    <a:pt x="2990" y="2398"/>
                  </a:lnTo>
                  <a:lnTo>
                    <a:pt x="3000" y="2398"/>
                  </a:lnTo>
                  <a:lnTo>
                    <a:pt x="3010" y="2395"/>
                  </a:lnTo>
                  <a:lnTo>
                    <a:pt x="3019" y="2393"/>
                  </a:lnTo>
                  <a:lnTo>
                    <a:pt x="3028" y="2390"/>
                  </a:lnTo>
                  <a:lnTo>
                    <a:pt x="3036" y="2386"/>
                  </a:lnTo>
                  <a:lnTo>
                    <a:pt x="3043" y="2381"/>
                  </a:lnTo>
                  <a:lnTo>
                    <a:pt x="3050" y="2376"/>
                  </a:lnTo>
                  <a:lnTo>
                    <a:pt x="3058" y="2369"/>
                  </a:lnTo>
                  <a:lnTo>
                    <a:pt x="3064" y="2363"/>
                  </a:lnTo>
                  <a:lnTo>
                    <a:pt x="3070" y="2354"/>
                  </a:lnTo>
                  <a:lnTo>
                    <a:pt x="3074" y="2347"/>
                  </a:lnTo>
                  <a:lnTo>
                    <a:pt x="3078" y="2339"/>
                  </a:lnTo>
                  <a:lnTo>
                    <a:pt x="3082" y="2330"/>
                  </a:lnTo>
                  <a:lnTo>
                    <a:pt x="3083" y="2321"/>
                  </a:lnTo>
                  <a:lnTo>
                    <a:pt x="3085" y="2311"/>
                  </a:lnTo>
                  <a:lnTo>
                    <a:pt x="3085" y="2302"/>
                  </a:lnTo>
                  <a:lnTo>
                    <a:pt x="3085" y="2302"/>
                  </a:lnTo>
                  <a:lnTo>
                    <a:pt x="3085" y="2292"/>
                  </a:lnTo>
                  <a:lnTo>
                    <a:pt x="3083" y="2282"/>
                  </a:lnTo>
                  <a:lnTo>
                    <a:pt x="3082" y="2273"/>
                  </a:lnTo>
                  <a:lnTo>
                    <a:pt x="3078" y="2264"/>
                  </a:lnTo>
                  <a:lnTo>
                    <a:pt x="3074" y="2256"/>
                  </a:lnTo>
                  <a:lnTo>
                    <a:pt x="3070" y="2249"/>
                  </a:lnTo>
                  <a:lnTo>
                    <a:pt x="3064" y="2240"/>
                  </a:lnTo>
                  <a:lnTo>
                    <a:pt x="3058" y="2234"/>
                  </a:lnTo>
                  <a:lnTo>
                    <a:pt x="3050" y="2227"/>
                  </a:lnTo>
                  <a:lnTo>
                    <a:pt x="3043" y="2222"/>
                  </a:lnTo>
                  <a:lnTo>
                    <a:pt x="3036" y="2217"/>
                  </a:lnTo>
                  <a:lnTo>
                    <a:pt x="3028" y="2213"/>
                  </a:lnTo>
                  <a:lnTo>
                    <a:pt x="3019" y="2210"/>
                  </a:lnTo>
                  <a:lnTo>
                    <a:pt x="3010" y="2208"/>
                  </a:lnTo>
                  <a:lnTo>
                    <a:pt x="3000" y="2205"/>
                  </a:lnTo>
                  <a:lnTo>
                    <a:pt x="2990" y="2205"/>
                  </a:lnTo>
                  <a:lnTo>
                    <a:pt x="2990" y="2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91" name="Picture 2">
            <a:extLst>
              <a:ext uri="{FF2B5EF4-FFF2-40B4-BE49-F238E27FC236}">
                <a16:creationId xmlns:a16="http://schemas.microsoft.com/office/drawing/2014/main" id="{C2225697-1CB6-417A-A4A2-001BD6EF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64" y="4867023"/>
            <a:ext cx="327578" cy="3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1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Tereny zielone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243871" cy="1080790"/>
          </a:xfrm>
        </p:spPr>
        <p:txBody>
          <a:bodyPr/>
          <a:lstStyle/>
          <a:p>
            <a:pPr algn="just"/>
            <a:r>
              <a:rPr lang="pl-PL" sz="1100" dirty="0"/>
              <a:t>A2. Jak ważne jest Pana(i) zdaniem posiadanie terenów zielonych w okolicy zamieszkania? Przez tereny zielone rozumiemy na przykład parki, boiska, place zabaw, działki i ogrody społeczne, lasy i obszary bardziej naturalne, ścieżki nadrzeczne i nad kanałami.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138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płeć: mężczyzna: n=472, kobieta: n=533. Ze względu na wykształcenie: podstawowe, gimnazjalne: n=20,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zasadnicze zawodowe: n=106, średnie: n=346, wyższe: n=529. Ze względu na status zawodowy: pracujący: n=652, emeryci, renciści: n=291, uczniowie, studenci: n=21, niepracujący: n=68.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B8AB676-2B2B-481E-993B-C476A8C9B46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47DF4-1F4E-41F6-A3B4-C6A2ECC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BB7245-E8AC-48E1-A24F-52128D95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1875B8-359C-4E38-B2D9-FBB3D19B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BDB1AA-D8B8-4413-BCFA-A06FDBCC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" name="Wykres 4" descr="Ważność posiadania terenów zielonych w okolicy zamieszkania.&#10;&#10;Wykres kołowy prezentuje ważność posiadania terenów zielonych w okolicy zamieszkania respondentów (bardzo ważne - 84%, raczej ważne - 13%, obojętne - 1%, raczej nieważne - 0,6%, zupełnie nieważne - 04,%, nie wiem, trudno powiedzieć - 0,7%).">
            <a:extLst>
              <a:ext uri="{FF2B5EF4-FFF2-40B4-BE49-F238E27FC236}">
                <a16:creationId xmlns:a16="http://schemas.microsoft.com/office/drawing/2014/main" id="{0B80CB8A-3E32-4A54-9D39-1BB70375A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920107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ymbol zastępczy zawartości 4">
            <a:extLst>
              <a:ext uri="{FF2B5EF4-FFF2-40B4-BE49-F238E27FC236}">
                <a16:creationId xmlns:a16="http://schemas.microsoft.com/office/drawing/2014/main" id="{638BCBFB-23EC-40DC-80B3-21D4D9BC2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363730"/>
              </p:ext>
            </p:extLst>
          </p:nvPr>
        </p:nvGraphicFramePr>
        <p:xfrm>
          <a:off x="758289" y="4149563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Wykres 19">
            <a:extLst>
              <a:ext uri="{FF2B5EF4-FFF2-40B4-BE49-F238E27FC236}">
                <a16:creationId xmlns:a16="http://schemas.microsoft.com/office/drawing/2014/main" id="{182AEBE0-7C97-4A88-B619-6A330E064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514586"/>
              </p:ext>
            </p:extLst>
          </p:nvPr>
        </p:nvGraphicFramePr>
        <p:xfrm>
          <a:off x="3780766" y="2114846"/>
          <a:ext cx="4501650" cy="13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A0BF7366-FCDC-4480-BDBE-7B4B08D55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138771"/>
              </p:ext>
            </p:extLst>
          </p:nvPr>
        </p:nvGraphicFramePr>
        <p:xfrm>
          <a:off x="3998079" y="3495073"/>
          <a:ext cx="4225363" cy="13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272FAE36-93B4-4701-9F17-B20CD6B0B7BE}"/>
              </a:ext>
            </a:extLst>
          </p:cNvPr>
          <p:cNvSpPr/>
          <p:nvPr/>
        </p:nvSpPr>
        <p:spPr>
          <a:xfrm>
            <a:off x="3998080" y="3505107"/>
            <a:ext cx="4688295" cy="1298202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EB6CE4A1-BDD2-493E-84D1-FF7225969B5A}"/>
              </a:ext>
            </a:extLst>
          </p:cNvPr>
          <p:cNvSpPr/>
          <p:nvPr/>
        </p:nvSpPr>
        <p:spPr>
          <a:xfrm>
            <a:off x="3998080" y="2243688"/>
            <a:ext cx="4688295" cy="1210959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9" name="Grafika 48">
            <a:extLst>
              <a:ext uri="{FF2B5EF4-FFF2-40B4-BE49-F238E27FC236}">
                <a16:creationId xmlns:a16="http://schemas.microsoft.com/office/drawing/2014/main" id="{46A9F2CA-A938-47DA-A2B6-7CC4B96CD9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2899" y="2658882"/>
            <a:ext cx="646973" cy="646973"/>
          </a:xfrm>
          <a:prstGeom prst="rect">
            <a:avLst/>
          </a:prstGeom>
        </p:spPr>
      </p:pic>
      <p:pic>
        <p:nvPicPr>
          <p:cNvPr id="51" name="Grafika 50">
            <a:extLst>
              <a:ext uri="{FF2B5EF4-FFF2-40B4-BE49-F238E27FC236}">
                <a16:creationId xmlns:a16="http://schemas.microsoft.com/office/drawing/2014/main" id="{00EBB11D-2DDE-4BEE-A871-6CC83EB00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53" name="pole tekstowe 52">
            <a:extLst>
              <a:ext uri="{FF2B5EF4-FFF2-40B4-BE49-F238E27FC236}">
                <a16:creationId xmlns:a16="http://schemas.microsoft.com/office/drawing/2014/main" id="{30AAF675-0657-44D8-BB93-FEB2DC166A19}"/>
              </a:ext>
            </a:extLst>
          </p:cNvPr>
          <p:cNvSpPr txBox="1"/>
          <p:nvPr/>
        </p:nvSpPr>
        <p:spPr>
          <a:xfrm>
            <a:off x="2728274" y="354759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pSp>
        <p:nvGrpSpPr>
          <p:cNvPr id="54" name="Grafika 6">
            <a:extLst>
              <a:ext uri="{FF2B5EF4-FFF2-40B4-BE49-F238E27FC236}">
                <a16:creationId xmlns:a16="http://schemas.microsoft.com/office/drawing/2014/main" id="{225B41B3-AAD5-4935-B5A9-5931F62777C3}"/>
              </a:ext>
            </a:extLst>
          </p:cNvPr>
          <p:cNvGrpSpPr/>
          <p:nvPr/>
        </p:nvGrpSpPr>
        <p:grpSpPr>
          <a:xfrm>
            <a:off x="8070174" y="4059003"/>
            <a:ext cx="472486" cy="260084"/>
            <a:chOff x="4156710" y="3200400"/>
            <a:chExt cx="830579" cy="457199"/>
          </a:xfrm>
          <a:solidFill>
            <a:schemeClr val="bg1">
              <a:lumMod val="75000"/>
            </a:schemeClr>
          </a:solidFill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53E717EC-004A-4B15-ADC0-ED527D73833B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706B22DC-8358-466C-9E1D-655291D3A521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E7040AEB-64B9-4B88-9987-AB02D231F52E}"/>
              </a:ext>
            </a:extLst>
          </p:cNvPr>
          <p:cNvGrpSpPr/>
          <p:nvPr/>
        </p:nvGrpSpPr>
        <p:grpSpPr>
          <a:xfrm>
            <a:off x="8124836" y="2582604"/>
            <a:ext cx="337932" cy="412481"/>
            <a:chOff x="7615238" y="4507544"/>
            <a:chExt cx="532724" cy="650245"/>
          </a:xfrm>
          <a:solidFill>
            <a:schemeClr val="bg1">
              <a:lumMod val="75000"/>
            </a:schemeClr>
          </a:solidFill>
        </p:grpSpPr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89AC1F3A-5095-4BED-8F30-9B0A5A030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4508501"/>
              <a:ext cx="230188" cy="649288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7A0DC3AC-9F20-4C1A-91EA-25266384E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9674" y="4507544"/>
              <a:ext cx="268288" cy="639763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FF926A0-80DF-47E7-855F-82BC0F6C5585}"/>
              </a:ext>
            </a:extLst>
          </p:cNvPr>
          <p:cNvSpPr txBox="1"/>
          <p:nvPr/>
        </p:nvSpPr>
        <p:spPr>
          <a:xfrm>
            <a:off x="6284428" y="4821954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 dirty="0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ACDE1-F71A-4673-A08C-E8BD086E17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77066F1-F669-4839-B934-DBAEF0692B4B}"/>
              </a:ext>
            </a:extLst>
          </p:cNvPr>
          <p:cNvSpPr txBox="1"/>
          <p:nvPr/>
        </p:nvSpPr>
        <p:spPr>
          <a:xfrm>
            <a:off x="2540674" y="1393768"/>
            <a:ext cx="1562975" cy="1157764"/>
          </a:xfrm>
          <a:prstGeom prst="wedgeRoundRectCallout">
            <a:avLst>
              <a:gd name="adj1" fmla="val -31617"/>
              <a:gd name="adj2" fmla="val 82815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Aż 97% osób</a:t>
            </a:r>
            <a:b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  <a:t>deklaruje posiadanie terenów zielonych w okolicy zamieszkania jako ważne.</a:t>
            </a:r>
            <a:endParaRPr lang="pl-PL" sz="1100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06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Ilość terenów zielonych w okolicy zamieszkania</a:t>
            </a:r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A3. Ile według Pana(i) jest terenów zielonych w Pana(i) okolicy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9FD75A7-2989-4B10-A3CD-09BFBFD98C22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A16A44C-36AC-4EB9-9928-9E2F6C57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7974E19-92A7-443F-9EB3-1577825F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A3E11F7-321F-4348-850B-24BAA32A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83BB995-D754-4FBD-AF79-80B19F230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" name="Symbol zastępczy tekstu 12">
            <a:extLst>
              <a:ext uri="{FF2B5EF4-FFF2-40B4-BE49-F238E27FC236}">
                <a16:creationId xmlns:a16="http://schemas.microsoft.com/office/drawing/2014/main" id="{882C6D2F-41E2-4300-B5B8-2A8435D785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5" name="Wykres 4" descr="Ilość terenów zielonych w okolicy zamieszkania.&#10;&#10;Wykres kołowy prezentuje ilość terenów zielonych w okolicy zamieszkania respondentów (bardzo dużo - 27%, dużo - 45%, ani mało, ani dużo - 20%, mało - 7%, bardzo mało - 2%).">
            <a:extLst>
              <a:ext uri="{FF2B5EF4-FFF2-40B4-BE49-F238E27FC236}">
                <a16:creationId xmlns:a16="http://schemas.microsoft.com/office/drawing/2014/main" id="{41D4AE00-376E-408F-9C55-85C4EB3EE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290855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ymbol zastępczy zawartości 4">
            <a:extLst>
              <a:ext uri="{FF2B5EF4-FFF2-40B4-BE49-F238E27FC236}">
                <a16:creationId xmlns:a16="http://schemas.microsoft.com/office/drawing/2014/main" id="{04D3DA23-A4C0-443D-90CF-F3D453275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180490"/>
              </p:ext>
            </p:extLst>
          </p:nvPr>
        </p:nvGraphicFramePr>
        <p:xfrm>
          <a:off x="567287" y="4149563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fika 6" descr="Drzewo liściaste">
            <a:extLst>
              <a:ext uri="{FF2B5EF4-FFF2-40B4-BE49-F238E27FC236}">
                <a16:creationId xmlns:a16="http://schemas.microsoft.com/office/drawing/2014/main" id="{D1AB140A-1D84-4A7B-BC2C-6833CA881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8419" y="2718081"/>
            <a:ext cx="525901" cy="525901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FF3616E-9F68-40E1-BDD6-FA8A1B0E8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BE67744-0164-4699-A4C4-F945BAE60B14}"/>
              </a:ext>
            </a:extLst>
          </p:cNvPr>
          <p:cNvSpPr txBox="1"/>
          <p:nvPr/>
        </p:nvSpPr>
        <p:spPr>
          <a:xfrm>
            <a:off x="2728274" y="354759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B0FEA0F8-5BA4-4118-AB47-EBB6FB578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171209"/>
              </p:ext>
            </p:extLst>
          </p:nvPr>
        </p:nvGraphicFramePr>
        <p:xfrm>
          <a:off x="3849807" y="2212241"/>
          <a:ext cx="4437611" cy="21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A777B3C9-C003-4204-AF75-6B6791A17436}"/>
              </a:ext>
            </a:extLst>
          </p:cNvPr>
          <p:cNvSpPr/>
          <p:nvPr/>
        </p:nvSpPr>
        <p:spPr>
          <a:xfrm>
            <a:off x="4114290" y="1988840"/>
            <a:ext cx="4554495" cy="2404172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8ED11BC-21BB-4573-A46C-7A7DDBC3FE44}"/>
              </a:ext>
            </a:extLst>
          </p:cNvPr>
          <p:cNvGrpSpPr/>
          <p:nvPr/>
        </p:nvGrpSpPr>
        <p:grpSpPr>
          <a:xfrm>
            <a:off x="8130367" y="2975505"/>
            <a:ext cx="347345" cy="430860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684012B0-916E-4E56-A9CF-3A8C45EF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44A778C9-EB46-484D-8CDF-303774B4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C38D7630-285D-4794-A42A-97632C764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B35D20D6-2270-45F3-B67C-05725206D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5" name="Prostokąt 24">
            <a:extLst>
              <a:ext uri="{FF2B5EF4-FFF2-40B4-BE49-F238E27FC236}">
                <a16:creationId xmlns:a16="http://schemas.microsoft.com/office/drawing/2014/main" id="{E50D5DD5-6430-49E5-9868-FDD5D09C699D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C9FE457-B562-4FE2-A357-3CBF198EEF1B}"/>
              </a:ext>
            </a:extLst>
          </p:cNvPr>
          <p:cNvSpPr txBox="1"/>
          <p:nvPr/>
        </p:nvSpPr>
        <p:spPr>
          <a:xfrm>
            <a:off x="2328264" y="1283346"/>
            <a:ext cx="1723851" cy="970478"/>
          </a:xfrm>
          <a:prstGeom prst="wedgeRoundRectCallout">
            <a:avLst>
              <a:gd name="adj1" fmla="val -31617"/>
              <a:gd name="adj2" fmla="val 82815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Aż 72% osób</a:t>
            </a:r>
            <a:b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  <a:t>uważa, że w ich sąsiedztwie jest dużo terenów zielonych.</a:t>
            </a:r>
            <a:endParaRPr lang="pl-PL" sz="1100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3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 descr="Częstotliwość odwiedzania terenów zielonych w okolicy zamieszkania w ciągu ostatnich 12 miesięcy.&#10;&#10;Wykres słupkowy skumulowany do 100% przedstawia częstotliwość odwiedzania terenów zielonych w okolicy zamieszkania w ciągu ostatnich 12 miesięcy (codziennie - 36%, kilka razy w tygodniu - 32%, kilka razy w miesiącu - 22%, raz w miesiącu - 5%, 1-2 razy na kwartał - 1%, raz na pół roku - 1%, rzadziej - 1%, nigdy - 2%, nie wiem, trudno powiedzieć - 0,3%). &#10;">
            <a:extLst>
              <a:ext uri="{FF2B5EF4-FFF2-40B4-BE49-F238E27FC236}">
                <a16:creationId xmlns:a16="http://schemas.microsoft.com/office/drawing/2014/main" id="{0D5782C2-8EE5-426F-AF32-A3C306E5F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77161"/>
              </p:ext>
            </p:extLst>
          </p:nvPr>
        </p:nvGraphicFramePr>
        <p:xfrm>
          <a:off x="1911058" y="593548"/>
          <a:ext cx="7584445" cy="418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86DDCE75-D9B3-441F-92B9-0A655EE3D71D}"/>
              </a:ext>
            </a:extLst>
          </p:cNvPr>
          <p:cNvSpPr/>
          <p:nvPr/>
        </p:nvSpPr>
        <p:spPr>
          <a:xfrm>
            <a:off x="187923" y="3129033"/>
            <a:ext cx="8775323" cy="2336102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Symbol zastępczy zawartości 4" descr="&#10;">
            <a:extLst>
              <a:ext uri="{FF2B5EF4-FFF2-40B4-BE49-F238E27FC236}">
                <a16:creationId xmlns:a16="http://schemas.microsoft.com/office/drawing/2014/main" id="{2E5BE9A4-3E50-48D9-8CFB-9C1A7AD71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08495"/>
              </p:ext>
            </p:extLst>
          </p:nvPr>
        </p:nvGraphicFramePr>
        <p:xfrm>
          <a:off x="0" y="2905641"/>
          <a:ext cx="7584445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Częstotliwość odwiedzania terenów zielonych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A4. Jak często w ciągu ostatnich 12 miesięcy odwiedzał(a) Pan(i) średnio tereny zielone w okolicy zamieszkania?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 Ze względu na status zawodowy: pracujący: n=652, emeryci, renciści: n=291, uczniowie, studenci: n=21, niepracujący: n=68.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1AE4200-4FCA-42FF-8885-0CAEC5566E97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F003BF1-58AC-4ED1-973D-77698DE0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FF2837B-CFFA-4F6C-8975-FDAEC482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09E2ED8-25B3-4B47-B5B9-B4239182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ACA6503-3956-48F7-AE8D-ABDF88C3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D4ACECC4-714B-4BE1-B46D-33653CA614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045A90B7-5379-4C48-B3A5-4C6287D510D6}"/>
              </a:ext>
            </a:extLst>
          </p:cNvPr>
          <p:cNvSpPr/>
          <p:nvPr/>
        </p:nvSpPr>
        <p:spPr>
          <a:xfrm>
            <a:off x="7657793" y="1428339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accent3"/>
                </a:solidFill>
              </a:rPr>
              <a:t>90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B18596-ACEA-4FFF-AF24-C10084C1CE7B}"/>
              </a:ext>
            </a:extLst>
          </p:cNvPr>
          <p:cNvSpPr txBox="1"/>
          <p:nvPr/>
        </p:nvSpPr>
        <p:spPr>
          <a:xfrm>
            <a:off x="361716" y="1547051"/>
            <a:ext cx="1828653" cy="1157764"/>
          </a:xfrm>
          <a:prstGeom prst="wedgeRoundRectCallout">
            <a:avLst>
              <a:gd name="adj1" fmla="val 59126"/>
              <a:gd name="adj2" fmla="val 8316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9 na 10 osób </a:t>
            </a:r>
            <a:b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  <a:t>co najmniej </a:t>
            </a:r>
            <a:r>
              <a:rPr lang="pl-PL" sz="11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dwa razy</a:t>
            </a:r>
            <a:b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1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w ciągu miesiąca </a:t>
            </a:r>
            <a: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  <a:t>odwiedziło tereny zielone w okolicy zamieszkania</a:t>
            </a:r>
            <a:endParaRPr lang="pl-PL" sz="1100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2D48B6C4-E340-4178-BF40-0E9ABF26C808}"/>
              </a:ext>
            </a:extLst>
          </p:cNvPr>
          <p:cNvGrpSpPr/>
          <p:nvPr/>
        </p:nvGrpSpPr>
        <p:grpSpPr>
          <a:xfrm>
            <a:off x="1764947" y="1789154"/>
            <a:ext cx="292222" cy="423081"/>
            <a:chOff x="3851392" y="1484784"/>
            <a:chExt cx="522568" cy="756575"/>
          </a:xfrm>
          <a:solidFill>
            <a:srgbClr val="C4E99B"/>
          </a:solidFill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D2CBDA0C-8ABD-481D-B926-D71F3D53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392" y="1678594"/>
              <a:ext cx="522568" cy="562765"/>
            </a:xfrm>
            <a:custGeom>
              <a:avLst/>
              <a:gdLst>
                <a:gd name="T0" fmla="*/ 1797 w 1819"/>
                <a:gd name="T1" fmla="*/ 505 h 1960"/>
                <a:gd name="T2" fmla="*/ 1746 w 1819"/>
                <a:gd name="T3" fmla="*/ 464 h 1960"/>
                <a:gd name="T4" fmla="*/ 1691 w 1819"/>
                <a:gd name="T5" fmla="*/ 452 h 1960"/>
                <a:gd name="T6" fmla="*/ 1452 w 1819"/>
                <a:gd name="T7" fmla="*/ 508 h 1960"/>
                <a:gd name="T8" fmla="*/ 1418 w 1819"/>
                <a:gd name="T9" fmla="*/ 483 h 1960"/>
                <a:gd name="T10" fmla="*/ 1229 w 1819"/>
                <a:gd name="T11" fmla="*/ 181 h 1960"/>
                <a:gd name="T12" fmla="*/ 1126 w 1819"/>
                <a:gd name="T13" fmla="*/ 68 h 1960"/>
                <a:gd name="T14" fmla="*/ 995 w 1819"/>
                <a:gd name="T15" fmla="*/ 8 h 1960"/>
                <a:gd name="T16" fmla="*/ 860 w 1819"/>
                <a:gd name="T17" fmla="*/ 4 h 1960"/>
                <a:gd name="T18" fmla="*/ 639 w 1819"/>
                <a:gd name="T19" fmla="*/ 55 h 1960"/>
                <a:gd name="T20" fmla="*/ 380 w 1819"/>
                <a:gd name="T21" fmla="*/ 152 h 1960"/>
                <a:gd name="T22" fmla="*/ 320 w 1819"/>
                <a:gd name="T23" fmla="*/ 193 h 1960"/>
                <a:gd name="T24" fmla="*/ 273 w 1819"/>
                <a:gd name="T25" fmla="*/ 388 h 1960"/>
                <a:gd name="T26" fmla="*/ 239 w 1819"/>
                <a:gd name="T27" fmla="*/ 613 h 1960"/>
                <a:gd name="T28" fmla="*/ 277 w 1819"/>
                <a:gd name="T29" fmla="*/ 689 h 1960"/>
                <a:gd name="T30" fmla="*/ 356 w 1819"/>
                <a:gd name="T31" fmla="*/ 721 h 1960"/>
                <a:gd name="T32" fmla="*/ 408 w 1819"/>
                <a:gd name="T33" fmla="*/ 711 h 1960"/>
                <a:gd name="T34" fmla="*/ 452 w 1819"/>
                <a:gd name="T35" fmla="*/ 675 h 1960"/>
                <a:gd name="T36" fmla="*/ 478 w 1819"/>
                <a:gd name="T37" fmla="*/ 613 h 1960"/>
                <a:gd name="T38" fmla="*/ 526 w 1819"/>
                <a:gd name="T39" fmla="*/ 381 h 1960"/>
                <a:gd name="T40" fmla="*/ 579 w 1819"/>
                <a:gd name="T41" fmla="*/ 336 h 1960"/>
                <a:gd name="T42" fmla="*/ 641 w 1819"/>
                <a:gd name="T43" fmla="*/ 314 h 1960"/>
                <a:gd name="T44" fmla="*/ 675 w 1819"/>
                <a:gd name="T45" fmla="*/ 315 h 1960"/>
                <a:gd name="T46" fmla="*/ 670 w 1819"/>
                <a:gd name="T47" fmla="*/ 393 h 1960"/>
                <a:gd name="T48" fmla="*/ 546 w 1819"/>
                <a:gd name="T49" fmla="*/ 1249 h 1960"/>
                <a:gd name="T50" fmla="*/ 516 w 1819"/>
                <a:gd name="T51" fmla="*/ 1303 h 1960"/>
                <a:gd name="T52" fmla="*/ 147 w 1819"/>
                <a:gd name="T53" fmla="*/ 1392 h 1960"/>
                <a:gd name="T54" fmla="*/ 61 w 1819"/>
                <a:gd name="T55" fmla="*/ 1441 h 1960"/>
                <a:gd name="T56" fmla="*/ 5 w 1819"/>
                <a:gd name="T57" fmla="*/ 1516 h 1960"/>
                <a:gd name="T58" fmla="*/ 3 w 1819"/>
                <a:gd name="T59" fmla="*/ 1572 h 1960"/>
                <a:gd name="T60" fmla="*/ 41 w 1819"/>
                <a:gd name="T61" fmla="*/ 1652 h 1960"/>
                <a:gd name="T62" fmla="*/ 113 w 1819"/>
                <a:gd name="T63" fmla="*/ 1691 h 1960"/>
                <a:gd name="T64" fmla="*/ 275 w 1819"/>
                <a:gd name="T65" fmla="*/ 1663 h 1960"/>
                <a:gd name="T66" fmla="*/ 771 w 1819"/>
                <a:gd name="T67" fmla="*/ 1555 h 1960"/>
                <a:gd name="T68" fmla="*/ 816 w 1819"/>
                <a:gd name="T69" fmla="*/ 1489 h 1960"/>
                <a:gd name="T70" fmla="*/ 880 w 1819"/>
                <a:gd name="T71" fmla="*/ 1145 h 1960"/>
                <a:gd name="T72" fmla="*/ 906 w 1819"/>
                <a:gd name="T73" fmla="*/ 1135 h 1960"/>
                <a:gd name="T74" fmla="*/ 1142 w 1819"/>
                <a:gd name="T75" fmla="*/ 1349 h 1960"/>
                <a:gd name="T76" fmla="*/ 1181 w 1819"/>
                <a:gd name="T77" fmla="*/ 1412 h 1960"/>
                <a:gd name="T78" fmla="*/ 1310 w 1819"/>
                <a:gd name="T79" fmla="*/ 1840 h 1960"/>
                <a:gd name="T80" fmla="*/ 1365 w 1819"/>
                <a:gd name="T81" fmla="*/ 1926 h 1960"/>
                <a:gd name="T82" fmla="*/ 1440 w 1819"/>
                <a:gd name="T83" fmla="*/ 1958 h 1960"/>
                <a:gd name="T84" fmla="*/ 1499 w 1819"/>
                <a:gd name="T85" fmla="*/ 1952 h 1960"/>
                <a:gd name="T86" fmla="*/ 1547 w 1819"/>
                <a:gd name="T87" fmla="*/ 1927 h 1960"/>
                <a:gd name="T88" fmla="*/ 1603 w 1819"/>
                <a:gd name="T89" fmla="*/ 1846 h 1960"/>
                <a:gd name="T90" fmla="*/ 1607 w 1819"/>
                <a:gd name="T91" fmla="*/ 1789 h 1960"/>
                <a:gd name="T92" fmla="*/ 1442 w 1819"/>
                <a:gd name="T93" fmla="*/ 1232 h 1960"/>
                <a:gd name="T94" fmla="*/ 1380 w 1819"/>
                <a:gd name="T95" fmla="*/ 1148 h 1960"/>
                <a:gd name="T96" fmla="*/ 1098 w 1819"/>
                <a:gd name="T97" fmla="*/ 893 h 1960"/>
                <a:gd name="T98" fmla="*/ 1093 w 1819"/>
                <a:gd name="T99" fmla="*/ 841 h 1960"/>
                <a:gd name="T100" fmla="*/ 1202 w 1819"/>
                <a:gd name="T101" fmla="*/ 600 h 1960"/>
                <a:gd name="T102" fmla="*/ 1337 w 1819"/>
                <a:gd name="T103" fmla="*/ 756 h 1960"/>
                <a:gd name="T104" fmla="*/ 1386 w 1819"/>
                <a:gd name="T105" fmla="*/ 762 h 1960"/>
                <a:gd name="T106" fmla="*/ 1696 w 1819"/>
                <a:gd name="T107" fmla="*/ 701 h 1960"/>
                <a:gd name="T108" fmla="*/ 1776 w 1819"/>
                <a:gd name="T109" fmla="*/ 666 h 1960"/>
                <a:gd name="T110" fmla="*/ 1816 w 1819"/>
                <a:gd name="T111" fmla="*/ 597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9" h="1960">
                  <a:moveTo>
                    <a:pt x="1815" y="538"/>
                  </a:moveTo>
                  <a:lnTo>
                    <a:pt x="1815" y="538"/>
                  </a:lnTo>
                  <a:lnTo>
                    <a:pt x="1813" y="531"/>
                  </a:lnTo>
                  <a:lnTo>
                    <a:pt x="1808" y="522"/>
                  </a:lnTo>
                  <a:lnTo>
                    <a:pt x="1803" y="514"/>
                  </a:lnTo>
                  <a:lnTo>
                    <a:pt x="1797" y="505"/>
                  </a:lnTo>
                  <a:lnTo>
                    <a:pt x="1791" y="497"/>
                  </a:lnTo>
                  <a:lnTo>
                    <a:pt x="1782" y="489"/>
                  </a:lnTo>
                  <a:lnTo>
                    <a:pt x="1774" y="482"/>
                  </a:lnTo>
                  <a:lnTo>
                    <a:pt x="1765" y="475"/>
                  </a:lnTo>
                  <a:lnTo>
                    <a:pt x="1756" y="469"/>
                  </a:lnTo>
                  <a:lnTo>
                    <a:pt x="1746" y="464"/>
                  </a:lnTo>
                  <a:lnTo>
                    <a:pt x="1736" y="459"/>
                  </a:lnTo>
                  <a:lnTo>
                    <a:pt x="1727" y="456"/>
                  </a:lnTo>
                  <a:lnTo>
                    <a:pt x="1718" y="453"/>
                  </a:lnTo>
                  <a:lnTo>
                    <a:pt x="1708" y="451"/>
                  </a:lnTo>
                  <a:lnTo>
                    <a:pt x="1700" y="451"/>
                  </a:lnTo>
                  <a:lnTo>
                    <a:pt x="1691" y="452"/>
                  </a:lnTo>
                  <a:lnTo>
                    <a:pt x="1691" y="452"/>
                  </a:lnTo>
                  <a:lnTo>
                    <a:pt x="1579" y="477"/>
                  </a:lnTo>
                  <a:lnTo>
                    <a:pt x="1468" y="505"/>
                  </a:lnTo>
                  <a:lnTo>
                    <a:pt x="1468" y="505"/>
                  </a:lnTo>
                  <a:lnTo>
                    <a:pt x="1459" y="506"/>
                  </a:lnTo>
                  <a:lnTo>
                    <a:pt x="1452" y="508"/>
                  </a:lnTo>
                  <a:lnTo>
                    <a:pt x="1446" y="506"/>
                  </a:lnTo>
                  <a:lnTo>
                    <a:pt x="1440" y="505"/>
                  </a:lnTo>
                  <a:lnTo>
                    <a:pt x="1434" y="502"/>
                  </a:lnTo>
                  <a:lnTo>
                    <a:pt x="1429" y="498"/>
                  </a:lnTo>
                  <a:lnTo>
                    <a:pt x="1424" y="492"/>
                  </a:lnTo>
                  <a:lnTo>
                    <a:pt x="1418" y="483"/>
                  </a:lnTo>
                  <a:lnTo>
                    <a:pt x="1418" y="483"/>
                  </a:lnTo>
                  <a:lnTo>
                    <a:pt x="1372" y="407"/>
                  </a:lnTo>
                  <a:lnTo>
                    <a:pt x="1325" y="332"/>
                  </a:lnTo>
                  <a:lnTo>
                    <a:pt x="1277" y="256"/>
                  </a:lnTo>
                  <a:lnTo>
                    <a:pt x="1229" y="181"/>
                  </a:lnTo>
                  <a:lnTo>
                    <a:pt x="1229" y="181"/>
                  </a:lnTo>
                  <a:lnTo>
                    <a:pt x="1213" y="159"/>
                  </a:lnTo>
                  <a:lnTo>
                    <a:pt x="1198" y="138"/>
                  </a:lnTo>
                  <a:lnTo>
                    <a:pt x="1181" y="119"/>
                  </a:lnTo>
                  <a:lnTo>
                    <a:pt x="1164" y="101"/>
                  </a:lnTo>
                  <a:lnTo>
                    <a:pt x="1145" y="84"/>
                  </a:lnTo>
                  <a:lnTo>
                    <a:pt x="1126" y="68"/>
                  </a:lnTo>
                  <a:lnTo>
                    <a:pt x="1107" y="54"/>
                  </a:lnTo>
                  <a:lnTo>
                    <a:pt x="1086" y="41"/>
                  </a:lnTo>
                  <a:lnTo>
                    <a:pt x="1064" y="31"/>
                  </a:lnTo>
                  <a:lnTo>
                    <a:pt x="1043" y="21"/>
                  </a:lnTo>
                  <a:lnTo>
                    <a:pt x="1020" y="14"/>
                  </a:lnTo>
                  <a:lnTo>
                    <a:pt x="995" y="8"/>
                  </a:lnTo>
                  <a:lnTo>
                    <a:pt x="971" y="3"/>
                  </a:lnTo>
                  <a:lnTo>
                    <a:pt x="946" y="0"/>
                  </a:lnTo>
                  <a:lnTo>
                    <a:pt x="919" y="0"/>
                  </a:lnTo>
                  <a:lnTo>
                    <a:pt x="891" y="1"/>
                  </a:lnTo>
                  <a:lnTo>
                    <a:pt x="891" y="1"/>
                  </a:lnTo>
                  <a:lnTo>
                    <a:pt x="860" y="4"/>
                  </a:lnTo>
                  <a:lnTo>
                    <a:pt x="828" y="9"/>
                  </a:lnTo>
                  <a:lnTo>
                    <a:pt x="797" y="15"/>
                  </a:lnTo>
                  <a:lnTo>
                    <a:pt x="765" y="21"/>
                  </a:lnTo>
                  <a:lnTo>
                    <a:pt x="734" y="29"/>
                  </a:lnTo>
                  <a:lnTo>
                    <a:pt x="702" y="37"/>
                  </a:lnTo>
                  <a:lnTo>
                    <a:pt x="639" y="55"/>
                  </a:lnTo>
                  <a:lnTo>
                    <a:pt x="639" y="55"/>
                  </a:lnTo>
                  <a:lnTo>
                    <a:pt x="607" y="64"/>
                  </a:lnTo>
                  <a:lnTo>
                    <a:pt x="574" y="75"/>
                  </a:lnTo>
                  <a:lnTo>
                    <a:pt x="509" y="100"/>
                  </a:lnTo>
                  <a:lnTo>
                    <a:pt x="445" y="125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59" y="163"/>
                  </a:lnTo>
                  <a:lnTo>
                    <a:pt x="348" y="169"/>
                  </a:lnTo>
                  <a:lnTo>
                    <a:pt x="337" y="176"/>
                  </a:lnTo>
                  <a:lnTo>
                    <a:pt x="327" y="184"/>
                  </a:lnTo>
                  <a:lnTo>
                    <a:pt x="320" y="193"/>
                  </a:lnTo>
                  <a:lnTo>
                    <a:pt x="314" y="201"/>
                  </a:lnTo>
                  <a:lnTo>
                    <a:pt x="310" y="210"/>
                  </a:lnTo>
                  <a:lnTo>
                    <a:pt x="310" y="210"/>
                  </a:lnTo>
                  <a:lnTo>
                    <a:pt x="299" y="253"/>
                  </a:lnTo>
                  <a:lnTo>
                    <a:pt x="290" y="298"/>
                  </a:lnTo>
                  <a:lnTo>
                    <a:pt x="273" y="388"/>
                  </a:lnTo>
                  <a:lnTo>
                    <a:pt x="257" y="476"/>
                  </a:lnTo>
                  <a:lnTo>
                    <a:pt x="240" y="566"/>
                  </a:lnTo>
                  <a:lnTo>
                    <a:pt x="240" y="566"/>
                  </a:lnTo>
                  <a:lnTo>
                    <a:pt x="238" y="582"/>
                  </a:lnTo>
                  <a:lnTo>
                    <a:pt x="238" y="597"/>
                  </a:lnTo>
                  <a:lnTo>
                    <a:pt x="239" y="613"/>
                  </a:lnTo>
                  <a:lnTo>
                    <a:pt x="241" y="628"/>
                  </a:lnTo>
                  <a:lnTo>
                    <a:pt x="246" y="642"/>
                  </a:lnTo>
                  <a:lnTo>
                    <a:pt x="252" y="655"/>
                  </a:lnTo>
                  <a:lnTo>
                    <a:pt x="259" y="667"/>
                  </a:lnTo>
                  <a:lnTo>
                    <a:pt x="268" y="678"/>
                  </a:lnTo>
                  <a:lnTo>
                    <a:pt x="277" y="689"/>
                  </a:lnTo>
                  <a:lnTo>
                    <a:pt x="288" y="698"/>
                  </a:lnTo>
                  <a:lnTo>
                    <a:pt x="299" y="706"/>
                  </a:lnTo>
                  <a:lnTo>
                    <a:pt x="313" y="712"/>
                  </a:lnTo>
                  <a:lnTo>
                    <a:pt x="326" y="717"/>
                  </a:lnTo>
                  <a:lnTo>
                    <a:pt x="340" y="720"/>
                  </a:lnTo>
                  <a:lnTo>
                    <a:pt x="356" y="721"/>
                  </a:lnTo>
                  <a:lnTo>
                    <a:pt x="372" y="721"/>
                  </a:lnTo>
                  <a:lnTo>
                    <a:pt x="372" y="721"/>
                  </a:lnTo>
                  <a:lnTo>
                    <a:pt x="382" y="720"/>
                  </a:lnTo>
                  <a:lnTo>
                    <a:pt x="391" y="717"/>
                  </a:lnTo>
                  <a:lnTo>
                    <a:pt x="400" y="715"/>
                  </a:lnTo>
                  <a:lnTo>
                    <a:pt x="408" y="711"/>
                  </a:lnTo>
                  <a:lnTo>
                    <a:pt x="417" y="707"/>
                  </a:lnTo>
                  <a:lnTo>
                    <a:pt x="425" y="703"/>
                  </a:lnTo>
                  <a:lnTo>
                    <a:pt x="432" y="697"/>
                  </a:lnTo>
                  <a:lnTo>
                    <a:pt x="440" y="691"/>
                  </a:lnTo>
                  <a:lnTo>
                    <a:pt x="446" y="683"/>
                  </a:lnTo>
                  <a:lnTo>
                    <a:pt x="452" y="675"/>
                  </a:lnTo>
                  <a:lnTo>
                    <a:pt x="458" y="666"/>
                  </a:lnTo>
                  <a:lnTo>
                    <a:pt x="463" y="658"/>
                  </a:lnTo>
                  <a:lnTo>
                    <a:pt x="468" y="647"/>
                  </a:lnTo>
                  <a:lnTo>
                    <a:pt x="472" y="637"/>
                  </a:lnTo>
                  <a:lnTo>
                    <a:pt x="478" y="613"/>
                  </a:lnTo>
                  <a:lnTo>
                    <a:pt x="478" y="613"/>
                  </a:lnTo>
                  <a:lnTo>
                    <a:pt x="489" y="561"/>
                  </a:lnTo>
                  <a:lnTo>
                    <a:pt x="499" y="510"/>
                  </a:lnTo>
                  <a:lnTo>
                    <a:pt x="518" y="406"/>
                  </a:lnTo>
                  <a:lnTo>
                    <a:pt x="518" y="406"/>
                  </a:lnTo>
                  <a:lnTo>
                    <a:pt x="521" y="393"/>
                  </a:lnTo>
                  <a:lnTo>
                    <a:pt x="526" y="381"/>
                  </a:lnTo>
                  <a:lnTo>
                    <a:pt x="530" y="370"/>
                  </a:lnTo>
                  <a:lnTo>
                    <a:pt x="538" y="361"/>
                  </a:lnTo>
                  <a:lnTo>
                    <a:pt x="545" y="353"/>
                  </a:lnTo>
                  <a:lnTo>
                    <a:pt x="555" y="345"/>
                  </a:lnTo>
                  <a:lnTo>
                    <a:pt x="567" y="339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95" y="331"/>
                  </a:lnTo>
                  <a:lnTo>
                    <a:pt x="610" y="325"/>
                  </a:lnTo>
                  <a:lnTo>
                    <a:pt x="626" y="319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8" y="313"/>
                  </a:lnTo>
                  <a:lnTo>
                    <a:pt x="656" y="311"/>
                  </a:lnTo>
                  <a:lnTo>
                    <a:pt x="664" y="311"/>
                  </a:lnTo>
                  <a:lnTo>
                    <a:pt x="671" y="313"/>
                  </a:lnTo>
                  <a:lnTo>
                    <a:pt x="671" y="313"/>
                  </a:lnTo>
                  <a:lnTo>
                    <a:pt x="675" y="315"/>
                  </a:lnTo>
                  <a:lnTo>
                    <a:pt x="677" y="320"/>
                  </a:lnTo>
                  <a:lnTo>
                    <a:pt x="678" y="327"/>
                  </a:lnTo>
                  <a:lnTo>
                    <a:pt x="678" y="332"/>
                  </a:lnTo>
                  <a:lnTo>
                    <a:pt x="678" y="332"/>
                  </a:lnTo>
                  <a:lnTo>
                    <a:pt x="675" y="362"/>
                  </a:lnTo>
                  <a:lnTo>
                    <a:pt x="670" y="393"/>
                  </a:lnTo>
                  <a:lnTo>
                    <a:pt x="670" y="393"/>
                  </a:lnTo>
                  <a:lnTo>
                    <a:pt x="644" y="561"/>
                  </a:lnTo>
                  <a:lnTo>
                    <a:pt x="608" y="813"/>
                  </a:lnTo>
                  <a:lnTo>
                    <a:pt x="570" y="1070"/>
                  </a:lnTo>
                  <a:lnTo>
                    <a:pt x="546" y="1249"/>
                  </a:lnTo>
                  <a:lnTo>
                    <a:pt x="546" y="1249"/>
                  </a:lnTo>
                  <a:lnTo>
                    <a:pt x="544" y="1261"/>
                  </a:lnTo>
                  <a:lnTo>
                    <a:pt x="541" y="1272"/>
                  </a:lnTo>
                  <a:lnTo>
                    <a:pt x="538" y="1281"/>
                  </a:lnTo>
                  <a:lnTo>
                    <a:pt x="532" y="1290"/>
                  </a:lnTo>
                  <a:lnTo>
                    <a:pt x="524" y="1297"/>
                  </a:lnTo>
                  <a:lnTo>
                    <a:pt x="516" y="1303"/>
                  </a:lnTo>
                  <a:lnTo>
                    <a:pt x="504" y="1309"/>
                  </a:lnTo>
                  <a:lnTo>
                    <a:pt x="491" y="1313"/>
                  </a:lnTo>
                  <a:lnTo>
                    <a:pt x="491" y="1313"/>
                  </a:lnTo>
                  <a:lnTo>
                    <a:pt x="288" y="1359"/>
                  </a:lnTo>
                  <a:lnTo>
                    <a:pt x="147" y="1392"/>
                  </a:lnTo>
                  <a:lnTo>
                    <a:pt x="147" y="1392"/>
                  </a:lnTo>
                  <a:lnTo>
                    <a:pt x="141" y="1394"/>
                  </a:lnTo>
                  <a:lnTo>
                    <a:pt x="124" y="1401"/>
                  </a:lnTo>
                  <a:lnTo>
                    <a:pt x="101" y="1413"/>
                  </a:lnTo>
                  <a:lnTo>
                    <a:pt x="87" y="1422"/>
                  </a:lnTo>
                  <a:lnTo>
                    <a:pt x="74" y="1430"/>
                  </a:lnTo>
                  <a:lnTo>
                    <a:pt x="61" y="1441"/>
                  </a:lnTo>
                  <a:lnTo>
                    <a:pt x="47" y="1452"/>
                  </a:lnTo>
                  <a:lnTo>
                    <a:pt x="35" y="1464"/>
                  </a:lnTo>
                  <a:lnTo>
                    <a:pt x="24" y="1478"/>
                  </a:lnTo>
                  <a:lnTo>
                    <a:pt x="15" y="1492"/>
                  </a:lnTo>
                  <a:lnTo>
                    <a:pt x="7" y="1508"/>
                  </a:lnTo>
                  <a:lnTo>
                    <a:pt x="5" y="1516"/>
                  </a:lnTo>
                  <a:lnTo>
                    <a:pt x="3" y="1525"/>
                  </a:lnTo>
                  <a:lnTo>
                    <a:pt x="1" y="1533"/>
                  </a:lnTo>
                  <a:lnTo>
                    <a:pt x="0" y="1542"/>
                  </a:lnTo>
                  <a:lnTo>
                    <a:pt x="0" y="1542"/>
                  </a:lnTo>
                  <a:lnTo>
                    <a:pt x="1" y="1558"/>
                  </a:lnTo>
                  <a:lnTo>
                    <a:pt x="3" y="1572"/>
                  </a:lnTo>
                  <a:lnTo>
                    <a:pt x="6" y="1587"/>
                  </a:lnTo>
                  <a:lnTo>
                    <a:pt x="11" y="1601"/>
                  </a:lnTo>
                  <a:lnTo>
                    <a:pt x="17" y="1616"/>
                  </a:lnTo>
                  <a:lnTo>
                    <a:pt x="24" y="1628"/>
                  </a:lnTo>
                  <a:lnTo>
                    <a:pt x="33" y="1640"/>
                  </a:lnTo>
                  <a:lnTo>
                    <a:pt x="41" y="1652"/>
                  </a:lnTo>
                  <a:lnTo>
                    <a:pt x="52" y="1662"/>
                  </a:lnTo>
                  <a:lnTo>
                    <a:pt x="63" y="1671"/>
                  </a:lnTo>
                  <a:lnTo>
                    <a:pt x="75" y="1679"/>
                  </a:lnTo>
                  <a:lnTo>
                    <a:pt x="87" y="1685"/>
                  </a:lnTo>
                  <a:lnTo>
                    <a:pt x="100" y="1688"/>
                  </a:lnTo>
                  <a:lnTo>
                    <a:pt x="113" y="1691"/>
                  </a:lnTo>
                  <a:lnTo>
                    <a:pt x="127" y="1692"/>
                  </a:lnTo>
                  <a:lnTo>
                    <a:pt x="142" y="1691"/>
                  </a:lnTo>
                  <a:lnTo>
                    <a:pt x="142" y="1691"/>
                  </a:lnTo>
                  <a:lnTo>
                    <a:pt x="208" y="1676"/>
                  </a:lnTo>
                  <a:lnTo>
                    <a:pt x="275" y="1663"/>
                  </a:lnTo>
                  <a:lnTo>
                    <a:pt x="275" y="1663"/>
                  </a:lnTo>
                  <a:lnTo>
                    <a:pt x="507" y="1612"/>
                  </a:lnTo>
                  <a:lnTo>
                    <a:pt x="624" y="1588"/>
                  </a:lnTo>
                  <a:lnTo>
                    <a:pt x="741" y="1565"/>
                  </a:lnTo>
                  <a:lnTo>
                    <a:pt x="741" y="1565"/>
                  </a:lnTo>
                  <a:lnTo>
                    <a:pt x="757" y="1561"/>
                  </a:lnTo>
                  <a:lnTo>
                    <a:pt x="771" y="1555"/>
                  </a:lnTo>
                  <a:lnTo>
                    <a:pt x="784" y="1549"/>
                  </a:lnTo>
                  <a:lnTo>
                    <a:pt x="793" y="1541"/>
                  </a:lnTo>
                  <a:lnTo>
                    <a:pt x="802" y="1530"/>
                  </a:lnTo>
                  <a:lnTo>
                    <a:pt x="808" y="1518"/>
                  </a:lnTo>
                  <a:lnTo>
                    <a:pt x="813" y="1504"/>
                  </a:lnTo>
                  <a:lnTo>
                    <a:pt x="816" y="1489"/>
                  </a:lnTo>
                  <a:lnTo>
                    <a:pt x="816" y="1489"/>
                  </a:lnTo>
                  <a:lnTo>
                    <a:pt x="844" y="1329"/>
                  </a:lnTo>
                  <a:lnTo>
                    <a:pt x="873" y="1169"/>
                  </a:lnTo>
                  <a:lnTo>
                    <a:pt x="873" y="1169"/>
                  </a:lnTo>
                  <a:lnTo>
                    <a:pt x="877" y="1156"/>
                  </a:lnTo>
                  <a:lnTo>
                    <a:pt x="880" y="1145"/>
                  </a:lnTo>
                  <a:lnTo>
                    <a:pt x="885" y="1137"/>
                  </a:lnTo>
                  <a:lnTo>
                    <a:pt x="888" y="1135"/>
                  </a:lnTo>
                  <a:lnTo>
                    <a:pt x="891" y="1134"/>
                  </a:lnTo>
                  <a:lnTo>
                    <a:pt x="894" y="1132"/>
                  </a:lnTo>
                  <a:lnTo>
                    <a:pt x="897" y="1132"/>
                  </a:lnTo>
                  <a:lnTo>
                    <a:pt x="906" y="1135"/>
                  </a:lnTo>
                  <a:lnTo>
                    <a:pt x="914" y="1140"/>
                  </a:lnTo>
                  <a:lnTo>
                    <a:pt x="925" y="1148"/>
                  </a:lnTo>
                  <a:lnTo>
                    <a:pt x="925" y="1148"/>
                  </a:lnTo>
                  <a:lnTo>
                    <a:pt x="1034" y="1248"/>
                  </a:lnTo>
                  <a:lnTo>
                    <a:pt x="1087" y="1298"/>
                  </a:lnTo>
                  <a:lnTo>
                    <a:pt x="1142" y="1349"/>
                  </a:lnTo>
                  <a:lnTo>
                    <a:pt x="1142" y="1349"/>
                  </a:lnTo>
                  <a:lnTo>
                    <a:pt x="1154" y="1364"/>
                  </a:lnTo>
                  <a:lnTo>
                    <a:pt x="1165" y="1378"/>
                  </a:lnTo>
                  <a:lnTo>
                    <a:pt x="1173" y="1395"/>
                  </a:lnTo>
                  <a:lnTo>
                    <a:pt x="1181" y="1412"/>
                  </a:lnTo>
                  <a:lnTo>
                    <a:pt x="1181" y="1412"/>
                  </a:lnTo>
                  <a:lnTo>
                    <a:pt x="1210" y="1510"/>
                  </a:lnTo>
                  <a:lnTo>
                    <a:pt x="1239" y="1607"/>
                  </a:lnTo>
                  <a:lnTo>
                    <a:pt x="1268" y="1704"/>
                  </a:lnTo>
                  <a:lnTo>
                    <a:pt x="1298" y="1802"/>
                  </a:lnTo>
                  <a:lnTo>
                    <a:pt x="1298" y="1802"/>
                  </a:lnTo>
                  <a:lnTo>
                    <a:pt x="1310" y="1840"/>
                  </a:lnTo>
                  <a:lnTo>
                    <a:pt x="1319" y="1859"/>
                  </a:lnTo>
                  <a:lnTo>
                    <a:pt x="1327" y="1877"/>
                  </a:lnTo>
                  <a:lnTo>
                    <a:pt x="1337" y="1894"/>
                  </a:lnTo>
                  <a:lnTo>
                    <a:pt x="1350" y="1910"/>
                  </a:lnTo>
                  <a:lnTo>
                    <a:pt x="1357" y="1918"/>
                  </a:lnTo>
                  <a:lnTo>
                    <a:pt x="1365" y="1926"/>
                  </a:lnTo>
                  <a:lnTo>
                    <a:pt x="1374" y="1932"/>
                  </a:lnTo>
                  <a:lnTo>
                    <a:pt x="1384" y="1938"/>
                  </a:lnTo>
                  <a:lnTo>
                    <a:pt x="1384" y="1938"/>
                  </a:lnTo>
                  <a:lnTo>
                    <a:pt x="1401" y="1947"/>
                  </a:lnTo>
                  <a:lnTo>
                    <a:pt x="1420" y="1954"/>
                  </a:lnTo>
                  <a:lnTo>
                    <a:pt x="1440" y="1958"/>
                  </a:lnTo>
                  <a:lnTo>
                    <a:pt x="1449" y="1960"/>
                  </a:lnTo>
                  <a:lnTo>
                    <a:pt x="1459" y="1960"/>
                  </a:lnTo>
                  <a:lnTo>
                    <a:pt x="1469" y="1958"/>
                  </a:lnTo>
                  <a:lnTo>
                    <a:pt x="1478" y="1957"/>
                  </a:lnTo>
                  <a:lnTo>
                    <a:pt x="1488" y="1956"/>
                  </a:lnTo>
                  <a:lnTo>
                    <a:pt x="1499" y="1952"/>
                  </a:lnTo>
                  <a:lnTo>
                    <a:pt x="1509" y="1949"/>
                  </a:lnTo>
                  <a:lnTo>
                    <a:pt x="1518" y="1944"/>
                  </a:lnTo>
                  <a:lnTo>
                    <a:pt x="1529" y="1939"/>
                  </a:lnTo>
                  <a:lnTo>
                    <a:pt x="1539" y="1933"/>
                  </a:lnTo>
                  <a:lnTo>
                    <a:pt x="1539" y="1933"/>
                  </a:lnTo>
                  <a:lnTo>
                    <a:pt x="1547" y="1927"/>
                  </a:lnTo>
                  <a:lnTo>
                    <a:pt x="1556" y="1920"/>
                  </a:lnTo>
                  <a:lnTo>
                    <a:pt x="1563" y="1911"/>
                  </a:lnTo>
                  <a:lnTo>
                    <a:pt x="1570" y="1904"/>
                  </a:lnTo>
                  <a:lnTo>
                    <a:pt x="1584" y="1886"/>
                  </a:lnTo>
                  <a:lnTo>
                    <a:pt x="1595" y="1865"/>
                  </a:lnTo>
                  <a:lnTo>
                    <a:pt x="1603" y="1846"/>
                  </a:lnTo>
                  <a:lnTo>
                    <a:pt x="1606" y="1836"/>
                  </a:lnTo>
                  <a:lnTo>
                    <a:pt x="1608" y="1825"/>
                  </a:lnTo>
                  <a:lnTo>
                    <a:pt x="1609" y="1815"/>
                  </a:lnTo>
                  <a:lnTo>
                    <a:pt x="1609" y="1807"/>
                  </a:lnTo>
                  <a:lnTo>
                    <a:pt x="1608" y="1797"/>
                  </a:lnTo>
                  <a:lnTo>
                    <a:pt x="1607" y="1789"/>
                  </a:lnTo>
                  <a:lnTo>
                    <a:pt x="1607" y="1789"/>
                  </a:lnTo>
                  <a:lnTo>
                    <a:pt x="1528" y="1516"/>
                  </a:lnTo>
                  <a:lnTo>
                    <a:pt x="1488" y="1381"/>
                  </a:lnTo>
                  <a:lnTo>
                    <a:pt x="1447" y="1245"/>
                  </a:lnTo>
                  <a:lnTo>
                    <a:pt x="1447" y="1245"/>
                  </a:lnTo>
                  <a:lnTo>
                    <a:pt x="1442" y="1232"/>
                  </a:lnTo>
                  <a:lnTo>
                    <a:pt x="1436" y="1218"/>
                  </a:lnTo>
                  <a:lnTo>
                    <a:pt x="1428" y="1205"/>
                  </a:lnTo>
                  <a:lnTo>
                    <a:pt x="1420" y="1193"/>
                  </a:lnTo>
                  <a:lnTo>
                    <a:pt x="1411" y="1181"/>
                  </a:lnTo>
                  <a:lnTo>
                    <a:pt x="1401" y="1170"/>
                  </a:lnTo>
                  <a:lnTo>
                    <a:pt x="1380" y="1148"/>
                  </a:lnTo>
                  <a:lnTo>
                    <a:pt x="1380" y="1148"/>
                  </a:lnTo>
                  <a:lnTo>
                    <a:pt x="1313" y="1085"/>
                  </a:lnTo>
                  <a:lnTo>
                    <a:pt x="1244" y="1022"/>
                  </a:lnTo>
                  <a:lnTo>
                    <a:pt x="1104" y="899"/>
                  </a:lnTo>
                  <a:lnTo>
                    <a:pt x="1104" y="899"/>
                  </a:lnTo>
                  <a:lnTo>
                    <a:pt x="1098" y="893"/>
                  </a:lnTo>
                  <a:lnTo>
                    <a:pt x="1093" y="885"/>
                  </a:lnTo>
                  <a:lnTo>
                    <a:pt x="1090" y="879"/>
                  </a:lnTo>
                  <a:lnTo>
                    <a:pt x="1089" y="872"/>
                  </a:lnTo>
                  <a:lnTo>
                    <a:pt x="1089" y="865"/>
                  </a:lnTo>
                  <a:lnTo>
                    <a:pt x="1090" y="858"/>
                  </a:lnTo>
                  <a:lnTo>
                    <a:pt x="1093" y="841"/>
                  </a:lnTo>
                  <a:lnTo>
                    <a:pt x="1093" y="841"/>
                  </a:lnTo>
                  <a:lnTo>
                    <a:pt x="1114" y="776"/>
                  </a:lnTo>
                  <a:lnTo>
                    <a:pt x="1135" y="710"/>
                  </a:lnTo>
                  <a:lnTo>
                    <a:pt x="1175" y="569"/>
                  </a:lnTo>
                  <a:lnTo>
                    <a:pt x="1175" y="569"/>
                  </a:lnTo>
                  <a:lnTo>
                    <a:pt x="1202" y="600"/>
                  </a:lnTo>
                  <a:lnTo>
                    <a:pt x="1246" y="651"/>
                  </a:lnTo>
                  <a:lnTo>
                    <a:pt x="1292" y="704"/>
                  </a:lnTo>
                  <a:lnTo>
                    <a:pt x="1325" y="744"/>
                  </a:lnTo>
                  <a:lnTo>
                    <a:pt x="1325" y="744"/>
                  </a:lnTo>
                  <a:lnTo>
                    <a:pt x="1331" y="751"/>
                  </a:lnTo>
                  <a:lnTo>
                    <a:pt x="1337" y="756"/>
                  </a:lnTo>
                  <a:lnTo>
                    <a:pt x="1344" y="760"/>
                  </a:lnTo>
                  <a:lnTo>
                    <a:pt x="1351" y="763"/>
                  </a:lnTo>
                  <a:lnTo>
                    <a:pt x="1359" y="764"/>
                  </a:lnTo>
                  <a:lnTo>
                    <a:pt x="1367" y="764"/>
                  </a:lnTo>
                  <a:lnTo>
                    <a:pt x="1377" y="764"/>
                  </a:lnTo>
                  <a:lnTo>
                    <a:pt x="1386" y="762"/>
                  </a:lnTo>
                  <a:lnTo>
                    <a:pt x="1386" y="762"/>
                  </a:lnTo>
                  <a:lnTo>
                    <a:pt x="1464" y="745"/>
                  </a:lnTo>
                  <a:lnTo>
                    <a:pt x="1541" y="729"/>
                  </a:lnTo>
                  <a:lnTo>
                    <a:pt x="1619" y="715"/>
                  </a:lnTo>
                  <a:lnTo>
                    <a:pt x="1696" y="701"/>
                  </a:lnTo>
                  <a:lnTo>
                    <a:pt x="1696" y="701"/>
                  </a:lnTo>
                  <a:lnTo>
                    <a:pt x="1712" y="698"/>
                  </a:lnTo>
                  <a:lnTo>
                    <a:pt x="1727" y="694"/>
                  </a:lnTo>
                  <a:lnTo>
                    <a:pt x="1741" y="688"/>
                  </a:lnTo>
                  <a:lnTo>
                    <a:pt x="1753" y="682"/>
                  </a:lnTo>
                  <a:lnTo>
                    <a:pt x="1765" y="675"/>
                  </a:lnTo>
                  <a:lnTo>
                    <a:pt x="1776" y="666"/>
                  </a:lnTo>
                  <a:lnTo>
                    <a:pt x="1786" y="657"/>
                  </a:lnTo>
                  <a:lnTo>
                    <a:pt x="1794" y="646"/>
                  </a:lnTo>
                  <a:lnTo>
                    <a:pt x="1802" y="635"/>
                  </a:lnTo>
                  <a:lnTo>
                    <a:pt x="1808" y="623"/>
                  </a:lnTo>
                  <a:lnTo>
                    <a:pt x="1813" y="611"/>
                  </a:lnTo>
                  <a:lnTo>
                    <a:pt x="1816" y="597"/>
                  </a:lnTo>
                  <a:lnTo>
                    <a:pt x="1817" y="583"/>
                  </a:lnTo>
                  <a:lnTo>
                    <a:pt x="1819" y="568"/>
                  </a:lnTo>
                  <a:lnTo>
                    <a:pt x="1817" y="554"/>
                  </a:lnTo>
                  <a:lnTo>
                    <a:pt x="1815" y="538"/>
                  </a:lnTo>
                  <a:lnTo>
                    <a:pt x="181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28DB63E4-D726-463A-9524-AAC20E1A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963" y="1484784"/>
              <a:ext cx="178018" cy="178018"/>
            </a:xfrm>
            <a:custGeom>
              <a:avLst/>
              <a:gdLst>
                <a:gd name="T0" fmla="*/ 309 w 618"/>
                <a:gd name="T1" fmla="*/ 618 h 618"/>
                <a:gd name="T2" fmla="*/ 341 w 618"/>
                <a:gd name="T3" fmla="*/ 616 h 618"/>
                <a:gd name="T4" fmla="*/ 371 w 618"/>
                <a:gd name="T5" fmla="*/ 612 h 618"/>
                <a:gd name="T6" fmla="*/ 401 w 618"/>
                <a:gd name="T7" fmla="*/ 603 h 618"/>
                <a:gd name="T8" fmla="*/ 429 w 618"/>
                <a:gd name="T9" fmla="*/ 593 h 618"/>
                <a:gd name="T10" fmla="*/ 457 w 618"/>
                <a:gd name="T11" fmla="*/ 580 h 618"/>
                <a:gd name="T12" fmla="*/ 505 w 618"/>
                <a:gd name="T13" fmla="*/ 547 h 618"/>
                <a:gd name="T14" fmla="*/ 548 w 618"/>
                <a:gd name="T15" fmla="*/ 505 h 618"/>
                <a:gd name="T16" fmla="*/ 580 w 618"/>
                <a:gd name="T17" fmla="*/ 455 h 618"/>
                <a:gd name="T18" fmla="*/ 594 w 618"/>
                <a:gd name="T19" fmla="*/ 429 h 618"/>
                <a:gd name="T20" fmla="*/ 604 w 618"/>
                <a:gd name="T21" fmla="*/ 401 h 618"/>
                <a:gd name="T22" fmla="*/ 612 w 618"/>
                <a:gd name="T23" fmla="*/ 371 h 618"/>
                <a:gd name="T24" fmla="*/ 617 w 618"/>
                <a:gd name="T25" fmla="*/ 340 h 618"/>
                <a:gd name="T26" fmla="*/ 618 w 618"/>
                <a:gd name="T27" fmla="*/ 309 h 618"/>
                <a:gd name="T28" fmla="*/ 618 w 618"/>
                <a:gd name="T29" fmla="*/ 293 h 618"/>
                <a:gd name="T30" fmla="*/ 614 w 618"/>
                <a:gd name="T31" fmla="*/ 262 h 618"/>
                <a:gd name="T32" fmla="*/ 608 w 618"/>
                <a:gd name="T33" fmla="*/ 231 h 618"/>
                <a:gd name="T34" fmla="*/ 600 w 618"/>
                <a:gd name="T35" fmla="*/ 202 h 618"/>
                <a:gd name="T36" fmla="*/ 588 w 618"/>
                <a:gd name="T37" fmla="*/ 174 h 618"/>
                <a:gd name="T38" fmla="*/ 566 w 618"/>
                <a:gd name="T39" fmla="*/ 136 h 618"/>
                <a:gd name="T40" fmla="*/ 527 w 618"/>
                <a:gd name="T41" fmla="*/ 91 h 618"/>
                <a:gd name="T42" fmla="*/ 482 w 618"/>
                <a:gd name="T43" fmla="*/ 53 h 618"/>
                <a:gd name="T44" fmla="*/ 443 w 618"/>
                <a:gd name="T45" fmla="*/ 30 h 618"/>
                <a:gd name="T46" fmla="*/ 416 w 618"/>
                <a:gd name="T47" fmla="*/ 18 h 618"/>
                <a:gd name="T48" fmla="*/ 387 w 618"/>
                <a:gd name="T49" fmla="*/ 10 h 618"/>
                <a:gd name="T50" fmla="*/ 356 w 618"/>
                <a:gd name="T51" fmla="*/ 4 h 618"/>
                <a:gd name="T52" fmla="*/ 325 w 618"/>
                <a:gd name="T53" fmla="*/ 0 h 618"/>
                <a:gd name="T54" fmla="*/ 309 w 618"/>
                <a:gd name="T55" fmla="*/ 0 h 618"/>
                <a:gd name="T56" fmla="*/ 278 w 618"/>
                <a:gd name="T57" fmla="*/ 1 h 618"/>
                <a:gd name="T58" fmla="*/ 247 w 618"/>
                <a:gd name="T59" fmla="*/ 6 h 618"/>
                <a:gd name="T60" fmla="*/ 217 w 618"/>
                <a:gd name="T61" fmla="*/ 13 h 618"/>
                <a:gd name="T62" fmla="*/ 189 w 618"/>
                <a:gd name="T63" fmla="*/ 24 h 618"/>
                <a:gd name="T64" fmla="*/ 163 w 618"/>
                <a:gd name="T65" fmla="*/ 38 h 618"/>
                <a:gd name="T66" fmla="*/ 113 w 618"/>
                <a:gd name="T67" fmla="*/ 70 h 618"/>
                <a:gd name="T68" fmla="*/ 71 w 618"/>
                <a:gd name="T69" fmla="*/ 113 h 618"/>
                <a:gd name="T70" fmla="*/ 38 w 618"/>
                <a:gd name="T71" fmla="*/ 161 h 618"/>
                <a:gd name="T72" fmla="*/ 25 w 618"/>
                <a:gd name="T73" fmla="*/ 189 h 618"/>
                <a:gd name="T74" fmla="*/ 15 w 618"/>
                <a:gd name="T75" fmla="*/ 217 h 618"/>
                <a:gd name="T76" fmla="*/ 6 w 618"/>
                <a:gd name="T77" fmla="*/ 247 h 618"/>
                <a:gd name="T78" fmla="*/ 2 w 618"/>
                <a:gd name="T79" fmla="*/ 277 h 618"/>
                <a:gd name="T80" fmla="*/ 0 w 618"/>
                <a:gd name="T81" fmla="*/ 309 h 618"/>
                <a:gd name="T82" fmla="*/ 2 w 618"/>
                <a:gd name="T83" fmla="*/ 325 h 618"/>
                <a:gd name="T84" fmla="*/ 4 w 618"/>
                <a:gd name="T85" fmla="*/ 356 h 618"/>
                <a:gd name="T86" fmla="*/ 10 w 618"/>
                <a:gd name="T87" fmla="*/ 386 h 618"/>
                <a:gd name="T88" fmla="*/ 20 w 618"/>
                <a:gd name="T89" fmla="*/ 415 h 618"/>
                <a:gd name="T90" fmla="*/ 31 w 618"/>
                <a:gd name="T91" fmla="*/ 442 h 618"/>
                <a:gd name="T92" fmla="*/ 54 w 618"/>
                <a:gd name="T93" fmla="*/ 481 h 618"/>
                <a:gd name="T94" fmla="*/ 91 w 618"/>
                <a:gd name="T95" fmla="*/ 527 h 618"/>
                <a:gd name="T96" fmla="*/ 137 w 618"/>
                <a:gd name="T97" fmla="*/ 564 h 618"/>
                <a:gd name="T98" fmla="*/ 176 w 618"/>
                <a:gd name="T99" fmla="*/ 587 h 618"/>
                <a:gd name="T100" fmla="*/ 203 w 618"/>
                <a:gd name="T101" fmla="*/ 598 h 618"/>
                <a:gd name="T102" fmla="*/ 232 w 618"/>
                <a:gd name="T103" fmla="*/ 608 h 618"/>
                <a:gd name="T104" fmla="*/ 262 w 618"/>
                <a:gd name="T105" fmla="*/ 614 h 618"/>
                <a:gd name="T106" fmla="*/ 293 w 618"/>
                <a:gd name="T107" fmla="*/ 618 h 618"/>
                <a:gd name="T108" fmla="*/ 309 w 618"/>
                <a:gd name="T10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8" h="618">
                  <a:moveTo>
                    <a:pt x="309" y="618"/>
                  </a:moveTo>
                  <a:lnTo>
                    <a:pt x="309" y="618"/>
                  </a:lnTo>
                  <a:lnTo>
                    <a:pt x="325" y="618"/>
                  </a:lnTo>
                  <a:lnTo>
                    <a:pt x="341" y="616"/>
                  </a:lnTo>
                  <a:lnTo>
                    <a:pt x="356" y="614"/>
                  </a:lnTo>
                  <a:lnTo>
                    <a:pt x="371" y="612"/>
                  </a:lnTo>
                  <a:lnTo>
                    <a:pt x="387" y="608"/>
                  </a:lnTo>
                  <a:lnTo>
                    <a:pt x="401" y="603"/>
                  </a:lnTo>
                  <a:lnTo>
                    <a:pt x="416" y="598"/>
                  </a:lnTo>
                  <a:lnTo>
                    <a:pt x="429" y="593"/>
                  </a:lnTo>
                  <a:lnTo>
                    <a:pt x="443" y="587"/>
                  </a:lnTo>
                  <a:lnTo>
                    <a:pt x="457" y="580"/>
                  </a:lnTo>
                  <a:lnTo>
                    <a:pt x="482" y="564"/>
                  </a:lnTo>
                  <a:lnTo>
                    <a:pt x="505" y="547"/>
                  </a:lnTo>
                  <a:lnTo>
                    <a:pt x="527" y="527"/>
                  </a:lnTo>
                  <a:lnTo>
                    <a:pt x="548" y="505"/>
                  </a:lnTo>
                  <a:lnTo>
                    <a:pt x="566" y="481"/>
                  </a:lnTo>
                  <a:lnTo>
                    <a:pt x="580" y="455"/>
                  </a:lnTo>
                  <a:lnTo>
                    <a:pt x="588" y="442"/>
                  </a:lnTo>
                  <a:lnTo>
                    <a:pt x="594" y="429"/>
                  </a:lnTo>
                  <a:lnTo>
                    <a:pt x="600" y="415"/>
                  </a:lnTo>
                  <a:lnTo>
                    <a:pt x="604" y="401"/>
                  </a:lnTo>
                  <a:lnTo>
                    <a:pt x="608" y="386"/>
                  </a:lnTo>
                  <a:lnTo>
                    <a:pt x="612" y="371"/>
                  </a:lnTo>
                  <a:lnTo>
                    <a:pt x="614" y="356"/>
                  </a:lnTo>
                  <a:lnTo>
                    <a:pt x="617" y="340"/>
                  </a:lnTo>
                  <a:lnTo>
                    <a:pt x="618" y="325"/>
                  </a:lnTo>
                  <a:lnTo>
                    <a:pt x="618" y="309"/>
                  </a:lnTo>
                  <a:lnTo>
                    <a:pt x="618" y="309"/>
                  </a:lnTo>
                  <a:lnTo>
                    <a:pt x="618" y="293"/>
                  </a:lnTo>
                  <a:lnTo>
                    <a:pt x="617" y="277"/>
                  </a:lnTo>
                  <a:lnTo>
                    <a:pt x="614" y="262"/>
                  </a:lnTo>
                  <a:lnTo>
                    <a:pt x="612" y="247"/>
                  </a:lnTo>
                  <a:lnTo>
                    <a:pt x="608" y="231"/>
                  </a:lnTo>
                  <a:lnTo>
                    <a:pt x="604" y="217"/>
                  </a:lnTo>
                  <a:lnTo>
                    <a:pt x="600" y="202"/>
                  </a:lnTo>
                  <a:lnTo>
                    <a:pt x="594" y="189"/>
                  </a:lnTo>
                  <a:lnTo>
                    <a:pt x="588" y="174"/>
                  </a:lnTo>
                  <a:lnTo>
                    <a:pt x="580" y="161"/>
                  </a:lnTo>
                  <a:lnTo>
                    <a:pt x="566" y="136"/>
                  </a:lnTo>
                  <a:lnTo>
                    <a:pt x="548" y="113"/>
                  </a:lnTo>
                  <a:lnTo>
                    <a:pt x="527" y="91"/>
                  </a:lnTo>
                  <a:lnTo>
                    <a:pt x="505" y="70"/>
                  </a:lnTo>
                  <a:lnTo>
                    <a:pt x="482" y="53"/>
                  </a:lnTo>
                  <a:lnTo>
                    <a:pt x="457" y="38"/>
                  </a:lnTo>
                  <a:lnTo>
                    <a:pt x="443" y="30"/>
                  </a:lnTo>
                  <a:lnTo>
                    <a:pt x="429" y="24"/>
                  </a:lnTo>
                  <a:lnTo>
                    <a:pt x="416" y="18"/>
                  </a:lnTo>
                  <a:lnTo>
                    <a:pt x="401" y="13"/>
                  </a:lnTo>
                  <a:lnTo>
                    <a:pt x="387" y="10"/>
                  </a:lnTo>
                  <a:lnTo>
                    <a:pt x="371" y="6"/>
                  </a:lnTo>
                  <a:lnTo>
                    <a:pt x="356" y="4"/>
                  </a:lnTo>
                  <a:lnTo>
                    <a:pt x="341" y="1"/>
                  </a:lnTo>
                  <a:lnTo>
                    <a:pt x="325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293" y="0"/>
                  </a:lnTo>
                  <a:lnTo>
                    <a:pt x="278" y="1"/>
                  </a:lnTo>
                  <a:lnTo>
                    <a:pt x="262" y="4"/>
                  </a:lnTo>
                  <a:lnTo>
                    <a:pt x="247" y="6"/>
                  </a:lnTo>
                  <a:lnTo>
                    <a:pt x="232" y="10"/>
                  </a:lnTo>
                  <a:lnTo>
                    <a:pt x="217" y="13"/>
                  </a:lnTo>
                  <a:lnTo>
                    <a:pt x="203" y="18"/>
                  </a:lnTo>
                  <a:lnTo>
                    <a:pt x="189" y="24"/>
                  </a:lnTo>
                  <a:lnTo>
                    <a:pt x="176" y="30"/>
                  </a:lnTo>
                  <a:lnTo>
                    <a:pt x="163" y="38"/>
                  </a:lnTo>
                  <a:lnTo>
                    <a:pt x="137" y="53"/>
                  </a:lnTo>
                  <a:lnTo>
                    <a:pt x="113" y="70"/>
                  </a:lnTo>
                  <a:lnTo>
                    <a:pt x="91" y="91"/>
                  </a:lnTo>
                  <a:lnTo>
                    <a:pt x="71" y="113"/>
                  </a:lnTo>
                  <a:lnTo>
                    <a:pt x="54" y="136"/>
                  </a:lnTo>
                  <a:lnTo>
                    <a:pt x="38" y="161"/>
                  </a:lnTo>
                  <a:lnTo>
                    <a:pt x="31" y="174"/>
                  </a:lnTo>
                  <a:lnTo>
                    <a:pt x="25" y="189"/>
                  </a:lnTo>
                  <a:lnTo>
                    <a:pt x="20" y="202"/>
                  </a:lnTo>
                  <a:lnTo>
                    <a:pt x="15" y="217"/>
                  </a:lnTo>
                  <a:lnTo>
                    <a:pt x="10" y="231"/>
                  </a:lnTo>
                  <a:lnTo>
                    <a:pt x="6" y="247"/>
                  </a:lnTo>
                  <a:lnTo>
                    <a:pt x="4" y="262"/>
                  </a:lnTo>
                  <a:lnTo>
                    <a:pt x="2" y="277"/>
                  </a:lnTo>
                  <a:lnTo>
                    <a:pt x="2" y="293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2" y="325"/>
                  </a:lnTo>
                  <a:lnTo>
                    <a:pt x="2" y="340"/>
                  </a:lnTo>
                  <a:lnTo>
                    <a:pt x="4" y="356"/>
                  </a:lnTo>
                  <a:lnTo>
                    <a:pt x="6" y="371"/>
                  </a:lnTo>
                  <a:lnTo>
                    <a:pt x="10" y="386"/>
                  </a:lnTo>
                  <a:lnTo>
                    <a:pt x="15" y="401"/>
                  </a:lnTo>
                  <a:lnTo>
                    <a:pt x="20" y="415"/>
                  </a:lnTo>
                  <a:lnTo>
                    <a:pt x="25" y="429"/>
                  </a:lnTo>
                  <a:lnTo>
                    <a:pt x="31" y="442"/>
                  </a:lnTo>
                  <a:lnTo>
                    <a:pt x="38" y="455"/>
                  </a:lnTo>
                  <a:lnTo>
                    <a:pt x="54" y="481"/>
                  </a:lnTo>
                  <a:lnTo>
                    <a:pt x="71" y="505"/>
                  </a:lnTo>
                  <a:lnTo>
                    <a:pt x="91" y="527"/>
                  </a:lnTo>
                  <a:lnTo>
                    <a:pt x="113" y="547"/>
                  </a:lnTo>
                  <a:lnTo>
                    <a:pt x="137" y="564"/>
                  </a:lnTo>
                  <a:lnTo>
                    <a:pt x="163" y="580"/>
                  </a:lnTo>
                  <a:lnTo>
                    <a:pt x="176" y="587"/>
                  </a:lnTo>
                  <a:lnTo>
                    <a:pt x="189" y="593"/>
                  </a:lnTo>
                  <a:lnTo>
                    <a:pt x="203" y="598"/>
                  </a:lnTo>
                  <a:lnTo>
                    <a:pt x="217" y="603"/>
                  </a:lnTo>
                  <a:lnTo>
                    <a:pt x="232" y="608"/>
                  </a:lnTo>
                  <a:lnTo>
                    <a:pt x="247" y="612"/>
                  </a:lnTo>
                  <a:lnTo>
                    <a:pt x="262" y="614"/>
                  </a:lnTo>
                  <a:lnTo>
                    <a:pt x="278" y="616"/>
                  </a:lnTo>
                  <a:lnTo>
                    <a:pt x="293" y="618"/>
                  </a:lnTo>
                  <a:lnTo>
                    <a:pt x="309" y="618"/>
                  </a:lnTo>
                  <a:lnTo>
                    <a:pt x="309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10" name="Symbol zastępczy zawartości 4">
            <a:extLst>
              <a:ext uri="{FF2B5EF4-FFF2-40B4-BE49-F238E27FC236}">
                <a16:creationId xmlns:a16="http://schemas.microsoft.com/office/drawing/2014/main" id="{B37A8841-03B2-49C4-BD2F-7547BD0FC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340528"/>
              </p:ext>
            </p:extLst>
          </p:nvPr>
        </p:nvGraphicFramePr>
        <p:xfrm>
          <a:off x="4078500" y="2905641"/>
          <a:ext cx="7584445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pole tekstowe 57">
            <a:extLst>
              <a:ext uri="{FF2B5EF4-FFF2-40B4-BE49-F238E27FC236}">
                <a16:creationId xmlns:a16="http://schemas.microsoft.com/office/drawing/2014/main" id="{2F16F2D9-191B-48A5-AB99-440B070FDCB7}"/>
              </a:ext>
            </a:extLst>
          </p:cNvPr>
          <p:cNvSpPr txBox="1"/>
          <p:nvPr/>
        </p:nvSpPr>
        <p:spPr>
          <a:xfrm>
            <a:off x="6269416" y="3290500"/>
            <a:ext cx="18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Sytuacja zawodowa</a:t>
            </a:r>
          </a:p>
        </p:txBody>
      </p:sp>
      <p:grpSp>
        <p:nvGrpSpPr>
          <p:cNvPr id="59" name="Grupa 58">
            <a:extLst>
              <a:ext uri="{FF2B5EF4-FFF2-40B4-BE49-F238E27FC236}">
                <a16:creationId xmlns:a16="http://schemas.microsoft.com/office/drawing/2014/main" id="{8B901333-0281-4692-B638-3A3FD3CB43EA}"/>
              </a:ext>
            </a:extLst>
          </p:cNvPr>
          <p:cNvGrpSpPr>
            <a:grpSpLocks noChangeAspect="1"/>
          </p:cNvGrpSpPr>
          <p:nvPr/>
        </p:nvGrpSpPr>
        <p:grpSpPr>
          <a:xfrm>
            <a:off x="5958962" y="3224876"/>
            <a:ext cx="307400" cy="349155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60" name="Freeform 167">
              <a:extLst>
                <a:ext uri="{FF2B5EF4-FFF2-40B4-BE49-F238E27FC236}">
                  <a16:creationId xmlns:a16="http://schemas.microsoft.com/office/drawing/2014/main" id="{9E903D82-327F-484B-83EC-496D75775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168">
              <a:extLst>
                <a:ext uri="{FF2B5EF4-FFF2-40B4-BE49-F238E27FC236}">
                  <a16:creationId xmlns:a16="http://schemas.microsoft.com/office/drawing/2014/main" id="{7A976596-3467-4DA5-BDA4-F0C18DD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69">
              <a:extLst>
                <a:ext uri="{FF2B5EF4-FFF2-40B4-BE49-F238E27FC236}">
                  <a16:creationId xmlns:a16="http://schemas.microsoft.com/office/drawing/2014/main" id="{6030F983-04C8-49CD-893C-0218633F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92B0231D-C5CA-454B-9974-69B8DD72FA21}"/>
              </a:ext>
            </a:extLst>
          </p:cNvPr>
          <p:cNvSpPr txBox="1"/>
          <p:nvPr/>
        </p:nvSpPr>
        <p:spPr>
          <a:xfrm>
            <a:off x="2001955" y="3290520"/>
            <a:ext cx="18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Wielkość miejscowości</a:t>
            </a:r>
          </a:p>
        </p:txBody>
      </p:sp>
      <p:grpSp>
        <p:nvGrpSpPr>
          <p:cNvPr id="65" name="Grupa 64">
            <a:extLst>
              <a:ext uri="{FF2B5EF4-FFF2-40B4-BE49-F238E27FC236}">
                <a16:creationId xmlns:a16="http://schemas.microsoft.com/office/drawing/2014/main" id="{4A2ED297-526A-44E4-A218-CB46F334D93A}"/>
              </a:ext>
            </a:extLst>
          </p:cNvPr>
          <p:cNvGrpSpPr/>
          <p:nvPr/>
        </p:nvGrpSpPr>
        <p:grpSpPr>
          <a:xfrm>
            <a:off x="1720450" y="3213563"/>
            <a:ext cx="273920" cy="339778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024344B9-0C3A-4259-9E10-7098DFB16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3C178133-D625-4278-B6FE-AC453FA0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509C546E-4A40-40B2-BC6B-ACE2969AC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3B0E8F4B-CC48-418E-A235-F36A6D8A1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71" name="Symbol zastępczy zawartości 4" descr="Jak ważnym problemem jest zmiana klimatu?&#10;&#10;Wykres słupkowy skumulowany do 100% przedstawia zdanie na temat zmiany klimatu w poszczególnych przedziałach wieku:&#10;15-24 lat bardzo ważnym problemem 77%, raczej ważnym 19%, raczej nieważnym 3%, w ogóle nieważnym 0%, trudno powiedzieć 0%,&#10;25-34 lat bardzo ważnym problemem 53%, raczej ważnym 36%, raczej nieważnym 8%, w ogóle nieważnym 3%, trudno powiedzieć 1%,&#10;35-44 lat bardzo ważnym problemem 67%, raczej ważnym 27%, raczej nieważnym 3%, w ogóle nieważnym 1%, trudno powiedzieć 2%,&#10;45-59 lat bardzo ważnym problemem 68%, raczej ważnym 26%, raczej nieważnym 4%, w ogóle nieważnym 1%, trudno powiedzieć 1%,&#10;60 lat i więcej bardzo ważnym problemem 75%, raczej ważnym 20%, raczej nieważnym 3%, w ogóle nieważnym 1%, trudno powiedzieć 1%.&#10;">
            <a:extLst>
              <a:ext uri="{FF2B5EF4-FFF2-40B4-BE49-F238E27FC236}">
                <a16:creationId xmlns:a16="http://schemas.microsoft.com/office/drawing/2014/main" id="{A465A7BD-178D-4E00-A96E-2DBBE6DD1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347195"/>
              </p:ext>
            </p:extLst>
          </p:nvPr>
        </p:nvGraphicFramePr>
        <p:xfrm>
          <a:off x="981845" y="5164468"/>
          <a:ext cx="7584445" cy="47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pole tekstowe 33">
            <a:extLst>
              <a:ext uri="{FF2B5EF4-FFF2-40B4-BE49-F238E27FC236}">
                <a16:creationId xmlns:a16="http://schemas.microsoft.com/office/drawing/2014/main" id="{01A2A736-16EE-4187-A567-266A18A95DFC}"/>
              </a:ext>
            </a:extLst>
          </p:cNvPr>
          <p:cNvSpPr txBox="1"/>
          <p:nvPr/>
        </p:nvSpPr>
        <p:spPr>
          <a:xfrm>
            <a:off x="6430471" y="4989014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 dirty="0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978230BF-0B52-4070-B48C-61C697916703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0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 dirty="0">
                <a:latin typeface="+mn-lt"/>
              </a:rPr>
              <a:t>Odległość od terenów zielonych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A5. Jak daleko od Pana(i) domu znajduje się najbliższy teren zielony?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 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6C06B942-770F-4D1A-8A6C-1BEEFCB04532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F4097C4-93F3-49CA-BFF9-5E5B3AD9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0A4083B-8C05-457F-A799-1B1B37030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EDD0CAE-0B52-4BA7-A973-4B22B12A4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0D26EF-6789-44E6-826A-A184C2391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4882F7D6-9872-46E4-92AC-A7FEDA7C3A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15" name="Symbol zastępczy zawartości 4" descr="Odległość najbliższego terenu zielonego od domu. &#10;&#10;Wykres słupkowy skumulowany do 100% prezentuje odległość najbliższego terenu zielonego od domu respondentów (mniej niż 5 minut piechotą - 56%, 5-10 minut piechotą - 29%, 11-20 minut piechota - 8%, 21-30 minut piechotą - 3%, ponad 30 minut piechotą - 3%, nie wiem, trudno powiedzieć - 0,4%).">
            <a:extLst>
              <a:ext uri="{FF2B5EF4-FFF2-40B4-BE49-F238E27FC236}">
                <a16:creationId xmlns:a16="http://schemas.microsoft.com/office/drawing/2014/main" id="{66E92579-FCFD-4CB4-AC68-7E18E3D8E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671901"/>
              </p:ext>
            </p:extLst>
          </p:nvPr>
        </p:nvGraphicFramePr>
        <p:xfrm>
          <a:off x="1911058" y="593548"/>
          <a:ext cx="7584445" cy="418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DF08CF9A-133F-4110-AA9E-A2D6A146E87F}"/>
              </a:ext>
            </a:extLst>
          </p:cNvPr>
          <p:cNvSpPr/>
          <p:nvPr/>
        </p:nvSpPr>
        <p:spPr>
          <a:xfrm>
            <a:off x="7423877" y="1428339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0BD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solidFill>
                  <a:srgbClr val="90BD96"/>
                </a:solidFill>
              </a:rPr>
              <a:t>85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40CEAA9-2B90-4768-9D0E-938C14CA4935}"/>
              </a:ext>
            </a:extLst>
          </p:cNvPr>
          <p:cNvSpPr txBox="1"/>
          <p:nvPr/>
        </p:nvSpPr>
        <p:spPr>
          <a:xfrm>
            <a:off x="361716" y="1547051"/>
            <a:ext cx="1828653" cy="749141"/>
          </a:xfrm>
          <a:prstGeom prst="wedgeRoundRectCallout">
            <a:avLst>
              <a:gd name="adj1" fmla="val 59126"/>
              <a:gd name="adj2" fmla="val 8316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85% badanych</a:t>
            </a:r>
          </a:p>
          <a:p>
            <a:pPr marL="0" defTabSz="914400" rtl="0" eaLnBrk="1" fontAlgn="t" latinLnBrk="0" hangingPunct="1"/>
            <a:r>
              <a:rPr lang="pl-PL" sz="1000" i="1" dirty="0">
                <a:solidFill>
                  <a:schemeClr val="accent3"/>
                </a:solidFill>
                <a:latin typeface="Calibri" panose="020F0502020204030204" pitchFamily="34" charset="0"/>
              </a:rPr>
              <a:t>i</a:t>
            </a:r>
            <a:r>
              <a:rPr lang="pl-PL" sz="1000" i="1" u="none" strike="noStrike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dzie na najbliższy zielony teren </a:t>
            </a:r>
            <a:r>
              <a:rPr lang="pl-PL" sz="10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mniej niż </a:t>
            </a:r>
            <a:r>
              <a:rPr lang="pl-PL" sz="1000" b="1" i="1" u="none" strike="noStrike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10 minut</a:t>
            </a:r>
            <a:r>
              <a:rPr lang="pl-PL" sz="1000" i="1" u="none" strike="noStrike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2A9B0A5D-7719-489B-BFBC-DF1681C3FBCA}"/>
              </a:ext>
            </a:extLst>
          </p:cNvPr>
          <p:cNvGrpSpPr/>
          <p:nvPr/>
        </p:nvGrpSpPr>
        <p:grpSpPr>
          <a:xfrm>
            <a:off x="1830620" y="1870455"/>
            <a:ext cx="288468" cy="351680"/>
            <a:chOff x="3298825" y="3868738"/>
            <a:chExt cx="912813" cy="1112837"/>
          </a:xfrm>
          <a:solidFill>
            <a:srgbClr val="C4E99B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E27B005-003E-4965-9314-EEBC85847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825" y="3868738"/>
              <a:ext cx="912813" cy="1112837"/>
            </a:xfrm>
            <a:custGeom>
              <a:avLst/>
              <a:gdLst>
                <a:gd name="T0" fmla="*/ 741 w 1150"/>
                <a:gd name="T1" fmla="*/ 175 h 1402"/>
                <a:gd name="T2" fmla="*/ 773 w 1150"/>
                <a:gd name="T3" fmla="*/ 149 h 1402"/>
                <a:gd name="T4" fmla="*/ 776 w 1150"/>
                <a:gd name="T5" fmla="*/ 34 h 1402"/>
                <a:gd name="T6" fmla="*/ 750 w 1150"/>
                <a:gd name="T7" fmla="*/ 3 h 1402"/>
                <a:gd name="T8" fmla="*/ 409 w 1150"/>
                <a:gd name="T9" fmla="*/ 0 h 1402"/>
                <a:gd name="T10" fmla="*/ 377 w 1150"/>
                <a:gd name="T11" fmla="*/ 26 h 1402"/>
                <a:gd name="T12" fmla="*/ 374 w 1150"/>
                <a:gd name="T13" fmla="*/ 140 h 1402"/>
                <a:gd name="T14" fmla="*/ 400 w 1150"/>
                <a:gd name="T15" fmla="*/ 172 h 1402"/>
                <a:gd name="T16" fmla="*/ 496 w 1150"/>
                <a:gd name="T17" fmla="*/ 258 h 1402"/>
                <a:gd name="T18" fmla="*/ 370 w 1150"/>
                <a:gd name="T19" fmla="*/ 291 h 1402"/>
                <a:gd name="T20" fmla="*/ 257 w 1150"/>
                <a:gd name="T21" fmla="*/ 348 h 1402"/>
                <a:gd name="T22" fmla="*/ 161 w 1150"/>
                <a:gd name="T23" fmla="*/ 430 h 1402"/>
                <a:gd name="T24" fmla="*/ 83 w 1150"/>
                <a:gd name="T25" fmla="*/ 529 h 1402"/>
                <a:gd name="T26" fmla="*/ 30 w 1150"/>
                <a:gd name="T27" fmla="*/ 645 h 1402"/>
                <a:gd name="T28" fmla="*/ 3 w 1150"/>
                <a:gd name="T29" fmla="*/ 773 h 1402"/>
                <a:gd name="T30" fmla="*/ 3 w 1150"/>
                <a:gd name="T31" fmla="*/ 886 h 1402"/>
                <a:gd name="T32" fmla="*/ 34 w 1150"/>
                <a:gd name="T33" fmla="*/ 1025 h 1402"/>
                <a:gd name="T34" fmla="*/ 99 w 1150"/>
                <a:gd name="T35" fmla="*/ 1148 h 1402"/>
                <a:gd name="T36" fmla="*/ 188 w 1150"/>
                <a:gd name="T37" fmla="*/ 1253 h 1402"/>
                <a:gd name="T38" fmla="*/ 301 w 1150"/>
                <a:gd name="T39" fmla="*/ 1332 h 1402"/>
                <a:gd name="T40" fmla="*/ 432 w 1150"/>
                <a:gd name="T41" fmla="*/ 1383 h 1402"/>
                <a:gd name="T42" fmla="*/ 575 w 1150"/>
                <a:gd name="T43" fmla="*/ 1402 h 1402"/>
                <a:gd name="T44" fmla="*/ 691 w 1150"/>
                <a:gd name="T45" fmla="*/ 1391 h 1402"/>
                <a:gd name="T46" fmla="*/ 825 w 1150"/>
                <a:gd name="T47" fmla="*/ 1345 h 1402"/>
                <a:gd name="T48" fmla="*/ 941 w 1150"/>
                <a:gd name="T49" fmla="*/ 1270 h 1402"/>
                <a:gd name="T50" fmla="*/ 1035 w 1150"/>
                <a:gd name="T51" fmla="*/ 1171 h 1402"/>
                <a:gd name="T52" fmla="*/ 1104 w 1150"/>
                <a:gd name="T53" fmla="*/ 1051 h 1402"/>
                <a:gd name="T54" fmla="*/ 1143 w 1150"/>
                <a:gd name="T55" fmla="*/ 915 h 1402"/>
                <a:gd name="T56" fmla="*/ 1149 w 1150"/>
                <a:gd name="T57" fmla="*/ 800 h 1402"/>
                <a:gd name="T58" fmla="*/ 1128 w 1150"/>
                <a:gd name="T59" fmla="*/ 669 h 1402"/>
                <a:gd name="T60" fmla="*/ 1080 w 1150"/>
                <a:gd name="T61" fmla="*/ 552 h 1402"/>
                <a:gd name="T62" fmla="*/ 1007 w 1150"/>
                <a:gd name="T63" fmla="*/ 447 h 1402"/>
                <a:gd name="T64" fmla="*/ 913 w 1150"/>
                <a:gd name="T65" fmla="*/ 363 h 1402"/>
                <a:gd name="T66" fmla="*/ 803 w 1150"/>
                <a:gd name="T67" fmla="*/ 300 h 1402"/>
                <a:gd name="T68" fmla="*/ 680 w 1150"/>
                <a:gd name="T69" fmla="*/ 262 h 1402"/>
                <a:gd name="T70" fmla="*/ 553 w 1150"/>
                <a:gd name="T71" fmla="*/ 1256 h 1402"/>
                <a:gd name="T72" fmla="*/ 447 w 1150"/>
                <a:gd name="T73" fmla="*/ 1237 h 1402"/>
                <a:gd name="T74" fmla="*/ 353 w 1150"/>
                <a:gd name="T75" fmla="*/ 1194 h 1402"/>
                <a:gd name="T76" fmla="*/ 271 w 1150"/>
                <a:gd name="T77" fmla="*/ 1131 h 1402"/>
                <a:gd name="T78" fmla="*/ 208 w 1150"/>
                <a:gd name="T79" fmla="*/ 1049 h 1402"/>
                <a:gd name="T80" fmla="*/ 165 w 1150"/>
                <a:gd name="T81" fmla="*/ 955 h 1402"/>
                <a:gd name="T82" fmla="*/ 146 w 1150"/>
                <a:gd name="T83" fmla="*/ 849 h 1402"/>
                <a:gd name="T84" fmla="*/ 151 w 1150"/>
                <a:gd name="T85" fmla="*/ 761 h 1402"/>
                <a:gd name="T86" fmla="*/ 179 w 1150"/>
                <a:gd name="T87" fmla="*/ 659 h 1402"/>
                <a:gd name="T88" fmla="*/ 231 w 1150"/>
                <a:gd name="T89" fmla="*/ 571 h 1402"/>
                <a:gd name="T90" fmla="*/ 303 w 1150"/>
                <a:gd name="T91" fmla="*/ 496 h 1402"/>
                <a:gd name="T92" fmla="*/ 389 w 1150"/>
                <a:gd name="T93" fmla="*/ 440 h 1402"/>
                <a:gd name="T94" fmla="*/ 489 w 1150"/>
                <a:gd name="T95" fmla="*/ 407 h 1402"/>
                <a:gd name="T96" fmla="*/ 575 w 1150"/>
                <a:gd name="T97" fmla="*/ 397 h 1402"/>
                <a:gd name="T98" fmla="*/ 683 w 1150"/>
                <a:gd name="T99" fmla="*/ 411 h 1402"/>
                <a:gd name="T100" fmla="*/ 780 w 1150"/>
                <a:gd name="T101" fmla="*/ 450 h 1402"/>
                <a:gd name="T102" fmla="*/ 863 w 1150"/>
                <a:gd name="T103" fmla="*/ 509 h 1402"/>
                <a:gd name="T104" fmla="*/ 931 w 1150"/>
                <a:gd name="T105" fmla="*/ 586 h 1402"/>
                <a:gd name="T106" fmla="*/ 978 w 1150"/>
                <a:gd name="T107" fmla="*/ 679 h 1402"/>
                <a:gd name="T108" fmla="*/ 1002 w 1150"/>
                <a:gd name="T109" fmla="*/ 783 h 1402"/>
                <a:gd name="T110" fmla="*/ 1002 w 1150"/>
                <a:gd name="T111" fmla="*/ 870 h 1402"/>
                <a:gd name="T112" fmla="*/ 978 w 1150"/>
                <a:gd name="T113" fmla="*/ 975 h 1402"/>
                <a:gd name="T114" fmla="*/ 931 w 1150"/>
                <a:gd name="T115" fmla="*/ 1067 h 1402"/>
                <a:gd name="T116" fmla="*/ 863 w 1150"/>
                <a:gd name="T117" fmla="*/ 1144 h 1402"/>
                <a:gd name="T118" fmla="*/ 780 w 1150"/>
                <a:gd name="T119" fmla="*/ 1204 h 1402"/>
                <a:gd name="T120" fmla="*/ 683 w 1150"/>
                <a:gd name="T121" fmla="*/ 1243 h 1402"/>
                <a:gd name="T122" fmla="*/ 575 w 1150"/>
                <a:gd name="T123" fmla="*/ 1256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0" h="1402">
                  <a:moveTo>
                    <a:pt x="654" y="258"/>
                  </a:moveTo>
                  <a:lnTo>
                    <a:pt x="654" y="175"/>
                  </a:lnTo>
                  <a:lnTo>
                    <a:pt x="733" y="175"/>
                  </a:lnTo>
                  <a:lnTo>
                    <a:pt x="733" y="175"/>
                  </a:lnTo>
                  <a:lnTo>
                    <a:pt x="741" y="175"/>
                  </a:lnTo>
                  <a:lnTo>
                    <a:pt x="750" y="172"/>
                  </a:lnTo>
                  <a:lnTo>
                    <a:pt x="757" y="168"/>
                  </a:lnTo>
                  <a:lnTo>
                    <a:pt x="763" y="162"/>
                  </a:lnTo>
                  <a:lnTo>
                    <a:pt x="769" y="156"/>
                  </a:lnTo>
                  <a:lnTo>
                    <a:pt x="773" y="149"/>
                  </a:lnTo>
                  <a:lnTo>
                    <a:pt x="776" y="140"/>
                  </a:lnTo>
                  <a:lnTo>
                    <a:pt x="776" y="132"/>
                  </a:lnTo>
                  <a:lnTo>
                    <a:pt x="776" y="43"/>
                  </a:lnTo>
                  <a:lnTo>
                    <a:pt x="776" y="43"/>
                  </a:lnTo>
                  <a:lnTo>
                    <a:pt x="776" y="34"/>
                  </a:lnTo>
                  <a:lnTo>
                    <a:pt x="773" y="26"/>
                  </a:lnTo>
                  <a:lnTo>
                    <a:pt x="769" y="19"/>
                  </a:lnTo>
                  <a:lnTo>
                    <a:pt x="763" y="13"/>
                  </a:lnTo>
                  <a:lnTo>
                    <a:pt x="757" y="7"/>
                  </a:lnTo>
                  <a:lnTo>
                    <a:pt x="750" y="3"/>
                  </a:lnTo>
                  <a:lnTo>
                    <a:pt x="741" y="0"/>
                  </a:lnTo>
                  <a:lnTo>
                    <a:pt x="733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09" y="0"/>
                  </a:lnTo>
                  <a:lnTo>
                    <a:pt x="400" y="3"/>
                  </a:lnTo>
                  <a:lnTo>
                    <a:pt x="393" y="7"/>
                  </a:lnTo>
                  <a:lnTo>
                    <a:pt x="387" y="13"/>
                  </a:lnTo>
                  <a:lnTo>
                    <a:pt x="381" y="19"/>
                  </a:lnTo>
                  <a:lnTo>
                    <a:pt x="377" y="26"/>
                  </a:lnTo>
                  <a:lnTo>
                    <a:pt x="374" y="34"/>
                  </a:lnTo>
                  <a:lnTo>
                    <a:pt x="374" y="43"/>
                  </a:lnTo>
                  <a:lnTo>
                    <a:pt x="374" y="132"/>
                  </a:lnTo>
                  <a:lnTo>
                    <a:pt x="374" y="132"/>
                  </a:lnTo>
                  <a:lnTo>
                    <a:pt x="374" y="140"/>
                  </a:lnTo>
                  <a:lnTo>
                    <a:pt x="377" y="149"/>
                  </a:lnTo>
                  <a:lnTo>
                    <a:pt x="381" y="156"/>
                  </a:lnTo>
                  <a:lnTo>
                    <a:pt x="387" y="162"/>
                  </a:lnTo>
                  <a:lnTo>
                    <a:pt x="393" y="168"/>
                  </a:lnTo>
                  <a:lnTo>
                    <a:pt x="400" y="172"/>
                  </a:lnTo>
                  <a:lnTo>
                    <a:pt x="409" y="175"/>
                  </a:lnTo>
                  <a:lnTo>
                    <a:pt x="417" y="175"/>
                  </a:lnTo>
                  <a:lnTo>
                    <a:pt x="496" y="175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70" y="262"/>
                  </a:lnTo>
                  <a:lnTo>
                    <a:pt x="445" y="268"/>
                  </a:lnTo>
                  <a:lnTo>
                    <a:pt x="420" y="274"/>
                  </a:lnTo>
                  <a:lnTo>
                    <a:pt x="394" y="282"/>
                  </a:lnTo>
                  <a:lnTo>
                    <a:pt x="370" y="291"/>
                  </a:lnTo>
                  <a:lnTo>
                    <a:pt x="347" y="300"/>
                  </a:lnTo>
                  <a:lnTo>
                    <a:pt x="324" y="311"/>
                  </a:lnTo>
                  <a:lnTo>
                    <a:pt x="301" y="323"/>
                  </a:lnTo>
                  <a:lnTo>
                    <a:pt x="278" y="335"/>
                  </a:lnTo>
                  <a:lnTo>
                    <a:pt x="257" y="348"/>
                  </a:lnTo>
                  <a:lnTo>
                    <a:pt x="237" y="363"/>
                  </a:lnTo>
                  <a:lnTo>
                    <a:pt x="217" y="378"/>
                  </a:lnTo>
                  <a:lnTo>
                    <a:pt x="196" y="394"/>
                  </a:lnTo>
                  <a:lnTo>
                    <a:pt x="178" y="411"/>
                  </a:lnTo>
                  <a:lnTo>
                    <a:pt x="161" y="430"/>
                  </a:lnTo>
                  <a:lnTo>
                    <a:pt x="143" y="449"/>
                  </a:lnTo>
                  <a:lnTo>
                    <a:pt x="128" y="467"/>
                  </a:lnTo>
                  <a:lnTo>
                    <a:pt x="112" y="487"/>
                  </a:lnTo>
                  <a:lnTo>
                    <a:pt x="98" y="507"/>
                  </a:lnTo>
                  <a:lnTo>
                    <a:pt x="83" y="529"/>
                  </a:lnTo>
                  <a:lnTo>
                    <a:pt x="70" y="552"/>
                  </a:lnTo>
                  <a:lnTo>
                    <a:pt x="59" y="573"/>
                  </a:lnTo>
                  <a:lnTo>
                    <a:pt x="49" y="598"/>
                  </a:lnTo>
                  <a:lnTo>
                    <a:pt x="39" y="621"/>
                  </a:lnTo>
                  <a:lnTo>
                    <a:pt x="30" y="645"/>
                  </a:lnTo>
                  <a:lnTo>
                    <a:pt x="22" y="669"/>
                  </a:lnTo>
                  <a:lnTo>
                    <a:pt x="16" y="695"/>
                  </a:lnTo>
                  <a:lnTo>
                    <a:pt x="10" y="721"/>
                  </a:lnTo>
                  <a:lnTo>
                    <a:pt x="6" y="747"/>
                  </a:lnTo>
                  <a:lnTo>
                    <a:pt x="3" y="773"/>
                  </a:lnTo>
                  <a:lnTo>
                    <a:pt x="1" y="800"/>
                  </a:lnTo>
                  <a:lnTo>
                    <a:pt x="0" y="827"/>
                  </a:lnTo>
                  <a:lnTo>
                    <a:pt x="0" y="827"/>
                  </a:lnTo>
                  <a:lnTo>
                    <a:pt x="1" y="857"/>
                  </a:lnTo>
                  <a:lnTo>
                    <a:pt x="3" y="886"/>
                  </a:lnTo>
                  <a:lnTo>
                    <a:pt x="7" y="915"/>
                  </a:lnTo>
                  <a:lnTo>
                    <a:pt x="11" y="943"/>
                  </a:lnTo>
                  <a:lnTo>
                    <a:pt x="19" y="971"/>
                  </a:lnTo>
                  <a:lnTo>
                    <a:pt x="26" y="998"/>
                  </a:lnTo>
                  <a:lnTo>
                    <a:pt x="34" y="1025"/>
                  </a:lnTo>
                  <a:lnTo>
                    <a:pt x="46" y="1051"/>
                  </a:lnTo>
                  <a:lnTo>
                    <a:pt x="57" y="1077"/>
                  </a:lnTo>
                  <a:lnTo>
                    <a:pt x="70" y="1101"/>
                  </a:lnTo>
                  <a:lnTo>
                    <a:pt x="83" y="1125"/>
                  </a:lnTo>
                  <a:lnTo>
                    <a:pt x="99" y="1148"/>
                  </a:lnTo>
                  <a:lnTo>
                    <a:pt x="115" y="1171"/>
                  </a:lnTo>
                  <a:lnTo>
                    <a:pt x="132" y="1193"/>
                  </a:lnTo>
                  <a:lnTo>
                    <a:pt x="149" y="1213"/>
                  </a:lnTo>
                  <a:lnTo>
                    <a:pt x="169" y="1233"/>
                  </a:lnTo>
                  <a:lnTo>
                    <a:pt x="188" y="1253"/>
                  </a:lnTo>
                  <a:lnTo>
                    <a:pt x="209" y="1270"/>
                  </a:lnTo>
                  <a:lnTo>
                    <a:pt x="231" y="1287"/>
                  </a:lnTo>
                  <a:lnTo>
                    <a:pt x="254" y="1303"/>
                  </a:lnTo>
                  <a:lnTo>
                    <a:pt x="277" y="1319"/>
                  </a:lnTo>
                  <a:lnTo>
                    <a:pt x="301" y="1332"/>
                  </a:lnTo>
                  <a:lnTo>
                    <a:pt x="325" y="1345"/>
                  </a:lnTo>
                  <a:lnTo>
                    <a:pt x="351" y="1356"/>
                  </a:lnTo>
                  <a:lnTo>
                    <a:pt x="377" y="1366"/>
                  </a:lnTo>
                  <a:lnTo>
                    <a:pt x="404" y="1376"/>
                  </a:lnTo>
                  <a:lnTo>
                    <a:pt x="432" y="1383"/>
                  </a:lnTo>
                  <a:lnTo>
                    <a:pt x="459" y="1391"/>
                  </a:lnTo>
                  <a:lnTo>
                    <a:pt x="488" y="1395"/>
                  </a:lnTo>
                  <a:lnTo>
                    <a:pt x="516" y="1399"/>
                  </a:lnTo>
                  <a:lnTo>
                    <a:pt x="545" y="1401"/>
                  </a:lnTo>
                  <a:lnTo>
                    <a:pt x="575" y="1402"/>
                  </a:lnTo>
                  <a:lnTo>
                    <a:pt x="575" y="1402"/>
                  </a:lnTo>
                  <a:lnTo>
                    <a:pt x="605" y="1401"/>
                  </a:lnTo>
                  <a:lnTo>
                    <a:pt x="634" y="1399"/>
                  </a:lnTo>
                  <a:lnTo>
                    <a:pt x="662" y="1395"/>
                  </a:lnTo>
                  <a:lnTo>
                    <a:pt x="691" y="1391"/>
                  </a:lnTo>
                  <a:lnTo>
                    <a:pt x="718" y="1383"/>
                  </a:lnTo>
                  <a:lnTo>
                    <a:pt x="746" y="1376"/>
                  </a:lnTo>
                  <a:lnTo>
                    <a:pt x="773" y="1366"/>
                  </a:lnTo>
                  <a:lnTo>
                    <a:pt x="799" y="1356"/>
                  </a:lnTo>
                  <a:lnTo>
                    <a:pt x="825" y="1345"/>
                  </a:lnTo>
                  <a:lnTo>
                    <a:pt x="849" y="1332"/>
                  </a:lnTo>
                  <a:lnTo>
                    <a:pt x="873" y="1319"/>
                  </a:lnTo>
                  <a:lnTo>
                    <a:pt x="896" y="1303"/>
                  </a:lnTo>
                  <a:lnTo>
                    <a:pt x="919" y="1287"/>
                  </a:lnTo>
                  <a:lnTo>
                    <a:pt x="941" y="1270"/>
                  </a:lnTo>
                  <a:lnTo>
                    <a:pt x="962" y="1253"/>
                  </a:lnTo>
                  <a:lnTo>
                    <a:pt x="981" y="1233"/>
                  </a:lnTo>
                  <a:lnTo>
                    <a:pt x="1001" y="1213"/>
                  </a:lnTo>
                  <a:lnTo>
                    <a:pt x="1018" y="1193"/>
                  </a:lnTo>
                  <a:lnTo>
                    <a:pt x="1035" y="1171"/>
                  </a:lnTo>
                  <a:lnTo>
                    <a:pt x="1051" y="1148"/>
                  </a:lnTo>
                  <a:lnTo>
                    <a:pt x="1067" y="1125"/>
                  </a:lnTo>
                  <a:lnTo>
                    <a:pt x="1080" y="1101"/>
                  </a:lnTo>
                  <a:lnTo>
                    <a:pt x="1093" y="1077"/>
                  </a:lnTo>
                  <a:lnTo>
                    <a:pt x="1104" y="1051"/>
                  </a:lnTo>
                  <a:lnTo>
                    <a:pt x="1116" y="1025"/>
                  </a:lnTo>
                  <a:lnTo>
                    <a:pt x="1124" y="998"/>
                  </a:lnTo>
                  <a:lnTo>
                    <a:pt x="1131" y="971"/>
                  </a:lnTo>
                  <a:lnTo>
                    <a:pt x="1139" y="943"/>
                  </a:lnTo>
                  <a:lnTo>
                    <a:pt x="1143" y="915"/>
                  </a:lnTo>
                  <a:lnTo>
                    <a:pt x="1147" y="886"/>
                  </a:lnTo>
                  <a:lnTo>
                    <a:pt x="1149" y="857"/>
                  </a:lnTo>
                  <a:lnTo>
                    <a:pt x="1150" y="827"/>
                  </a:lnTo>
                  <a:lnTo>
                    <a:pt x="1150" y="827"/>
                  </a:lnTo>
                  <a:lnTo>
                    <a:pt x="1149" y="800"/>
                  </a:lnTo>
                  <a:lnTo>
                    <a:pt x="1147" y="773"/>
                  </a:lnTo>
                  <a:lnTo>
                    <a:pt x="1144" y="747"/>
                  </a:lnTo>
                  <a:lnTo>
                    <a:pt x="1140" y="721"/>
                  </a:lnTo>
                  <a:lnTo>
                    <a:pt x="1134" y="695"/>
                  </a:lnTo>
                  <a:lnTo>
                    <a:pt x="1128" y="669"/>
                  </a:lnTo>
                  <a:lnTo>
                    <a:pt x="1120" y="645"/>
                  </a:lnTo>
                  <a:lnTo>
                    <a:pt x="1111" y="621"/>
                  </a:lnTo>
                  <a:lnTo>
                    <a:pt x="1101" y="598"/>
                  </a:lnTo>
                  <a:lnTo>
                    <a:pt x="1091" y="573"/>
                  </a:lnTo>
                  <a:lnTo>
                    <a:pt x="1080" y="552"/>
                  </a:lnTo>
                  <a:lnTo>
                    <a:pt x="1067" y="529"/>
                  </a:lnTo>
                  <a:lnTo>
                    <a:pt x="1052" y="507"/>
                  </a:lnTo>
                  <a:lnTo>
                    <a:pt x="1038" y="487"/>
                  </a:lnTo>
                  <a:lnTo>
                    <a:pt x="1022" y="467"/>
                  </a:lnTo>
                  <a:lnTo>
                    <a:pt x="1007" y="447"/>
                  </a:lnTo>
                  <a:lnTo>
                    <a:pt x="989" y="430"/>
                  </a:lnTo>
                  <a:lnTo>
                    <a:pt x="972" y="411"/>
                  </a:lnTo>
                  <a:lnTo>
                    <a:pt x="954" y="394"/>
                  </a:lnTo>
                  <a:lnTo>
                    <a:pt x="933" y="378"/>
                  </a:lnTo>
                  <a:lnTo>
                    <a:pt x="913" y="363"/>
                  </a:lnTo>
                  <a:lnTo>
                    <a:pt x="893" y="348"/>
                  </a:lnTo>
                  <a:lnTo>
                    <a:pt x="872" y="335"/>
                  </a:lnTo>
                  <a:lnTo>
                    <a:pt x="849" y="323"/>
                  </a:lnTo>
                  <a:lnTo>
                    <a:pt x="826" y="311"/>
                  </a:lnTo>
                  <a:lnTo>
                    <a:pt x="803" y="300"/>
                  </a:lnTo>
                  <a:lnTo>
                    <a:pt x="780" y="291"/>
                  </a:lnTo>
                  <a:lnTo>
                    <a:pt x="756" y="282"/>
                  </a:lnTo>
                  <a:lnTo>
                    <a:pt x="730" y="274"/>
                  </a:lnTo>
                  <a:lnTo>
                    <a:pt x="705" y="268"/>
                  </a:lnTo>
                  <a:lnTo>
                    <a:pt x="680" y="262"/>
                  </a:lnTo>
                  <a:lnTo>
                    <a:pt x="654" y="258"/>
                  </a:lnTo>
                  <a:lnTo>
                    <a:pt x="654" y="258"/>
                  </a:lnTo>
                  <a:close/>
                  <a:moveTo>
                    <a:pt x="575" y="1256"/>
                  </a:moveTo>
                  <a:lnTo>
                    <a:pt x="575" y="1256"/>
                  </a:lnTo>
                  <a:lnTo>
                    <a:pt x="553" y="1256"/>
                  </a:lnTo>
                  <a:lnTo>
                    <a:pt x="531" y="1254"/>
                  </a:lnTo>
                  <a:lnTo>
                    <a:pt x="509" y="1251"/>
                  </a:lnTo>
                  <a:lnTo>
                    <a:pt x="489" y="1247"/>
                  </a:lnTo>
                  <a:lnTo>
                    <a:pt x="467" y="1243"/>
                  </a:lnTo>
                  <a:lnTo>
                    <a:pt x="447" y="1237"/>
                  </a:lnTo>
                  <a:lnTo>
                    <a:pt x="427" y="1230"/>
                  </a:lnTo>
                  <a:lnTo>
                    <a:pt x="407" y="1223"/>
                  </a:lnTo>
                  <a:lnTo>
                    <a:pt x="389" y="1214"/>
                  </a:lnTo>
                  <a:lnTo>
                    <a:pt x="370" y="1204"/>
                  </a:lnTo>
                  <a:lnTo>
                    <a:pt x="353" y="1194"/>
                  </a:lnTo>
                  <a:lnTo>
                    <a:pt x="336" y="1183"/>
                  </a:lnTo>
                  <a:lnTo>
                    <a:pt x="318" y="1171"/>
                  </a:lnTo>
                  <a:lnTo>
                    <a:pt x="303" y="1158"/>
                  </a:lnTo>
                  <a:lnTo>
                    <a:pt x="287" y="1144"/>
                  </a:lnTo>
                  <a:lnTo>
                    <a:pt x="271" y="1131"/>
                  </a:lnTo>
                  <a:lnTo>
                    <a:pt x="257" y="1115"/>
                  </a:lnTo>
                  <a:lnTo>
                    <a:pt x="244" y="1100"/>
                  </a:lnTo>
                  <a:lnTo>
                    <a:pt x="231" y="1084"/>
                  </a:lnTo>
                  <a:lnTo>
                    <a:pt x="219" y="1067"/>
                  </a:lnTo>
                  <a:lnTo>
                    <a:pt x="208" y="1049"/>
                  </a:lnTo>
                  <a:lnTo>
                    <a:pt x="198" y="1032"/>
                  </a:lnTo>
                  <a:lnTo>
                    <a:pt x="188" y="1014"/>
                  </a:lnTo>
                  <a:lnTo>
                    <a:pt x="179" y="993"/>
                  </a:lnTo>
                  <a:lnTo>
                    <a:pt x="172" y="975"/>
                  </a:lnTo>
                  <a:lnTo>
                    <a:pt x="165" y="955"/>
                  </a:lnTo>
                  <a:lnTo>
                    <a:pt x="159" y="935"/>
                  </a:lnTo>
                  <a:lnTo>
                    <a:pt x="155" y="913"/>
                  </a:lnTo>
                  <a:lnTo>
                    <a:pt x="151" y="892"/>
                  </a:lnTo>
                  <a:lnTo>
                    <a:pt x="148" y="870"/>
                  </a:lnTo>
                  <a:lnTo>
                    <a:pt x="146" y="849"/>
                  </a:lnTo>
                  <a:lnTo>
                    <a:pt x="146" y="827"/>
                  </a:lnTo>
                  <a:lnTo>
                    <a:pt x="146" y="827"/>
                  </a:lnTo>
                  <a:lnTo>
                    <a:pt x="146" y="804"/>
                  </a:lnTo>
                  <a:lnTo>
                    <a:pt x="148" y="783"/>
                  </a:lnTo>
                  <a:lnTo>
                    <a:pt x="151" y="761"/>
                  </a:lnTo>
                  <a:lnTo>
                    <a:pt x="155" y="741"/>
                  </a:lnTo>
                  <a:lnTo>
                    <a:pt x="159" y="720"/>
                  </a:lnTo>
                  <a:lnTo>
                    <a:pt x="165" y="700"/>
                  </a:lnTo>
                  <a:lnTo>
                    <a:pt x="172" y="679"/>
                  </a:lnTo>
                  <a:lnTo>
                    <a:pt x="179" y="659"/>
                  </a:lnTo>
                  <a:lnTo>
                    <a:pt x="188" y="641"/>
                  </a:lnTo>
                  <a:lnTo>
                    <a:pt x="198" y="622"/>
                  </a:lnTo>
                  <a:lnTo>
                    <a:pt x="208" y="605"/>
                  </a:lnTo>
                  <a:lnTo>
                    <a:pt x="219" y="586"/>
                  </a:lnTo>
                  <a:lnTo>
                    <a:pt x="231" y="571"/>
                  </a:lnTo>
                  <a:lnTo>
                    <a:pt x="244" y="553"/>
                  </a:lnTo>
                  <a:lnTo>
                    <a:pt x="257" y="539"/>
                  </a:lnTo>
                  <a:lnTo>
                    <a:pt x="271" y="523"/>
                  </a:lnTo>
                  <a:lnTo>
                    <a:pt x="287" y="509"/>
                  </a:lnTo>
                  <a:lnTo>
                    <a:pt x="303" y="496"/>
                  </a:lnTo>
                  <a:lnTo>
                    <a:pt x="318" y="483"/>
                  </a:lnTo>
                  <a:lnTo>
                    <a:pt x="336" y="472"/>
                  </a:lnTo>
                  <a:lnTo>
                    <a:pt x="353" y="460"/>
                  </a:lnTo>
                  <a:lnTo>
                    <a:pt x="370" y="450"/>
                  </a:lnTo>
                  <a:lnTo>
                    <a:pt x="389" y="440"/>
                  </a:lnTo>
                  <a:lnTo>
                    <a:pt x="407" y="431"/>
                  </a:lnTo>
                  <a:lnTo>
                    <a:pt x="427" y="424"/>
                  </a:lnTo>
                  <a:lnTo>
                    <a:pt x="447" y="417"/>
                  </a:lnTo>
                  <a:lnTo>
                    <a:pt x="467" y="411"/>
                  </a:lnTo>
                  <a:lnTo>
                    <a:pt x="489" y="407"/>
                  </a:lnTo>
                  <a:lnTo>
                    <a:pt x="509" y="403"/>
                  </a:lnTo>
                  <a:lnTo>
                    <a:pt x="531" y="400"/>
                  </a:lnTo>
                  <a:lnTo>
                    <a:pt x="553" y="399"/>
                  </a:lnTo>
                  <a:lnTo>
                    <a:pt x="575" y="397"/>
                  </a:lnTo>
                  <a:lnTo>
                    <a:pt x="575" y="397"/>
                  </a:lnTo>
                  <a:lnTo>
                    <a:pt x="597" y="399"/>
                  </a:lnTo>
                  <a:lnTo>
                    <a:pt x="619" y="400"/>
                  </a:lnTo>
                  <a:lnTo>
                    <a:pt x="641" y="403"/>
                  </a:lnTo>
                  <a:lnTo>
                    <a:pt x="661" y="407"/>
                  </a:lnTo>
                  <a:lnTo>
                    <a:pt x="683" y="411"/>
                  </a:lnTo>
                  <a:lnTo>
                    <a:pt x="703" y="417"/>
                  </a:lnTo>
                  <a:lnTo>
                    <a:pt x="723" y="424"/>
                  </a:lnTo>
                  <a:lnTo>
                    <a:pt x="743" y="431"/>
                  </a:lnTo>
                  <a:lnTo>
                    <a:pt x="761" y="440"/>
                  </a:lnTo>
                  <a:lnTo>
                    <a:pt x="780" y="450"/>
                  </a:lnTo>
                  <a:lnTo>
                    <a:pt x="797" y="460"/>
                  </a:lnTo>
                  <a:lnTo>
                    <a:pt x="814" y="472"/>
                  </a:lnTo>
                  <a:lnTo>
                    <a:pt x="832" y="483"/>
                  </a:lnTo>
                  <a:lnTo>
                    <a:pt x="847" y="496"/>
                  </a:lnTo>
                  <a:lnTo>
                    <a:pt x="863" y="509"/>
                  </a:lnTo>
                  <a:lnTo>
                    <a:pt x="879" y="523"/>
                  </a:lnTo>
                  <a:lnTo>
                    <a:pt x="893" y="539"/>
                  </a:lnTo>
                  <a:lnTo>
                    <a:pt x="906" y="553"/>
                  </a:lnTo>
                  <a:lnTo>
                    <a:pt x="919" y="571"/>
                  </a:lnTo>
                  <a:lnTo>
                    <a:pt x="931" y="586"/>
                  </a:lnTo>
                  <a:lnTo>
                    <a:pt x="942" y="605"/>
                  </a:lnTo>
                  <a:lnTo>
                    <a:pt x="952" y="622"/>
                  </a:lnTo>
                  <a:lnTo>
                    <a:pt x="962" y="641"/>
                  </a:lnTo>
                  <a:lnTo>
                    <a:pt x="971" y="659"/>
                  </a:lnTo>
                  <a:lnTo>
                    <a:pt x="978" y="679"/>
                  </a:lnTo>
                  <a:lnTo>
                    <a:pt x="985" y="700"/>
                  </a:lnTo>
                  <a:lnTo>
                    <a:pt x="991" y="720"/>
                  </a:lnTo>
                  <a:lnTo>
                    <a:pt x="995" y="741"/>
                  </a:lnTo>
                  <a:lnTo>
                    <a:pt x="999" y="761"/>
                  </a:lnTo>
                  <a:lnTo>
                    <a:pt x="1002" y="783"/>
                  </a:lnTo>
                  <a:lnTo>
                    <a:pt x="1004" y="804"/>
                  </a:lnTo>
                  <a:lnTo>
                    <a:pt x="1004" y="827"/>
                  </a:lnTo>
                  <a:lnTo>
                    <a:pt x="1004" y="827"/>
                  </a:lnTo>
                  <a:lnTo>
                    <a:pt x="1004" y="849"/>
                  </a:lnTo>
                  <a:lnTo>
                    <a:pt x="1002" y="870"/>
                  </a:lnTo>
                  <a:lnTo>
                    <a:pt x="999" y="892"/>
                  </a:lnTo>
                  <a:lnTo>
                    <a:pt x="995" y="913"/>
                  </a:lnTo>
                  <a:lnTo>
                    <a:pt x="991" y="935"/>
                  </a:lnTo>
                  <a:lnTo>
                    <a:pt x="985" y="955"/>
                  </a:lnTo>
                  <a:lnTo>
                    <a:pt x="978" y="975"/>
                  </a:lnTo>
                  <a:lnTo>
                    <a:pt x="971" y="993"/>
                  </a:lnTo>
                  <a:lnTo>
                    <a:pt x="962" y="1014"/>
                  </a:lnTo>
                  <a:lnTo>
                    <a:pt x="952" y="1032"/>
                  </a:lnTo>
                  <a:lnTo>
                    <a:pt x="942" y="1049"/>
                  </a:lnTo>
                  <a:lnTo>
                    <a:pt x="931" y="1067"/>
                  </a:lnTo>
                  <a:lnTo>
                    <a:pt x="919" y="1084"/>
                  </a:lnTo>
                  <a:lnTo>
                    <a:pt x="906" y="1100"/>
                  </a:lnTo>
                  <a:lnTo>
                    <a:pt x="893" y="1115"/>
                  </a:lnTo>
                  <a:lnTo>
                    <a:pt x="879" y="1131"/>
                  </a:lnTo>
                  <a:lnTo>
                    <a:pt x="863" y="1144"/>
                  </a:lnTo>
                  <a:lnTo>
                    <a:pt x="847" y="1158"/>
                  </a:lnTo>
                  <a:lnTo>
                    <a:pt x="832" y="1171"/>
                  </a:lnTo>
                  <a:lnTo>
                    <a:pt x="814" y="1183"/>
                  </a:lnTo>
                  <a:lnTo>
                    <a:pt x="797" y="1194"/>
                  </a:lnTo>
                  <a:lnTo>
                    <a:pt x="780" y="1204"/>
                  </a:lnTo>
                  <a:lnTo>
                    <a:pt x="761" y="1214"/>
                  </a:lnTo>
                  <a:lnTo>
                    <a:pt x="743" y="1223"/>
                  </a:lnTo>
                  <a:lnTo>
                    <a:pt x="723" y="1230"/>
                  </a:lnTo>
                  <a:lnTo>
                    <a:pt x="703" y="1237"/>
                  </a:lnTo>
                  <a:lnTo>
                    <a:pt x="683" y="1243"/>
                  </a:lnTo>
                  <a:lnTo>
                    <a:pt x="661" y="1247"/>
                  </a:lnTo>
                  <a:lnTo>
                    <a:pt x="641" y="1251"/>
                  </a:lnTo>
                  <a:lnTo>
                    <a:pt x="619" y="1254"/>
                  </a:lnTo>
                  <a:lnTo>
                    <a:pt x="597" y="1256"/>
                  </a:lnTo>
                  <a:lnTo>
                    <a:pt x="575" y="1256"/>
                  </a:lnTo>
                  <a:lnTo>
                    <a:pt x="575" y="1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1FCB13F-C4A7-4615-999E-2EC8A1D3F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4238625"/>
              <a:ext cx="80963" cy="279400"/>
            </a:xfrm>
            <a:custGeom>
              <a:avLst/>
              <a:gdLst>
                <a:gd name="T0" fmla="*/ 94 w 104"/>
                <a:gd name="T1" fmla="*/ 0 h 353"/>
                <a:gd name="T2" fmla="*/ 10 w 104"/>
                <a:gd name="T3" fmla="*/ 0 h 353"/>
                <a:gd name="T4" fmla="*/ 10 w 104"/>
                <a:gd name="T5" fmla="*/ 0 h 353"/>
                <a:gd name="T6" fmla="*/ 6 w 104"/>
                <a:gd name="T7" fmla="*/ 1 h 353"/>
                <a:gd name="T8" fmla="*/ 3 w 104"/>
                <a:gd name="T9" fmla="*/ 3 h 353"/>
                <a:gd name="T10" fmla="*/ 0 w 104"/>
                <a:gd name="T11" fmla="*/ 7 h 353"/>
                <a:gd name="T12" fmla="*/ 0 w 104"/>
                <a:gd name="T13" fmla="*/ 10 h 353"/>
                <a:gd name="T14" fmla="*/ 0 w 104"/>
                <a:gd name="T15" fmla="*/ 343 h 353"/>
                <a:gd name="T16" fmla="*/ 0 w 104"/>
                <a:gd name="T17" fmla="*/ 343 h 353"/>
                <a:gd name="T18" fmla="*/ 0 w 104"/>
                <a:gd name="T19" fmla="*/ 345 h 353"/>
                <a:gd name="T20" fmla="*/ 3 w 104"/>
                <a:gd name="T21" fmla="*/ 350 h 353"/>
                <a:gd name="T22" fmla="*/ 6 w 104"/>
                <a:gd name="T23" fmla="*/ 351 h 353"/>
                <a:gd name="T24" fmla="*/ 10 w 104"/>
                <a:gd name="T25" fmla="*/ 353 h 353"/>
                <a:gd name="T26" fmla="*/ 94 w 104"/>
                <a:gd name="T27" fmla="*/ 353 h 353"/>
                <a:gd name="T28" fmla="*/ 94 w 104"/>
                <a:gd name="T29" fmla="*/ 353 h 353"/>
                <a:gd name="T30" fmla="*/ 98 w 104"/>
                <a:gd name="T31" fmla="*/ 351 h 353"/>
                <a:gd name="T32" fmla="*/ 101 w 104"/>
                <a:gd name="T33" fmla="*/ 350 h 353"/>
                <a:gd name="T34" fmla="*/ 104 w 104"/>
                <a:gd name="T35" fmla="*/ 345 h 353"/>
                <a:gd name="T36" fmla="*/ 104 w 104"/>
                <a:gd name="T37" fmla="*/ 343 h 353"/>
                <a:gd name="T38" fmla="*/ 104 w 104"/>
                <a:gd name="T39" fmla="*/ 10 h 353"/>
                <a:gd name="T40" fmla="*/ 104 w 104"/>
                <a:gd name="T41" fmla="*/ 10 h 353"/>
                <a:gd name="T42" fmla="*/ 104 w 104"/>
                <a:gd name="T43" fmla="*/ 7 h 353"/>
                <a:gd name="T44" fmla="*/ 101 w 104"/>
                <a:gd name="T45" fmla="*/ 3 h 353"/>
                <a:gd name="T46" fmla="*/ 98 w 104"/>
                <a:gd name="T47" fmla="*/ 1 h 353"/>
                <a:gd name="T48" fmla="*/ 94 w 104"/>
                <a:gd name="T49" fmla="*/ 0 h 353"/>
                <a:gd name="T50" fmla="*/ 94 w 104"/>
                <a:gd name="T5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353">
                  <a:moveTo>
                    <a:pt x="9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3" y="350"/>
                  </a:lnTo>
                  <a:lnTo>
                    <a:pt x="6" y="351"/>
                  </a:lnTo>
                  <a:lnTo>
                    <a:pt x="10" y="353"/>
                  </a:lnTo>
                  <a:lnTo>
                    <a:pt x="94" y="353"/>
                  </a:lnTo>
                  <a:lnTo>
                    <a:pt x="94" y="353"/>
                  </a:lnTo>
                  <a:lnTo>
                    <a:pt x="98" y="351"/>
                  </a:lnTo>
                  <a:lnTo>
                    <a:pt x="101" y="350"/>
                  </a:lnTo>
                  <a:lnTo>
                    <a:pt x="104" y="345"/>
                  </a:lnTo>
                  <a:lnTo>
                    <a:pt x="104" y="343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7"/>
                  </a:lnTo>
                  <a:lnTo>
                    <a:pt x="101" y="3"/>
                  </a:lnTo>
                  <a:lnTo>
                    <a:pt x="98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232F154-11B1-4F9C-811D-6B9D9AB2EE29}"/>
              </a:ext>
            </a:extLst>
          </p:cNvPr>
          <p:cNvSpPr/>
          <p:nvPr/>
        </p:nvSpPr>
        <p:spPr>
          <a:xfrm>
            <a:off x="545066" y="3124745"/>
            <a:ext cx="8034820" cy="2288363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Symbol zastępczy zawartości 4">
            <a:extLst>
              <a:ext uri="{FF2B5EF4-FFF2-40B4-BE49-F238E27FC236}">
                <a16:creationId xmlns:a16="http://schemas.microsoft.com/office/drawing/2014/main" id="{6466F4B1-B45B-4940-92C3-36A6F922F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455973"/>
              </p:ext>
            </p:extLst>
          </p:nvPr>
        </p:nvGraphicFramePr>
        <p:xfrm>
          <a:off x="554590" y="3007155"/>
          <a:ext cx="8034820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78AFE6A-819B-487F-A684-3D976C418C7B}"/>
              </a:ext>
            </a:extLst>
          </p:cNvPr>
          <p:cNvSpPr txBox="1"/>
          <p:nvPr/>
        </p:nvSpPr>
        <p:spPr>
          <a:xfrm>
            <a:off x="2537848" y="3353769"/>
            <a:ext cx="18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Wielkość miejscowości</a:t>
            </a: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DFCC3709-BABE-4BA4-AC14-7E8281A6518E}"/>
              </a:ext>
            </a:extLst>
          </p:cNvPr>
          <p:cNvGrpSpPr/>
          <p:nvPr/>
        </p:nvGrpSpPr>
        <p:grpSpPr>
          <a:xfrm>
            <a:off x="2251490" y="3287991"/>
            <a:ext cx="273920" cy="339778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73C81626-1444-406C-A431-7073748C3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3425917A-D75A-4932-9FC9-FF8D385C6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CEB0B74-C81D-4425-8E3B-686229B70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DAE1A71-763F-4A17-AAF0-B31046245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E319F57E-1708-4B10-B2B9-BF7F9DE50BB8}"/>
              </a:ext>
            </a:extLst>
          </p:cNvPr>
          <p:cNvSpPr/>
          <p:nvPr/>
        </p:nvSpPr>
        <p:spPr>
          <a:xfrm>
            <a:off x="7106896" y="3701110"/>
            <a:ext cx="401507" cy="154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0BD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rgbClr val="90BD96"/>
                </a:solidFill>
              </a:rPr>
              <a:t>86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17470837-16DC-4D81-9937-3175E9EF236D}"/>
              </a:ext>
            </a:extLst>
          </p:cNvPr>
          <p:cNvSpPr/>
          <p:nvPr/>
        </p:nvSpPr>
        <p:spPr>
          <a:xfrm>
            <a:off x="7468224" y="4007740"/>
            <a:ext cx="401507" cy="154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0BD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rgbClr val="90BD96"/>
                </a:solidFill>
              </a:rPr>
              <a:t>92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80AB086-1C72-49E2-BCCF-52092910A146}"/>
              </a:ext>
            </a:extLst>
          </p:cNvPr>
          <p:cNvSpPr/>
          <p:nvPr/>
        </p:nvSpPr>
        <p:spPr>
          <a:xfrm>
            <a:off x="7120985" y="4302003"/>
            <a:ext cx="401507" cy="154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0BD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rgbClr val="90BD96"/>
                </a:solidFill>
              </a:rPr>
              <a:t>87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2EC44BEC-D822-4325-8A24-B2EEC97BD25A}"/>
              </a:ext>
            </a:extLst>
          </p:cNvPr>
          <p:cNvSpPr/>
          <p:nvPr/>
        </p:nvSpPr>
        <p:spPr>
          <a:xfrm>
            <a:off x="6698925" y="4585574"/>
            <a:ext cx="401507" cy="154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0BD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rgbClr val="90BD96"/>
                </a:solidFill>
              </a:rPr>
              <a:t>77</a:t>
            </a:r>
          </a:p>
        </p:txBody>
      </p:sp>
      <p:sp>
        <p:nvSpPr>
          <p:cNvPr id="55" name="Prostokąt: zaokrąglone rogi 54">
            <a:extLst>
              <a:ext uri="{FF2B5EF4-FFF2-40B4-BE49-F238E27FC236}">
                <a16:creationId xmlns:a16="http://schemas.microsoft.com/office/drawing/2014/main" id="{163D5121-44A6-4E82-B808-3BAFACB93F70}"/>
              </a:ext>
            </a:extLst>
          </p:cNvPr>
          <p:cNvSpPr/>
          <p:nvPr/>
        </p:nvSpPr>
        <p:spPr>
          <a:xfrm>
            <a:off x="7060271" y="4861673"/>
            <a:ext cx="401507" cy="154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0BD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rgbClr val="90BD96"/>
                </a:solidFill>
              </a:rPr>
              <a:t>84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F05907EB-599D-4FC1-B54D-46DE1EE2771E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upa 140">
            <a:extLst>
              <a:ext uri="{FF2B5EF4-FFF2-40B4-BE49-F238E27FC236}">
                <a16:creationId xmlns:a16="http://schemas.microsoft.com/office/drawing/2014/main" id="{A5E8D5DA-C31B-42F1-8C1E-8D5507F1B2B0}"/>
              </a:ext>
            </a:extLst>
          </p:cNvPr>
          <p:cNvGrpSpPr/>
          <p:nvPr/>
        </p:nvGrpSpPr>
        <p:grpSpPr>
          <a:xfrm>
            <a:off x="3842736" y="1372878"/>
            <a:ext cx="3774171" cy="3506328"/>
            <a:chOff x="3554491" y="1892154"/>
            <a:chExt cx="3774171" cy="3506328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4B24B51C-6356-499E-98C8-616B475E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54" y="2124286"/>
              <a:ext cx="853856" cy="1250753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C4E9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444EAFB8-DE87-49C8-AFA0-832C8BA58175}"/>
                </a:ext>
              </a:extLst>
            </p:cNvPr>
            <p:cNvGrpSpPr/>
            <p:nvPr/>
          </p:nvGrpSpPr>
          <p:grpSpPr>
            <a:xfrm>
              <a:off x="4537400" y="1892154"/>
              <a:ext cx="2150873" cy="1507233"/>
              <a:chOff x="1821415" y="1558413"/>
              <a:chExt cx="2448872" cy="1716059"/>
            </a:xfrm>
            <a:solidFill>
              <a:srgbClr val="56445E"/>
            </a:solidFill>
          </p:grpSpPr>
          <p:grpSp>
            <p:nvGrpSpPr>
              <p:cNvPr id="74" name="Grupa 73">
                <a:extLst>
                  <a:ext uri="{FF2B5EF4-FFF2-40B4-BE49-F238E27FC236}">
                    <a16:creationId xmlns:a16="http://schemas.microsoft.com/office/drawing/2014/main" id="{4F4A5644-FD3E-4A57-AAA8-A3DB810EE51E}"/>
                  </a:ext>
                </a:extLst>
              </p:cNvPr>
              <p:cNvGrpSpPr/>
              <p:nvPr/>
            </p:nvGrpSpPr>
            <p:grpSpPr>
              <a:xfrm>
                <a:off x="1821415" y="1558413"/>
                <a:ext cx="2448872" cy="1716059"/>
                <a:chOff x="1821415" y="1558413"/>
                <a:chExt cx="2448872" cy="1716059"/>
              </a:xfrm>
              <a:grpFill/>
            </p:grpSpPr>
            <p:sp>
              <p:nvSpPr>
                <p:cNvPr id="91" name="Freeform 12">
                  <a:extLst>
                    <a:ext uri="{FF2B5EF4-FFF2-40B4-BE49-F238E27FC236}">
                      <a16:creationId xmlns:a16="http://schemas.microsoft.com/office/drawing/2014/main" id="{77DEA4BC-BF8C-4038-9725-400A56BAA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415" y="1558413"/>
                  <a:ext cx="1177307" cy="887138"/>
                </a:xfrm>
                <a:custGeom>
                  <a:avLst/>
                  <a:gdLst>
                    <a:gd name="T0" fmla="*/ 302 w 1274"/>
                    <a:gd name="T1" fmla="*/ 891 h 960"/>
                    <a:gd name="T2" fmla="*/ 346 w 1274"/>
                    <a:gd name="T3" fmla="*/ 863 h 960"/>
                    <a:gd name="T4" fmla="*/ 387 w 1274"/>
                    <a:gd name="T5" fmla="*/ 863 h 960"/>
                    <a:gd name="T6" fmla="*/ 423 w 1274"/>
                    <a:gd name="T7" fmla="*/ 873 h 960"/>
                    <a:gd name="T8" fmla="*/ 437 w 1274"/>
                    <a:gd name="T9" fmla="*/ 863 h 960"/>
                    <a:gd name="T10" fmla="*/ 459 w 1274"/>
                    <a:gd name="T11" fmla="*/ 833 h 960"/>
                    <a:gd name="T12" fmla="*/ 558 w 1274"/>
                    <a:gd name="T13" fmla="*/ 779 h 960"/>
                    <a:gd name="T14" fmla="*/ 628 w 1274"/>
                    <a:gd name="T15" fmla="*/ 763 h 960"/>
                    <a:gd name="T16" fmla="*/ 660 w 1274"/>
                    <a:gd name="T17" fmla="*/ 769 h 960"/>
                    <a:gd name="T18" fmla="*/ 698 w 1274"/>
                    <a:gd name="T19" fmla="*/ 791 h 960"/>
                    <a:gd name="T20" fmla="*/ 793 w 1274"/>
                    <a:gd name="T21" fmla="*/ 815 h 960"/>
                    <a:gd name="T22" fmla="*/ 865 w 1274"/>
                    <a:gd name="T23" fmla="*/ 827 h 960"/>
                    <a:gd name="T24" fmla="*/ 908 w 1274"/>
                    <a:gd name="T25" fmla="*/ 853 h 960"/>
                    <a:gd name="T26" fmla="*/ 962 w 1274"/>
                    <a:gd name="T27" fmla="*/ 887 h 960"/>
                    <a:gd name="T28" fmla="*/ 1026 w 1274"/>
                    <a:gd name="T29" fmla="*/ 899 h 960"/>
                    <a:gd name="T30" fmla="*/ 1037 w 1274"/>
                    <a:gd name="T31" fmla="*/ 869 h 960"/>
                    <a:gd name="T32" fmla="*/ 1059 w 1274"/>
                    <a:gd name="T33" fmla="*/ 839 h 960"/>
                    <a:gd name="T34" fmla="*/ 1155 w 1274"/>
                    <a:gd name="T35" fmla="*/ 749 h 960"/>
                    <a:gd name="T36" fmla="*/ 1218 w 1274"/>
                    <a:gd name="T37" fmla="*/ 708 h 960"/>
                    <a:gd name="T38" fmla="*/ 1274 w 1274"/>
                    <a:gd name="T39" fmla="*/ 678 h 960"/>
                    <a:gd name="T40" fmla="*/ 1258 w 1274"/>
                    <a:gd name="T41" fmla="*/ 652 h 960"/>
                    <a:gd name="T42" fmla="*/ 1179 w 1274"/>
                    <a:gd name="T43" fmla="*/ 624 h 960"/>
                    <a:gd name="T44" fmla="*/ 1125 w 1274"/>
                    <a:gd name="T45" fmla="*/ 559 h 960"/>
                    <a:gd name="T46" fmla="*/ 1107 w 1274"/>
                    <a:gd name="T47" fmla="*/ 513 h 960"/>
                    <a:gd name="T48" fmla="*/ 1111 w 1274"/>
                    <a:gd name="T49" fmla="*/ 469 h 960"/>
                    <a:gd name="T50" fmla="*/ 1133 w 1274"/>
                    <a:gd name="T51" fmla="*/ 417 h 960"/>
                    <a:gd name="T52" fmla="*/ 1133 w 1274"/>
                    <a:gd name="T53" fmla="*/ 364 h 960"/>
                    <a:gd name="T54" fmla="*/ 1087 w 1274"/>
                    <a:gd name="T55" fmla="*/ 340 h 960"/>
                    <a:gd name="T56" fmla="*/ 1018 w 1274"/>
                    <a:gd name="T57" fmla="*/ 336 h 960"/>
                    <a:gd name="T58" fmla="*/ 918 w 1274"/>
                    <a:gd name="T59" fmla="*/ 342 h 960"/>
                    <a:gd name="T60" fmla="*/ 865 w 1274"/>
                    <a:gd name="T61" fmla="*/ 330 h 960"/>
                    <a:gd name="T62" fmla="*/ 829 w 1274"/>
                    <a:gd name="T63" fmla="*/ 272 h 960"/>
                    <a:gd name="T64" fmla="*/ 823 w 1274"/>
                    <a:gd name="T65" fmla="*/ 217 h 960"/>
                    <a:gd name="T66" fmla="*/ 799 w 1274"/>
                    <a:gd name="T67" fmla="*/ 161 h 960"/>
                    <a:gd name="T68" fmla="*/ 765 w 1274"/>
                    <a:gd name="T69" fmla="*/ 105 h 960"/>
                    <a:gd name="T70" fmla="*/ 765 w 1274"/>
                    <a:gd name="T71" fmla="*/ 66 h 960"/>
                    <a:gd name="T72" fmla="*/ 952 w 1274"/>
                    <a:gd name="T73" fmla="*/ 205 h 960"/>
                    <a:gd name="T74" fmla="*/ 940 w 1274"/>
                    <a:gd name="T75" fmla="*/ 137 h 960"/>
                    <a:gd name="T76" fmla="*/ 894 w 1274"/>
                    <a:gd name="T77" fmla="*/ 82 h 960"/>
                    <a:gd name="T78" fmla="*/ 793 w 1274"/>
                    <a:gd name="T79" fmla="*/ 16 h 960"/>
                    <a:gd name="T80" fmla="*/ 688 w 1274"/>
                    <a:gd name="T81" fmla="*/ 2 h 960"/>
                    <a:gd name="T82" fmla="*/ 523 w 1274"/>
                    <a:gd name="T83" fmla="*/ 4 h 960"/>
                    <a:gd name="T84" fmla="*/ 358 w 1274"/>
                    <a:gd name="T85" fmla="*/ 16 h 960"/>
                    <a:gd name="T86" fmla="*/ 322 w 1274"/>
                    <a:gd name="T87" fmla="*/ 36 h 960"/>
                    <a:gd name="T88" fmla="*/ 296 w 1274"/>
                    <a:gd name="T89" fmla="*/ 60 h 960"/>
                    <a:gd name="T90" fmla="*/ 244 w 1274"/>
                    <a:gd name="T91" fmla="*/ 76 h 960"/>
                    <a:gd name="T92" fmla="*/ 26 w 1274"/>
                    <a:gd name="T93" fmla="*/ 173 h 960"/>
                    <a:gd name="T94" fmla="*/ 26 w 1274"/>
                    <a:gd name="T95" fmla="*/ 175 h 960"/>
                    <a:gd name="T96" fmla="*/ 59 w 1274"/>
                    <a:gd name="T97" fmla="*/ 376 h 960"/>
                    <a:gd name="T98" fmla="*/ 30 w 1274"/>
                    <a:gd name="T99" fmla="*/ 429 h 960"/>
                    <a:gd name="T100" fmla="*/ 4 w 1274"/>
                    <a:gd name="T101" fmla="*/ 445 h 960"/>
                    <a:gd name="T102" fmla="*/ 32 w 1274"/>
                    <a:gd name="T103" fmla="*/ 495 h 960"/>
                    <a:gd name="T104" fmla="*/ 41 w 1274"/>
                    <a:gd name="T105" fmla="*/ 573 h 960"/>
                    <a:gd name="T106" fmla="*/ 55 w 1274"/>
                    <a:gd name="T107" fmla="*/ 608 h 960"/>
                    <a:gd name="T108" fmla="*/ 81 w 1274"/>
                    <a:gd name="T109" fmla="*/ 646 h 960"/>
                    <a:gd name="T110" fmla="*/ 83 w 1274"/>
                    <a:gd name="T111" fmla="*/ 706 h 960"/>
                    <a:gd name="T112" fmla="*/ 59 w 1274"/>
                    <a:gd name="T113" fmla="*/ 746 h 960"/>
                    <a:gd name="T114" fmla="*/ 45 w 1274"/>
                    <a:gd name="T115" fmla="*/ 829 h 960"/>
                    <a:gd name="T116" fmla="*/ 59 w 1274"/>
                    <a:gd name="T117" fmla="*/ 879 h 960"/>
                    <a:gd name="T118" fmla="*/ 133 w 1274"/>
                    <a:gd name="T119" fmla="*/ 938 h 960"/>
                    <a:gd name="T120" fmla="*/ 179 w 1274"/>
                    <a:gd name="T121" fmla="*/ 956 h 960"/>
                    <a:gd name="T122" fmla="*/ 242 w 1274"/>
                    <a:gd name="T123" fmla="*/ 958 h 960"/>
                    <a:gd name="T124" fmla="*/ 282 w 1274"/>
                    <a:gd name="T125" fmla="*/ 92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4" h="960">
                      <a:moveTo>
                        <a:pt x="282" y="920"/>
                      </a:moveTo>
                      <a:lnTo>
                        <a:pt x="282" y="920"/>
                      </a:lnTo>
                      <a:lnTo>
                        <a:pt x="292" y="905"/>
                      </a:lnTo>
                      <a:lnTo>
                        <a:pt x="302" y="891"/>
                      </a:lnTo>
                      <a:lnTo>
                        <a:pt x="314" y="881"/>
                      </a:lnTo>
                      <a:lnTo>
                        <a:pt x="324" y="873"/>
                      </a:lnTo>
                      <a:lnTo>
                        <a:pt x="336" y="867"/>
                      </a:lnTo>
                      <a:lnTo>
                        <a:pt x="346" y="863"/>
                      </a:lnTo>
                      <a:lnTo>
                        <a:pt x="358" y="861"/>
                      </a:lnTo>
                      <a:lnTo>
                        <a:pt x="367" y="861"/>
                      </a:lnTo>
                      <a:lnTo>
                        <a:pt x="367" y="861"/>
                      </a:lnTo>
                      <a:lnTo>
                        <a:pt x="387" y="863"/>
                      </a:lnTo>
                      <a:lnTo>
                        <a:pt x="407" y="869"/>
                      </a:lnTo>
                      <a:lnTo>
                        <a:pt x="407" y="869"/>
                      </a:lnTo>
                      <a:lnTo>
                        <a:pt x="417" y="873"/>
                      </a:lnTo>
                      <a:lnTo>
                        <a:pt x="423" y="873"/>
                      </a:lnTo>
                      <a:lnTo>
                        <a:pt x="423" y="873"/>
                      </a:lnTo>
                      <a:lnTo>
                        <a:pt x="425" y="873"/>
                      </a:lnTo>
                      <a:lnTo>
                        <a:pt x="431" y="871"/>
                      </a:lnTo>
                      <a:lnTo>
                        <a:pt x="437" y="863"/>
                      </a:lnTo>
                      <a:lnTo>
                        <a:pt x="445" y="849"/>
                      </a:lnTo>
                      <a:lnTo>
                        <a:pt x="445" y="849"/>
                      </a:lnTo>
                      <a:lnTo>
                        <a:pt x="451" y="841"/>
                      </a:lnTo>
                      <a:lnTo>
                        <a:pt x="459" y="833"/>
                      </a:lnTo>
                      <a:lnTo>
                        <a:pt x="477" y="817"/>
                      </a:lnTo>
                      <a:lnTo>
                        <a:pt x="503" y="803"/>
                      </a:lnTo>
                      <a:lnTo>
                        <a:pt x="529" y="789"/>
                      </a:lnTo>
                      <a:lnTo>
                        <a:pt x="558" y="779"/>
                      </a:lnTo>
                      <a:lnTo>
                        <a:pt x="584" y="771"/>
                      </a:lnTo>
                      <a:lnTo>
                        <a:pt x="608" y="765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40" y="763"/>
                      </a:lnTo>
                      <a:lnTo>
                        <a:pt x="652" y="767"/>
                      </a:lnTo>
                      <a:lnTo>
                        <a:pt x="660" y="769"/>
                      </a:lnTo>
                      <a:lnTo>
                        <a:pt x="670" y="775"/>
                      </a:lnTo>
                      <a:lnTo>
                        <a:pt x="670" y="775"/>
                      </a:lnTo>
                      <a:lnTo>
                        <a:pt x="682" y="785"/>
                      </a:lnTo>
                      <a:lnTo>
                        <a:pt x="698" y="791"/>
                      </a:lnTo>
                      <a:lnTo>
                        <a:pt x="711" y="797"/>
                      </a:lnTo>
                      <a:lnTo>
                        <a:pt x="727" y="803"/>
                      </a:lnTo>
                      <a:lnTo>
                        <a:pt x="759" y="809"/>
                      </a:lnTo>
                      <a:lnTo>
                        <a:pt x="793" y="815"/>
                      </a:lnTo>
                      <a:lnTo>
                        <a:pt x="793" y="815"/>
                      </a:lnTo>
                      <a:lnTo>
                        <a:pt x="849" y="823"/>
                      </a:lnTo>
                      <a:lnTo>
                        <a:pt x="849" y="823"/>
                      </a:lnTo>
                      <a:lnTo>
                        <a:pt x="865" y="827"/>
                      </a:lnTo>
                      <a:lnTo>
                        <a:pt x="880" y="833"/>
                      </a:lnTo>
                      <a:lnTo>
                        <a:pt x="896" y="841"/>
                      </a:lnTo>
                      <a:lnTo>
                        <a:pt x="908" y="853"/>
                      </a:lnTo>
                      <a:lnTo>
                        <a:pt x="908" y="853"/>
                      </a:lnTo>
                      <a:lnTo>
                        <a:pt x="920" y="865"/>
                      </a:lnTo>
                      <a:lnTo>
                        <a:pt x="934" y="873"/>
                      </a:lnTo>
                      <a:lnTo>
                        <a:pt x="946" y="881"/>
                      </a:lnTo>
                      <a:lnTo>
                        <a:pt x="962" y="887"/>
                      </a:lnTo>
                      <a:lnTo>
                        <a:pt x="976" y="891"/>
                      </a:lnTo>
                      <a:lnTo>
                        <a:pt x="992" y="895"/>
                      </a:lnTo>
                      <a:lnTo>
                        <a:pt x="1026" y="899"/>
                      </a:lnTo>
                      <a:lnTo>
                        <a:pt x="1026" y="899"/>
                      </a:lnTo>
                      <a:lnTo>
                        <a:pt x="1030" y="891"/>
                      </a:lnTo>
                      <a:lnTo>
                        <a:pt x="1033" y="881"/>
                      </a:lnTo>
                      <a:lnTo>
                        <a:pt x="1033" y="881"/>
                      </a:lnTo>
                      <a:lnTo>
                        <a:pt x="1037" y="869"/>
                      </a:lnTo>
                      <a:lnTo>
                        <a:pt x="1043" y="857"/>
                      </a:lnTo>
                      <a:lnTo>
                        <a:pt x="1051" y="847"/>
                      </a:lnTo>
                      <a:lnTo>
                        <a:pt x="1059" y="839"/>
                      </a:lnTo>
                      <a:lnTo>
                        <a:pt x="1059" y="839"/>
                      </a:lnTo>
                      <a:lnTo>
                        <a:pt x="1081" y="823"/>
                      </a:lnTo>
                      <a:lnTo>
                        <a:pt x="1099" y="805"/>
                      </a:lnTo>
                      <a:lnTo>
                        <a:pt x="1135" y="767"/>
                      </a:lnTo>
                      <a:lnTo>
                        <a:pt x="1155" y="749"/>
                      </a:lnTo>
                      <a:lnTo>
                        <a:pt x="1173" y="734"/>
                      </a:lnTo>
                      <a:lnTo>
                        <a:pt x="1195" y="720"/>
                      </a:lnTo>
                      <a:lnTo>
                        <a:pt x="1218" y="708"/>
                      </a:lnTo>
                      <a:lnTo>
                        <a:pt x="1218" y="708"/>
                      </a:lnTo>
                      <a:lnTo>
                        <a:pt x="1232" y="702"/>
                      </a:lnTo>
                      <a:lnTo>
                        <a:pt x="1246" y="694"/>
                      </a:lnTo>
                      <a:lnTo>
                        <a:pt x="1274" y="678"/>
                      </a:lnTo>
                      <a:lnTo>
                        <a:pt x="1274" y="678"/>
                      </a:lnTo>
                      <a:lnTo>
                        <a:pt x="1264" y="652"/>
                      </a:lnTo>
                      <a:lnTo>
                        <a:pt x="1264" y="652"/>
                      </a:lnTo>
                      <a:lnTo>
                        <a:pt x="1258" y="652"/>
                      </a:lnTo>
                      <a:lnTo>
                        <a:pt x="1258" y="652"/>
                      </a:lnTo>
                      <a:lnTo>
                        <a:pt x="1234" y="650"/>
                      </a:lnTo>
                      <a:lnTo>
                        <a:pt x="1212" y="644"/>
                      </a:lnTo>
                      <a:lnTo>
                        <a:pt x="1195" y="636"/>
                      </a:lnTo>
                      <a:lnTo>
                        <a:pt x="1179" y="624"/>
                      </a:lnTo>
                      <a:lnTo>
                        <a:pt x="1163" y="610"/>
                      </a:lnTo>
                      <a:lnTo>
                        <a:pt x="1149" y="594"/>
                      </a:lnTo>
                      <a:lnTo>
                        <a:pt x="1137" y="577"/>
                      </a:lnTo>
                      <a:lnTo>
                        <a:pt x="1125" y="559"/>
                      </a:lnTo>
                      <a:lnTo>
                        <a:pt x="1125" y="559"/>
                      </a:lnTo>
                      <a:lnTo>
                        <a:pt x="1113" y="535"/>
                      </a:lnTo>
                      <a:lnTo>
                        <a:pt x="1109" y="525"/>
                      </a:lnTo>
                      <a:lnTo>
                        <a:pt x="1107" y="513"/>
                      </a:lnTo>
                      <a:lnTo>
                        <a:pt x="1105" y="503"/>
                      </a:lnTo>
                      <a:lnTo>
                        <a:pt x="1105" y="493"/>
                      </a:lnTo>
                      <a:lnTo>
                        <a:pt x="1107" y="481"/>
                      </a:lnTo>
                      <a:lnTo>
                        <a:pt x="1111" y="469"/>
                      </a:lnTo>
                      <a:lnTo>
                        <a:pt x="1111" y="469"/>
                      </a:lnTo>
                      <a:lnTo>
                        <a:pt x="1123" y="443"/>
                      </a:lnTo>
                      <a:lnTo>
                        <a:pt x="1133" y="417"/>
                      </a:lnTo>
                      <a:lnTo>
                        <a:pt x="1133" y="417"/>
                      </a:lnTo>
                      <a:lnTo>
                        <a:pt x="1139" y="402"/>
                      </a:lnTo>
                      <a:lnTo>
                        <a:pt x="1139" y="388"/>
                      </a:lnTo>
                      <a:lnTo>
                        <a:pt x="1139" y="376"/>
                      </a:lnTo>
                      <a:lnTo>
                        <a:pt x="1133" y="364"/>
                      </a:lnTo>
                      <a:lnTo>
                        <a:pt x="1127" y="354"/>
                      </a:lnTo>
                      <a:lnTo>
                        <a:pt x="1117" y="348"/>
                      </a:lnTo>
                      <a:lnTo>
                        <a:pt x="1103" y="342"/>
                      </a:lnTo>
                      <a:lnTo>
                        <a:pt x="1087" y="340"/>
                      </a:lnTo>
                      <a:lnTo>
                        <a:pt x="1087" y="340"/>
                      </a:lnTo>
                      <a:lnTo>
                        <a:pt x="1053" y="338"/>
                      </a:lnTo>
                      <a:lnTo>
                        <a:pt x="1018" y="336"/>
                      </a:lnTo>
                      <a:lnTo>
                        <a:pt x="1018" y="336"/>
                      </a:lnTo>
                      <a:lnTo>
                        <a:pt x="980" y="338"/>
                      </a:lnTo>
                      <a:lnTo>
                        <a:pt x="944" y="340"/>
                      </a:lnTo>
                      <a:lnTo>
                        <a:pt x="944" y="340"/>
                      </a:lnTo>
                      <a:lnTo>
                        <a:pt x="918" y="342"/>
                      </a:lnTo>
                      <a:lnTo>
                        <a:pt x="918" y="342"/>
                      </a:lnTo>
                      <a:lnTo>
                        <a:pt x="898" y="342"/>
                      </a:lnTo>
                      <a:lnTo>
                        <a:pt x="880" y="338"/>
                      </a:lnTo>
                      <a:lnTo>
                        <a:pt x="865" y="330"/>
                      </a:lnTo>
                      <a:lnTo>
                        <a:pt x="853" y="320"/>
                      </a:lnTo>
                      <a:lnTo>
                        <a:pt x="841" y="308"/>
                      </a:lnTo>
                      <a:lnTo>
                        <a:pt x="835" y="292"/>
                      </a:lnTo>
                      <a:lnTo>
                        <a:pt x="829" y="272"/>
                      </a:lnTo>
                      <a:lnTo>
                        <a:pt x="827" y="250"/>
                      </a:lnTo>
                      <a:lnTo>
                        <a:pt x="827" y="250"/>
                      </a:lnTo>
                      <a:lnTo>
                        <a:pt x="827" y="233"/>
                      </a:lnTo>
                      <a:lnTo>
                        <a:pt x="823" y="217"/>
                      </a:lnTo>
                      <a:lnTo>
                        <a:pt x="819" y="203"/>
                      </a:lnTo>
                      <a:lnTo>
                        <a:pt x="815" y="187"/>
                      </a:lnTo>
                      <a:lnTo>
                        <a:pt x="807" y="173"/>
                      </a:lnTo>
                      <a:lnTo>
                        <a:pt x="799" y="161"/>
                      </a:lnTo>
                      <a:lnTo>
                        <a:pt x="781" y="133"/>
                      </a:lnTo>
                      <a:lnTo>
                        <a:pt x="781" y="133"/>
                      </a:lnTo>
                      <a:lnTo>
                        <a:pt x="771" y="121"/>
                      </a:lnTo>
                      <a:lnTo>
                        <a:pt x="765" y="105"/>
                      </a:lnTo>
                      <a:lnTo>
                        <a:pt x="749" y="78"/>
                      </a:lnTo>
                      <a:lnTo>
                        <a:pt x="749" y="78"/>
                      </a:lnTo>
                      <a:lnTo>
                        <a:pt x="765" y="66"/>
                      </a:lnTo>
                      <a:lnTo>
                        <a:pt x="765" y="66"/>
                      </a:lnTo>
                      <a:lnTo>
                        <a:pt x="930" y="215"/>
                      </a:lnTo>
                      <a:lnTo>
                        <a:pt x="930" y="215"/>
                      </a:lnTo>
                      <a:lnTo>
                        <a:pt x="952" y="205"/>
                      </a:lnTo>
                      <a:lnTo>
                        <a:pt x="952" y="205"/>
                      </a:lnTo>
                      <a:lnTo>
                        <a:pt x="950" y="185"/>
                      </a:lnTo>
                      <a:lnTo>
                        <a:pt x="948" y="163"/>
                      </a:lnTo>
                      <a:lnTo>
                        <a:pt x="942" y="145"/>
                      </a:lnTo>
                      <a:lnTo>
                        <a:pt x="940" y="137"/>
                      </a:lnTo>
                      <a:lnTo>
                        <a:pt x="934" y="129"/>
                      </a:lnTo>
                      <a:lnTo>
                        <a:pt x="934" y="129"/>
                      </a:lnTo>
                      <a:lnTo>
                        <a:pt x="914" y="105"/>
                      </a:lnTo>
                      <a:lnTo>
                        <a:pt x="894" y="82"/>
                      </a:lnTo>
                      <a:lnTo>
                        <a:pt x="870" y="62"/>
                      </a:lnTo>
                      <a:lnTo>
                        <a:pt x="847" y="44"/>
                      </a:lnTo>
                      <a:lnTo>
                        <a:pt x="821" y="28"/>
                      </a:lnTo>
                      <a:lnTo>
                        <a:pt x="793" y="16"/>
                      </a:lnTo>
                      <a:lnTo>
                        <a:pt x="765" y="8"/>
                      </a:lnTo>
                      <a:lnTo>
                        <a:pt x="733" y="4"/>
                      </a:lnTo>
                      <a:lnTo>
                        <a:pt x="733" y="4"/>
                      </a:lnTo>
                      <a:lnTo>
                        <a:pt x="688" y="2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582" y="2"/>
                      </a:lnTo>
                      <a:lnTo>
                        <a:pt x="523" y="4"/>
                      </a:lnTo>
                      <a:lnTo>
                        <a:pt x="405" y="10"/>
                      </a:lnTo>
                      <a:lnTo>
                        <a:pt x="405" y="10"/>
                      </a:lnTo>
                      <a:lnTo>
                        <a:pt x="381" y="12"/>
                      </a:lnTo>
                      <a:lnTo>
                        <a:pt x="358" y="16"/>
                      </a:lnTo>
                      <a:lnTo>
                        <a:pt x="346" y="20"/>
                      </a:lnTo>
                      <a:lnTo>
                        <a:pt x="336" y="24"/>
                      </a:lnTo>
                      <a:lnTo>
                        <a:pt x="328" y="28"/>
                      </a:lnTo>
                      <a:lnTo>
                        <a:pt x="322" y="36"/>
                      </a:lnTo>
                      <a:lnTo>
                        <a:pt x="322" y="36"/>
                      </a:lnTo>
                      <a:lnTo>
                        <a:pt x="314" y="46"/>
                      </a:lnTo>
                      <a:lnTo>
                        <a:pt x="306" y="54"/>
                      </a:lnTo>
                      <a:lnTo>
                        <a:pt x="296" y="60"/>
                      </a:lnTo>
                      <a:lnTo>
                        <a:pt x="286" y="64"/>
                      </a:lnTo>
                      <a:lnTo>
                        <a:pt x="264" y="70"/>
                      </a:lnTo>
                      <a:lnTo>
                        <a:pt x="254" y="72"/>
                      </a:lnTo>
                      <a:lnTo>
                        <a:pt x="244" y="76"/>
                      </a:lnTo>
                      <a:lnTo>
                        <a:pt x="244" y="76"/>
                      </a:lnTo>
                      <a:lnTo>
                        <a:pt x="135" y="123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24" y="177"/>
                      </a:lnTo>
                      <a:lnTo>
                        <a:pt x="24" y="177"/>
                      </a:lnTo>
                      <a:lnTo>
                        <a:pt x="26" y="175"/>
                      </a:lnTo>
                      <a:lnTo>
                        <a:pt x="26" y="175"/>
                      </a:lnTo>
                      <a:lnTo>
                        <a:pt x="53" y="324"/>
                      </a:lnTo>
                      <a:lnTo>
                        <a:pt x="53" y="324"/>
                      </a:lnTo>
                      <a:lnTo>
                        <a:pt x="57" y="360"/>
                      </a:lnTo>
                      <a:lnTo>
                        <a:pt x="59" y="376"/>
                      </a:lnTo>
                      <a:lnTo>
                        <a:pt x="57" y="392"/>
                      </a:lnTo>
                      <a:lnTo>
                        <a:pt x="51" y="406"/>
                      </a:lnTo>
                      <a:lnTo>
                        <a:pt x="41" y="419"/>
                      </a:lnTo>
                      <a:lnTo>
                        <a:pt x="30" y="429"/>
                      </a:lnTo>
                      <a:lnTo>
                        <a:pt x="10" y="439"/>
                      </a:lnTo>
                      <a:lnTo>
                        <a:pt x="10" y="439"/>
                      </a:lnTo>
                      <a:lnTo>
                        <a:pt x="6" y="441"/>
                      </a:lnTo>
                      <a:lnTo>
                        <a:pt x="4" y="445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26" y="485"/>
                      </a:lnTo>
                      <a:lnTo>
                        <a:pt x="32" y="495"/>
                      </a:lnTo>
                      <a:lnTo>
                        <a:pt x="37" y="507"/>
                      </a:lnTo>
                      <a:lnTo>
                        <a:pt x="39" y="519"/>
                      </a:lnTo>
                      <a:lnTo>
                        <a:pt x="41" y="533"/>
                      </a:lnTo>
                      <a:lnTo>
                        <a:pt x="41" y="573"/>
                      </a:lnTo>
                      <a:lnTo>
                        <a:pt x="41" y="573"/>
                      </a:lnTo>
                      <a:lnTo>
                        <a:pt x="43" y="584"/>
                      </a:lnTo>
                      <a:lnTo>
                        <a:pt x="47" y="596"/>
                      </a:lnTo>
                      <a:lnTo>
                        <a:pt x="55" y="608"/>
                      </a:lnTo>
                      <a:lnTo>
                        <a:pt x="63" y="620"/>
                      </a:lnTo>
                      <a:lnTo>
                        <a:pt x="63" y="620"/>
                      </a:lnTo>
                      <a:lnTo>
                        <a:pt x="73" y="632"/>
                      </a:lnTo>
                      <a:lnTo>
                        <a:pt x="81" y="646"/>
                      </a:lnTo>
                      <a:lnTo>
                        <a:pt x="85" y="660"/>
                      </a:lnTo>
                      <a:lnTo>
                        <a:pt x="87" y="676"/>
                      </a:lnTo>
                      <a:lnTo>
                        <a:pt x="87" y="692"/>
                      </a:lnTo>
                      <a:lnTo>
                        <a:pt x="83" y="706"/>
                      </a:lnTo>
                      <a:lnTo>
                        <a:pt x="77" y="720"/>
                      </a:lnTo>
                      <a:lnTo>
                        <a:pt x="69" y="732"/>
                      </a:lnTo>
                      <a:lnTo>
                        <a:pt x="69" y="732"/>
                      </a:lnTo>
                      <a:lnTo>
                        <a:pt x="59" y="746"/>
                      </a:lnTo>
                      <a:lnTo>
                        <a:pt x="53" y="763"/>
                      </a:lnTo>
                      <a:lnTo>
                        <a:pt x="47" y="785"/>
                      </a:lnTo>
                      <a:lnTo>
                        <a:pt x="45" y="807"/>
                      </a:lnTo>
                      <a:lnTo>
                        <a:pt x="45" y="829"/>
                      </a:lnTo>
                      <a:lnTo>
                        <a:pt x="45" y="851"/>
                      </a:lnTo>
                      <a:lnTo>
                        <a:pt x="51" y="867"/>
                      </a:lnTo>
                      <a:lnTo>
                        <a:pt x="55" y="875"/>
                      </a:lnTo>
                      <a:lnTo>
                        <a:pt x="59" y="879"/>
                      </a:lnTo>
                      <a:lnTo>
                        <a:pt x="59" y="879"/>
                      </a:lnTo>
                      <a:lnTo>
                        <a:pt x="87" y="905"/>
                      </a:lnTo>
                      <a:lnTo>
                        <a:pt x="117" y="928"/>
                      </a:lnTo>
                      <a:lnTo>
                        <a:pt x="133" y="938"/>
                      </a:lnTo>
                      <a:lnTo>
                        <a:pt x="147" y="946"/>
                      </a:lnTo>
                      <a:lnTo>
                        <a:pt x="163" y="952"/>
                      </a:lnTo>
                      <a:lnTo>
                        <a:pt x="179" y="956"/>
                      </a:lnTo>
                      <a:lnTo>
                        <a:pt x="179" y="956"/>
                      </a:lnTo>
                      <a:lnTo>
                        <a:pt x="199" y="958"/>
                      </a:lnTo>
                      <a:lnTo>
                        <a:pt x="218" y="960"/>
                      </a:lnTo>
                      <a:lnTo>
                        <a:pt x="218" y="960"/>
                      </a:lnTo>
                      <a:lnTo>
                        <a:pt x="242" y="958"/>
                      </a:lnTo>
                      <a:lnTo>
                        <a:pt x="254" y="954"/>
                      </a:lnTo>
                      <a:lnTo>
                        <a:pt x="266" y="952"/>
                      </a:lnTo>
                      <a:lnTo>
                        <a:pt x="266" y="952"/>
                      </a:lnTo>
                      <a:lnTo>
                        <a:pt x="282" y="920"/>
                      </a:lnTo>
                      <a:lnTo>
                        <a:pt x="282" y="9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grpSp>
              <p:nvGrpSpPr>
                <p:cNvPr id="92" name="Grupa 91">
                  <a:extLst>
                    <a:ext uri="{FF2B5EF4-FFF2-40B4-BE49-F238E27FC236}">
                      <a16:creationId xmlns:a16="http://schemas.microsoft.com/office/drawing/2014/main" id="{89966B67-34C3-4E5D-B176-7613E9524971}"/>
                    </a:ext>
                  </a:extLst>
                </p:cNvPr>
                <p:cNvGrpSpPr/>
                <p:nvPr/>
              </p:nvGrpSpPr>
              <p:grpSpPr>
                <a:xfrm>
                  <a:off x="2048744" y="1826403"/>
                  <a:ext cx="2221543" cy="1448069"/>
                  <a:chOff x="2048744" y="1826403"/>
                  <a:chExt cx="2221543" cy="1448069"/>
                </a:xfrm>
                <a:grpFill/>
              </p:grpSpPr>
              <p:sp>
                <p:nvSpPr>
                  <p:cNvPr id="93" name="Freeform 8">
                    <a:extLst>
                      <a:ext uri="{FF2B5EF4-FFF2-40B4-BE49-F238E27FC236}">
                        <a16:creationId xmlns:a16="http://schemas.microsoft.com/office/drawing/2014/main" id="{F4A2E8B5-942F-4787-AEE5-2AB744606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280" y="1826403"/>
                    <a:ext cx="1461007" cy="883442"/>
                  </a:xfrm>
                  <a:custGeom>
                    <a:avLst/>
                    <a:gdLst>
                      <a:gd name="T0" fmla="*/ 70 w 1581"/>
                      <a:gd name="T1" fmla="*/ 710 h 956"/>
                      <a:gd name="T2" fmla="*/ 106 w 1581"/>
                      <a:gd name="T3" fmla="*/ 744 h 956"/>
                      <a:gd name="T4" fmla="*/ 175 w 1581"/>
                      <a:gd name="T5" fmla="*/ 780 h 956"/>
                      <a:gd name="T6" fmla="*/ 237 w 1581"/>
                      <a:gd name="T7" fmla="*/ 811 h 956"/>
                      <a:gd name="T8" fmla="*/ 279 w 1581"/>
                      <a:gd name="T9" fmla="*/ 867 h 956"/>
                      <a:gd name="T10" fmla="*/ 283 w 1581"/>
                      <a:gd name="T11" fmla="*/ 905 h 956"/>
                      <a:gd name="T12" fmla="*/ 298 w 1581"/>
                      <a:gd name="T13" fmla="*/ 923 h 956"/>
                      <a:gd name="T14" fmla="*/ 340 w 1581"/>
                      <a:gd name="T15" fmla="*/ 939 h 956"/>
                      <a:gd name="T16" fmla="*/ 499 w 1581"/>
                      <a:gd name="T17" fmla="*/ 956 h 956"/>
                      <a:gd name="T18" fmla="*/ 527 w 1581"/>
                      <a:gd name="T19" fmla="*/ 951 h 956"/>
                      <a:gd name="T20" fmla="*/ 547 w 1581"/>
                      <a:gd name="T21" fmla="*/ 923 h 956"/>
                      <a:gd name="T22" fmla="*/ 571 w 1581"/>
                      <a:gd name="T23" fmla="*/ 885 h 956"/>
                      <a:gd name="T24" fmla="*/ 623 w 1581"/>
                      <a:gd name="T25" fmla="*/ 865 h 956"/>
                      <a:gd name="T26" fmla="*/ 640 w 1581"/>
                      <a:gd name="T27" fmla="*/ 863 h 956"/>
                      <a:gd name="T28" fmla="*/ 680 w 1581"/>
                      <a:gd name="T29" fmla="*/ 861 h 956"/>
                      <a:gd name="T30" fmla="*/ 706 w 1581"/>
                      <a:gd name="T31" fmla="*/ 833 h 956"/>
                      <a:gd name="T32" fmla="*/ 788 w 1581"/>
                      <a:gd name="T33" fmla="*/ 797 h 956"/>
                      <a:gd name="T34" fmla="*/ 953 w 1581"/>
                      <a:gd name="T35" fmla="*/ 742 h 956"/>
                      <a:gd name="T36" fmla="*/ 1112 w 1581"/>
                      <a:gd name="T37" fmla="*/ 696 h 956"/>
                      <a:gd name="T38" fmla="*/ 1141 w 1581"/>
                      <a:gd name="T39" fmla="*/ 670 h 956"/>
                      <a:gd name="T40" fmla="*/ 1279 w 1581"/>
                      <a:gd name="T41" fmla="*/ 632 h 956"/>
                      <a:gd name="T42" fmla="*/ 1332 w 1581"/>
                      <a:gd name="T43" fmla="*/ 619 h 956"/>
                      <a:gd name="T44" fmla="*/ 1473 w 1581"/>
                      <a:gd name="T45" fmla="*/ 487 h 956"/>
                      <a:gd name="T46" fmla="*/ 1575 w 1581"/>
                      <a:gd name="T47" fmla="*/ 382 h 956"/>
                      <a:gd name="T48" fmla="*/ 1581 w 1581"/>
                      <a:gd name="T49" fmla="*/ 340 h 956"/>
                      <a:gd name="T50" fmla="*/ 1549 w 1581"/>
                      <a:gd name="T51" fmla="*/ 306 h 956"/>
                      <a:gd name="T52" fmla="*/ 1525 w 1581"/>
                      <a:gd name="T53" fmla="*/ 245 h 956"/>
                      <a:gd name="T54" fmla="*/ 1509 w 1581"/>
                      <a:gd name="T55" fmla="*/ 207 h 956"/>
                      <a:gd name="T56" fmla="*/ 1473 w 1581"/>
                      <a:gd name="T57" fmla="*/ 141 h 956"/>
                      <a:gd name="T58" fmla="*/ 1479 w 1581"/>
                      <a:gd name="T59" fmla="*/ 94 h 956"/>
                      <a:gd name="T60" fmla="*/ 1549 w 1581"/>
                      <a:gd name="T61" fmla="*/ 20 h 956"/>
                      <a:gd name="T62" fmla="*/ 1364 w 1581"/>
                      <a:gd name="T63" fmla="*/ 38 h 956"/>
                      <a:gd name="T64" fmla="*/ 799 w 1581"/>
                      <a:gd name="T65" fmla="*/ 56 h 956"/>
                      <a:gd name="T66" fmla="*/ 766 w 1581"/>
                      <a:gd name="T67" fmla="*/ 56 h 956"/>
                      <a:gd name="T68" fmla="*/ 567 w 1581"/>
                      <a:gd name="T69" fmla="*/ 32 h 956"/>
                      <a:gd name="T70" fmla="*/ 277 w 1581"/>
                      <a:gd name="T71" fmla="*/ 0 h 956"/>
                      <a:gd name="T72" fmla="*/ 253 w 1581"/>
                      <a:gd name="T73" fmla="*/ 4 h 956"/>
                      <a:gd name="T74" fmla="*/ 229 w 1581"/>
                      <a:gd name="T75" fmla="*/ 30 h 956"/>
                      <a:gd name="T76" fmla="*/ 177 w 1581"/>
                      <a:gd name="T77" fmla="*/ 66 h 956"/>
                      <a:gd name="T78" fmla="*/ 110 w 1581"/>
                      <a:gd name="T79" fmla="*/ 80 h 956"/>
                      <a:gd name="T80" fmla="*/ 108 w 1581"/>
                      <a:gd name="T81" fmla="*/ 125 h 956"/>
                      <a:gd name="T82" fmla="*/ 90 w 1581"/>
                      <a:gd name="T83" fmla="*/ 171 h 956"/>
                      <a:gd name="T84" fmla="*/ 78 w 1581"/>
                      <a:gd name="T85" fmla="*/ 217 h 956"/>
                      <a:gd name="T86" fmla="*/ 114 w 1581"/>
                      <a:gd name="T87" fmla="*/ 281 h 956"/>
                      <a:gd name="T88" fmla="*/ 159 w 1581"/>
                      <a:gd name="T89" fmla="*/ 316 h 956"/>
                      <a:gd name="T90" fmla="*/ 193 w 1581"/>
                      <a:gd name="T91" fmla="*/ 320 h 956"/>
                      <a:gd name="T92" fmla="*/ 207 w 1581"/>
                      <a:gd name="T93" fmla="*/ 322 h 956"/>
                      <a:gd name="T94" fmla="*/ 241 w 1581"/>
                      <a:gd name="T95" fmla="*/ 366 h 956"/>
                      <a:gd name="T96" fmla="*/ 247 w 1581"/>
                      <a:gd name="T97" fmla="*/ 386 h 956"/>
                      <a:gd name="T98" fmla="*/ 237 w 1581"/>
                      <a:gd name="T99" fmla="*/ 414 h 956"/>
                      <a:gd name="T100" fmla="*/ 209 w 1581"/>
                      <a:gd name="T101" fmla="*/ 434 h 956"/>
                      <a:gd name="T102" fmla="*/ 165 w 1581"/>
                      <a:gd name="T103" fmla="*/ 456 h 956"/>
                      <a:gd name="T104" fmla="*/ 102 w 1581"/>
                      <a:gd name="T105" fmla="*/ 499 h 956"/>
                      <a:gd name="T106" fmla="*/ 34 w 1581"/>
                      <a:gd name="T107" fmla="*/ 569 h 956"/>
                      <a:gd name="T108" fmla="*/ 4 w 1581"/>
                      <a:gd name="T109" fmla="*/ 601 h 956"/>
                      <a:gd name="T110" fmla="*/ 18 w 1581"/>
                      <a:gd name="T111" fmla="*/ 617 h 956"/>
                      <a:gd name="T112" fmla="*/ 46 w 1581"/>
                      <a:gd name="T113" fmla="*/ 632 h 956"/>
                      <a:gd name="T114" fmla="*/ 66 w 1581"/>
                      <a:gd name="T115" fmla="*/ 676 h 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81" h="956">
                        <a:moveTo>
                          <a:pt x="68" y="688"/>
                        </a:moveTo>
                        <a:lnTo>
                          <a:pt x="68" y="688"/>
                        </a:lnTo>
                        <a:lnTo>
                          <a:pt x="68" y="702"/>
                        </a:lnTo>
                        <a:lnTo>
                          <a:pt x="70" y="710"/>
                        </a:lnTo>
                        <a:lnTo>
                          <a:pt x="74" y="716"/>
                        </a:lnTo>
                        <a:lnTo>
                          <a:pt x="78" y="722"/>
                        </a:lnTo>
                        <a:lnTo>
                          <a:pt x="86" y="730"/>
                        </a:lnTo>
                        <a:lnTo>
                          <a:pt x="106" y="744"/>
                        </a:lnTo>
                        <a:lnTo>
                          <a:pt x="106" y="744"/>
                        </a:lnTo>
                        <a:lnTo>
                          <a:pt x="143" y="764"/>
                        </a:lnTo>
                        <a:lnTo>
                          <a:pt x="175" y="780"/>
                        </a:lnTo>
                        <a:lnTo>
                          <a:pt x="175" y="780"/>
                        </a:lnTo>
                        <a:lnTo>
                          <a:pt x="189" y="786"/>
                        </a:lnTo>
                        <a:lnTo>
                          <a:pt x="189" y="786"/>
                        </a:lnTo>
                        <a:lnTo>
                          <a:pt x="221" y="801"/>
                        </a:lnTo>
                        <a:lnTo>
                          <a:pt x="237" y="811"/>
                        </a:lnTo>
                        <a:lnTo>
                          <a:pt x="251" y="823"/>
                        </a:lnTo>
                        <a:lnTo>
                          <a:pt x="263" y="839"/>
                        </a:lnTo>
                        <a:lnTo>
                          <a:pt x="275" y="857"/>
                        </a:lnTo>
                        <a:lnTo>
                          <a:pt x="279" y="867"/>
                        </a:lnTo>
                        <a:lnTo>
                          <a:pt x="281" y="879"/>
                        </a:lnTo>
                        <a:lnTo>
                          <a:pt x="283" y="891"/>
                        </a:lnTo>
                        <a:lnTo>
                          <a:pt x="283" y="905"/>
                        </a:lnTo>
                        <a:lnTo>
                          <a:pt x="283" y="905"/>
                        </a:lnTo>
                        <a:lnTo>
                          <a:pt x="287" y="907"/>
                        </a:lnTo>
                        <a:lnTo>
                          <a:pt x="287" y="907"/>
                        </a:lnTo>
                        <a:lnTo>
                          <a:pt x="298" y="923"/>
                        </a:lnTo>
                        <a:lnTo>
                          <a:pt x="298" y="923"/>
                        </a:lnTo>
                        <a:lnTo>
                          <a:pt x="302" y="929"/>
                        </a:lnTo>
                        <a:lnTo>
                          <a:pt x="302" y="929"/>
                        </a:lnTo>
                        <a:lnTo>
                          <a:pt x="320" y="935"/>
                        </a:lnTo>
                        <a:lnTo>
                          <a:pt x="340" y="939"/>
                        </a:lnTo>
                        <a:lnTo>
                          <a:pt x="340" y="939"/>
                        </a:lnTo>
                        <a:lnTo>
                          <a:pt x="481" y="956"/>
                        </a:lnTo>
                        <a:lnTo>
                          <a:pt x="481" y="956"/>
                        </a:lnTo>
                        <a:lnTo>
                          <a:pt x="499" y="956"/>
                        </a:lnTo>
                        <a:lnTo>
                          <a:pt x="499" y="956"/>
                        </a:lnTo>
                        <a:lnTo>
                          <a:pt x="513" y="956"/>
                        </a:lnTo>
                        <a:lnTo>
                          <a:pt x="521" y="953"/>
                        </a:lnTo>
                        <a:lnTo>
                          <a:pt x="527" y="951"/>
                        </a:lnTo>
                        <a:lnTo>
                          <a:pt x="533" y="945"/>
                        </a:lnTo>
                        <a:lnTo>
                          <a:pt x="537" y="939"/>
                        </a:lnTo>
                        <a:lnTo>
                          <a:pt x="543" y="933"/>
                        </a:lnTo>
                        <a:lnTo>
                          <a:pt x="547" y="923"/>
                        </a:lnTo>
                        <a:lnTo>
                          <a:pt x="547" y="923"/>
                        </a:lnTo>
                        <a:lnTo>
                          <a:pt x="553" y="907"/>
                        </a:lnTo>
                        <a:lnTo>
                          <a:pt x="561" y="895"/>
                        </a:lnTo>
                        <a:lnTo>
                          <a:pt x="571" y="885"/>
                        </a:lnTo>
                        <a:lnTo>
                          <a:pt x="581" y="877"/>
                        </a:lnTo>
                        <a:lnTo>
                          <a:pt x="595" y="871"/>
                        </a:lnTo>
                        <a:lnTo>
                          <a:pt x="609" y="867"/>
                        </a:lnTo>
                        <a:lnTo>
                          <a:pt x="623" y="865"/>
                        </a:lnTo>
                        <a:lnTo>
                          <a:pt x="638" y="863"/>
                        </a:lnTo>
                        <a:lnTo>
                          <a:pt x="638" y="863"/>
                        </a:lnTo>
                        <a:lnTo>
                          <a:pt x="640" y="863"/>
                        </a:lnTo>
                        <a:lnTo>
                          <a:pt x="640" y="863"/>
                        </a:lnTo>
                        <a:lnTo>
                          <a:pt x="652" y="863"/>
                        </a:lnTo>
                        <a:lnTo>
                          <a:pt x="652" y="863"/>
                        </a:lnTo>
                        <a:lnTo>
                          <a:pt x="672" y="863"/>
                        </a:lnTo>
                        <a:lnTo>
                          <a:pt x="680" y="861"/>
                        </a:lnTo>
                        <a:lnTo>
                          <a:pt x="684" y="857"/>
                        </a:lnTo>
                        <a:lnTo>
                          <a:pt x="684" y="857"/>
                        </a:lnTo>
                        <a:lnTo>
                          <a:pt x="694" y="843"/>
                        </a:lnTo>
                        <a:lnTo>
                          <a:pt x="706" y="833"/>
                        </a:lnTo>
                        <a:lnTo>
                          <a:pt x="718" y="823"/>
                        </a:lnTo>
                        <a:lnTo>
                          <a:pt x="730" y="817"/>
                        </a:lnTo>
                        <a:lnTo>
                          <a:pt x="758" y="807"/>
                        </a:lnTo>
                        <a:lnTo>
                          <a:pt x="788" y="797"/>
                        </a:lnTo>
                        <a:lnTo>
                          <a:pt x="788" y="797"/>
                        </a:lnTo>
                        <a:lnTo>
                          <a:pt x="843" y="780"/>
                        </a:lnTo>
                        <a:lnTo>
                          <a:pt x="899" y="762"/>
                        </a:lnTo>
                        <a:lnTo>
                          <a:pt x="953" y="742"/>
                        </a:lnTo>
                        <a:lnTo>
                          <a:pt x="1008" y="724"/>
                        </a:lnTo>
                        <a:lnTo>
                          <a:pt x="1008" y="724"/>
                        </a:lnTo>
                        <a:lnTo>
                          <a:pt x="1060" y="708"/>
                        </a:lnTo>
                        <a:lnTo>
                          <a:pt x="1112" y="696"/>
                        </a:lnTo>
                        <a:lnTo>
                          <a:pt x="1112" y="696"/>
                        </a:lnTo>
                        <a:lnTo>
                          <a:pt x="1122" y="684"/>
                        </a:lnTo>
                        <a:lnTo>
                          <a:pt x="1131" y="676"/>
                        </a:lnTo>
                        <a:lnTo>
                          <a:pt x="1141" y="670"/>
                        </a:lnTo>
                        <a:lnTo>
                          <a:pt x="1153" y="664"/>
                        </a:lnTo>
                        <a:lnTo>
                          <a:pt x="1153" y="664"/>
                        </a:lnTo>
                        <a:lnTo>
                          <a:pt x="1215" y="648"/>
                        </a:lnTo>
                        <a:lnTo>
                          <a:pt x="1279" y="632"/>
                        </a:lnTo>
                        <a:lnTo>
                          <a:pt x="1279" y="632"/>
                        </a:lnTo>
                        <a:lnTo>
                          <a:pt x="1330" y="621"/>
                        </a:lnTo>
                        <a:lnTo>
                          <a:pt x="1330" y="621"/>
                        </a:lnTo>
                        <a:lnTo>
                          <a:pt x="1332" y="619"/>
                        </a:lnTo>
                        <a:lnTo>
                          <a:pt x="1332" y="619"/>
                        </a:lnTo>
                        <a:lnTo>
                          <a:pt x="1376" y="577"/>
                        </a:lnTo>
                        <a:lnTo>
                          <a:pt x="1376" y="577"/>
                        </a:lnTo>
                        <a:lnTo>
                          <a:pt x="1473" y="487"/>
                        </a:lnTo>
                        <a:lnTo>
                          <a:pt x="1569" y="394"/>
                        </a:lnTo>
                        <a:lnTo>
                          <a:pt x="1569" y="394"/>
                        </a:lnTo>
                        <a:lnTo>
                          <a:pt x="1571" y="390"/>
                        </a:lnTo>
                        <a:lnTo>
                          <a:pt x="1575" y="382"/>
                        </a:lnTo>
                        <a:lnTo>
                          <a:pt x="1577" y="370"/>
                        </a:lnTo>
                        <a:lnTo>
                          <a:pt x="1581" y="350"/>
                        </a:lnTo>
                        <a:lnTo>
                          <a:pt x="1581" y="350"/>
                        </a:lnTo>
                        <a:lnTo>
                          <a:pt x="1581" y="340"/>
                        </a:lnTo>
                        <a:lnTo>
                          <a:pt x="1581" y="340"/>
                        </a:lnTo>
                        <a:lnTo>
                          <a:pt x="1569" y="330"/>
                        </a:lnTo>
                        <a:lnTo>
                          <a:pt x="1557" y="318"/>
                        </a:lnTo>
                        <a:lnTo>
                          <a:pt x="1549" y="306"/>
                        </a:lnTo>
                        <a:lnTo>
                          <a:pt x="1543" y="294"/>
                        </a:lnTo>
                        <a:lnTo>
                          <a:pt x="1533" y="271"/>
                        </a:lnTo>
                        <a:lnTo>
                          <a:pt x="1525" y="245"/>
                        </a:lnTo>
                        <a:lnTo>
                          <a:pt x="1525" y="245"/>
                        </a:lnTo>
                        <a:lnTo>
                          <a:pt x="1523" y="237"/>
                        </a:lnTo>
                        <a:lnTo>
                          <a:pt x="1523" y="237"/>
                        </a:lnTo>
                        <a:lnTo>
                          <a:pt x="1517" y="223"/>
                        </a:lnTo>
                        <a:lnTo>
                          <a:pt x="1509" y="207"/>
                        </a:lnTo>
                        <a:lnTo>
                          <a:pt x="1491" y="175"/>
                        </a:lnTo>
                        <a:lnTo>
                          <a:pt x="1491" y="175"/>
                        </a:lnTo>
                        <a:lnTo>
                          <a:pt x="1473" y="141"/>
                        </a:lnTo>
                        <a:lnTo>
                          <a:pt x="1473" y="141"/>
                        </a:lnTo>
                        <a:lnTo>
                          <a:pt x="1469" y="129"/>
                        </a:lnTo>
                        <a:lnTo>
                          <a:pt x="1469" y="118"/>
                        </a:lnTo>
                        <a:lnTo>
                          <a:pt x="1473" y="106"/>
                        </a:lnTo>
                        <a:lnTo>
                          <a:pt x="1479" y="94"/>
                        </a:lnTo>
                        <a:lnTo>
                          <a:pt x="1479" y="94"/>
                        </a:lnTo>
                        <a:lnTo>
                          <a:pt x="1507" y="64"/>
                        </a:lnTo>
                        <a:lnTo>
                          <a:pt x="1507" y="64"/>
                        </a:lnTo>
                        <a:lnTo>
                          <a:pt x="1549" y="20"/>
                        </a:lnTo>
                        <a:lnTo>
                          <a:pt x="1549" y="20"/>
                        </a:lnTo>
                        <a:lnTo>
                          <a:pt x="1456" y="30"/>
                        </a:lnTo>
                        <a:lnTo>
                          <a:pt x="1410" y="34"/>
                        </a:lnTo>
                        <a:lnTo>
                          <a:pt x="1364" y="38"/>
                        </a:lnTo>
                        <a:lnTo>
                          <a:pt x="1364" y="38"/>
                        </a:lnTo>
                        <a:lnTo>
                          <a:pt x="1082" y="50"/>
                        </a:lnTo>
                        <a:lnTo>
                          <a:pt x="941" y="54"/>
                        </a:lnTo>
                        <a:lnTo>
                          <a:pt x="799" y="56"/>
                        </a:lnTo>
                        <a:lnTo>
                          <a:pt x="799" y="56"/>
                        </a:lnTo>
                        <a:lnTo>
                          <a:pt x="793" y="56"/>
                        </a:lnTo>
                        <a:lnTo>
                          <a:pt x="793" y="56"/>
                        </a:lnTo>
                        <a:lnTo>
                          <a:pt x="766" y="56"/>
                        </a:lnTo>
                        <a:lnTo>
                          <a:pt x="736" y="54"/>
                        </a:lnTo>
                        <a:lnTo>
                          <a:pt x="680" y="48"/>
                        </a:lnTo>
                        <a:lnTo>
                          <a:pt x="623" y="40"/>
                        </a:lnTo>
                        <a:lnTo>
                          <a:pt x="567" y="32"/>
                        </a:lnTo>
                        <a:lnTo>
                          <a:pt x="567" y="32"/>
                        </a:lnTo>
                        <a:lnTo>
                          <a:pt x="422" y="16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265" y="2"/>
                        </a:lnTo>
                        <a:lnTo>
                          <a:pt x="253" y="4"/>
                        </a:lnTo>
                        <a:lnTo>
                          <a:pt x="245" y="10"/>
                        </a:lnTo>
                        <a:lnTo>
                          <a:pt x="239" y="16"/>
                        </a:lnTo>
                        <a:lnTo>
                          <a:pt x="239" y="16"/>
                        </a:lnTo>
                        <a:lnTo>
                          <a:pt x="229" y="30"/>
                        </a:lnTo>
                        <a:lnTo>
                          <a:pt x="217" y="42"/>
                        </a:lnTo>
                        <a:lnTo>
                          <a:pt x="205" y="52"/>
                        </a:lnTo>
                        <a:lnTo>
                          <a:pt x="191" y="60"/>
                        </a:lnTo>
                        <a:lnTo>
                          <a:pt x="177" y="66"/>
                        </a:lnTo>
                        <a:lnTo>
                          <a:pt x="163" y="70"/>
                        </a:lnTo>
                        <a:lnTo>
                          <a:pt x="131" y="78"/>
                        </a:lnTo>
                        <a:lnTo>
                          <a:pt x="131" y="78"/>
                        </a:lnTo>
                        <a:lnTo>
                          <a:pt x="110" y="80"/>
                        </a:lnTo>
                        <a:lnTo>
                          <a:pt x="110" y="80"/>
                        </a:lnTo>
                        <a:lnTo>
                          <a:pt x="112" y="96"/>
                        </a:lnTo>
                        <a:lnTo>
                          <a:pt x="112" y="110"/>
                        </a:lnTo>
                        <a:lnTo>
                          <a:pt x="108" y="125"/>
                        </a:lnTo>
                        <a:lnTo>
                          <a:pt x="104" y="141"/>
                        </a:lnTo>
                        <a:lnTo>
                          <a:pt x="104" y="141"/>
                        </a:lnTo>
                        <a:lnTo>
                          <a:pt x="90" y="171"/>
                        </a:lnTo>
                        <a:lnTo>
                          <a:pt x="90" y="171"/>
                        </a:lnTo>
                        <a:lnTo>
                          <a:pt x="80" y="193"/>
                        </a:lnTo>
                        <a:lnTo>
                          <a:pt x="80" y="193"/>
                        </a:lnTo>
                        <a:lnTo>
                          <a:pt x="78" y="205"/>
                        </a:lnTo>
                        <a:lnTo>
                          <a:pt x="78" y="217"/>
                        </a:lnTo>
                        <a:lnTo>
                          <a:pt x="82" y="229"/>
                        </a:lnTo>
                        <a:lnTo>
                          <a:pt x="90" y="247"/>
                        </a:lnTo>
                        <a:lnTo>
                          <a:pt x="90" y="247"/>
                        </a:lnTo>
                        <a:lnTo>
                          <a:pt x="114" y="281"/>
                        </a:lnTo>
                        <a:lnTo>
                          <a:pt x="124" y="292"/>
                        </a:lnTo>
                        <a:lnTo>
                          <a:pt x="135" y="302"/>
                        </a:lnTo>
                        <a:lnTo>
                          <a:pt x="147" y="310"/>
                        </a:lnTo>
                        <a:lnTo>
                          <a:pt x="159" y="316"/>
                        </a:lnTo>
                        <a:lnTo>
                          <a:pt x="173" y="320"/>
                        </a:lnTo>
                        <a:lnTo>
                          <a:pt x="189" y="320"/>
                        </a:lnTo>
                        <a:lnTo>
                          <a:pt x="189" y="320"/>
                        </a:lnTo>
                        <a:lnTo>
                          <a:pt x="193" y="320"/>
                        </a:lnTo>
                        <a:lnTo>
                          <a:pt x="193" y="320"/>
                        </a:lnTo>
                        <a:lnTo>
                          <a:pt x="195" y="320"/>
                        </a:lnTo>
                        <a:lnTo>
                          <a:pt x="195" y="320"/>
                        </a:lnTo>
                        <a:lnTo>
                          <a:pt x="207" y="322"/>
                        </a:lnTo>
                        <a:lnTo>
                          <a:pt x="217" y="328"/>
                        </a:lnTo>
                        <a:lnTo>
                          <a:pt x="225" y="336"/>
                        </a:lnTo>
                        <a:lnTo>
                          <a:pt x="233" y="346"/>
                        </a:lnTo>
                        <a:lnTo>
                          <a:pt x="241" y="366"/>
                        </a:lnTo>
                        <a:lnTo>
                          <a:pt x="243" y="372"/>
                        </a:lnTo>
                        <a:lnTo>
                          <a:pt x="243" y="372"/>
                        </a:lnTo>
                        <a:lnTo>
                          <a:pt x="245" y="380"/>
                        </a:lnTo>
                        <a:lnTo>
                          <a:pt x="247" y="386"/>
                        </a:lnTo>
                        <a:lnTo>
                          <a:pt x="245" y="394"/>
                        </a:lnTo>
                        <a:lnTo>
                          <a:pt x="243" y="402"/>
                        </a:lnTo>
                        <a:lnTo>
                          <a:pt x="241" y="408"/>
                        </a:lnTo>
                        <a:lnTo>
                          <a:pt x="237" y="414"/>
                        </a:lnTo>
                        <a:lnTo>
                          <a:pt x="231" y="420"/>
                        </a:lnTo>
                        <a:lnTo>
                          <a:pt x="225" y="424"/>
                        </a:lnTo>
                        <a:lnTo>
                          <a:pt x="225" y="424"/>
                        </a:lnTo>
                        <a:lnTo>
                          <a:pt x="209" y="434"/>
                        </a:lnTo>
                        <a:lnTo>
                          <a:pt x="209" y="434"/>
                        </a:lnTo>
                        <a:lnTo>
                          <a:pt x="187" y="446"/>
                        </a:lnTo>
                        <a:lnTo>
                          <a:pt x="165" y="456"/>
                        </a:lnTo>
                        <a:lnTo>
                          <a:pt x="165" y="456"/>
                        </a:lnTo>
                        <a:lnTo>
                          <a:pt x="153" y="461"/>
                        </a:lnTo>
                        <a:lnTo>
                          <a:pt x="141" y="467"/>
                        </a:lnTo>
                        <a:lnTo>
                          <a:pt x="122" y="481"/>
                        </a:lnTo>
                        <a:lnTo>
                          <a:pt x="102" y="499"/>
                        </a:lnTo>
                        <a:lnTo>
                          <a:pt x="84" y="519"/>
                        </a:lnTo>
                        <a:lnTo>
                          <a:pt x="84" y="519"/>
                        </a:lnTo>
                        <a:lnTo>
                          <a:pt x="52" y="553"/>
                        </a:lnTo>
                        <a:lnTo>
                          <a:pt x="34" y="569"/>
                        </a:lnTo>
                        <a:lnTo>
                          <a:pt x="14" y="583"/>
                        </a:lnTo>
                        <a:lnTo>
                          <a:pt x="14" y="583"/>
                        </a:lnTo>
                        <a:lnTo>
                          <a:pt x="8" y="589"/>
                        </a:lnTo>
                        <a:lnTo>
                          <a:pt x="4" y="601"/>
                        </a:lnTo>
                        <a:lnTo>
                          <a:pt x="4" y="601"/>
                        </a:lnTo>
                        <a:lnTo>
                          <a:pt x="0" y="613"/>
                        </a:lnTo>
                        <a:lnTo>
                          <a:pt x="0" y="613"/>
                        </a:lnTo>
                        <a:lnTo>
                          <a:pt x="18" y="617"/>
                        </a:lnTo>
                        <a:lnTo>
                          <a:pt x="26" y="621"/>
                        </a:lnTo>
                        <a:lnTo>
                          <a:pt x="36" y="624"/>
                        </a:lnTo>
                        <a:lnTo>
                          <a:pt x="36" y="624"/>
                        </a:lnTo>
                        <a:lnTo>
                          <a:pt x="46" y="632"/>
                        </a:lnTo>
                        <a:lnTo>
                          <a:pt x="56" y="644"/>
                        </a:lnTo>
                        <a:lnTo>
                          <a:pt x="62" y="654"/>
                        </a:lnTo>
                        <a:lnTo>
                          <a:pt x="64" y="664"/>
                        </a:lnTo>
                        <a:lnTo>
                          <a:pt x="66" y="676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94" name="Freeform 14">
                    <a:extLst>
                      <a:ext uri="{FF2B5EF4-FFF2-40B4-BE49-F238E27FC236}">
                        <a16:creationId xmlns:a16="http://schemas.microsoft.com/office/drawing/2014/main" id="{4DD028C0-456E-4EF7-B03A-BD06789CD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8744" y="2302316"/>
                    <a:ext cx="1007272" cy="972156"/>
                  </a:xfrm>
                  <a:custGeom>
                    <a:avLst/>
                    <a:gdLst>
                      <a:gd name="T0" fmla="*/ 24 w 1090"/>
                      <a:gd name="T1" fmla="*/ 219 h 1052"/>
                      <a:gd name="T2" fmla="*/ 14 w 1090"/>
                      <a:gd name="T3" fmla="*/ 276 h 1052"/>
                      <a:gd name="T4" fmla="*/ 62 w 1090"/>
                      <a:gd name="T5" fmla="*/ 334 h 1052"/>
                      <a:gd name="T6" fmla="*/ 54 w 1090"/>
                      <a:gd name="T7" fmla="*/ 372 h 1052"/>
                      <a:gd name="T8" fmla="*/ 10 w 1090"/>
                      <a:gd name="T9" fmla="*/ 432 h 1052"/>
                      <a:gd name="T10" fmla="*/ 6 w 1090"/>
                      <a:gd name="T11" fmla="*/ 523 h 1052"/>
                      <a:gd name="T12" fmla="*/ 46 w 1090"/>
                      <a:gd name="T13" fmla="*/ 579 h 1052"/>
                      <a:gd name="T14" fmla="*/ 94 w 1090"/>
                      <a:gd name="T15" fmla="*/ 630 h 1052"/>
                      <a:gd name="T16" fmla="*/ 94 w 1090"/>
                      <a:gd name="T17" fmla="*/ 672 h 1052"/>
                      <a:gd name="T18" fmla="*/ 52 w 1090"/>
                      <a:gd name="T19" fmla="*/ 730 h 1052"/>
                      <a:gd name="T20" fmla="*/ 48 w 1090"/>
                      <a:gd name="T21" fmla="*/ 760 h 1052"/>
                      <a:gd name="T22" fmla="*/ 88 w 1090"/>
                      <a:gd name="T23" fmla="*/ 770 h 1052"/>
                      <a:gd name="T24" fmla="*/ 155 w 1090"/>
                      <a:gd name="T25" fmla="*/ 811 h 1052"/>
                      <a:gd name="T26" fmla="*/ 207 w 1090"/>
                      <a:gd name="T27" fmla="*/ 805 h 1052"/>
                      <a:gd name="T28" fmla="*/ 239 w 1090"/>
                      <a:gd name="T29" fmla="*/ 819 h 1052"/>
                      <a:gd name="T30" fmla="*/ 304 w 1090"/>
                      <a:gd name="T31" fmla="*/ 883 h 1052"/>
                      <a:gd name="T32" fmla="*/ 390 w 1090"/>
                      <a:gd name="T33" fmla="*/ 931 h 1052"/>
                      <a:gd name="T34" fmla="*/ 418 w 1090"/>
                      <a:gd name="T35" fmla="*/ 927 h 1052"/>
                      <a:gd name="T36" fmla="*/ 459 w 1090"/>
                      <a:gd name="T37" fmla="*/ 903 h 1052"/>
                      <a:gd name="T38" fmla="*/ 515 w 1090"/>
                      <a:gd name="T39" fmla="*/ 923 h 1052"/>
                      <a:gd name="T40" fmla="*/ 613 w 1090"/>
                      <a:gd name="T41" fmla="*/ 978 h 1052"/>
                      <a:gd name="T42" fmla="*/ 636 w 1090"/>
                      <a:gd name="T43" fmla="*/ 1010 h 1052"/>
                      <a:gd name="T44" fmla="*/ 688 w 1090"/>
                      <a:gd name="T45" fmla="*/ 1036 h 1052"/>
                      <a:gd name="T46" fmla="*/ 742 w 1090"/>
                      <a:gd name="T47" fmla="*/ 1034 h 1052"/>
                      <a:gd name="T48" fmla="*/ 787 w 1090"/>
                      <a:gd name="T49" fmla="*/ 1042 h 1052"/>
                      <a:gd name="T50" fmla="*/ 831 w 1090"/>
                      <a:gd name="T51" fmla="*/ 1048 h 1052"/>
                      <a:gd name="T52" fmla="*/ 861 w 1090"/>
                      <a:gd name="T53" fmla="*/ 1014 h 1052"/>
                      <a:gd name="T54" fmla="*/ 889 w 1090"/>
                      <a:gd name="T55" fmla="*/ 901 h 1052"/>
                      <a:gd name="T56" fmla="*/ 895 w 1090"/>
                      <a:gd name="T57" fmla="*/ 839 h 1052"/>
                      <a:gd name="T58" fmla="*/ 962 w 1090"/>
                      <a:gd name="T59" fmla="*/ 756 h 1052"/>
                      <a:gd name="T60" fmla="*/ 931 w 1090"/>
                      <a:gd name="T61" fmla="*/ 678 h 1052"/>
                      <a:gd name="T62" fmla="*/ 974 w 1090"/>
                      <a:gd name="T63" fmla="*/ 608 h 1052"/>
                      <a:gd name="T64" fmla="*/ 1042 w 1090"/>
                      <a:gd name="T65" fmla="*/ 509 h 1052"/>
                      <a:gd name="T66" fmla="*/ 1072 w 1090"/>
                      <a:gd name="T67" fmla="*/ 443 h 1052"/>
                      <a:gd name="T68" fmla="*/ 1066 w 1090"/>
                      <a:gd name="T69" fmla="*/ 402 h 1052"/>
                      <a:gd name="T70" fmla="*/ 1060 w 1090"/>
                      <a:gd name="T71" fmla="*/ 358 h 1052"/>
                      <a:gd name="T72" fmla="*/ 980 w 1090"/>
                      <a:gd name="T73" fmla="*/ 300 h 1052"/>
                      <a:gd name="T74" fmla="*/ 895 w 1090"/>
                      <a:gd name="T75" fmla="*/ 255 h 1052"/>
                      <a:gd name="T76" fmla="*/ 853 w 1090"/>
                      <a:gd name="T77" fmla="*/ 203 h 1052"/>
                      <a:gd name="T78" fmla="*/ 847 w 1090"/>
                      <a:gd name="T79" fmla="*/ 155 h 1052"/>
                      <a:gd name="T80" fmla="*/ 809 w 1090"/>
                      <a:gd name="T81" fmla="*/ 137 h 1052"/>
                      <a:gd name="T82" fmla="*/ 692 w 1090"/>
                      <a:gd name="T83" fmla="*/ 117 h 1052"/>
                      <a:gd name="T84" fmla="*/ 624 w 1090"/>
                      <a:gd name="T85" fmla="*/ 70 h 1052"/>
                      <a:gd name="T86" fmla="*/ 493 w 1090"/>
                      <a:gd name="T87" fmla="*/ 42 h 1052"/>
                      <a:gd name="T88" fmla="*/ 398 w 1090"/>
                      <a:gd name="T89" fmla="*/ 2 h 1052"/>
                      <a:gd name="T90" fmla="*/ 344 w 1090"/>
                      <a:gd name="T91" fmla="*/ 6 h 1052"/>
                      <a:gd name="T92" fmla="*/ 245 w 1090"/>
                      <a:gd name="T93" fmla="*/ 54 h 1052"/>
                      <a:gd name="T94" fmla="*/ 211 w 1090"/>
                      <a:gd name="T95" fmla="*/ 96 h 1052"/>
                      <a:gd name="T96" fmla="*/ 177 w 1090"/>
                      <a:gd name="T97" fmla="*/ 109 h 1052"/>
                      <a:gd name="T98" fmla="*/ 121 w 1090"/>
                      <a:gd name="T99" fmla="*/ 98 h 1052"/>
                      <a:gd name="T100" fmla="*/ 94 w 1090"/>
                      <a:gd name="T101" fmla="*/ 106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90" h="1052">
                        <a:moveTo>
                          <a:pt x="74" y="133"/>
                        </a:moveTo>
                        <a:lnTo>
                          <a:pt x="74" y="133"/>
                        </a:lnTo>
                        <a:lnTo>
                          <a:pt x="58" y="163"/>
                        </a:lnTo>
                        <a:lnTo>
                          <a:pt x="42" y="191"/>
                        </a:lnTo>
                        <a:lnTo>
                          <a:pt x="24" y="219"/>
                        </a:lnTo>
                        <a:lnTo>
                          <a:pt x="10" y="249"/>
                        </a:lnTo>
                        <a:lnTo>
                          <a:pt x="10" y="249"/>
                        </a:lnTo>
                        <a:lnTo>
                          <a:pt x="8" y="257"/>
                        </a:lnTo>
                        <a:lnTo>
                          <a:pt x="10" y="267"/>
                        </a:lnTo>
                        <a:lnTo>
                          <a:pt x="14" y="276"/>
                        </a:lnTo>
                        <a:lnTo>
                          <a:pt x="20" y="284"/>
                        </a:lnTo>
                        <a:lnTo>
                          <a:pt x="20" y="284"/>
                        </a:lnTo>
                        <a:lnTo>
                          <a:pt x="40" y="304"/>
                        </a:lnTo>
                        <a:lnTo>
                          <a:pt x="52" y="320"/>
                        </a:lnTo>
                        <a:lnTo>
                          <a:pt x="62" y="334"/>
                        </a:lnTo>
                        <a:lnTo>
                          <a:pt x="64" y="340"/>
                        </a:lnTo>
                        <a:lnTo>
                          <a:pt x="64" y="346"/>
                        </a:lnTo>
                        <a:lnTo>
                          <a:pt x="64" y="352"/>
                        </a:lnTo>
                        <a:lnTo>
                          <a:pt x="62" y="358"/>
                        </a:lnTo>
                        <a:lnTo>
                          <a:pt x="54" y="372"/>
                        </a:lnTo>
                        <a:lnTo>
                          <a:pt x="42" y="390"/>
                        </a:lnTo>
                        <a:lnTo>
                          <a:pt x="22" y="412"/>
                        </a:lnTo>
                        <a:lnTo>
                          <a:pt x="22" y="412"/>
                        </a:lnTo>
                        <a:lnTo>
                          <a:pt x="16" y="422"/>
                        </a:lnTo>
                        <a:lnTo>
                          <a:pt x="10" y="432"/>
                        </a:lnTo>
                        <a:lnTo>
                          <a:pt x="6" y="441"/>
                        </a:lnTo>
                        <a:lnTo>
                          <a:pt x="4" y="453"/>
                        </a:lnTo>
                        <a:lnTo>
                          <a:pt x="0" y="475"/>
                        </a:lnTo>
                        <a:lnTo>
                          <a:pt x="2" y="499"/>
                        </a:lnTo>
                        <a:lnTo>
                          <a:pt x="6" y="523"/>
                        </a:lnTo>
                        <a:lnTo>
                          <a:pt x="16" y="545"/>
                        </a:lnTo>
                        <a:lnTo>
                          <a:pt x="22" y="555"/>
                        </a:lnTo>
                        <a:lnTo>
                          <a:pt x="28" y="565"/>
                        </a:lnTo>
                        <a:lnTo>
                          <a:pt x="36" y="573"/>
                        </a:lnTo>
                        <a:lnTo>
                          <a:pt x="46" y="579"/>
                        </a:lnTo>
                        <a:lnTo>
                          <a:pt x="46" y="579"/>
                        </a:lnTo>
                        <a:lnTo>
                          <a:pt x="68" y="597"/>
                        </a:lnTo>
                        <a:lnTo>
                          <a:pt x="84" y="614"/>
                        </a:lnTo>
                        <a:lnTo>
                          <a:pt x="90" y="622"/>
                        </a:lnTo>
                        <a:lnTo>
                          <a:pt x="94" y="630"/>
                        </a:lnTo>
                        <a:lnTo>
                          <a:pt x="96" y="638"/>
                        </a:lnTo>
                        <a:lnTo>
                          <a:pt x="98" y="646"/>
                        </a:lnTo>
                        <a:lnTo>
                          <a:pt x="98" y="654"/>
                        </a:lnTo>
                        <a:lnTo>
                          <a:pt x="96" y="662"/>
                        </a:lnTo>
                        <a:lnTo>
                          <a:pt x="94" y="672"/>
                        </a:lnTo>
                        <a:lnTo>
                          <a:pt x="90" y="680"/>
                        </a:lnTo>
                        <a:lnTo>
                          <a:pt x="76" y="700"/>
                        </a:lnTo>
                        <a:lnTo>
                          <a:pt x="58" y="722"/>
                        </a:lnTo>
                        <a:lnTo>
                          <a:pt x="58" y="722"/>
                        </a:lnTo>
                        <a:lnTo>
                          <a:pt x="52" y="730"/>
                        </a:lnTo>
                        <a:lnTo>
                          <a:pt x="46" y="738"/>
                        </a:lnTo>
                        <a:lnTo>
                          <a:pt x="44" y="746"/>
                        </a:lnTo>
                        <a:lnTo>
                          <a:pt x="44" y="754"/>
                        </a:lnTo>
                        <a:lnTo>
                          <a:pt x="44" y="754"/>
                        </a:lnTo>
                        <a:lnTo>
                          <a:pt x="48" y="760"/>
                        </a:lnTo>
                        <a:lnTo>
                          <a:pt x="56" y="764"/>
                        </a:lnTo>
                        <a:lnTo>
                          <a:pt x="66" y="768"/>
                        </a:lnTo>
                        <a:lnTo>
                          <a:pt x="76" y="770"/>
                        </a:lnTo>
                        <a:lnTo>
                          <a:pt x="76" y="770"/>
                        </a:lnTo>
                        <a:lnTo>
                          <a:pt x="88" y="770"/>
                        </a:lnTo>
                        <a:lnTo>
                          <a:pt x="88" y="770"/>
                        </a:lnTo>
                        <a:lnTo>
                          <a:pt x="114" y="768"/>
                        </a:lnTo>
                        <a:lnTo>
                          <a:pt x="143" y="766"/>
                        </a:lnTo>
                        <a:lnTo>
                          <a:pt x="143" y="766"/>
                        </a:lnTo>
                        <a:lnTo>
                          <a:pt x="155" y="811"/>
                        </a:lnTo>
                        <a:lnTo>
                          <a:pt x="155" y="811"/>
                        </a:lnTo>
                        <a:lnTo>
                          <a:pt x="161" y="799"/>
                        </a:lnTo>
                        <a:lnTo>
                          <a:pt x="161" y="799"/>
                        </a:lnTo>
                        <a:lnTo>
                          <a:pt x="183" y="803"/>
                        </a:lnTo>
                        <a:lnTo>
                          <a:pt x="207" y="805"/>
                        </a:lnTo>
                        <a:lnTo>
                          <a:pt x="219" y="807"/>
                        </a:lnTo>
                        <a:lnTo>
                          <a:pt x="227" y="811"/>
                        </a:lnTo>
                        <a:lnTo>
                          <a:pt x="235" y="815"/>
                        </a:lnTo>
                        <a:lnTo>
                          <a:pt x="239" y="819"/>
                        </a:lnTo>
                        <a:lnTo>
                          <a:pt x="239" y="819"/>
                        </a:lnTo>
                        <a:lnTo>
                          <a:pt x="245" y="831"/>
                        </a:lnTo>
                        <a:lnTo>
                          <a:pt x="251" y="841"/>
                        </a:lnTo>
                        <a:lnTo>
                          <a:pt x="267" y="857"/>
                        </a:lnTo>
                        <a:lnTo>
                          <a:pt x="285" y="871"/>
                        </a:lnTo>
                        <a:lnTo>
                          <a:pt x="304" y="883"/>
                        </a:lnTo>
                        <a:lnTo>
                          <a:pt x="344" y="903"/>
                        </a:lnTo>
                        <a:lnTo>
                          <a:pt x="364" y="915"/>
                        </a:lnTo>
                        <a:lnTo>
                          <a:pt x="382" y="927"/>
                        </a:lnTo>
                        <a:lnTo>
                          <a:pt x="382" y="927"/>
                        </a:lnTo>
                        <a:lnTo>
                          <a:pt x="390" y="931"/>
                        </a:lnTo>
                        <a:lnTo>
                          <a:pt x="400" y="931"/>
                        </a:lnTo>
                        <a:lnTo>
                          <a:pt x="400" y="931"/>
                        </a:lnTo>
                        <a:lnTo>
                          <a:pt x="410" y="931"/>
                        </a:lnTo>
                        <a:lnTo>
                          <a:pt x="414" y="929"/>
                        </a:lnTo>
                        <a:lnTo>
                          <a:pt x="418" y="927"/>
                        </a:lnTo>
                        <a:lnTo>
                          <a:pt x="418" y="927"/>
                        </a:lnTo>
                        <a:lnTo>
                          <a:pt x="428" y="915"/>
                        </a:lnTo>
                        <a:lnTo>
                          <a:pt x="440" y="909"/>
                        </a:lnTo>
                        <a:lnTo>
                          <a:pt x="450" y="903"/>
                        </a:lnTo>
                        <a:lnTo>
                          <a:pt x="459" y="903"/>
                        </a:lnTo>
                        <a:lnTo>
                          <a:pt x="459" y="903"/>
                        </a:lnTo>
                        <a:lnTo>
                          <a:pt x="473" y="905"/>
                        </a:lnTo>
                        <a:lnTo>
                          <a:pt x="487" y="909"/>
                        </a:lnTo>
                        <a:lnTo>
                          <a:pt x="515" y="923"/>
                        </a:lnTo>
                        <a:lnTo>
                          <a:pt x="515" y="923"/>
                        </a:lnTo>
                        <a:lnTo>
                          <a:pt x="543" y="937"/>
                        </a:lnTo>
                        <a:lnTo>
                          <a:pt x="573" y="950"/>
                        </a:lnTo>
                        <a:lnTo>
                          <a:pt x="573" y="950"/>
                        </a:lnTo>
                        <a:lnTo>
                          <a:pt x="601" y="968"/>
                        </a:lnTo>
                        <a:lnTo>
                          <a:pt x="613" y="978"/>
                        </a:lnTo>
                        <a:lnTo>
                          <a:pt x="619" y="982"/>
                        </a:lnTo>
                        <a:lnTo>
                          <a:pt x="622" y="988"/>
                        </a:lnTo>
                        <a:lnTo>
                          <a:pt x="622" y="988"/>
                        </a:lnTo>
                        <a:lnTo>
                          <a:pt x="628" y="1000"/>
                        </a:lnTo>
                        <a:lnTo>
                          <a:pt x="636" y="1010"/>
                        </a:lnTo>
                        <a:lnTo>
                          <a:pt x="646" y="1018"/>
                        </a:lnTo>
                        <a:lnTo>
                          <a:pt x="654" y="1024"/>
                        </a:lnTo>
                        <a:lnTo>
                          <a:pt x="664" y="1030"/>
                        </a:lnTo>
                        <a:lnTo>
                          <a:pt x="676" y="1034"/>
                        </a:lnTo>
                        <a:lnTo>
                          <a:pt x="688" y="1036"/>
                        </a:lnTo>
                        <a:lnTo>
                          <a:pt x="700" y="1036"/>
                        </a:lnTo>
                        <a:lnTo>
                          <a:pt x="700" y="1036"/>
                        </a:lnTo>
                        <a:lnTo>
                          <a:pt x="708" y="1036"/>
                        </a:lnTo>
                        <a:lnTo>
                          <a:pt x="708" y="1036"/>
                        </a:lnTo>
                        <a:lnTo>
                          <a:pt x="742" y="1034"/>
                        </a:lnTo>
                        <a:lnTo>
                          <a:pt x="742" y="1034"/>
                        </a:lnTo>
                        <a:lnTo>
                          <a:pt x="766" y="1036"/>
                        </a:lnTo>
                        <a:lnTo>
                          <a:pt x="778" y="1038"/>
                        </a:lnTo>
                        <a:lnTo>
                          <a:pt x="787" y="1042"/>
                        </a:lnTo>
                        <a:lnTo>
                          <a:pt x="787" y="1042"/>
                        </a:lnTo>
                        <a:lnTo>
                          <a:pt x="803" y="1050"/>
                        </a:lnTo>
                        <a:lnTo>
                          <a:pt x="817" y="1052"/>
                        </a:lnTo>
                        <a:lnTo>
                          <a:pt x="817" y="1052"/>
                        </a:lnTo>
                        <a:lnTo>
                          <a:pt x="825" y="1050"/>
                        </a:lnTo>
                        <a:lnTo>
                          <a:pt x="831" y="1048"/>
                        </a:lnTo>
                        <a:lnTo>
                          <a:pt x="837" y="1046"/>
                        </a:lnTo>
                        <a:lnTo>
                          <a:pt x="843" y="1040"/>
                        </a:lnTo>
                        <a:lnTo>
                          <a:pt x="853" y="1028"/>
                        </a:lnTo>
                        <a:lnTo>
                          <a:pt x="861" y="1014"/>
                        </a:lnTo>
                        <a:lnTo>
                          <a:pt x="861" y="1014"/>
                        </a:lnTo>
                        <a:lnTo>
                          <a:pt x="905" y="940"/>
                        </a:lnTo>
                        <a:lnTo>
                          <a:pt x="905" y="940"/>
                        </a:lnTo>
                        <a:lnTo>
                          <a:pt x="897" y="927"/>
                        </a:lnTo>
                        <a:lnTo>
                          <a:pt x="893" y="913"/>
                        </a:lnTo>
                        <a:lnTo>
                          <a:pt x="889" y="901"/>
                        </a:lnTo>
                        <a:lnTo>
                          <a:pt x="887" y="887"/>
                        </a:lnTo>
                        <a:lnTo>
                          <a:pt x="887" y="875"/>
                        </a:lnTo>
                        <a:lnTo>
                          <a:pt x="887" y="863"/>
                        </a:lnTo>
                        <a:lnTo>
                          <a:pt x="891" y="851"/>
                        </a:lnTo>
                        <a:lnTo>
                          <a:pt x="895" y="839"/>
                        </a:lnTo>
                        <a:lnTo>
                          <a:pt x="905" y="817"/>
                        </a:lnTo>
                        <a:lnTo>
                          <a:pt x="921" y="795"/>
                        </a:lnTo>
                        <a:lnTo>
                          <a:pt x="941" y="775"/>
                        </a:lnTo>
                        <a:lnTo>
                          <a:pt x="962" y="756"/>
                        </a:lnTo>
                        <a:lnTo>
                          <a:pt x="962" y="756"/>
                        </a:lnTo>
                        <a:lnTo>
                          <a:pt x="952" y="742"/>
                        </a:lnTo>
                        <a:lnTo>
                          <a:pt x="943" y="726"/>
                        </a:lnTo>
                        <a:lnTo>
                          <a:pt x="937" y="710"/>
                        </a:lnTo>
                        <a:lnTo>
                          <a:pt x="933" y="694"/>
                        </a:lnTo>
                        <a:lnTo>
                          <a:pt x="931" y="678"/>
                        </a:lnTo>
                        <a:lnTo>
                          <a:pt x="935" y="662"/>
                        </a:lnTo>
                        <a:lnTo>
                          <a:pt x="941" y="646"/>
                        </a:lnTo>
                        <a:lnTo>
                          <a:pt x="952" y="632"/>
                        </a:lnTo>
                        <a:lnTo>
                          <a:pt x="952" y="632"/>
                        </a:lnTo>
                        <a:lnTo>
                          <a:pt x="974" y="608"/>
                        </a:lnTo>
                        <a:lnTo>
                          <a:pt x="1000" y="589"/>
                        </a:lnTo>
                        <a:lnTo>
                          <a:pt x="1050" y="547"/>
                        </a:lnTo>
                        <a:lnTo>
                          <a:pt x="1050" y="547"/>
                        </a:lnTo>
                        <a:lnTo>
                          <a:pt x="1044" y="527"/>
                        </a:lnTo>
                        <a:lnTo>
                          <a:pt x="1042" y="509"/>
                        </a:lnTo>
                        <a:lnTo>
                          <a:pt x="1042" y="495"/>
                        </a:lnTo>
                        <a:lnTo>
                          <a:pt x="1044" y="481"/>
                        </a:lnTo>
                        <a:lnTo>
                          <a:pt x="1050" y="469"/>
                        </a:lnTo>
                        <a:lnTo>
                          <a:pt x="1060" y="457"/>
                        </a:lnTo>
                        <a:lnTo>
                          <a:pt x="1072" y="443"/>
                        </a:lnTo>
                        <a:lnTo>
                          <a:pt x="1090" y="432"/>
                        </a:lnTo>
                        <a:lnTo>
                          <a:pt x="1090" y="432"/>
                        </a:lnTo>
                        <a:lnTo>
                          <a:pt x="1074" y="414"/>
                        </a:lnTo>
                        <a:lnTo>
                          <a:pt x="1068" y="406"/>
                        </a:lnTo>
                        <a:lnTo>
                          <a:pt x="1066" y="402"/>
                        </a:lnTo>
                        <a:lnTo>
                          <a:pt x="1066" y="398"/>
                        </a:lnTo>
                        <a:lnTo>
                          <a:pt x="1066" y="398"/>
                        </a:lnTo>
                        <a:lnTo>
                          <a:pt x="1064" y="376"/>
                        </a:lnTo>
                        <a:lnTo>
                          <a:pt x="1062" y="366"/>
                        </a:lnTo>
                        <a:lnTo>
                          <a:pt x="1060" y="358"/>
                        </a:lnTo>
                        <a:lnTo>
                          <a:pt x="1052" y="344"/>
                        </a:lnTo>
                        <a:lnTo>
                          <a:pt x="1040" y="334"/>
                        </a:lnTo>
                        <a:lnTo>
                          <a:pt x="1026" y="324"/>
                        </a:lnTo>
                        <a:lnTo>
                          <a:pt x="1012" y="316"/>
                        </a:lnTo>
                        <a:lnTo>
                          <a:pt x="980" y="300"/>
                        </a:lnTo>
                        <a:lnTo>
                          <a:pt x="980" y="300"/>
                        </a:lnTo>
                        <a:lnTo>
                          <a:pt x="945" y="282"/>
                        </a:lnTo>
                        <a:lnTo>
                          <a:pt x="909" y="263"/>
                        </a:lnTo>
                        <a:lnTo>
                          <a:pt x="909" y="263"/>
                        </a:lnTo>
                        <a:lnTo>
                          <a:pt x="895" y="255"/>
                        </a:lnTo>
                        <a:lnTo>
                          <a:pt x="885" y="247"/>
                        </a:lnTo>
                        <a:lnTo>
                          <a:pt x="873" y="237"/>
                        </a:lnTo>
                        <a:lnTo>
                          <a:pt x="865" y="227"/>
                        </a:lnTo>
                        <a:lnTo>
                          <a:pt x="857" y="215"/>
                        </a:lnTo>
                        <a:lnTo>
                          <a:pt x="853" y="203"/>
                        </a:lnTo>
                        <a:lnTo>
                          <a:pt x="849" y="187"/>
                        </a:lnTo>
                        <a:lnTo>
                          <a:pt x="849" y="171"/>
                        </a:lnTo>
                        <a:lnTo>
                          <a:pt x="849" y="171"/>
                        </a:lnTo>
                        <a:lnTo>
                          <a:pt x="849" y="161"/>
                        </a:lnTo>
                        <a:lnTo>
                          <a:pt x="847" y="155"/>
                        </a:lnTo>
                        <a:lnTo>
                          <a:pt x="843" y="149"/>
                        </a:lnTo>
                        <a:lnTo>
                          <a:pt x="837" y="145"/>
                        </a:lnTo>
                        <a:lnTo>
                          <a:pt x="831" y="141"/>
                        </a:lnTo>
                        <a:lnTo>
                          <a:pt x="825" y="139"/>
                        </a:lnTo>
                        <a:lnTo>
                          <a:pt x="809" y="137"/>
                        </a:lnTo>
                        <a:lnTo>
                          <a:pt x="809" y="137"/>
                        </a:lnTo>
                        <a:lnTo>
                          <a:pt x="762" y="133"/>
                        </a:lnTo>
                        <a:lnTo>
                          <a:pt x="738" y="129"/>
                        </a:lnTo>
                        <a:lnTo>
                          <a:pt x="714" y="123"/>
                        </a:lnTo>
                        <a:lnTo>
                          <a:pt x="692" y="117"/>
                        </a:lnTo>
                        <a:lnTo>
                          <a:pt x="672" y="106"/>
                        </a:lnTo>
                        <a:lnTo>
                          <a:pt x="650" y="94"/>
                        </a:lnTo>
                        <a:lnTo>
                          <a:pt x="632" y="76"/>
                        </a:lnTo>
                        <a:lnTo>
                          <a:pt x="632" y="76"/>
                        </a:lnTo>
                        <a:lnTo>
                          <a:pt x="624" y="70"/>
                        </a:lnTo>
                        <a:lnTo>
                          <a:pt x="615" y="64"/>
                        </a:lnTo>
                        <a:lnTo>
                          <a:pt x="593" y="58"/>
                        </a:lnTo>
                        <a:lnTo>
                          <a:pt x="593" y="58"/>
                        </a:lnTo>
                        <a:lnTo>
                          <a:pt x="543" y="50"/>
                        </a:lnTo>
                        <a:lnTo>
                          <a:pt x="493" y="42"/>
                        </a:lnTo>
                        <a:lnTo>
                          <a:pt x="469" y="36"/>
                        </a:lnTo>
                        <a:lnTo>
                          <a:pt x="446" y="28"/>
                        </a:lnTo>
                        <a:lnTo>
                          <a:pt x="422" y="18"/>
                        </a:lnTo>
                        <a:lnTo>
                          <a:pt x="398" y="2"/>
                        </a:lnTo>
                        <a:lnTo>
                          <a:pt x="398" y="2"/>
                        </a:lnTo>
                        <a:lnTo>
                          <a:pt x="392" y="0"/>
                        </a:lnTo>
                        <a:lnTo>
                          <a:pt x="382" y="0"/>
                        </a:lnTo>
                        <a:lnTo>
                          <a:pt x="382" y="0"/>
                        </a:lnTo>
                        <a:lnTo>
                          <a:pt x="366" y="2"/>
                        </a:lnTo>
                        <a:lnTo>
                          <a:pt x="344" y="6"/>
                        </a:lnTo>
                        <a:lnTo>
                          <a:pt x="320" y="14"/>
                        </a:lnTo>
                        <a:lnTo>
                          <a:pt x="298" y="22"/>
                        </a:lnTo>
                        <a:lnTo>
                          <a:pt x="277" y="32"/>
                        </a:lnTo>
                        <a:lnTo>
                          <a:pt x="259" y="44"/>
                        </a:lnTo>
                        <a:lnTo>
                          <a:pt x="245" y="54"/>
                        </a:lnTo>
                        <a:lnTo>
                          <a:pt x="235" y="64"/>
                        </a:lnTo>
                        <a:lnTo>
                          <a:pt x="235" y="64"/>
                        </a:lnTo>
                        <a:lnTo>
                          <a:pt x="225" y="82"/>
                        </a:lnTo>
                        <a:lnTo>
                          <a:pt x="217" y="90"/>
                        </a:lnTo>
                        <a:lnTo>
                          <a:pt x="211" y="96"/>
                        </a:lnTo>
                        <a:lnTo>
                          <a:pt x="203" y="102"/>
                        </a:lnTo>
                        <a:lnTo>
                          <a:pt x="195" y="106"/>
                        </a:lnTo>
                        <a:lnTo>
                          <a:pt x="185" y="108"/>
                        </a:lnTo>
                        <a:lnTo>
                          <a:pt x="177" y="109"/>
                        </a:lnTo>
                        <a:lnTo>
                          <a:pt x="177" y="109"/>
                        </a:lnTo>
                        <a:lnTo>
                          <a:pt x="163" y="108"/>
                        </a:lnTo>
                        <a:lnTo>
                          <a:pt x="147" y="102"/>
                        </a:lnTo>
                        <a:lnTo>
                          <a:pt x="147" y="102"/>
                        </a:lnTo>
                        <a:lnTo>
                          <a:pt x="133" y="98"/>
                        </a:lnTo>
                        <a:lnTo>
                          <a:pt x="121" y="98"/>
                        </a:lnTo>
                        <a:lnTo>
                          <a:pt x="121" y="98"/>
                        </a:lnTo>
                        <a:lnTo>
                          <a:pt x="114" y="98"/>
                        </a:lnTo>
                        <a:lnTo>
                          <a:pt x="106" y="100"/>
                        </a:lnTo>
                        <a:lnTo>
                          <a:pt x="100" y="102"/>
                        </a:lnTo>
                        <a:lnTo>
                          <a:pt x="94" y="106"/>
                        </a:lnTo>
                        <a:lnTo>
                          <a:pt x="82" y="117"/>
                        </a:lnTo>
                        <a:lnTo>
                          <a:pt x="74" y="133"/>
                        </a:lnTo>
                        <a:lnTo>
                          <a:pt x="74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</p:grpSp>
          <p:sp>
            <p:nvSpPr>
              <p:cNvPr id="75" name="Owal 74">
                <a:extLst>
                  <a:ext uri="{FF2B5EF4-FFF2-40B4-BE49-F238E27FC236}">
                    <a16:creationId xmlns:a16="http://schemas.microsoft.com/office/drawing/2014/main" id="{975E5674-EE89-470E-A7E5-87F411E62D0F}"/>
                  </a:ext>
                </a:extLst>
              </p:cNvPr>
              <p:cNvSpPr/>
              <p:nvPr/>
            </p:nvSpPr>
            <p:spPr>
              <a:xfrm>
                <a:off x="2701324" y="2318559"/>
                <a:ext cx="278782" cy="2249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Owal 75">
                <a:extLst>
                  <a:ext uri="{FF2B5EF4-FFF2-40B4-BE49-F238E27FC236}">
                    <a16:creationId xmlns:a16="http://schemas.microsoft.com/office/drawing/2014/main" id="{6E58B4F7-ADE8-4D68-A66F-1639FA6F9E47}"/>
                  </a:ext>
                </a:extLst>
              </p:cNvPr>
              <p:cNvSpPr/>
              <p:nvPr/>
            </p:nvSpPr>
            <p:spPr>
              <a:xfrm>
                <a:off x="2792679" y="223094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Owal 76">
                <a:extLst>
                  <a:ext uri="{FF2B5EF4-FFF2-40B4-BE49-F238E27FC236}">
                    <a16:creationId xmlns:a16="http://schemas.microsoft.com/office/drawing/2014/main" id="{964FDA26-A426-4738-82F5-F1B9834637B2}"/>
                  </a:ext>
                </a:extLst>
              </p:cNvPr>
              <p:cNvSpPr/>
              <p:nvPr/>
            </p:nvSpPr>
            <p:spPr>
              <a:xfrm>
                <a:off x="2875945" y="212538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Owal 77">
                <a:extLst>
                  <a:ext uri="{FF2B5EF4-FFF2-40B4-BE49-F238E27FC236}">
                    <a16:creationId xmlns:a16="http://schemas.microsoft.com/office/drawing/2014/main" id="{20A6C1BC-A2E2-48A7-8C00-165DBDA925C4}"/>
                  </a:ext>
                </a:extLst>
              </p:cNvPr>
              <p:cNvSpPr/>
              <p:nvPr/>
            </p:nvSpPr>
            <p:spPr>
              <a:xfrm>
                <a:off x="2866009" y="2073034"/>
                <a:ext cx="278296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Owal 78">
                <a:extLst>
                  <a:ext uri="{FF2B5EF4-FFF2-40B4-BE49-F238E27FC236}">
                    <a16:creationId xmlns:a16="http://schemas.microsoft.com/office/drawing/2014/main" id="{C51A2E75-0FA0-40C3-8079-87ACCB842032}"/>
                  </a:ext>
                </a:extLst>
              </p:cNvPr>
              <p:cNvSpPr/>
              <p:nvPr/>
            </p:nvSpPr>
            <p:spPr>
              <a:xfrm>
                <a:off x="2805199" y="190452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Owal 79">
                <a:extLst>
                  <a:ext uri="{FF2B5EF4-FFF2-40B4-BE49-F238E27FC236}">
                    <a16:creationId xmlns:a16="http://schemas.microsoft.com/office/drawing/2014/main" id="{13BBB18C-0DA7-4E4E-8984-05A114E7F96E}"/>
                  </a:ext>
                </a:extLst>
              </p:cNvPr>
              <p:cNvSpPr/>
              <p:nvPr/>
            </p:nvSpPr>
            <p:spPr>
              <a:xfrm>
                <a:off x="2786807" y="1970392"/>
                <a:ext cx="168341" cy="206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Owal 80">
                <a:extLst>
                  <a:ext uri="{FF2B5EF4-FFF2-40B4-BE49-F238E27FC236}">
                    <a16:creationId xmlns:a16="http://schemas.microsoft.com/office/drawing/2014/main" id="{4922D65F-A16D-4B51-A1C7-69805A853D47}"/>
                  </a:ext>
                </a:extLst>
              </p:cNvPr>
              <p:cNvSpPr/>
              <p:nvPr/>
            </p:nvSpPr>
            <p:spPr>
              <a:xfrm>
                <a:off x="2587860" y="2302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Owal 81">
                <a:extLst>
                  <a:ext uri="{FF2B5EF4-FFF2-40B4-BE49-F238E27FC236}">
                    <a16:creationId xmlns:a16="http://schemas.microsoft.com/office/drawing/2014/main" id="{354A7246-8A87-4922-A6F1-704936AF9DEB}"/>
                  </a:ext>
                </a:extLst>
              </p:cNvPr>
              <p:cNvSpPr/>
              <p:nvPr/>
            </p:nvSpPr>
            <p:spPr>
              <a:xfrm>
                <a:off x="2465987" y="225228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Owal 82">
                <a:extLst>
                  <a:ext uri="{FF2B5EF4-FFF2-40B4-BE49-F238E27FC236}">
                    <a16:creationId xmlns:a16="http://schemas.microsoft.com/office/drawing/2014/main" id="{C1490A57-1BB1-4FD4-B8C8-B96797FE5AD5}"/>
                  </a:ext>
                </a:extLst>
              </p:cNvPr>
              <p:cNvSpPr/>
              <p:nvPr/>
            </p:nvSpPr>
            <p:spPr>
              <a:xfrm>
                <a:off x="2343109" y="221577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Owal 83">
                <a:extLst>
                  <a:ext uri="{FF2B5EF4-FFF2-40B4-BE49-F238E27FC236}">
                    <a16:creationId xmlns:a16="http://schemas.microsoft.com/office/drawing/2014/main" id="{CA83255A-ABAE-45A9-9E1D-F708A7F69269}"/>
                  </a:ext>
                </a:extLst>
              </p:cNvPr>
              <p:cNvSpPr/>
              <p:nvPr/>
            </p:nvSpPr>
            <p:spPr>
              <a:xfrm>
                <a:off x="2234150" y="2239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Owal 84">
                <a:extLst>
                  <a:ext uri="{FF2B5EF4-FFF2-40B4-BE49-F238E27FC236}">
                    <a16:creationId xmlns:a16="http://schemas.microsoft.com/office/drawing/2014/main" id="{A77D8BA0-ACAE-41ED-937B-CD6020577A90}"/>
                  </a:ext>
                </a:extLst>
              </p:cNvPr>
              <p:cNvSpPr/>
              <p:nvPr/>
            </p:nvSpPr>
            <p:spPr>
              <a:xfrm>
                <a:off x="2199590" y="228714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Owal 85">
                <a:extLst>
                  <a:ext uri="{FF2B5EF4-FFF2-40B4-BE49-F238E27FC236}">
                    <a16:creationId xmlns:a16="http://schemas.microsoft.com/office/drawing/2014/main" id="{75CC2471-006C-4B2A-89DF-AE7007514030}"/>
                  </a:ext>
                </a:extLst>
              </p:cNvPr>
              <p:cNvSpPr/>
              <p:nvPr/>
            </p:nvSpPr>
            <p:spPr>
              <a:xfrm>
                <a:off x="2779986" y="2412113"/>
                <a:ext cx="266308" cy="2589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Owal 86">
                <a:extLst>
                  <a:ext uri="{FF2B5EF4-FFF2-40B4-BE49-F238E27FC236}">
                    <a16:creationId xmlns:a16="http://schemas.microsoft.com/office/drawing/2014/main" id="{D2CD72C7-0DF4-4583-9F2D-A48C81C37B4E}"/>
                  </a:ext>
                </a:extLst>
              </p:cNvPr>
              <p:cNvSpPr/>
              <p:nvPr/>
            </p:nvSpPr>
            <p:spPr>
              <a:xfrm>
                <a:off x="2887941" y="250566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Owal 87">
                <a:extLst>
                  <a:ext uri="{FF2B5EF4-FFF2-40B4-BE49-F238E27FC236}">
                    <a16:creationId xmlns:a16="http://schemas.microsoft.com/office/drawing/2014/main" id="{09082818-F687-4373-AA19-64C1AD738EB7}"/>
                  </a:ext>
                </a:extLst>
              </p:cNvPr>
              <p:cNvSpPr/>
              <p:nvPr/>
            </p:nvSpPr>
            <p:spPr>
              <a:xfrm>
                <a:off x="2921871" y="254841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Owal 88">
                <a:extLst>
                  <a:ext uri="{FF2B5EF4-FFF2-40B4-BE49-F238E27FC236}">
                    <a16:creationId xmlns:a16="http://schemas.microsoft.com/office/drawing/2014/main" id="{9517C228-F669-4881-A005-E3D7BEAA98DF}"/>
                  </a:ext>
                </a:extLst>
              </p:cNvPr>
              <p:cNvSpPr/>
              <p:nvPr/>
            </p:nvSpPr>
            <p:spPr>
              <a:xfrm>
                <a:off x="2935247" y="2563590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Owal 89">
                <a:extLst>
                  <a:ext uri="{FF2B5EF4-FFF2-40B4-BE49-F238E27FC236}">
                    <a16:creationId xmlns:a16="http://schemas.microsoft.com/office/drawing/2014/main" id="{7F377C2B-A19D-4286-90EB-2A9687B9E2CD}"/>
                  </a:ext>
                </a:extLst>
              </p:cNvPr>
              <p:cNvSpPr/>
              <p:nvPr/>
            </p:nvSpPr>
            <p:spPr>
              <a:xfrm>
                <a:off x="2144067" y="22939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6C609BFC-21D1-49F4-95BC-523351D7429D}"/>
                </a:ext>
              </a:extLst>
            </p:cNvPr>
            <p:cNvGrpSpPr/>
            <p:nvPr/>
          </p:nvGrpSpPr>
          <p:grpSpPr>
            <a:xfrm>
              <a:off x="5009780" y="2729778"/>
              <a:ext cx="1879782" cy="1577847"/>
              <a:chOff x="2359242" y="2512087"/>
              <a:chExt cx="2140222" cy="1796455"/>
            </a:xfrm>
            <a:solidFill>
              <a:srgbClr val="90BD96"/>
            </a:solidFill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204E7226-E8A2-4B64-BB01-8421BB823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60" y="2512087"/>
                <a:ext cx="1618104" cy="1649523"/>
              </a:xfrm>
              <a:custGeom>
                <a:avLst/>
                <a:gdLst>
                  <a:gd name="T0" fmla="*/ 1622 w 1751"/>
                  <a:gd name="T1" fmla="*/ 809 h 1785"/>
                  <a:gd name="T2" fmla="*/ 1459 w 1751"/>
                  <a:gd name="T3" fmla="*/ 719 h 1785"/>
                  <a:gd name="T4" fmla="*/ 1429 w 1751"/>
                  <a:gd name="T5" fmla="*/ 640 h 1785"/>
                  <a:gd name="T6" fmla="*/ 1447 w 1751"/>
                  <a:gd name="T7" fmla="*/ 552 h 1785"/>
                  <a:gd name="T8" fmla="*/ 1381 w 1751"/>
                  <a:gd name="T9" fmla="*/ 503 h 1785"/>
                  <a:gd name="T10" fmla="*/ 1322 w 1751"/>
                  <a:gd name="T11" fmla="*/ 463 h 1785"/>
                  <a:gd name="T12" fmla="*/ 1185 w 1751"/>
                  <a:gd name="T13" fmla="*/ 395 h 1785"/>
                  <a:gd name="T14" fmla="*/ 1099 w 1751"/>
                  <a:gd name="T15" fmla="*/ 262 h 1785"/>
                  <a:gd name="T16" fmla="*/ 1049 w 1751"/>
                  <a:gd name="T17" fmla="*/ 207 h 1785"/>
                  <a:gd name="T18" fmla="*/ 1016 w 1751"/>
                  <a:gd name="T19" fmla="*/ 42 h 1785"/>
                  <a:gd name="T20" fmla="*/ 831 w 1751"/>
                  <a:gd name="T21" fmla="*/ 59 h 1785"/>
                  <a:gd name="T22" fmla="*/ 666 w 1751"/>
                  <a:gd name="T23" fmla="*/ 113 h 1785"/>
                  <a:gd name="T24" fmla="*/ 618 w 1751"/>
                  <a:gd name="T25" fmla="*/ 157 h 1785"/>
                  <a:gd name="T26" fmla="*/ 560 w 1751"/>
                  <a:gd name="T27" fmla="*/ 163 h 1785"/>
                  <a:gd name="T28" fmla="*/ 513 w 1751"/>
                  <a:gd name="T29" fmla="*/ 183 h 1785"/>
                  <a:gd name="T30" fmla="*/ 463 w 1751"/>
                  <a:gd name="T31" fmla="*/ 246 h 1785"/>
                  <a:gd name="T32" fmla="*/ 298 w 1751"/>
                  <a:gd name="T33" fmla="*/ 242 h 1785"/>
                  <a:gd name="T34" fmla="*/ 213 w 1751"/>
                  <a:gd name="T35" fmla="*/ 236 h 1785"/>
                  <a:gd name="T36" fmla="*/ 181 w 1751"/>
                  <a:gd name="T37" fmla="*/ 278 h 1785"/>
                  <a:gd name="T38" fmla="*/ 185 w 1751"/>
                  <a:gd name="T39" fmla="*/ 342 h 1785"/>
                  <a:gd name="T40" fmla="*/ 81 w 1751"/>
                  <a:gd name="T41" fmla="*/ 433 h 1785"/>
                  <a:gd name="T42" fmla="*/ 83 w 1751"/>
                  <a:gd name="T43" fmla="*/ 489 h 1785"/>
                  <a:gd name="T44" fmla="*/ 101 w 1751"/>
                  <a:gd name="T45" fmla="*/ 543 h 1785"/>
                  <a:gd name="T46" fmla="*/ 34 w 1751"/>
                  <a:gd name="T47" fmla="*/ 620 h 1785"/>
                  <a:gd name="T48" fmla="*/ 44 w 1751"/>
                  <a:gd name="T49" fmla="*/ 702 h 1785"/>
                  <a:gd name="T50" fmla="*/ 0 w 1751"/>
                  <a:gd name="T51" fmla="*/ 801 h 1785"/>
                  <a:gd name="T52" fmla="*/ 40 w 1751"/>
                  <a:gd name="T53" fmla="*/ 827 h 1785"/>
                  <a:gd name="T54" fmla="*/ 141 w 1751"/>
                  <a:gd name="T55" fmla="*/ 853 h 1785"/>
                  <a:gd name="T56" fmla="*/ 280 w 1751"/>
                  <a:gd name="T57" fmla="*/ 843 h 1785"/>
                  <a:gd name="T58" fmla="*/ 362 w 1751"/>
                  <a:gd name="T59" fmla="*/ 896 h 1785"/>
                  <a:gd name="T60" fmla="*/ 421 w 1751"/>
                  <a:gd name="T61" fmla="*/ 972 h 1785"/>
                  <a:gd name="T62" fmla="*/ 461 w 1751"/>
                  <a:gd name="T63" fmla="*/ 1091 h 1785"/>
                  <a:gd name="T64" fmla="*/ 483 w 1751"/>
                  <a:gd name="T65" fmla="*/ 1111 h 1785"/>
                  <a:gd name="T66" fmla="*/ 586 w 1751"/>
                  <a:gd name="T67" fmla="*/ 1115 h 1785"/>
                  <a:gd name="T68" fmla="*/ 630 w 1751"/>
                  <a:gd name="T69" fmla="*/ 1133 h 1785"/>
                  <a:gd name="T70" fmla="*/ 670 w 1751"/>
                  <a:gd name="T71" fmla="*/ 1195 h 1785"/>
                  <a:gd name="T72" fmla="*/ 684 w 1751"/>
                  <a:gd name="T73" fmla="*/ 1286 h 1785"/>
                  <a:gd name="T74" fmla="*/ 636 w 1751"/>
                  <a:gd name="T75" fmla="*/ 1342 h 1785"/>
                  <a:gd name="T76" fmla="*/ 574 w 1751"/>
                  <a:gd name="T77" fmla="*/ 1374 h 1785"/>
                  <a:gd name="T78" fmla="*/ 618 w 1751"/>
                  <a:gd name="T79" fmla="*/ 1471 h 1785"/>
                  <a:gd name="T80" fmla="*/ 594 w 1751"/>
                  <a:gd name="T81" fmla="*/ 1537 h 1785"/>
                  <a:gd name="T82" fmla="*/ 620 w 1751"/>
                  <a:gd name="T83" fmla="*/ 1598 h 1785"/>
                  <a:gd name="T84" fmla="*/ 753 w 1751"/>
                  <a:gd name="T85" fmla="*/ 1692 h 1785"/>
                  <a:gd name="T86" fmla="*/ 825 w 1751"/>
                  <a:gd name="T87" fmla="*/ 1692 h 1785"/>
                  <a:gd name="T88" fmla="*/ 914 w 1751"/>
                  <a:gd name="T89" fmla="*/ 1733 h 1785"/>
                  <a:gd name="T90" fmla="*/ 1034 w 1751"/>
                  <a:gd name="T91" fmla="*/ 1781 h 1785"/>
                  <a:gd name="T92" fmla="*/ 1125 w 1751"/>
                  <a:gd name="T93" fmla="*/ 1751 h 1785"/>
                  <a:gd name="T94" fmla="*/ 1167 w 1751"/>
                  <a:gd name="T95" fmla="*/ 1684 h 1785"/>
                  <a:gd name="T96" fmla="*/ 1177 w 1751"/>
                  <a:gd name="T97" fmla="*/ 1562 h 1785"/>
                  <a:gd name="T98" fmla="*/ 1105 w 1751"/>
                  <a:gd name="T99" fmla="*/ 1405 h 1785"/>
                  <a:gd name="T100" fmla="*/ 1089 w 1751"/>
                  <a:gd name="T101" fmla="*/ 1368 h 1785"/>
                  <a:gd name="T102" fmla="*/ 1105 w 1751"/>
                  <a:gd name="T103" fmla="*/ 1332 h 1785"/>
                  <a:gd name="T104" fmla="*/ 1167 w 1751"/>
                  <a:gd name="T105" fmla="*/ 1302 h 1785"/>
                  <a:gd name="T106" fmla="*/ 1189 w 1751"/>
                  <a:gd name="T107" fmla="*/ 1214 h 1785"/>
                  <a:gd name="T108" fmla="*/ 1209 w 1751"/>
                  <a:gd name="T109" fmla="*/ 1103 h 1785"/>
                  <a:gd name="T110" fmla="*/ 1205 w 1751"/>
                  <a:gd name="T111" fmla="*/ 1053 h 1785"/>
                  <a:gd name="T112" fmla="*/ 1387 w 1751"/>
                  <a:gd name="T113" fmla="*/ 1006 h 1785"/>
                  <a:gd name="T114" fmla="*/ 1519 w 1751"/>
                  <a:gd name="T115" fmla="*/ 978 h 1785"/>
                  <a:gd name="T116" fmla="*/ 1550 w 1751"/>
                  <a:gd name="T117" fmla="*/ 942 h 1785"/>
                  <a:gd name="T118" fmla="*/ 1594 w 1751"/>
                  <a:gd name="T119" fmla="*/ 942 h 1785"/>
                  <a:gd name="T120" fmla="*/ 1656 w 1751"/>
                  <a:gd name="T121" fmla="*/ 948 h 1785"/>
                  <a:gd name="T122" fmla="*/ 1741 w 1751"/>
                  <a:gd name="T123" fmla="*/ 841 h 1785"/>
                  <a:gd name="T124" fmla="*/ 1698 w 1751"/>
                  <a:gd name="T125" fmla="*/ 81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1" h="1785">
                    <a:moveTo>
                      <a:pt x="1698" y="817"/>
                    </a:moveTo>
                    <a:lnTo>
                      <a:pt x="1698" y="817"/>
                    </a:lnTo>
                    <a:lnTo>
                      <a:pt x="1698" y="817"/>
                    </a:lnTo>
                    <a:lnTo>
                      <a:pt x="1690" y="817"/>
                    </a:lnTo>
                    <a:lnTo>
                      <a:pt x="1690" y="817"/>
                    </a:lnTo>
                    <a:lnTo>
                      <a:pt x="1654" y="815"/>
                    </a:lnTo>
                    <a:lnTo>
                      <a:pt x="1622" y="809"/>
                    </a:lnTo>
                    <a:lnTo>
                      <a:pt x="1590" y="799"/>
                    </a:lnTo>
                    <a:lnTo>
                      <a:pt x="1562" y="787"/>
                    </a:lnTo>
                    <a:lnTo>
                      <a:pt x="1535" y="773"/>
                    </a:lnTo>
                    <a:lnTo>
                      <a:pt x="1509" y="755"/>
                    </a:lnTo>
                    <a:lnTo>
                      <a:pt x="1483" y="737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49" y="708"/>
                    </a:lnTo>
                    <a:lnTo>
                      <a:pt x="1439" y="698"/>
                    </a:lnTo>
                    <a:lnTo>
                      <a:pt x="1433" y="686"/>
                    </a:lnTo>
                    <a:lnTo>
                      <a:pt x="1429" y="676"/>
                    </a:lnTo>
                    <a:lnTo>
                      <a:pt x="1427" y="666"/>
                    </a:lnTo>
                    <a:lnTo>
                      <a:pt x="1427" y="656"/>
                    </a:lnTo>
                    <a:lnTo>
                      <a:pt x="1429" y="640"/>
                    </a:lnTo>
                    <a:lnTo>
                      <a:pt x="1429" y="640"/>
                    </a:lnTo>
                    <a:lnTo>
                      <a:pt x="1433" y="626"/>
                    </a:lnTo>
                    <a:lnTo>
                      <a:pt x="1439" y="614"/>
                    </a:lnTo>
                    <a:lnTo>
                      <a:pt x="1451" y="592"/>
                    </a:lnTo>
                    <a:lnTo>
                      <a:pt x="1451" y="592"/>
                    </a:lnTo>
                    <a:lnTo>
                      <a:pt x="1447" y="552"/>
                    </a:lnTo>
                    <a:lnTo>
                      <a:pt x="1447" y="552"/>
                    </a:lnTo>
                    <a:lnTo>
                      <a:pt x="1429" y="519"/>
                    </a:lnTo>
                    <a:lnTo>
                      <a:pt x="1429" y="519"/>
                    </a:lnTo>
                    <a:lnTo>
                      <a:pt x="1423" y="509"/>
                    </a:lnTo>
                    <a:lnTo>
                      <a:pt x="1423" y="509"/>
                    </a:lnTo>
                    <a:lnTo>
                      <a:pt x="1403" y="507"/>
                    </a:lnTo>
                    <a:lnTo>
                      <a:pt x="1393" y="505"/>
                    </a:lnTo>
                    <a:lnTo>
                      <a:pt x="1381" y="503"/>
                    </a:lnTo>
                    <a:lnTo>
                      <a:pt x="1370" y="497"/>
                    </a:lnTo>
                    <a:lnTo>
                      <a:pt x="1358" y="491"/>
                    </a:lnTo>
                    <a:lnTo>
                      <a:pt x="1348" y="483"/>
                    </a:lnTo>
                    <a:lnTo>
                      <a:pt x="1338" y="471"/>
                    </a:lnTo>
                    <a:lnTo>
                      <a:pt x="1338" y="471"/>
                    </a:lnTo>
                    <a:lnTo>
                      <a:pt x="1322" y="463"/>
                    </a:lnTo>
                    <a:lnTo>
                      <a:pt x="1322" y="463"/>
                    </a:lnTo>
                    <a:lnTo>
                      <a:pt x="1302" y="461"/>
                    </a:lnTo>
                    <a:lnTo>
                      <a:pt x="1302" y="461"/>
                    </a:lnTo>
                    <a:lnTo>
                      <a:pt x="1274" y="455"/>
                    </a:lnTo>
                    <a:lnTo>
                      <a:pt x="1250" y="445"/>
                    </a:lnTo>
                    <a:lnTo>
                      <a:pt x="1226" y="431"/>
                    </a:lnTo>
                    <a:lnTo>
                      <a:pt x="1205" y="415"/>
                    </a:lnTo>
                    <a:lnTo>
                      <a:pt x="1185" y="395"/>
                    </a:lnTo>
                    <a:lnTo>
                      <a:pt x="1167" y="372"/>
                    </a:lnTo>
                    <a:lnTo>
                      <a:pt x="1151" y="346"/>
                    </a:lnTo>
                    <a:lnTo>
                      <a:pt x="1139" y="316"/>
                    </a:lnTo>
                    <a:lnTo>
                      <a:pt x="1139" y="316"/>
                    </a:lnTo>
                    <a:lnTo>
                      <a:pt x="1133" y="304"/>
                    </a:lnTo>
                    <a:lnTo>
                      <a:pt x="1123" y="290"/>
                    </a:lnTo>
                    <a:lnTo>
                      <a:pt x="1099" y="262"/>
                    </a:lnTo>
                    <a:lnTo>
                      <a:pt x="1099" y="262"/>
                    </a:lnTo>
                    <a:lnTo>
                      <a:pt x="1083" y="246"/>
                    </a:lnTo>
                    <a:lnTo>
                      <a:pt x="1069" y="228"/>
                    </a:lnTo>
                    <a:lnTo>
                      <a:pt x="1069" y="228"/>
                    </a:lnTo>
                    <a:lnTo>
                      <a:pt x="1059" y="218"/>
                    </a:lnTo>
                    <a:lnTo>
                      <a:pt x="1059" y="218"/>
                    </a:lnTo>
                    <a:lnTo>
                      <a:pt x="1049" y="207"/>
                    </a:lnTo>
                    <a:lnTo>
                      <a:pt x="1040" y="195"/>
                    </a:lnTo>
                    <a:lnTo>
                      <a:pt x="1032" y="179"/>
                    </a:lnTo>
                    <a:lnTo>
                      <a:pt x="1028" y="161"/>
                    </a:lnTo>
                    <a:lnTo>
                      <a:pt x="1028" y="161"/>
                    </a:lnTo>
                    <a:lnTo>
                      <a:pt x="1022" y="123"/>
                    </a:lnTo>
                    <a:lnTo>
                      <a:pt x="1018" y="83"/>
                    </a:lnTo>
                    <a:lnTo>
                      <a:pt x="1016" y="42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886" y="40"/>
                    </a:lnTo>
                    <a:lnTo>
                      <a:pt x="831" y="59"/>
                    </a:lnTo>
                    <a:lnTo>
                      <a:pt x="831" y="59"/>
                    </a:lnTo>
                    <a:lnTo>
                      <a:pt x="777" y="77"/>
                    </a:lnTo>
                    <a:lnTo>
                      <a:pt x="721" y="95"/>
                    </a:lnTo>
                    <a:lnTo>
                      <a:pt x="721" y="95"/>
                    </a:lnTo>
                    <a:lnTo>
                      <a:pt x="706" y="99"/>
                    </a:lnTo>
                    <a:lnTo>
                      <a:pt x="706" y="99"/>
                    </a:lnTo>
                    <a:lnTo>
                      <a:pt x="684" y="107"/>
                    </a:lnTo>
                    <a:lnTo>
                      <a:pt x="666" y="113"/>
                    </a:lnTo>
                    <a:lnTo>
                      <a:pt x="652" y="123"/>
                    </a:lnTo>
                    <a:lnTo>
                      <a:pt x="646" y="129"/>
                    </a:lnTo>
                    <a:lnTo>
                      <a:pt x="642" y="137"/>
                    </a:lnTo>
                    <a:lnTo>
                      <a:pt x="642" y="137"/>
                    </a:lnTo>
                    <a:lnTo>
                      <a:pt x="634" y="145"/>
                    </a:lnTo>
                    <a:lnTo>
                      <a:pt x="626" y="151"/>
                    </a:lnTo>
                    <a:lnTo>
                      <a:pt x="618" y="157"/>
                    </a:lnTo>
                    <a:lnTo>
                      <a:pt x="608" y="159"/>
                    </a:lnTo>
                    <a:lnTo>
                      <a:pt x="590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66" y="163"/>
                    </a:lnTo>
                    <a:lnTo>
                      <a:pt x="566" y="163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547" y="163"/>
                    </a:lnTo>
                    <a:lnTo>
                      <a:pt x="537" y="165"/>
                    </a:lnTo>
                    <a:lnTo>
                      <a:pt x="527" y="169"/>
                    </a:lnTo>
                    <a:lnTo>
                      <a:pt x="521" y="173"/>
                    </a:lnTo>
                    <a:lnTo>
                      <a:pt x="515" y="177"/>
                    </a:lnTo>
                    <a:lnTo>
                      <a:pt x="513" y="183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1" y="209"/>
                    </a:lnTo>
                    <a:lnTo>
                      <a:pt x="493" y="220"/>
                    </a:lnTo>
                    <a:lnTo>
                      <a:pt x="485" y="230"/>
                    </a:lnTo>
                    <a:lnTo>
                      <a:pt x="475" y="240"/>
                    </a:lnTo>
                    <a:lnTo>
                      <a:pt x="463" y="246"/>
                    </a:lnTo>
                    <a:lnTo>
                      <a:pt x="451" y="252"/>
                    </a:lnTo>
                    <a:lnTo>
                      <a:pt x="435" y="254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397" y="254"/>
                    </a:lnTo>
                    <a:lnTo>
                      <a:pt x="397" y="254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38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197" y="248"/>
                    </a:lnTo>
                    <a:lnTo>
                      <a:pt x="187" y="258"/>
                    </a:lnTo>
                    <a:lnTo>
                      <a:pt x="183" y="26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3" y="290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91" y="318"/>
                    </a:lnTo>
                    <a:lnTo>
                      <a:pt x="189" y="330"/>
                    </a:lnTo>
                    <a:lnTo>
                      <a:pt x="185" y="342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43" y="378"/>
                    </a:lnTo>
                    <a:lnTo>
                      <a:pt x="143" y="378"/>
                    </a:lnTo>
                    <a:lnTo>
                      <a:pt x="111" y="405"/>
                    </a:lnTo>
                    <a:lnTo>
                      <a:pt x="95" y="419"/>
                    </a:lnTo>
                    <a:lnTo>
                      <a:pt x="81" y="433"/>
                    </a:lnTo>
                    <a:lnTo>
                      <a:pt x="81" y="433"/>
                    </a:lnTo>
                    <a:lnTo>
                      <a:pt x="73" y="441"/>
                    </a:lnTo>
                    <a:lnTo>
                      <a:pt x="71" y="447"/>
                    </a:lnTo>
                    <a:lnTo>
                      <a:pt x="71" y="455"/>
                    </a:lnTo>
                    <a:lnTo>
                      <a:pt x="73" y="463"/>
                    </a:lnTo>
                    <a:lnTo>
                      <a:pt x="77" y="475"/>
                    </a:lnTo>
                    <a:lnTo>
                      <a:pt x="83" y="489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9" y="513"/>
                    </a:lnTo>
                    <a:lnTo>
                      <a:pt x="101" y="521"/>
                    </a:lnTo>
                    <a:lnTo>
                      <a:pt x="103" y="527"/>
                    </a:lnTo>
                    <a:lnTo>
                      <a:pt x="103" y="535"/>
                    </a:lnTo>
                    <a:lnTo>
                      <a:pt x="101" y="543"/>
                    </a:lnTo>
                    <a:lnTo>
                      <a:pt x="97" y="548"/>
                    </a:lnTo>
                    <a:lnTo>
                      <a:pt x="93" y="556"/>
                    </a:lnTo>
                    <a:lnTo>
                      <a:pt x="87" y="560"/>
                    </a:lnTo>
                    <a:lnTo>
                      <a:pt x="87" y="560"/>
                    </a:lnTo>
                    <a:lnTo>
                      <a:pt x="63" y="582"/>
                    </a:lnTo>
                    <a:lnTo>
                      <a:pt x="46" y="602"/>
                    </a:lnTo>
                    <a:lnTo>
                      <a:pt x="34" y="620"/>
                    </a:lnTo>
                    <a:lnTo>
                      <a:pt x="28" y="638"/>
                    </a:lnTo>
                    <a:lnTo>
                      <a:pt x="26" y="652"/>
                    </a:lnTo>
                    <a:lnTo>
                      <a:pt x="28" y="666"/>
                    </a:lnTo>
                    <a:lnTo>
                      <a:pt x="32" y="680"/>
                    </a:lnTo>
                    <a:lnTo>
                      <a:pt x="40" y="692"/>
                    </a:lnTo>
                    <a:lnTo>
                      <a:pt x="40" y="692"/>
                    </a:lnTo>
                    <a:lnTo>
                      <a:pt x="44" y="702"/>
                    </a:lnTo>
                    <a:lnTo>
                      <a:pt x="44" y="713"/>
                    </a:lnTo>
                    <a:lnTo>
                      <a:pt x="44" y="723"/>
                    </a:lnTo>
                    <a:lnTo>
                      <a:pt x="40" y="733"/>
                    </a:lnTo>
                    <a:lnTo>
                      <a:pt x="40" y="733"/>
                    </a:lnTo>
                    <a:lnTo>
                      <a:pt x="22" y="761"/>
                    </a:lnTo>
                    <a:lnTo>
                      <a:pt x="22" y="761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14" y="809"/>
                    </a:lnTo>
                    <a:lnTo>
                      <a:pt x="28" y="817"/>
                    </a:lnTo>
                    <a:lnTo>
                      <a:pt x="28" y="817"/>
                    </a:lnTo>
                    <a:lnTo>
                      <a:pt x="40" y="827"/>
                    </a:lnTo>
                    <a:lnTo>
                      <a:pt x="51" y="833"/>
                    </a:lnTo>
                    <a:lnTo>
                      <a:pt x="63" y="839"/>
                    </a:lnTo>
                    <a:lnTo>
                      <a:pt x="77" y="845"/>
                    </a:lnTo>
                    <a:lnTo>
                      <a:pt x="91" y="849"/>
                    </a:lnTo>
                    <a:lnTo>
                      <a:pt x="107" y="851"/>
                    </a:lnTo>
                    <a:lnTo>
                      <a:pt x="141" y="853"/>
                    </a:lnTo>
                    <a:lnTo>
                      <a:pt x="141" y="853"/>
                    </a:lnTo>
                    <a:lnTo>
                      <a:pt x="179" y="851"/>
                    </a:lnTo>
                    <a:lnTo>
                      <a:pt x="218" y="847"/>
                    </a:lnTo>
                    <a:lnTo>
                      <a:pt x="230" y="847"/>
                    </a:lnTo>
                    <a:lnTo>
                      <a:pt x="232" y="845"/>
                    </a:lnTo>
                    <a:lnTo>
                      <a:pt x="232" y="845"/>
                    </a:lnTo>
                    <a:lnTo>
                      <a:pt x="258" y="843"/>
                    </a:lnTo>
                    <a:lnTo>
                      <a:pt x="280" y="843"/>
                    </a:lnTo>
                    <a:lnTo>
                      <a:pt x="280" y="843"/>
                    </a:lnTo>
                    <a:lnTo>
                      <a:pt x="300" y="843"/>
                    </a:lnTo>
                    <a:lnTo>
                      <a:pt x="318" y="849"/>
                    </a:lnTo>
                    <a:lnTo>
                      <a:pt x="332" y="857"/>
                    </a:lnTo>
                    <a:lnTo>
                      <a:pt x="344" y="867"/>
                    </a:lnTo>
                    <a:lnTo>
                      <a:pt x="352" y="880"/>
                    </a:lnTo>
                    <a:lnTo>
                      <a:pt x="362" y="896"/>
                    </a:lnTo>
                    <a:lnTo>
                      <a:pt x="378" y="932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85" y="948"/>
                    </a:lnTo>
                    <a:lnTo>
                      <a:pt x="385" y="948"/>
                    </a:lnTo>
                    <a:lnTo>
                      <a:pt x="405" y="960"/>
                    </a:lnTo>
                    <a:lnTo>
                      <a:pt x="421" y="972"/>
                    </a:lnTo>
                    <a:lnTo>
                      <a:pt x="435" y="988"/>
                    </a:lnTo>
                    <a:lnTo>
                      <a:pt x="445" y="1004"/>
                    </a:lnTo>
                    <a:lnTo>
                      <a:pt x="453" y="1024"/>
                    </a:lnTo>
                    <a:lnTo>
                      <a:pt x="459" y="1044"/>
                    </a:lnTo>
                    <a:lnTo>
                      <a:pt x="461" y="1067"/>
                    </a:lnTo>
                    <a:lnTo>
                      <a:pt x="461" y="1091"/>
                    </a:lnTo>
                    <a:lnTo>
                      <a:pt x="461" y="1091"/>
                    </a:lnTo>
                    <a:lnTo>
                      <a:pt x="461" y="1103"/>
                    </a:lnTo>
                    <a:lnTo>
                      <a:pt x="463" y="1107"/>
                    </a:lnTo>
                    <a:lnTo>
                      <a:pt x="463" y="1107"/>
                    </a:lnTo>
                    <a:lnTo>
                      <a:pt x="469" y="1109"/>
                    </a:lnTo>
                    <a:lnTo>
                      <a:pt x="481" y="1111"/>
                    </a:lnTo>
                    <a:lnTo>
                      <a:pt x="481" y="1111"/>
                    </a:lnTo>
                    <a:lnTo>
                      <a:pt x="483" y="1111"/>
                    </a:lnTo>
                    <a:lnTo>
                      <a:pt x="483" y="1111"/>
                    </a:lnTo>
                    <a:lnTo>
                      <a:pt x="509" y="1111"/>
                    </a:lnTo>
                    <a:lnTo>
                      <a:pt x="509" y="1111"/>
                    </a:lnTo>
                    <a:lnTo>
                      <a:pt x="525" y="1111"/>
                    </a:lnTo>
                    <a:lnTo>
                      <a:pt x="525" y="1111"/>
                    </a:lnTo>
                    <a:lnTo>
                      <a:pt x="558" y="1113"/>
                    </a:lnTo>
                    <a:lnTo>
                      <a:pt x="586" y="1115"/>
                    </a:lnTo>
                    <a:lnTo>
                      <a:pt x="598" y="1117"/>
                    </a:lnTo>
                    <a:lnTo>
                      <a:pt x="608" y="1121"/>
                    </a:lnTo>
                    <a:lnTo>
                      <a:pt x="620" y="1125"/>
                    </a:lnTo>
                    <a:lnTo>
                      <a:pt x="628" y="1131"/>
                    </a:lnTo>
                    <a:lnTo>
                      <a:pt x="628" y="1131"/>
                    </a:lnTo>
                    <a:lnTo>
                      <a:pt x="630" y="1133"/>
                    </a:lnTo>
                    <a:lnTo>
                      <a:pt x="630" y="1133"/>
                    </a:lnTo>
                    <a:lnTo>
                      <a:pt x="636" y="1133"/>
                    </a:lnTo>
                    <a:lnTo>
                      <a:pt x="636" y="1133"/>
                    </a:lnTo>
                    <a:lnTo>
                      <a:pt x="638" y="1139"/>
                    </a:lnTo>
                    <a:lnTo>
                      <a:pt x="638" y="1139"/>
                    </a:lnTo>
                    <a:lnTo>
                      <a:pt x="650" y="1153"/>
                    </a:lnTo>
                    <a:lnTo>
                      <a:pt x="660" y="1173"/>
                    </a:lnTo>
                    <a:lnTo>
                      <a:pt x="670" y="1195"/>
                    </a:lnTo>
                    <a:lnTo>
                      <a:pt x="680" y="1222"/>
                    </a:lnTo>
                    <a:lnTo>
                      <a:pt x="680" y="1222"/>
                    </a:lnTo>
                    <a:lnTo>
                      <a:pt x="684" y="1238"/>
                    </a:lnTo>
                    <a:lnTo>
                      <a:pt x="686" y="1252"/>
                    </a:lnTo>
                    <a:lnTo>
                      <a:pt x="688" y="1264"/>
                    </a:lnTo>
                    <a:lnTo>
                      <a:pt x="686" y="1276"/>
                    </a:lnTo>
                    <a:lnTo>
                      <a:pt x="684" y="1286"/>
                    </a:lnTo>
                    <a:lnTo>
                      <a:pt x="682" y="1296"/>
                    </a:lnTo>
                    <a:lnTo>
                      <a:pt x="674" y="1310"/>
                    </a:lnTo>
                    <a:lnTo>
                      <a:pt x="674" y="1310"/>
                    </a:lnTo>
                    <a:lnTo>
                      <a:pt x="664" y="1324"/>
                    </a:lnTo>
                    <a:lnTo>
                      <a:pt x="656" y="1330"/>
                    </a:lnTo>
                    <a:lnTo>
                      <a:pt x="646" y="1338"/>
                    </a:lnTo>
                    <a:lnTo>
                      <a:pt x="636" y="1342"/>
                    </a:lnTo>
                    <a:lnTo>
                      <a:pt x="622" y="1348"/>
                    </a:lnTo>
                    <a:lnTo>
                      <a:pt x="608" y="1352"/>
                    </a:lnTo>
                    <a:lnTo>
                      <a:pt x="590" y="1354"/>
                    </a:lnTo>
                    <a:lnTo>
                      <a:pt x="590" y="1354"/>
                    </a:lnTo>
                    <a:lnTo>
                      <a:pt x="566" y="1358"/>
                    </a:lnTo>
                    <a:lnTo>
                      <a:pt x="566" y="1358"/>
                    </a:lnTo>
                    <a:lnTo>
                      <a:pt x="574" y="1374"/>
                    </a:lnTo>
                    <a:lnTo>
                      <a:pt x="574" y="1374"/>
                    </a:lnTo>
                    <a:lnTo>
                      <a:pt x="580" y="1387"/>
                    </a:lnTo>
                    <a:lnTo>
                      <a:pt x="580" y="1387"/>
                    </a:lnTo>
                    <a:lnTo>
                      <a:pt x="594" y="1417"/>
                    </a:lnTo>
                    <a:lnTo>
                      <a:pt x="608" y="1447"/>
                    </a:lnTo>
                    <a:lnTo>
                      <a:pt x="608" y="1447"/>
                    </a:lnTo>
                    <a:lnTo>
                      <a:pt x="618" y="1471"/>
                    </a:lnTo>
                    <a:lnTo>
                      <a:pt x="618" y="1471"/>
                    </a:lnTo>
                    <a:lnTo>
                      <a:pt x="622" y="1481"/>
                    </a:lnTo>
                    <a:lnTo>
                      <a:pt x="622" y="1493"/>
                    </a:lnTo>
                    <a:lnTo>
                      <a:pt x="620" y="1503"/>
                    </a:lnTo>
                    <a:lnTo>
                      <a:pt x="614" y="1513"/>
                    </a:lnTo>
                    <a:lnTo>
                      <a:pt x="614" y="1513"/>
                    </a:lnTo>
                    <a:lnTo>
                      <a:pt x="594" y="1537"/>
                    </a:lnTo>
                    <a:lnTo>
                      <a:pt x="594" y="1537"/>
                    </a:lnTo>
                    <a:lnTo>
                      <a:pt x="572" y="1566"/>
                    </a:lnTo>
                    <a:lnTo>
                      <a:pt x="572" y="1566"/>
                    </a:lnTo>
                    <a:lnTo>
                      <a:pt x="588" y="1572"/>
                    </a:lnTo>
                    <a:lnTo>
                      <a:pt x="602" y="1582"/>
                    </a:lnTo>
                    <a:lnTo>
                      <a:pt x="614" y="1590"/>
                    </a:lnTo>
                    <a:lnTo>
                      <a:pt x="620" y="1598"/>
                    </a:lnTo>
                    <a:lnTo>
                      <a:pt x="620" y="1598"/>
                    </a:lnTo>
                    <a:lnTo>
                      <a:pt x="660" y="1636"/>
                    </a:lnTo>
                    <a:lnTo>
                      <a:pt x="678" y="1654"/>
                    </a:lnTo>
                    <a:lnTo>
                      <a:pt x="696" y="1666"/>
                    </a:lnTo>
                    <a:lnTo>
                      <a:pt x="714" y="1678"/>
                    </a:lnTo>
                    <a:lnTo>
                      <a:pt x="733" y="1686"/>
                    </a:lnTo>
                    <a:lnTo>
                      <a:pt x="753" y="1692"/>
                    </a:lnTo>
                    <a:lnTo>
                      <a:pt x="773" y="1692"/>
                    </a:lnTo>
                    <a:lnTo>
                      <a:pt x="773" y="1692"/>
                    </a:lnTo>
                    <a:lnTo>
                      <a:pt x="797" y="1692"/>
                    </a:lnTo>
                    <a:lnTo>
                      <a:pt x="797" y="1692"/>
                    </a:lnTo>
                    <a:lnTo>
                      <a:pt x="809" y="1690"/>
                    </a:lnTo>
                    <a:lnTo>
                      <a:pt x="809" y="1690"/>
                    </a:lnTo>
                    <a:lnTo>
                      <a:pt x="825" y="1692"/>
                    </a:lnTo>
                    <a:lnTo>
                      <a:pt x="839" y="1696"/>
                    </a:lnTo>
                    <a:lnTo>
                      <a:pt x="839" y="1696"/>
                    </a:lnTo>
                    <a:lnTo>
                      <a:pt x="855" y="1698"/>
                    </a:lnTo>
                    <a:lnTo>
                      <a:pt x="869" y="1704"/>
                    </a:lnTo>
                    <a:lnTo>
                      <a:pt x="869" y="1704"/>
                    </a:lnTo>
                    <a:lnTo>
                      <a:pt x="914" y="1733"/>
                    </a:lnTo>
                    <a:lnTo>
                      <a:pt x="914" y="1733"/>
                    </a:lnTo>
                    <a:lnTo>
                      <a:pt x="932" y="1741"/>
                    </a:lnTo>
                    <a:lnTo>
                      <a:pt x="932" y="1741"/>
                    </a:lnTo>
                    <a:lnTo>
                      <a:pt x="976" y="1765"/>
                    </a:lnTo>
                    <a:lnTo>
                      <a:pt x="1000" y="1775"/>
                    </a:lnTo>
                    <a:lnTo>
                      <a:pt x="1022" y="1785"/>
                    </a:lnTo>
                    <a:lnTo>
                      <a:pt x="1022" y="1785"/>
                    </a:lnTo>
                    <a:lnTo>
                      <a:pt x="1034" y="1781"/>
                    </a:lnTo>
                    <a:lnTo>
                      <a:pt x="1057" y="1771"/>
                    </a:lnTo>
                    <a:lnTo>
                      <a:pt x="1057" y="1771"/>
                    </a:lnTo>
                    <a:lnTo>
                      <a:pt x="1077" y="1761"/>
                    </a:lnTo>
                    <a:lnTo>
                      <a:pt x="1093" y="1755"/>
                    </a:lnTo>
                    <a:lnTo>
                      <a:pt x="1109" y="1753"/>
                    </a:lnTo>
                    <a:lnTo>
                      <a:pt x="1125" y="1751"/>
                    </a:lnTo>
                    <a:lnTo>
                      <a:pt x="1125" y="1751"/>
                    </a:lnTo>
                    <a:lnTo>
                      <a:pt x="1141" y="1753"/>
                    </a:lnTo>
                    <a:lnTo>
                      <a:pt x="1157" y="1757"/>
                    </a:lnTo>
                    <a:lnTo>
                      <a:pt x="1157" y="1757"/>
                    </a:lnTo>
                    <a:lnTo>
                      <a:pt x="1161" y="1753"/>
                    </a:lnTo>
                    <a:lnTo>
                      <a:pt x="1161" y="1753"/>
                    </a:lnTo>
                    <a:lnTo>
                      <a:pt x="1163" y="1717"/>
                    </a:lnTo>
                    <a:lnTo>
                      <a:pt x="1167" y="1684"/>
                    </a:lnTo>
                    <a:lnTo>
                      <a:pt x="1173" y="1648"/>
                    </a:lnTo>
                    <a:lnTo>
                      <a:pt x="1183" y="1614"/>
                    </a:lnTo>
                    <a:lnTo>
                      <a:pt x="1183" y="1614"/>
                    </a:lnTo>
                    <a:lnTo>
                      <a:pt x="1183" y="1592"/>
                    </a:lnTo>
                    <a:lnTo>
                      <a:pt x="1183" y="1592"/>
                    </a:lnTo>
                    <a:lnTo>
                      <a:pt x="1177" y="1562"/>
                    </a:lnTo>
                    <a:lnTo>
                      <a:pt x="1177" y="1562"/>
                    </a:lnTo>
                    <a:lnTo>
                      <a:pt x="1167" y="1515"/>
                    </a:lnTo>
                    <a:lnTo>
                      <a:pt x="1163" y="1493"/>
                    </a:lnTo>
                    <a:lnTo>
                      <a:pt x="1155" y="1471"/>
                    </a:lnTo>
                    <a:lnTo>
                      <a:pt x="1147" y="1453"/>
                    </a:lnTo>
                    <a:lnTo>
                      <a:pt x="1135" y="1435"/>
                    </a:lnTo>
                    <a:lnTo>
                      <a:pt x="1123" y="1419"/>
                    </a:lnTo>
                    <a:lnTo>
                      <a:pt x="1105" y="1405"/>
                    </a:lnTo>
                    <a:lnTo>
                      <a:pt x="1105" y="1405"/>
                    </a:lnTo>
                    <a:lnTo>
                      <a:pt x="1101" y="1401"/>
                    </a:lnTo>
                    <a:lnTo>
                      <a:pt x="1095" y="1395"/>
                    </a:lnTo>
                    <a:lnTo>
                      <a:pt x="1091" y="1389"/>
                    </a:lnTo>
                    <a:lnTo>
                      <a:pt x="1089" y="1381"/>
                    </a:lnTo>
                    <a:lnTo>
                      <a:pt x="1089" y="1376"/>
                    </a:lnTo>
                    <a:lnTo>
                      <a:pt x="1089" y="1368"/>
                    </a:lnTo>
                    <a:lnTo>
                      <a:pt x="1089" y="1362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5" y="1348"/>
                    </a:lnTo>
                    <a:lnTo>
                      <a:pt x="1095" y="1348"/>
                    </a:lnTo>
                    <a:lnTo>
                      <a:pt x="1099" y="1340"/>
                    </a:lnTo>
                    <a:lnTo>
                      <a:pt x="1105" y="1332"/>
                    </a:lnTo>
                    <a:lnTo>
                      <a:pt x="1115" y="1322"/>
                    </a:lnTo>
                    <a:lnTo>
                      <a:pt x="1121" y="1320"/>
                    </a:lnTo>
                    <a:lnTo>
                      <a:pt x="1129" y="1318"/>
                    </a:lnTo>
                    <a:lnTo>
                      <a:pt x="1129" y="1318"/>
                    </a:lnTo>
                    <a:lnTo>
                      <a:pt x="1145" y="1314"/>
                    </a:lnTo>
                    <a:lnTo>
                      <a:pt x="1157" y="1310"/>
                    </a:lnTo>
                    <a:lnTo>
                      <a:pt x="1167" y="1302"/>
                    </a:lnTo>
                    <a:lnTo>
                      <a:pt x="1177" y="1294"/>
                    </a:lnTo>
                    <a:lnTo>
                      <a:pt x="1183" y="1282"/>
                    </a:lnTo>
                    <a:lnTo>
                      <a:pt x="1187" y="1268"/>
                    </a:lnTo>
                    <a:lnTo>
                      <a:pt x="1189" y="1248"/>
                    </a:lnTo>
                    <a:lnTo>
                      <a:pt x="1189" y="1226"/>
                    </a:lnTo>
                    <a:lnTo>
                      <a:pt x="1189" y="1226"/>
                    </a:lnTo>
                    <a:lnTo>
                      <a:pt x="1189" y="1214"/>
                    </a:lnTo>
                    <a:lnTo>
                      <a:pt x="1189" y="1205"/>
                    </a:lnTo>
                    <a:lnTo>
                      <a:pt x="1193" y="1187"/>
                    </a:lnTo>
                    <a:lnTo>
                      <a:pt x="1193" y="1187"/>
                    </a:lnTo>
                    <a:lnTo>
                      <a:pt x="1197" y="1179"/>
                    </a:lnTo>
                    <a:lnTo>
                      <a:pt x="1197" y="1179"/>
                    </a:lnTo>
                    <a:lnTo>
                      <a:pt x="1209" y="1109"/>
                    </a:lnTo>
                    <a:lnTo>
                      <a:pt x="1209" y="1103"/>
                    </a:lnTo>
                    <a:lnTo>
                      <a:pt x="1209" y="1103"/>
                    </a:lnTo>
                    <a:lnTo>
                      <a:pt x="1203" y="1095"/>
                    </a:lnTo>
                    <a:lnTo>
                      <a:pt x="1201" y="1085"/>
                    </a:lnTo>
                    <a:lnTo>
                      <a:pt x="1199" y="1075"/>
                    </a:lnTo>
                    <a:lnTo>
                      <a:pt x="1201" y="1063"/>
                    </a:lnTo>
                    <a:lnTo>
                      <a:pt x="1201" y="1063"/>
                    </a:lnTo>
                    <a:lnTo>
                      <a:pt x="1205" y="1053"/>
                    </a:lnTo>
                    <a:lnTo>
                      <a:pt x="1213" y="1045"/>
                    </a:lnTo>
                    <a:lnTo>
                      <a:pt x="1220" y="1040"/>
                    </a:lnTo>
                    <a:lnTo>
                      <a:pt x="1232" y="1036"/>
                    </a:lnTo>
                    <a:lnTo>
                      <a:pt x="1280" y="1028"/>
                    </a:lnTo>
                    <a:lnTo>
                      <a:pt x="1280" y="1028"/>
                    </a:lnTo>
                    <a:lnTo>
                      <a:pt x="1387" y="1006"/>
                    </a:lnTo>
                    <a:lnTo>
                      <a:pt x="1387" y="1006"/>
                    </a:lnTo>
                    <a:lnTo>
                      <a:pt x="1429" y="998"/>
                    </a:lnTo>
                    <a:lnTo>
                      <a:pt x="1429" y="998"/>
                    </a:lnTo>
                    <a:lnTo>
                      <a:pt x="1473" y="990"/>
                    </a:lnTo>
                    <a:lnTo>
                      <a:pt x="1515" y="982"/>
                    </a:lnTo>
                    <a:lnTo>
                      <a:pt x="1515" y="982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29" y="958"/>
                    </a:lnTo>
                    <a:lnTo>
                      <a:pt x="1529" y="958"/>
                    </a:lnTo>
                    <a:lnTo>
                      <a:pt x="1535" y="952"/>
                    </a:lnTo>
                    <a:lnTo>
                      <a:pt x="1543" y="946"/>
                    </a:lnTo>
                    <a:lnTo>
                      <a:pt x="1550" y="942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74" y="938"/>
                    </a:lnTo>
                    <a:lnTo>
                      <a:pt x="1574" y="938"/>
                    </a:lnTo>
                    <a:lnTo>
                      <a:pt x="1584" y="938"/>
                    </a:lnTo>
                    <a:lnTo>
                      <a:pt x="1594" y="942"/>
                    </a:lnTo>
                    <a:lnTo>
                      <a:pt x="1594" y="942"/>
                    </a:lnTo>
                    <a:lnTo>
                      <a:pt x="1620" y="950"/>
                    </a:lnTo>
                    <a:lnTo>
                      <a:pt x="1632" y="954"/>
                    </a:lnTo>
                    <a:lnTo>
                      <a:pt x="1642" y="954"/>
                    </a:lnTo>
                    <a:lnTo>
                      <a:pt x="1642" y="954"/>
                    </a:lnTo>
                    <a:lnTo>
                      <a:pt x="1648" y="954"/>
                    </a:lnTo>
                    <a:lnTo>
                      <a:pt x="1656" y="948"/>
                    </a:lnTo>
                    <a:lnTo>
                      <a:pt x="1668" y="934"/>
                    </a:lnTo>
                    <a:lnTo>
                      <a:pt x="1684" y="910"/>
                    </a:lnTo>
                    <a:lnTo>
                      <a:pt x="1684" y="910"/>
                    </a:lnTo>
                    <a:lnTo>
                      <a:pt x="1698" y="888"/>
                    </a:lnTo>
                    <a:lnTo>
                      <a:pt x="1713" y="867"/>
                    </a:lnTo>
                    <a:lnTo>
                      <a:pt x="1731" y="849"/>
                    </a:lnTo>
                    <a:lnTo>
                      <a:pt x="1741" y="841"/>
                    </a:lnTo>
                    <a:lnTo>
                      <a:pt x="1751" y="833"/>
                    </a:lnTo>
                    <a:lnTo>
                      <a:pt x="1751" y="833"/>
                    </a:lnTo>
                    <a:lnTo>
                      <a:pt x="1735" y="829"/>
                    </a:lnTo>
                    <a:lnTo>
                      <a:pt x="1721" y="825"/>
                    </a:lnTo>
                    <a:lnTo>
                      <a:pt x="1721" y="825"/>
                    </a:lnTo>
                    <a:lnTo>
                      <a:pt x="1708" y="819"/>
                    </a:lnTo>
                    <a:lnTo>
                      <a:pt x="1698" y="817"/>
                    </a:lnTo>
                    <a:lnTo>
                      <a:pt x="1698" y="8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4" name="Freeform 13">
                <a:extLst>
                  <a:ext uri="{FF2B5EF4-FFF2-40B4-BE49-F238E27FC236}">
                    <a16:creationId xmlns:a16="http://schemas.microsoft.com/office/drawing/2014/main" id="{00EE8A40-55CF-4751-9082-AE0C75E73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242" y="3287409"/>
                <a:ext cx="1119089" cy="1021133"/>
              </a:xfrm>
              <a:custGeom>
                <a:avLst/>
                <a:gdLst>
                  <a:gd name="T0" fmla="*/ 813 w 1211"/>
                  <a:gd name="T1" fmla="*/ 1000 h 1105"/>
                  <a:gd name="T2" fmla="*/ 843 w 1211"/>
                  <a:gd name="T3" fmla="*/ 972 h 1105"/>
                  <a:gd name="T4" fmla="*/ 887 w 1211"/>
                  <a:gd name="T5" fmla="*/ 964 h 1105"/>
                  <a:gd name="T6" fmla="*/ 867 w 1211"/>
                  <a:gd name="T7" fmla="*/ 912 h 1105"/>
                  <a:gd name="T8" fmla="*/ 877 w 1211"/>
                  <a:gd name="T9" fmla="*/ 874 h 1105"/>
                  <a:gd name="T10" fmla="*/ 923 w 1211"/>
                  <a:gd name="T11" fmla="*/ 849 h 1105"/>
                  <a:gd name="T12" fmla="*/ 964 w 1211"/>
                  <a:gd name="T13" fmla="*/ 845 h 1105"/>
                  <a:gd name="T14" fmla="*/ 990 w 1211"/>
                  <a:gd name="T15" fmla="*/ 843 h 1105"/>
                  <a:gd name="T16" fmla="*/ 1040 w 1211"/>
                  <a:gd name="T17" fmla="*/ 789 h 1105"/>
                  <a:gd name="T18" fmla="*/ 1078 w 1211"/>
                  <a:gd name="T19" fmla="*/ 739 h 1105"/>
                  <a:gd name="T20" fmla="*/ 1147 w 1211"/>
                  <a:gd name="T21" fmla="*/ 650 h 1105"/>
                  <a:gd name="T22" fmla="*/ 1088 w 1211"/>
                  <a:gd name="T23" fmla="*/ 513 h 1105"/>
                  <a:gd name="T24" fmla="*/ 1098 w 1211"/>
                  <a:gd name="T25" fmla="*/ 487 h 1105"/>
                  <a:gd name="T26" fmla="*/ 1169 w 1211"/>
                  <a:gd name="T27" fmla="*/ 471 h 1105"/>
                  <a:gd name="T28" fmla="*/ 1211 w 1211"/>
                  <a:gd name="T29" fmla="*/ 427 h 1105"/>
                  <a:gd name="T30" fmla="*/ 1187 w 1211"/>
                  <a:gd name="T31" fmla="*/ 350 h 1105"/>
                  <a:gd name="T32" fmla="*/ 1117 w 1211"/>
                  <a:gd name="T33" fmla="*/ 314 h 1105"/>
                  <a:gd name="T34" fmla="*/ 1046 w 1211"/>
                  <a:gd name="T35" fmla="*/ 312 h 1105"/>
                  <a:gd name="T36" fmla="*/ 1018 w 1211"/>
                  <a:gd name="T37" fmla="*/ 308 h 1105"/>
                  <a:gd name="T38" fmla="*/ 986 w 1211"/>
                  <a:gd name="T39" fmla="*/ 264 h 1105"/>
                  <a:gd name="T40" fmla="*/ 982 w 1211"/>
                  <a:gd name="T41" fmla="*/ 201 h 1105"/>
                  <a:gd name="T42" fmla="*/ 931 w 1211"/>
                  <a:gd name="T43" fmla="*/ 145 h 1105"/>
                  <a:gd name="T44" fmla="*/ 905 w 1211"/>
                  <a:gd name="T45" fmla="*/ 111 h 1105"/>
                  <a:gd name="T46" fmla="*/ 865 w 1211"/>
                  <a:gd name="T47" fmla="*/ 47 h 1105"/>
                  <a:gd name="T48" fmla="*/ 801 w 1211"/>
                  <a:gd name="T49" fmla="*/ 47 h 1105"/>
                  <a:gd name="T50" fmla="*/ 706 w 1211"/>
                  <a:gd name="T51" fmla="*/ 55 h 1105"/>
                  <a:gd name="T52" fmla="*/ 601 w 1211"/>
                  <a:gd name="T53" fmla="*/ 32 h 1105"/>
                  <a:gd name="T54" fmla="*/ 553 w 1211"/>
                  <a:gd name="T55" fmla="*/ 4 h 1105"/>
                  <a:gd name="T56" fmla="*/ 499 w 1211"/>
                  <a:gd name="T57" fmla="*/ 24 h 1105"/>
                  <a:gd name="T58" fmla="*/ 459 w 1211"/>
                  <a:gd name="T59" fmla="*/ 55 h 1105"/>
                  <a:gd name="T60" fmla="*/ 376 w 1211"/>
                  <a:gd name="T61" fmla="*/ 201 h 1105"/>
                  <a:gd name="T62" fmla="*/ 358 w 1211"/>
                  <a:gd name="T63" fmla="*/ 206 h 1105"/>
                  <a:gd name="T64" fmla="*/ 304 w 1211"/>
                  <a:gd name="T65" fmla="*/ 248 h 1105"/>
                  <a:gd name="T66" fmla="*/ 312 w 1211"/>
                  <a:gd name="T67" fmla="*/ 312 h 1105"/>
                  <a:gd name="T68" fmla="*/ 300 w 1211"/>
                  <a:gd name="T69" fmla="*/ 364 h 1105"/>
                  <a:gd name="T70" fmla="*/ 247 w 1211"/>
                  <a:gd name="T71" fmla="*/ 391 h 1105"/>
                  <a:gd name="T72" fmla="*/ 177 w 1211"/>
                  <a:gd name="T73" fmla="*/ 403 h 1105"/>
                  <a:gd name="T74" fmla="*/ 139 w 1211"/>
                  <a:gd name="T75" fmla="*/ 455 h 1105"/>
                  <a:gd name="T76" fmla="*/ 129 w 1211"/>
                  <a:gd name="T77" fmla="*/ 652 h 1105"/>
                  <a:gd name="T78" fmla="*/ 100 w 1211"/>
                  <a:gd name="T79" fmla="*/ 696 h 1105"/>
                  <a:gd name="T80" fmla="*/ 70 w 1211"/>
                  <a:gd name="T81" fmla="*/ 700 h 1105"/>
                  <a:gd name="T82" fmla="*/ 18 w 1211"/>
                  <a:gd name="T83" fmla="*/ 717 h 1105"/>
                  <a:gd name="T84" fmla="*/ 0 w 1211"/>
                  <a:gd name="T85" fmla="*/ 757 h 1105"/>
                  <a:gd name="T86" fmla="*/ 38 w 1211"/>
                  <a:gd name="T87" fmla="*/ 835 h 1105"/>
                  <a:gd name="T88" fmla="*/ 137 w 1211"/>
                  <a:gd name="T89" fmla="*/ 863 h 1105"/>
                  <a:gd name="T90" fmla="*/ 211 w 1211"/>
                  <a:gd name="T91" fmla="*/ 888 h 1105"/>
                  <a:gd name="T92" fmla="*/ 265 w 1211"/>
                  <a:gd name="T93" fmla="*/ 922 h 1105"/>
                  <a:gd name="T94" fmla="*/ 314 w 1211"/>
                  <a:gd name="T95" fmla="*/ 910 h 1105"/>
                  <a:gd name="T96" fmla="*/ 390 w 1211"/>
                  <a:gd name="T97" fmla="*/ 916 h 1105"/>
                  <a:gd name="T98" fmla="*/ 461 w 1211"/>
                  <a:gd name="T99" fmla="*/ 952 h 1105"/>
                  <a:gd name="T100" fmla="*/ 537 w 1211"/>
                  <a:gd name="T101" fmla="*/ 960 h 1105"/>
                  <a:gd name="T102" fmla="*/ 618 w 1211"/>
                  <a:gd name="T103" fmla="*/ 988 h 1105"/>
                  <a:gd name="T104" fmla="*/ 662 w 1211"/>
                  <a:gd name="T105" fmla="*/ 1049 h 1105"/>
                  <a:gd name="T106" fmla="*/ 724 w 1211"/>
                  <a:gd name="T107" fmla="*/ 1073 h 1105"/>
                  <a:gd name="T108" fmla="*/ 758 w 1211"/>
                  <a:gd name="T109" fmla="*/ 1105 h 1105"/>
                  <a:gd name="T110" fmla="*/ 795 w 1211"/>
                  <a:gd name="T111" fmla="*/ 103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1" h="1105">
                    <a:moveTo>
                      <a:pt x="795" y="1037"/>
                    </a:moveTo>
                    <a:lnTo>
                      <a:pt x="795" y="1037"/>
                    </a:lnTo>
                    <a:lnTo>
                      <a:pt x="809" y="1008"/>
                    </a:lnTo>
                    <a:lnTo>
                      <a:pt x="809" y="1008"/>
                    </a:lnTo>
                    <a:lnTo>
                      <a:pt x="813" y="1000"/>
                    </a:lnTo>
                    <a:lnTo>
                      <a:pt x="819" y="994"/>
                    </a:lnTo>
                    <a:lnTo>
                      <a:pt x="827" y="988"/>
                    </a:lnTo>
                    <a:lnTo>
                      <a:pt x="835" y="984"/>
                    </a:lnTo>
                    <a:lnTo>
                      <a:pt x="835" y="984"/>
                    </a:lnTo>
                    <a:lnTo>
                      <a:pt x="843" y="972"/>
                    </a:lnTo>
                    <a:lnTo>
                      <a:pt x="843" y="972"/>
                    </a:lnTo>
                    <a:lnTo>
                      <a:pt x="857" y="984"/>
                    </a:lnTo>
                    <a:lnTo>
                      <a:pt x="891" y="984"/>
                    </a:lnTo>
                    <a:lnTo>
                      <a:pt x="891" y="984"/>
                    </a:lnTo>
                    <a:lnTo>
                      <a:pt x="887" y="964"/>
                    </a:lnTo>
                    <a:lnTo>
                      <a:pt x="879" y="948"/>
                    </a:lnTo>
                    <a:lnTo>
                      <a:pt x="879" y="948"/>
                    </a:lnTo>
                    <a:lnTo>
                      <a:pt x="875" y="936"/>
                    </a:lnTo>
                    <a:lnTo>
                      <a:pt x="869" y="922"/>
                    </a:lnTo>
                    <a:lnTo>
                      <a:pt x="867" y="912"/>
                    </a:lnTo>
                    <a:lnTo>
                      <a:pt x="867" y="902"/>
                    </a:lnTo>
                    <a:lnTo>
                      <a:pt x="869" y="894"/>
                    </a:lnTo>
                    <a:lnTo>
                      <a:pt x="873" y="882"/>
                    </a:lnTo>
                    <a:lnTo>
                      <a:pt x="873" y="882"/>
                    </a:lnTo>
                    <a:lnTo>
                      <a:pt x="877" y="874"/>
                    </a:lnTo>
                    <a:lnTo>
                      <a:pt x="885" y="867"/>
                    </a:lnTo>
                    <a:lnTo>
                      <a:pt x="891" y="861"/>
                    </a:lnTo>
                    <a:lnTo>
                      <a:pt x="899" y="857"/>
                    </a:lnTo>
                    <a:lnTo>
                      <a:pt x="913" y="851"/>
                    </a:lnTo>
                    <a:lnTo>
                      <a:pt x="923" y="849"/>
                    </a:lnTo>
                    <a:lnTo>
                      <a:pt x="923" y="849"/>
                    </a:lnTo>
                    <a:lnTo>
                      <a:pt x="937" y="847"/>
                    </a:lnTo>
                    <a:lnTo>
                      <a:pt x="954" y="845"/>
                    </a:lnTo>
                    <a:lnTo>
                      <a:pt x="954" y="845"/>
                    </a:lnTo>
                    <a:lnTo>
                      <a:pt x="964" y="845"/>
                    </a:lnTo>
                    <a:lnTo>
                      <a:pt x="964" y="845"/>
                    </a:lnTo>
                    <a:lnTo>
                      <a:pt x="972" y="845"/>
                    </a:lnTo>
                    <a:lnTo>
                      <a:pt x="972" y="845"/>
                    </a:lnTo>
                    <a:lnTo>
                      <a:pt x="982" y="845"/>
                    </a:lnTo>
                    <a:lnTo>
                      <a:pt x="990" y="843"/>
                    </a:lnTo>
                    <a:lnTo>
                      <a:pt x="998" y="839"/>
                    </a:lnTo>
                    <a:lnTo>
                      <a:pt x="1006" y="833"/>
                    </a:lnTo>
                    <a:lnTo>
                      <a:pt x="1022" y="815"/>
                    </a:lnTo>
                    <a:lnTo>
                      <a:pt x="1040" y="789"/>
                    </a:lnTo>
                    <a:lnTo>
                      <a:pt x="1040" y="789"/>
                    </a:lnTo>
                    <a:lnTo>
                      <a:pt x="1050" y="771"/>
                    </a:lnTo>
                    <a:lnTo>
                      <a:pt x="1050" y="771"/>
                    </a:lnTo>
                    <a:lnTo>
                      <a:pt x="1062" y="755"/>
                    </a:lnTo>
                    <a:lnTo>
                      <a:pt x="1078" y="739"/>
                    </a:lnTo>
                    <a:lnTo>
                      <a:pt x="1078" y="739"/>
                    </a:lnTo>
                    <a:lnTo>
                      <a:pt x="1100" y="709"/>
                    </a:lnTo>
                    <a:lnTo>
                      <a:pt x="1100" y="709"/>
                    </a:lnTo>
                    <a:lnTo>
                      <a:pt x="1119" y="682"/>
                    </a:lnTo>
                    <a:lnTo>
                      <a:pt x="1147" y="650"/>
                    </a:lnTo>
                    <a:lnTo>
                      <a:pt x="1147" y="650"/>
                    </a:lnTo>
                    <a:lnTo>
                      <a:pt x="1127" y="608"/>
                    </a:lnTo>
                    <a:lnTo>
                      <a:pt x="1108" y="564"/>
                    </a:lnTo>
                    <a:lnTo>
                      <a:pt x="1108" y="564"/>
                    </a:lnTo>
                    <a:lnTo>
                      <a:pt x="1092" y="529"/>
                    </a:lnTo>
                    <a:lnTo>
                      <a:pt x="1088" y="513"/>
                    </a:lnTo>
                    <a:lnTo>
                      <a:pt x="1088" y="505"/>
                    </a:lnTo>
                    <a:lnTo>
                      <a:pt x="1090" y="497"/>
                    </a:lnTo>
                    <a:lnTo>
                      <a:pt x="1090" y="497"/>
                    </a:lnTo>
                    <a:lnTo>
                      <a:pt x="1094" y="493"/>
                    </a:lnTo>
                    <a:lnTo>
                      <a:pt x="1098" y="487"/>
                    </a:lnTo>
                    <a:lnTo>
                      <a:pt x="1115" y="481"/>
                    </a:lnTo>
                    <a:lnTo>
                      <a:pt x="1133" y="475"/>
                    </a:lnTo>
                    <a:lnTo>
                      <a:pt x="1151" y="473"/>
                    </a:lnTo>
                    <a:lnTo>
                      <a:pt x="1151" y="473"/>
                    </a:lnTo>
                    <a:lnTo>
                      <a:pt x="1169" y="471"/>
                    </a:lnTo>
                    <a:lnTo>
                      <a:pt x="1183" y="467"/>
                    </a:lnTo>
                    <a:lnTo>
                      <a:pt x="1195" y="459"/>
                    </a:lnTo>
                    <a:lnTo>
                      <a:pt x="1203" y="451"/>
                    </a:lnTo>
                    <a:lnTo>
                      <a:pt x="1209" y="441"/>
                    </a:lnTo>
                    <a:lnTo>
                      <a:pt x="1211" y="427"/>
                    </a:lnTo>
                    <a:lnTo>
                      <a:pt x="1211" y="413"/>
                    </a:lnTo>
                    <a:lnTo>
                      <a:pt x="1205" y="397"/>
                    </a:lnTo>
                    <a:lnTo>
                      <a:pt x="1205" y="397"/>
                    </a:lnTo>
                    <a:lnTo>
                      <a:pt x="1197" y="370"/>
                    </a:lnTo>
                    <a:lnTo>
                      <a:pt x="1187" y="350"/>
                    </a:lnTo>
                    <a:lnTo>
                      <a:pt x="1179" y="336"/>
                    </a:lnTo>
                    <a:lnTo>
                      <a:pt x="1169" y="326"/>
                    </a:lnTo>
                    <a:lnTo>
                      <a:pt x="1157" y="320"/>
                    </a:lnTo>
                    <a:lnTo>
                      <a:pt x="1141" y="316"/>
                    </a:lnTo>
                    <a:lnTo>
                      <a:pt x="1117" y="314"/>
                    </a:lnTo>
                    <a:lnTo>
                      <a:pt x="1090" y="314"/>
                    </a:lnTo>
                    <a:lnTo>
                      <a:pt x="1090" y="314"/>
                    </a:lnTo>
                    <a:lnTo>
                      <a:pt x="1048" y="312"/>
                    </a:lnTo>
                    <a:lnTo>
                      <a:pt x="1048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30" y="312"/>
                    </a:lnTo>
                    <a:lnTo>
                      <a:pt x="1018" y="308"/>
                    </a:lnTo>
                    <a:lnTo>
                      <a:pt x="1008" y="304"/>
                    </a:lnTo>
                    <a:lnTo>
                      <a:pt x="998" y="296"/>
                    </a:lnTo>
                    <a:lnTo>
                      <a:pt x="992" y="288"/>
                    </a:lnTo>
                    <a:lnTo>
                      <a:pt x="988" y="276"/>
                    </a:lnTo>
                    <a:lnTo>
                      <a:pt x="986" y="264"/>
                    </a:lnTo>
                    <a:lnTo>
                      <a:pt x="986" y="250"/>
                    </a:lnTo>
                    <a:lnTo>
                      <a:pt x="986" y="250"/>
                    </a:lnTo>
                    <a:lnTo>
                      <a:pt x="986" y="232"/>
                    </a:lnTo>
                    <a:lnTo>
                      <a:pt x="984" y="216"/>
                    </a:lnTo>
                    <a:lnTo>
                      <a:pt x="982" y="201"/>
                    </a:lnTo>
                    <a:lnTo>
                      <a:pt x="976" y="187"/>
                    </a:lnTo>
                    <a:lnTo>
                      <a:pt x="968" y="175"/>
                    </a:lnTo>
                    <a:lnTo>
                      <a:pt x="958" y="163"/>
                    </a:lnTo>
                    <a:lnTo>
                      <a:pt x="945" y="153"/>
                    </a:lnTo>
                    <a:lnTo>
                      <a:pt x="931" y="145"/>
                    </a:lnTo>
                    <a:lnTo>
                      <a:pt x="931" y="145"/>
                    </a:lnTo>
                    <a:lnTo>
                      <a:pt x="923" y="139"/>
                    </a:lnTo>
                    <a:lnTo>
                      <a:pt x="915" y="131"/>
                    </a:lnTo>
                    <a:lnTo>
                      <a:pt x="905" y="111"/>
                    </a:lnTo>
                    <a:lnTo>
                      <a:pt x="905" y="111"/>
                    </a:lnTo>
                    <a:lnTo>
                      <a:pt x="891" y="77"/>
                    </a:lnTo>
                    <a:lnTo>
                      <a:pt x="885" y="65"/>
                    </a:lnTo>
                    <a:lnTo>
                      <a:pt x="879" y="57"/>
                    </a:lnTo>
                    <a:lnTo>
                      <a:pt x="873" y="51"/>
                    </a:lnTo>
                    <a:lnTo>
                      <a:pt x="865" y="47"/>
                    </a:lnTo>
                    <a:lnTo>
                      <a:pt x="857" y="45"/>
                    </a:lnTo>
                    <a:lnTo>
                      <a:pt x="845" y="43"/>
                    </a:lnTo>
                    <a:lnTo>
                      <a:pt x="845" y="43"/>
                    </a:lnTo>
                    <a:lnTo>
                      <a:pt x="825" y="45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752" y="51"/>
                    </a:lnTo>
                    <a:lnTo>
                      <a:pt x="730" y="53"/>
                    </a:lnTo>
                    <a:lnTo>
                      <a:pt x="706" y="55"/>
                    </a:lnTo>
                    <a:lnTo>
                      <a:pt x="706" y="55"/>
                    </a:lnTo>
                    <a:lnTo>
                      <a:pt x="670" y="53"/>
                    </a:lnTo>
                    <a:lnTo>
                      <a:pt x="652" y="49"/>
                    </a:lnTo>
                    <a:lnTo>
                      <a:pt x="634" y="45"/>
                    </a:lnTo>
                    <a:lnTo>
                      <a:pt x="616" y="40"/>
                    </a:lnTo>
                    <a:lnTo>
                      <a:pt x="601" y="32"/>
                    </a:lnTo>
                    <a:lnTo>
                      <a:pt x="583" y="22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61" y="6"/>
                    </a:lnTo>
                    <a:lnTo>
                      <a:pt x="553" y="4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29" y="10"/>
                    </a:lnTo>
                    <a:lnTo>
                      <a:pt x="515" y="18"/>
                    </a:lnTo>
                    <a:lnTo>
                      <a:pt x="499" y="24"/>
                    </a:lnTo>
                    <a:lnTo>
                      <a:pt x="481" y="26"/>
                    </a:lnTo>
                    <a:lnTo>
                      <a:pt x="481" y="26"/>
                    </a:lnTo>
                    <a:lnTo>
                      <a:pt x="473" y="36"/>
                    </a:lnTo>
                    <a:lnTo>
                      <a:pt x="465" y="45"/>
                    </a:lnTo>
                    <a:lnTo>
                      <a:pt x="459" y="55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38" y="101"/>
                    </a:lnTo>
                    <a:lnTo>
                      <a:pt x="418" y="135"/>
                    </a:lnTo>
                    <a:lnTo>
                      <a:pt x="376" y="201"/>
                    </a:lnTo>
                    <a:lnTo>
                      <a:pt x="376" y="201"/>
                    </a:lnTo>
                    <a:lnTo>
                      <a:pt x="372" y="203"/>
                    </a:lnTo>
                    <a:lnTo>
                      <a:pt x="368" y="205"/>
                    </a:lnTo>
                    <a:lnTo>
                      <a:pt x="358" y="206"/>
                    </a:lnTo>
                    <a:lnTo>
                      <a:pt x="358" y="206"/>
                    </a:lnTo>
                    <a:lnTo>
                      <a:pt x="340" y="214"/>
                    </a:lnTo>
                    <a:lnTo>
                      <a:pt x="324" y="220"/>
                    </a:lnTo>
                    <a:lnTo>
                      <a:pt x="314" y="228"/>
                    </a:lnTo>
                    <a:lnTo>
                      <a:pt x="308" y="236"/>
                    </a:lnTo>
                    <a:lnTo>
                      <a:pt x="304" y="248"/>
                    </a:lnTo>
                    <a:lnTo>
                      <a:pt x="302" y="262"/>
                    </a:lnTo>
                    <a:lnTo>
                      <a:pt x="304" y="278"/>
                    </a:lnTo>
                    <a:lnTo>
                      <a:pt x="310" y="300"/>
                    </a:lnTo>
                    <a:lnTo>
                      <a:pt x="310" y="300"/>
                    </a:lnTo>
                    <a:lnTo>
                      <a:pt x="312" y="312"/>
                    </a:lnTo>
                    <a:lnTo>
                      <a:pt x="312" y="324"/>
                    </a:lnTo>
                    <a:lnTo>
                      <a:pt x="312" y="334"/>
                    </a:lnTo>
                    <a:lnTo>
                      <a:pt x="310" y="344"/>
                    </a:lnTo>
                    <a:lnTo>
                      <a:pt x="306" y="354"/>
                    </a:lnTo>
                    <a:lnTo>
                      <a:pt x="300" y="364"/>
                    </a:lnTo>
                    <a:lnTo>
                      <a:pt x="292" y="372"/>
                    </a:lnTo>
                    <a:lnTo>
                      <a:pt x="283" y="377"/>
                    </a:lnTo>
                    <a:lnTo>
                      <a:pt x="283" y="377"/>
                    </a:lnTo>
                    <a:lnTo>
                      <a:pt x="265" y="385"/>
                    </a:lnTo>
                    <a:lnTo>
                      <a:pt x="247" y="391"/>
                    </a:lnTo>
                    <a:lnTo>
                      <a:pt x="227" y="395"/>
                    </a:lnTo>
                    <a:lnTo>
                      <a:pt x="209" y="397"/>
                    </a:lnTo>
                    <a:lnTo>
                      <a:pt x="209" y="397"/>
                    </a:lnTo>
                    <a:lnTo>
                      <a:pt x="191" y="399"/>
                    </a:lnTo>
                    <a:lnTo>
                      <a:pt x="177" y="403"/>
                    </a:lnTo>
                    <a:lnTo>
                      <a:pt x="165" y="409"/>
                    </a:lnTo>
                    <a:lnTo>
                      <a:pt x="155" y="417"/>
                    </a:lnTo>
                    <a:lnTo>
                      <a:pt x="149" y="427"/>
                    </a:lnTo>
                    <a:lnTo>
                      <a:pt x="143" y="439"/>
                    </a:lnTo>
                    <a:lnTo>
                      <a:pt x="139" y="455"/>
                    </a:lnTo>
                    <a:lnTo>
                      <a:pt x="139" y="471"/>
                    </a:lnTo>
                    <a:lnTo>
                      <a:pt x="139" y="471"/>
                    </a:lnTo>
                    <a:lnTo>
                      <a:pt x="131" y="638"/>
                    </a:lnTo>
                    <a:lnTo>
                      <a:pt x="131" y="638"/>
                    </a:lnTo>
                    <a:lnTo>
                      <a:pt x="129" y="652"/>
                    </a:lnTo>
                    <a:lnTo>
                      <a:pt x="127" y="664"/>
                    </a:lnTo>
                    <a:lnTo>
                      <a:pt x="123" y="676"/>
                    </a:lnTo>
                    <a:lnTo>
                      <a:pt x="117" y="684"/>
                    </a:lnTo>
                    <a:lnTo>
                      <a:pt x="110" y="690"/>
                    </a:lnTo>
                    <a:lnTo>
                      <a:pt x="100" y="696"/>
                    </a:lnTo>
                    <a:lnTo>
                      <a:pt x="86" y="698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52" y="702"/>
                    </a:lnTo>
                    <a:lnTo>
                      <a:pt x="34" y="707"/>
                    </a:lnTo>
                    <a:lnTo>
                      <a:pt x="18" y="717"/>
                    </a:lnTo>
                    <a:lnTo>
                      <a:pt x="12" y="723"/>
                    </a:lnTo>
                    <a:lnTo>
                      <a:pt x="6" y="729"/>
                    </a:lnTo>
                    <a:lnTo>
                      <a:pt x="6" y="729"/>
                    </a:lnTo>
                    <a:lnTo>
                      <a:pt x="2" y="743"/>
                    </a:lnTo>
                    <a:lnTo>
                      <a:pt x="0" y="757"/>
                    </a:lnTo>
                    <a:lnTo>
                      <a:pt x="2" y="773"/>
                    </a:lnTo>
                    <a:lnTo>
                      <a:pt x="8" y="789"/>
                    </a:lnTo>
                    <a:lnTo>
                      <a:pt x="16" y="805"/>
                    </a:lnTo>
                    <a:lnTo>
                      <a:pt x="26" y="821"/>
                    </a:lnTo>
                    <a:lnTo>
                      <a:pt x="38" y="835"/>
                    </a:lnTo>
                    <a:lnTo>
                      <a:pt x="50" y="847"/>
                    </a:lnTo>
                    <a:lnTo>
                      <a:pt x="50" y="847"/>
                    </a:lnTo>
                    <a:lnTo>
                      <a:pt x="80" y="849"/>
                    </a:lnTo>
                    <a:lnTo>
                      <a:pt x="110" y="855"/>
                    </a:lnTo>
                    <a:lnTo>
                      <a:pt x="137" y="863"/>
                    </a:lnTo>
                    <a:lnTo>
                      <a:pt x="163" y="872"/>
                    </a:lnTo>
                    <a:lnTo>
                      <a:pt x="163" y="872"/>
                    </a:lnTo>
                    <a:lnTo>
                      <a:pt x="201" y="884"/>
                    </a:lnTo>
                    <a:lnTo>
                      <a:pt x="201" y="884"/>
                    </a:lnTo>
                    <a:lnTo>
                      <a:pt x="211" y="888"/>
                    </a:lnTo>
                    <a:lnTo>
                      <a:pt x="221" y="894"/>
                    </a:lnTo>
                    <a:lnTo>
                      <a:pt x="233" y="904"/>
                    </a:lnTo>
                    <a:lnTo>
                      <a:pt x="243" y="916"/>
                    </a:lnTo>
                    <a:lnTo>
                      <a:pt x="243" y="916"/>
                    </a:lnTo>
                    <a:lnTo>
                      <a:pt x="265" y="922"/>
                    </a:lnTo>
                    <a:lnTo>
                      <a:pt x="265" y="922"/>
                    </a:lnTo>
                    <a:lnTo>
                      <a:pt x="275" y="916"/>
                    </a:lnTo>
                    <a:lnTo>
                      <a:pt x="284" y="914"/>
                    </a:lnTo>
                    <a:lnTo>
                      <a:pt x="284" y="914"/>
                    </a:lnTo>
                    <a:lnTo>
                      <a:pt x="314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66" y="910"/>
                    </a:lnTo>
                    <a:lnTo>
                      <a:pt x="390" y="916"/>
                    </a:lnTo>
                    <a:lnTo>
                      <a:pt x="410" y="922"/>
                    </a:lnTo>
                    <a:lnTo>
                      <a:pt x="426" y="932"/>
                    </a:lnTo>
                    <a:lnTo>
                      <a:pt x="426" y="932"/>
                    </a:lnTo>
                    <a:lnTo>
                      <a:pt x="444" y="944"/>
                    </a:lnTo>
                    <a:lnTo>
                      <a:pt x="461" y="952"/>
                    </a:lnTo>
                    <a:lnTo>
                      <a:pt x="477" y="956"/>
                    </a:lnTo>
                    <a:lnTo>
                      <a:pt x="497" y="958"/>
                    </a:lnTo>
                    <a:lnTo>
                      <a:pt x="497" y="958"/>
                    </a:lnTo>
                    <a:lnTo>
                      <a:pt x="515" y="958"/>
                    </a:lnTo>
                    <a:lnTo>
                      <a:pt x="537" y="960"/>
                    </a:lnTo>
                    <a:lnTo>
                      <a:pt x="561" y="964"/>
                    </a:lnTo>
                    <a:lnTo>
                      <a:pt x="585" y="970"/>
                    </a:lnTo>
                    <a:lnTo>
                      <a:pt x="597" y="974"/>
                    </a:lnTo>
                    <a:lnTo>
                      <a:pt x="609" y="982"/>
                    </a:lnTo>
                    <a:lnTo>
                      <a:pt x="618" y="988"/>
                    </a:lnTo>
                    <a:lnTo>
                      <a:pt x="630" y="998"/>
                    </a:lnTo>
                    <a:lnTo>
                      <a:pt x="638" y="1008"/>
                    </a:lnTo>
                    <a:lnTo>
                      <a:pt x="648" y="1020"/>
                    </a:lnTo>
                    <a:lnTo>
                      <a:pt x="656" y="1034"/>
                    </a:lnTo>
                    <a:lnTo>
                      <a:pt x="662" y="1049"/>
                    </a:lnTo>
                    <a:lnTo>
                      <a:pt x="662" y="1049"/>
                    </a:lnTo>
                    <a:lnTo>
                      <a:pt x="670" y="1053"/>
                    </a:lnTo>
                    <a:lnTo>
                      <a:pt x="670" y="1053"/>
                    </a:lnTo>
                    <a:lnTo>
                      <a:pt x="700" y="1061"/>
                    </a:lnTo>
                    <a:lnTo>
                      <a:pt x="724" y="1073"/>
                    </a:lnTo>
                    <a:lnTo>
                      <a:pt x="734" y="1079"/>
                    </a:lnTo>
                    <a:lnTo>
                      <a:pt x="742" y="1087"/>
                    </a:lnTo>
                    <a:lnTo>
                      <a:pt x="752" y="1097"/>
                    </a:lnTo>
                    <a:lnTo>
                      <a:pt x="758" y="1105"/>
                    </a:lnTo>
                    <a:lnTo>
                      <a:pt x="758" y="1105"/>
                    </a:lnTo>
                    <a:lnTo>
                      <a:pt x="774" y="1085"/>
                    </a:lnTo>
                    <a:lnTo>
                      <a:pt x="774" y="1085"/>
                    </a:lnTo>
                    <a:lnTo>
                      <a:pt x="780" y="1075"/>
                    </a:lnTo>
                    <a:lnTo>
                      <a:pt x="785" y="1063"/>
                    </a:lnTo>
                    <a:lnTo>
                      <a:pt x="795" y="1037"/>
                    </a:lnTo>
                    <a:lnTo>
                      <a:pt x="795" y="1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5" name="Owal 64">
                <a:extLst>
                  <a:ext uri="{FF2B5EF4-FFF2-40B4-BE49-F238E27FC236}">
                    <a16:creationId xmlns:a16="http://schemas.microsoft.com/office/drawing/2014/main" id="{CD48688C-BAD6-46F4-97E9-E8FF0446FEA9}"/>
                  </a:ext>
                </a:extLst>
              </p:cNvPr>
              <p:cNvSpPr/>
              <p:nvPr/>
            </p:nvSpPr>
            <p:spPr>
              <a:xfrm>
                <a:off x="2879930" y="3216039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Owal 65">
                <a:extLst>
                  <a:ext uri="{FF2B5EF4-FFF2-40B4-BE49-F238E27FC236}">
                    <a16:creationId xmlns:a16="http://schemas.microsoft.com/office/drawing/2014/main" id="{AEF00122-7B29-4D17-AE34-34D64D2DB0AE}"/>
                  </a:ext>
                </a:extLst>
              </p:cNvPr>
              <p:cNvSpPr/>
              <p:nvPr/>
            </p:nvSpPr>
            <p:spPr>
              <a:xfrm>
                <a:off x="3025939" y="32578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Owal 66">
                <a:extLst>
                  <a:ext uri="{FF2B5EF4-FFF2-40B4-BE49-F238E27FC236}">
                    <a16:creationId xmlns:a16="http://schemas.microsoft.com/office/drawing/2014/main" id="{E747D3B6-8C9A-414F-8308-A64E54AB2AED}"/>
                  </a:ext>
                </a:extLst>
              </p:cNvPr>
              <p:cNvSpPr/>
              <p:nvPr/>
            </p:nvSpPr>
            <p:spPr>
              <a:xfrm>
                <a:off x="3144305" y="328447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8" name="Owal 67">
                <a:extLst>
                  <a:ext uri="{FF2B5EF4-FFF2-40B4-BE49-F238E27FC236}">
                    <a16:creationId xmlns:a16="http://schemas.microsoft.com/office/drawing/2014/main" id="{94CDBF7A-CF81-4C98-A123-CBEF61CD2609}"/>
                  </a:ext>
                </a:extLst>
              </p:cNvPr>
              <p:cNvSpPr/>
              <p:nvPr/>
            </p:nvSpPr>
            <p:spPr>
              <a:xfrm>
                <a:off x="3206143" y="340060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Owal 68">
                <a:extLst>
                  <a:ext uri="{FF2B5EF4-FFF2-40B4-BE49-F238E27FC236}">
                    <a16:creationId xmlns:a16="http://schemas.microsoft.com/office/drawing/2014/main" id="{E1FD1D62-0AB2-4CD2-85C5-D32804C63AB6}"/>
                  </a:ext>
                </a:extLst>
              </p:cNvPr>
              <p:cNvSpPr/>
              <p:nvPr/>
            </p:nvSpPr>
            <p:spPr>
              <a:xfrm>
                <a:off x="3344186" y="379797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Owal 69">
                <a:extLst>
                  <a:ext uri="{FF2B5EF4-FFF2-40B4-BE49-F238E27FC236}">
                    <a16:creationId xmlns:a16="http://schemas.microsoft.com/office/drawing/2014/main" id="{38298816-CAF6-4217-8C44-E5B94D62B351}"/>
                  </a:ext>
                </a:extLst>
              </p:cNvPr>
              <p:cNvSpPr/>
              <p:nvPr/>
            </p:nvSpPr>
            <p:spPr>
              <a:xfrm>
                <a:off x="3312646" y="366224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1" name="Owal 70">
                <a:extLst>
                  <a:ext uri="{FF2B5EF4-FFF2-40B4-BE49-F238E27FC236}">
                    <a16:creationId xmlns:a16="http://schemas.microsoft.com/office/drawing/2014/main" id="{7FF55820-966B-4E21-AAA1-30A12CF27D94}"/>
                  </a:ext>
                </a:extLst>
              </p:cNvPr>
              <p:cNvSpPr/>
              <p:nvPr/>
            </p:nvSpPr>
            <p:spPr>
              <a:xfrm>
                <a:off x="3444388" y="364046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Owal 71">
                <a:extLst>
                  <a:ext uri="{FF2B5EF4-FFF2-40B4-BE49-F238E27FC236}">
                    <a16:creationId xmlns:a16="http://schemas.microsoft.com/office/drawing/2014/main" id="{BAEEF3A2-10D2-4592-A9DD-320483FCB998}"/>
                  </a:ext>
                </a:extLst>
              </p:cNvPr>
              <p:cNvSpPr/>
              <p:nvPr/>
            </p:nvSpPr>
            <p:spPr>
              <a:xfrm>
                <a:off x="3166904" y="3361386"/>
                <a:ext cx="443170" cy="344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Owal 72">
                <a:extLst>
                  <a:ext uri="{FF2B5EF4-FFF2-40B4-BE49-F238E27FC236}">
                    <a16:creationId xmlns:a16="http://schemas.microsoft.com/office/drawing/2014/main" id="{E98DB37B-CFEB-4155-91D1-EFCD1F1D8B0F}"/>
                  </a:ext>
                </a:extLst>
              </p:cNvPr>
              <p:cNvSpPr/>
              <p:nvPr/>
            </p:nvSpPr>
            <p:spPr>
              <a:xfrm>
                <a:off x="3380352" y="353997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04975738-E71F-44B5-9ADD-822414067339}"/>
                </a:ext>
              </a:extLst>
            </p:cNvPr>
            <p:cNvGrpSpPr/>
            <p:nvPr/>
          </p:nvGrpSpPr>
          <p:grpSpPr>
            <a:xfrm>
              <a:off x="3554491" y="2039114"/>
              <a:ext cx="1802675" cy="2072953"/>
              <a:chOff x="702326" y="1736765"/>
              <a:chExt cx="2052432" cy="2360157"/>
            </a:xfrm>
            <a:solidFill>
              <a:srgbClr val="7E955E"/>
            </a:solidFill>
          </p:grpSpPr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B0DBEEFF-E5E5-4F9F-AA67-4A3958AB3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7" y="2400270"/>
                <a:ext cx="1358431" cy="1696652"/>
              </a:xfrm>
              <a:custGeom>
                <a:avLst/>
                <a:gdLst>
                  <a:gd name="T0" fmla="*/ 1014 w 1470"/>
                  <a:gd name="T1" fmla="*/ 1669 h 1836"/>
                  <a:gd name="T2" fmla="*/ 1050 w 1470"/>
                  <a:gd name="T3" fmla="*/ 1636 h 1836"/>
                  <a:gd name="T4" fmla="*/ 1096 w 1470"/>
                  <a:gd name="T5" fmla="*/ 1620 h 1836"/>
                  <a:gd name="T6" fmla="*/ 1126 w 1470"/>
                  <a:gd name="T7" fmla="*/ 1618 h 1836"/>
                  <a:gd name="T8" fmla="*/ 1136 w 1470"/>
                  <a:gd name="T9" fmla="*/ 1500 h 1836"/>
                  <a:gd name="T10" fmla="*/ 1173 w 1470"/>
                  <a:gd name="T11" fmla="*/ 1343 h 1836"/>
                  <a:gd name="T12" fmla="*/ 1233 w 1470"/>
                  <a:gd name="T13" fmla="*/ 1318 h 1836"/>
                  <a:gd name="T14" fmla="*/ 1307 w 1470"/>
                  <a:gd name="T15" fmla="*/ 1300 h 1836"/>
                  <a:gd name="T16" fmla="*/ 1305 w 1470"/>
                  <a:gd name="T17" fmla="*/ 1220 h 1836"/>
                  <a:gd name="T18" fmla="*/ 1326 w 1470"/>
                  <a:gd name="T19" fmla="*/ 1161 h 1836"/>
                  <a:gd name="T20" fmla="*/ 1390 w 1470"/>
                  <a:gd name="T21" fmla="*/ 1127 h 1836"/>
                  <a:gd name="T22" fmla="*/ 1466 w 1470"/>
                  <a:gd name="T23" fmla="*/ 996 h 1836"/>
                  <a:gd name="T24" fmla="*/ 1424 w 1470"/>
                  <a:gd name="T25" fmla="*/ 970 h 1836"/>
                  <a:gd name="T26" fmla="*/ 1354 w 1470"/>
                  <a:gd name="T27" fmla="*/ 962 h 1836"/>
                  <a:gd name="T28" fmla="*/ 1283 w 1470"/>
                  <a:gd name="T29" fmla="*/ 894 h 1836"/>
                  <a:gd name="T30" fmla="*/ 1201 w 1470"/>
                  <a:gd name="T31" fmla="*/ 852 h 1836"/>
                  <a:gd name="T32" fmla="*/ 1159 w 1470"/>
                  <a:gd name="T33" fmla="*/ 840 h 1836"/>
                  <a:gd name="T34" fmla="*/ 1106 w 1470"/>
                  <a:gd name="T35" fmla="*/ 866 h 1836"/>
                  <a:gd name="T36" fmla="*/ 1050 w 1470"/>
                  <a:gd name="T37" fmla="*/ 844 h 1836"/>
                  <a:gd name="T38" fmla="*/ 935 w 1470"/>
                  <a:gd name="T39" fmla="*/ 771 h 1836"/>
                  <a:gd name="T40" fmla="*/ 889 w 1470"/>
                  <a:gd name="T41" fmla="*/ 739 h 1836"/>
                  <a:gd name="T42" fmla="*/ 855 w 1470"/>
                  <a:gd name="T43" fmla="*/ 747 h 1836"/>
                  <a:gd name="T44" fmla="*/ 818 w 1470"/>
                  <a:gd name="T45" fmla="*/ 703 h 1836"/>
                  <a:gd name="T46" fmla="*/ 734 w 1470"/>
                  <a:gd name="T47" fmla="*/ 687 h 1836"/>
                  <a:gd name="T48" fmla="*/ 712 w 1470"/>
                  <a:gd name="T49" fmla="*/ 626 h 1836"/>
                  <a:gd name="T50" fmla="*/ 764 w 1470"/>
                  <a:gd name="T51" fmla="*/ 546 h 1836"/>
                  <a:gd name="T52" fmla="*/ 728 w 1470"/>
                  <a:gd name="T53" fmla="*/ 506 h 1836"/>
                  <a:gd name="T54" fmla="*/ 670 w 1470"/>
                  <a:gd name="T55" fmla="*/ 415 h 1836"/>
                  <a:gd name="T56" fmla="*/ 674 w 1470"/>
                  <a:gd name="T57" fmla="*/ 320 h 1836"/>
                  <a:gd name="T58" fmla="*/ 728 w 1470"/>
                  <a:gd name="T59" fmla="*/ 242 h 1836"/>
                  <a:gd name="T60" fmla="*/ 676 w 1470"/>
                  <a:gd name="T61" fmla="*/ 169 h 1836"/>
                  <a:gd name="T62" fmla="*/ 698 w 1470"/>
                  <a:gd name="T63" fmla="*/ 89 h 1836"/>
                  <a:gd name="T64" fmla="*/ 597 w 1470"/>
                  <a:gd name="T65" fmla="*/ 75 h 1836"/>
                  <a:gd name="T66" fmla="*/ 490 w 1470"/>
                  <a:gd name="T67" fmla="*/ 5 h 1836"/>
                  <a:gd name="T68" fmla="*/ 418 w 1470"/>
                  <a:gd name="T69" fmla="*/ 105 h 1836"/>
                  <a:gd name="T70" fmla="*/ 440 w 1470"/>
                  <a:gd name="T71" fmla="*/ 178 h 1836"/>
                  <a:gd name="T72" fmla="*/ 428 w 1470"/>
                  <a:gd name="T73" fmla="*/ 228 h 1836"/>
                  <a:gd name="T74" fmla="*/ 297 w 1470"/>
                  <a:gd name="T75" fmla="*/ 337 h 1836"/>
                  <a:gd name="T76" fmla="*/ 183 w 1470"/>
                  <a:gd name="T77" fmla="*/ 419 h 1836"/>
                  <a:gd name="T78" fmla="*/ 112 w 1470"/>
                  <a:gd name="T79" fmla="*/ 485 h 1836"/>
                  <a:gd name="T80" fmla="*/ 42 w 1470"/>
                  <a:gd name="T81" fmla="*/ 592 h 1836"/>
                  <a:gd name="T82" fmla="*/ 2 w 1470"/>
                  <a:gd name="T83" fmla="*/ 685 h 1836"/>
                  <a:gd name="T84" fmla="*/ 20 w 1470"/>
                  <a:gd name="T85" fmla="*/ 769 h 1836"/>
                  <a:gd name="T86" fmla="*/ 28 w 1470"/>
                  <a:gd name="T87" fmla="*/ 834 h 1836"/>
                  <a:gd name="T88" fmla="*/ 50 w 1470"/>
                  <a:gd name="T89" fmla="*/ 948 h 1836"/>
                  <a:gd name="T90" fmla="*/ 36 w 1470"/>
                  <a:gd name="T91" fmla="*/ 1055 h 1836"/>
                  <a:gd name="T92" fmla="*/ 84 w 1470"/>
                  <a:gd name="T93" fmla="*/ 1121 h 1836"/>
                  <a:gd name="T94" fmla="*/ 152 w 1470"/>
                  <a:gd name="T95" fmla="*/ 1200 h 1836"/>
                  <a:gd name="T96" fmla="*/ 203 w 1470"/>
                  <a:gd name="T97" fmla="*/ 1206 h 1836"/>
                  <a:gd name="T98" fmla="*/ 247 w 1470"/>
                  <a:gd name="T99" fmla="*/ 1230 h 1836"/>
                  <a:gd name="T100" fmla="*/ 297 w 1470"/>
                  <a:gd name="T101" fmla="*/ 1296 h 1836"/>
                  <a:gd name="T102" fmla="*/ 392 w 1470"/>
                  <a:gd name="T103" fmla="*/ 1415 h 1836"/>
                  <a:gd name="T104" fmla="*/ 557 w 1470"/>
                  <a:gd name="T105" fmla="*/ 1520 h 1836"/>
                  <a:gd name="T106" fmla="*/ 661 w 1470"/>
                  <a:gd name="T107" fmla="*/ 1506 h 1836"/>
                  <a:gd name="T108" fmla="*/ 754 w 1470"/>
                  <a:gd name="T109" fmla="*/ 1493 h 1836"/>
                  <a:gd name="T110" fmla="*/ 804 w 1470"/>
                  <a:gd name="T111" fmla="*/ 1568 h 1836"/>
                  <a:gd name="T112" fmla="*/ 833 w 1470"/>
                  <a:gd name="T113" fmla="*/ 1612 h 1836"/>
                  <a:gd name="T114" fmla="*/ 895 w 1470"/>
                  <a:gd name="T115" fmla="*/ 1679 h 1836"/>
                  <a:gd name="T116" fmla="*/ 909 w 1470"/>
                  <a:gd name="T117" fmla="*/ 1785 h 1836"/>
                  <a:gd name="T118" fmla="*/ 921 w 1470"/>
                  <a:gd name="T119" fmla="*/ 1823 h 1836"/>
                  <a:gd name="T120" fmla="*/ 979 w 1470"/>
                  <a:gd name="T121" fmla="*/ 1834 h 1836"/>
                  <a:gd name="T122" fmla="*/ 1024 w 1470"/>
                  <a:gd name="T123" fmla="*/ 178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0" h="1836">
                    <a:moveTo>
                      <a:pt x="1004" y="1733"/>
                    </a:moveTo>
                    <a:lnTo>
                      <a:pt x="1004" y="1733"/>
                    </a:lnTo>
                    <a:lnTo>
                      <a:pt x="979" y="1689"/>
                    </a:lnTo>
                    <a:lnTo>
                      <a:pt x="979" y="1689"/>
                    </a:lnTo>
                    <a:lnTo>
                      <a:pt x="989" y="1685"/>
                    </a:lnTo>
                    <a:lnTo>
                      <a:pt x="996" y="1681"/>
                    </a:lnTo>
                    <a:lnTo>
                      <a:pt x="1014" y="1669"/>
                    </a:lnTo>
                    <a:lnTo>
                      <a:pt x="1014" y="1669"/>
                    </a:lnTo>
                    <a:lnTo>
                      <a:pt x="1014" y="1667"/>
                    </a:lnTo>
                    <a:lnTo>
                      <a:pt x="1014" y="1667"/>
                    </a:lnTo>
                    <a:lnTo>
                      <a:pt x="1022" y="1658"/>
                    </a:lnTo>
                    <a:lnTo>
                      <a:pt x="1030" y="1650"/>
                    </a:lnTo>
                    <a:lnTo>
                      <a:pt x="1040" y="1642"/>
                    </a:lnTo>
                    <a:lnTo>
                      <a:pt x="1050" y="1636"/>
                    </a:lnTo>
                    <a:lnTo>
                      <a:pt x="1050" y="1636"/>
                    </a:lnTo>
                    <a:lnTo>
                      <a:pt x="1060" y="1630"/>
                    </a:lnTo>
                    <a:lnTo>
                      <a:pt x="1070" y="1624"/>
                    </a:lnTo>
                    <a:lnTo>
                      <a:pt x="1080" y="1620"/>
                    </a:lnTo>
                    <a:lnTo>
                      <a:pt x="1092" y="1620"/>
                    </a:lnTo>
                    <a:lnTo>
                      <a:pt x="1092" y="1620"/>
                    </a:lnTo>
                    <a:lnTo>
                      <a:pt x="1096" y="1620"/>
                    </a:lnTo>
                    <a:lnTo>
                      <a:pt x="1096" y="1620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4" y="1618"/>
                    </a:lnTo>
                    <a:lnTo>
                      <a:pt x="1114" y="1618"/>
                    </a:lnTo>
                    <a:lnTo>
                      <a:pt x="1126" y="1618"/>
                    </a:lnTo>
                    <a:lnTo>
                      <a:pt x="1130" y="1616"/>
                    </a:lnTo>
                    <a:lnTo>
                      <a:pt x="1130" y="1616"/>
                    </a:lnTo>
                    <a:lnTo>
                      <a:pt x="1132" y="1610"/>
                    </a:lnTo>
                    <a:lnTo>
                      <a:pt x="1132" y="1596"/>
                    </a:lnTo>
                    <a:lnTo>
                      <a:pt x="1132" y="1596"/>
                    </a:lnTo>
                    <a:lnTo>
                      <a:pt x="1136" y="1500"/>
                    </a:lnTo>
                    <a:lnTo>
                      <a:pt x="1136" y="1500"/>
                    </a:lnTo>
                    <a:lnTo>
                      <a:pt x="1140" y="1429"/>
                    </a:lnTo>
                    <a:lnTo>
                      <a:pt x="1140" y="1429"/>
                    </a:lnTo>
                    <a:lnTo>
                      <a:pt x="1144" y="1403"/>
                    </a:lnTo>
                    <a:lnTo>
                      <a:pt x="1150" y="1379"/>
                    </a:lnTo>
                    <a:lnTo>
                      <a:pt x="1159" y="1359"/>
                    </a:lnTo>
                    <a:lnTo>
                      <a:pt x="1165" y="1351"/>
                    </a:lnTo>
                    <a:lnTo>
                      <a:pt x="1173" y="1343"/>
                    </a:lnTo>
                    <a:lnTo>
                      <a:pt x="1173" y="1343"/>
                    </a:lnTo>
                    <a:lnTo>
                      <a:pt x="1181" y="1337"/>
                    </a:lnTo>
                    <a:lnTo>
                      <a:pt x="1189" y="1332"/>
                    </a:lnTo>
                    <a:lnTo>
                      <a:pt x="1189" y="1332"/>
                    </a:lnTo>
                    <a:lnTo>
                      <a:pt x="1203" y="1326"/>
                    </a:lnTo>
                    <a:lnTo>
                      <a:pt x="1217" y="1322"/>
                    </a:lnTo>
                    <a:lnTo>
                      <a:pt x="1233" y="1318"/>
                    </a:lnTo>
                    <a:lnTo>
                      <a:pt x="1249" y="1318"/>
                    </a:lnTo>
                    <a:lnTo>
                      <a:pt x="1249" y="1318"/>
                    </a:lnTo>
                    <a:lnTo>
                      <a:pt x="1263" y="1316"/>
                    </a:lnTo>
                    <a:lnTo>
                      <a:pt x="1277" y="1312"/>
                    </a:lnTo>
                    <a:lnTo>
                      <a:pt x="1291" y="1308"/>
                    </a:lnTo>
                    <a:lnTo>
                      <a:pt x="1307" y="1300"/>
                    </a:lnTo>
                    <a:lnTo>
                      <a:pt x="1307" y="1300"/>
                    </a:lnTo>
                    <a:lnTo>
                      <a:pt x="1311" y="1298"/>
                    </a:lnTo>
                    <a:lnTo>
                      <a:pt x="1313" y="1294"/>
                    </a:lnTo>
                    <a:lnTo>
                      <a:pt x="1315" y="1284"/>
                    </a:lnTo>
                    <a:lnTo>
                      <a:pt x="1313" y="1268"/>
                    </a:lnTo>
                    <a:lnTo>
                      <a:pt x="1313" y="1268"/>
                    </a:lnTo>
                    <a:lnTo>
                      <a:pt x="1307" y="1244"/>
                    </a:lnTo>
                    <a:lnTo>
                      <a:pt x="1305" y="1220"/>
                    </a:lnTo>
                    <a:lnTo>
                      <a:pt x="1305" y="1210"/>
                    </a:lnTo>
                    <a:lnTo>
                      <a:pt x="1307" y="1198"/>
                    </a:lnTo>
                    <a:lnTo>
                      <a:pt x="1309" y="1188"/>
                    </a:lnTo>
                    <a:lnTo>
                      <a:pt x="1313" y="1178"/>
                    </a:lnTo>
                    <a:lnTo>
                      <a:pt x="1313" y="1178"/>
                    </a:lnTo>
                    <a:lnTo>
                      <a:pt x="1321" y="1168"/>
                    </a:lnTo>
                    <a:lnTo>
                      <a:pt x="1326" y="1161"/>
                    </a:lnTo>
                    <a:lnTo>
                      <a:pt x="1334" y="1153"/>
                    </a:lnTo>
                    <a:lnTo>
                      <a:pt x="1344" y="1147"/>
                    </a:lnTo>
                    <a:lnTo>
                      <a:pt x="1364" y="1137"/>
                    </a:lnTo>
                    <a:lnTo>
                      <a:pt x="1388" y="1129"/>
                    </a:lnTo>
                    <a:lnTo>
                      <a:pt x="1388" y="1129"/>
                    </a:lnTo>
                    <a:lnTo>
                      <a:pt x="1390" y="1127"/>
                    </a:lnTo>
                    <a:lnTo>
                      <a:pt x="1390" y="1127"/>
                    </a:lnTo>
                    <a:lnTo>
                      <a:pt x="1406" y="1103"/>
                    </a:lnTo>
                    <a:lnTo>
                      <a:pt x="1406" y="1103"/>
                    </a:lnTo>
                    <a:lnTo>
                      <a:pt x="1436" y="1057"/>
                    </a:lnTo>
                    <a:lnTo>
                      <a:pt x="1448" y="1033"/>
                    </a:lnTo>
                    <a:lnTo>
                      <a:pt x="1458" y="1011"/>
                    </a:lnTo>
                    <a:lnTo>
                      <a:pt x="1458" y="1011"/>
                    </a:lnTo>
                    <a:lnTo>
                      <a:pt x="1466" y="996"/>
                    </a:lnTo>
                    <a:lnTo>
                      <a:pt x="1466" y="996"/>
                    </a:lnTo>
                    <a:lnTo>
                      <a:pt x="1470" y="972"/>
                    </a:lnTo>
                    <a:lnTo>
                      <a:pt x="1470" y="972"/>
                    </a:lnTo>
                    <a:lnTo>
                      <a:pt x="1462" y="970"/>
                    </a:lnTo>
                    <a:lnTo>
                      <a:pt x="1448" y="970"/>
                    </a:lnTo>
                    <a:lnTo>
                      <a:pt x="1448" y="970"/>
                    </a:lnTo>
                    <a:lnTo>
                      <a:pt x="1424" y="970"/>
                    </a:lnTo>
                    <a:lnTo>
                      <a:pt x="1416" y="970"/>
                    </a:lnTo>
                    <a:lnTo>
                      <a:pt x="1416" y="970"/>
                    </a:lnTo>
                    <a:lnTo>
                      <a:pt x="1406" y="972"/>
                    </a:lnTo>
                    <a:lnTo>
                      <a:pt x="1406" y="972"/>
                    </a:lnTo>
                    <a:lnTo>
                      <a:pt x="1388" y="970"/>
                    </a:lnTo>
                    <a:lnTo>
                      <a:pt x="1370" y="966"/>
                    </a:lnTo>
                    <a:lnTo>
                      <a:pt x="1354" y="962"/>
                    </a:lnTo>
                    <a:lnTo>
                      <a:pt x="1338" y="954"/>
                    </a:lnTo>
                    <a:lnTo>
                      <a:pt x="1326" y="944"/>
                    </a:lnTo>
                    <a:lnTo>
                      <a:pt x="1313" y="932"/>
                    </a:lnTo>
                    <a:lnTo>
                      <a:pt x="1303" y="918"/>
                    </a:lnTo>
                    <a:lnTo>
                      <a:pt x="1293" y="902"/>
                    </a:lnTo>
                    <a:lnTo>
                      <a:pt x="1293" y="902"/>
                    </a:lnTo>
                    <a:lnTo>
                      <a:pt x="1283" y="894"/>
                    </a:lnTo>
                    <a:lnTo>
                      <a:pt x="1269" y="886"/>
                    </a:lnTo>
                    <a:lnTo>
                      <a:pt x="1269" y="886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29" y="866"/>
                    </a:lnTo>
                    <a:lnTo>
                      <a:pt x="1229" y="866"/>
                    </a:lnTo>
                    <a:lnTo>
                      <a:pt x="1201" y="852"/>
                    </a:lnTo>
                    <a:lnTo>
                      <a:pt x="1201" y="852"/>
                    </a:lnTo>
                    <a:lnTo>
                      <a:pt x="1181" y="842"/>
                    </a:lnTo>
                    <a:lnTo>
                      <a:pt x="1173" y="838"/>
                    </a:lnTo>
                    <a:lnTo>
                      <a:pt x="1165" y="836"/>
                    </a:lnTo>
                    <a:lnTo>
                      <a:pt x="1165" y="836"/>
                    </a:lnTo>
                    <a:lnTo>
                      <a:pt x="1163" y="838"/>
                    </a:lnTo>
                    <a:lnTo>
                      <a:pt x="1159" y="840"/>
                    </a:lnTo>
                    <a:lnTo>
                      <a:pt x="1156" y="846"/>
                    </a:lnTo>
                    <a:lnTo>
                      <a:pt x="1156" y="846"/>
                    </a:lnTo>
                    <a:lnTo>
                      <a:pt x="1150" y="852"/>
                    </a:lnTo>
                    <a:lnTo>
                      <a:pt x="1144" y="856"/>
                    </a:lnTo>
                    <a:lnTo>
                      <a:pt x="1132" y="862"/>
                    </a:lnTo>
                    <a:lnTo>
                      <a:pt x="1118" y="866"/>
                    </a:lnTo>
                    <a:lnTo>
                      <a:pt x="1106" y="866"/>
                    </a:lnTo>
                    <a:lnTo>
                      <a:pt x="1106" y="866"/>
                    </a:lnTo>
                    <a:lnTo>
                      <a:pt x="1094" y="866"/>
                    </a:lnTo>
                    <a:lnTo>
                      <a:pt x="1084" y="864"/>
                    </a:lnTo>
                    <a:lnTo>
                      <a:pt x="1072" y="860"/>
                    </a:lnTo>
                    <a:lnTo>
                      <a:pt x="1062" y="852"/>
                    </a:lnTo>
                    <a:lnTo>
                      <a:pt x="1062" y="852"/>
                    </a:lnTo>
                    <a:lnTo>
                      <a:pt x="1050" y="844"/>
                    </a:lnTo>
                    <a:lnTo>
                      <a:pt x="1040" y="838"/>
                    </a:lnTo>
                    <a:lnTo>
                      <a:pt x="1014" y="825"/>
                    </a:lnTo>
                    <a:lnTo>
                      <a:pt x="1014" y="825"/>
                    </a:lnTo>
                    <a:lnTo>
                      <a:pt x="989" y="811"/>
                    </a:lnTo>
                    <a:lnTo>
                      <a:pt x="961" y="795"/>
                    </a:lnTo>
                    <a:lnTo>
                      <a:pt x="947" y="783"/>
                    </a:lnTo>
                    <a:lnTo>
                      <a:pt x="935" y="771"/>
                    </a:lnTo>
                    <a:lnTo>
                      <a:pt x="923" y="757"/>
                    </a:lnTo>
                    <a:lnTo>
                      <a:pt x="913" y="741"/>
                    </a:lnTo>
                    <a:lnTo>
                      <a:pt x="913" y="741"/>
                    </a:lnTo>
                    <a:lnTo>
                      <a:pt x="891" y="739"/>
                    </a:lnTo>
                    <a:lnTo>
                      <a:pt x="891" y="739"/>
                    </a:lnTo>
                    <a:lnTo>
                      <a:pt x="889" y="739"/>
                    </a:lnTo>
                    <a:lnTo>
                      <a:pt x="889" y="739"/>
                    </a:lnTo>
                    <a:lnTo>
                      <a:pt x="879" y="743"/>
                    </a:lnTo>
                    <a:lnTo>
                      <a:pt x="869" y="745"/>
                    </a:lnTo>
                    <a:lnTo>
                      <a:pt x="869" y="745"/>
                    </a:lnTo>
                    <a:lnTo>
                      <a:pt x="861" y="747"/>
                    </a:lnTo>
                    <a:lnTo>
                      <a:pt x="861" y="747"/>
                    </a:lnTo>
                    <a:lnTo>
                      <a:pt x="855" y="747"/>
                    </a:lnTo>
                    <a:lnTo>
                      <a:pt x="855" y="747"/>
                    </a:lnTo>
                    <a:lnTo>
                      <a:pt x="843" y="743"/>
                    </a:lnTo>
                    <a:lnTo>
                      <a:pt x="833" y="737"/>
                    </a:lnTo>
                    <a:lnTo>
                      <a:pt x="826" y="727"/>
                    </a:lnTo>
                    <a:lnTo>
                      <a:pt x="822" y="717"/>
                    </a:lnTo>
                    <a:lnTo>
                      <a:pt x="818" y="705"/>
                    </a:lnTo>
                    <a:lnTo>
                      <a:pt x="818" y="703"/>
                    </a:lnTo>
                    <a:lnTo>
                      <a:pt x="818" y="703"/>
                    </a:lnTo>
                    <a:lnTo>
                      <a:pt x="794" y="703"/>
                    </a:lnTo>
                    <a:lnTo>
                      <a:pt x="794" y="703"/>
                    </a:lnTo>
                    <a:lnTo>
                      <a:pt x="778" y="703"/>
                    </a:lnTo>
                    <a:lnTo>
                      <a:pt x="778" y="703"/>
                    </a:lnTo>
                    <a:lnTo>
                      <a:pt x="762" y="701"/>
                    </a:lnTo>
                    <a:lnTo>
                      <a:pt x="744" y="693"/>
                    </a:lnTo>
                    <a:lnTo>
                      <a:pt x="734" y="687"/>
                    </a:lnTo>
                    <a:lnTo>
                      <a:pt x="724" y="681"/>
                    </a:lnTo>
                    <a:lnTo>
                      <a:pt x="718" y="673"/>
                    </a:lnTo>
                    <a:lnTo>
                      <a:pt x="712" y="662"/>
                    </a:lnTo>
                    <a:lnTo>
                      <a:pt x="712" y="662"/>
                    </a:lnTo>
                    <a:lnTo>
                      <a:pt x="708" y="650"/>
                    </a:lnTo>
                    <a:lnTo>
                      <a:pt x="708" y="638"/>
                    </a:lnTo>
                    <a:lnTo>
                      <a:pt x="712" y="626"/>
                    </a:lnTo>
                    <a:lnTo>
                      <a:pt x="716" y="614"/>
                    </a:lnTo>
                    <a:lnTo>
                      <a:pt x="726" y="598"/>
                    </a:lnTo>
                    <a:lnTo>
                      <a:pt x="734" y="588"/>
                    </a:lnTo>
                    <a:lnTo>
                      <a:pt x="734" y="588"/>
                    </a:lnTo>
                    <a:lnTo>
                      <a:pt x="750" y="568"/>
                    </a:lnTo>
                    <a:lnTo>
                      <a:pt x="760" y="554"/>
                    </a:lnTo>
                    <a:lnTo>
                      <a:pt x="764" y="546"/>
                    </a:lnTo>
                    <a:lnTo>
                      <a:pt x="764" y="544"/>
                    </a:lnTo>
                    <a:lnTo>
                      <a:pt x="764" y="544"/>
                    </a:lnTo>
                    <a:lnTo>
                      <a:pt x="762" y="540"/>
                    </a:lnTo>
                    <a:lnTo>
                      <a:pt x="758" y="534"/>
                    </a:lnTo>
                    <a:lnTo>
                      <a:pt x="746" y="522"/>
                    </a:lnTo>
                    <a:lnTo>
                      <a:pt x="728" y="506"/>
                    </a:lnTo>
                    <a:lnTo>
                      <a:pt x="728" y="506"/>
                    </a:lnTo>
                    <a:lnTo>
                      <a:pt x="716" y="497"/>
                    </a:lnTo>
                    <a:lnTo>
                      <a:pt x="704" y="487"/>
                    </a:lnTo>
                    <a:lnTo>
                      <a:pt x="694" y="473"/>
                    </a:lnTo>
                    <a:lnTo>
                      <a:pt x="686" y="461"/>
                    </a:lnTo>
                    <a:lnTo>
                      <a:pt x="680" y="445"/>
                    </a:lnTo>
                    <a:lnTo>
                      <a:pt x="674" y="431"/>
                    </a:lnTo>
                    <a:lnTo>
                      <a:pt x="670" y="415"/>
                    </a:lnTo>
                    <a:lnTo>
                      <a:pt x="666" y="397"/>
                    </a:lnTo>
                    <a:lnTo>
                      <a:pt x="666" y="397"/>
                    </a:lnTo>
                    <a:lnTo>
                      <a:pt x="664" y="381"/>
                    </a:lnTo>
                    <a:lnTo>
                      <a:pt x="666" y="365"/>
                    </a:lnTo>
                    <a:lnTo>
                      <a:pt x="666" y="349"/>
                    </a:lnTo>
                    <a:lnTo>
                      <a:pt x="670" y="334"/>
                    </a:lnTo>
                    <a:lnTo>
                      <a:pt x="674" y="320"/>
                    </a:lnTo>
                    <a:lnTo>
                      <a:pt x="680" y="306"/>
                    </a:lnTo>
                    <a:lnTo>
                      <a:pt x="688" y="292"/>
                    </a:lnTo>
                    <a:lnTo>
                      <a:pt x="698" y="280"/>
                    </a:lnTo>
                    <a:lnTo>
                      <a:pt x="698" y="280"/>
                    </a:lnTo>
                    <a:lnTo>
                      <a:pt x="714" y="258"/>
                    </a:lnTo>
                    <a:lnTo>
                      <a:pt x="728" y="242"/>
                    </a:lnTo>
                    <a:lnTo>
                      <a:pt x="728" y="242"/>
                    </a:lnTo>
                    <a:lnTo>
                      <a:pt x="716" y="226"/>
                    </a:lnTo>
                    <a:lnTo>
                      <a:pt x="698" y="206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4" y="190"/>
                    </a:lnTo>
                    <a:lnTo>
                      <a:pt x="680" y="180"/>
                    </a:lnTo>
                    <a:lnTo>
                      <a:pt x="676" y="169"/>
                    </a:lnTo>
                    <a:lnTo>
                      <a:pt x="674" y="159"/>
                    </a:lnTo>
                    <a:lnTo>
                      <a:pt x="672" y="147"/>
                    </a:lnTo>
                    <a:lnTo>
                      <a:pt x="674" y="135"/>
                    </a:lnTo>
                    <a:lnTo>
                      <a:pt x="678" y="125"/>
                    </a:lnTo>
                    <a:lnTo>
                      <a:pt x="678" y="125"/>
                    </a:lnTo>
                    <a:lnTo>
                      <a:pt x="698" y="89"/>
                    </a:lnTo>
                    <a:lnTo>
                      <a:pt x="69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55" y="89"/>
                    </a:lnTo>
                    <a:lnTo>
                      <a:pt x="635" y="87"/>
                    </a:lnTo>
                    <a:lnTo>
                      <a:pt x="635" y="87"/>
                    </a:lnTo>
                    <a:lnTo>
                      <a:pt x="615" y="83"/>
                    </a:lnTo>
                    <a:lnTo>
                      <a:pt x="597" y="75"/>
                    </a:lnTo>
                    <a:lnTo>
                      <a:pt x="579" y="67"/>
                    </a:lnTo>
                    <a:lnTo>
                      <a:pt x="563" y="57"/>
                    </a:lnTo>
                    <a:lnTo>
                      <a:pt x="531" y="33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492" y="0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4" y="29"/>
                    </a:lnTo>
                    <a:lnTo>
                      <a:pt x="474" y="49"/>
                    </a:lnTo>
                    <a:lnTo>
                      <a:pt x="464" y="67"/>
                    </a:lnTo>
                    <a:lnTo>
                      <a:pt x="450" y="81"/>
                    </a:lnTo>
                    <a:lnTo>
                      <a:pt x="436" y="95"/>
                    </a:lnTo>
                    <a:lnTo>
                      <a:pt x="418" y="105"/>
                    </a:lnTo>
                    <a:lnTo>
                      <a:pt x="398" y="113"/>
                    </a:lnTo>
                    <a:lnTo>
                      <a:pt x="376" y="119"/>
                    </a:lnTo>
                    <a:lnTo>
                      <a:pt x="384" y="125"/>
                    </a:lnTo>
                    <a:lnTo>
                      <a:pt x="430" y="165"/>
                    </a:lnTo>
                    <a:lnTo>
                      <a:pt x="430" y="165"/>
                    </a:lnTo>
                    <a:lnTo>
                      <a:pt x="436" y="170"/>
                    </a:lnTo>
                    <a:lnTo>
                      <a:pt x="440" y="178"/>
                    </a:lnTo>
                    <a:lnTo>
                      <a:pt x="444" y="188"/>
                    </a:lnTo>
                    <a:lnTo>
                      <a:pt x="444" y="196"/>
                    </a:lnTo>
                    <a:lnTo>
                      <a:pt x="444" y="196"/>
                    </a:lnTo>
                    <a:lnTo>
                      <a:pt x="442" y="206"/>
                    </a:lnTo>
                    <a:lnTo>
                      <a:pt x="440" y="214"/>
                    </a:lnTo>
                    <a:lnTo>
                      <a:pt x="434" y="222"/>
                    </a:lnTo>
                    <a:lnTo>
                      <a:pt x="428" y="228"/>
                    </a:lnTo>
                    <a:lnTo>
                      <a:pt x="428" y="228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323" y="310"/>
                    </a:lnTo>
                    <a:lnTo>
                      <a:pt x="323" y="310"/>
                    </a:lnTo>
                    <a:lnTo>
                      <a:pt x="309" y="322"/>
                    </a:lnTo>
                    <a:lnTo>
                      <a:pt x="297" y="337"/>
                    </a:lnTo>
                    <a:lnTo>
                      <a:pt x="297" y="337"/>
                    </a:lnTo>
                    <a:lnTo>
                      <a:pt x="281" y="357"/>
                    </a:lnTo>
                    <a:lnTo>
                      <a:pt x="263" y="375"/>
                    </a:lnTo>
                    <a:lnTo>
                      <a:pt x="245" y="389"/>
                    </a:lnTo>
                    <a:lnTo>
                      <a:pt x="225" y="401"/>
                    </a:lnTo>
                    <a:lnTo>
                      <a:pt x="203" y="413"/>
                    </a:lnTo>
                    <a:lnTo>
                      <a:pt x="183" y="419"/>
                    </a:lnTo>
                    <a:lnTo>
                      <a:pt x="162" y="425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6" y="465"/>
                    </a:lnTo>
                    <a:lnTo>
                      <a:pt x="112" y="485"/>
                    </a:lnTo>
                    <a:lnTo>
                      <a:pt x="106" y="504"/>
                    </a:lnTo>
                    <a:lnTo>
                      <a:pt x="96" y="524"/>
                    </a:lnTo>
                    <a:lnTo>
                      <a:pt x="86" y="542"/>
                    </a:lnTo>
                    <a:lnTo>
                      <a:pt x="70" y="562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42" y="592"/>
                    </a:lnTo>
                    <a:lnTo>
                      <a:pt x="32" y="608"/>
                    </a:lnTo>
                    <a:lnTo>
                      <a:pt x="14" y="648"/>
                    </a:lnTo>
                    <a:lnTo>
                      <a:pt x="14" y="648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2" y="681"/>
                    </a:lnTo>
                    <a:lnTo>
                      <a:pt x="2" y="685"/>
                    </a:lnTo>
                    <a:lnTo>
                      <a:pt x="2" y="685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20" y="769"/>
                    </a:lnTo>
                    <a:lnTo>
                      <a:pt x="20" y="769"/>
                    </a:lnTo>
                    <a:lnTo>
                      <a:pt x="22" y="775"/>
                    </a:lnTo>
                    <a:lnTo>
                      <a:pt x="22" y="781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8" y="82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0"/>
                    </a:lnTo>
                    <a:lnTo>
                      <a:pt x="28" y="840"/>
                    </a:lnTo>
                    <a:lnTo>
                      <a:pt x="38" y="862"/>
                    </a:lnTo>
                    <a:lnTo>
                      <a:pt x="46" y="884"/>
                    </a:lnTo>
                    <a:lnTo>
                      <a:pt x="48" y="906"/>
                    </a:lnTo>
                    <a:lnTo>
                      <a:pt x="50" y="928"/>
                    </a:lnTo>
                    <a:lnTo>
                      <a:pt x="50" y="948"/>
                    </a:lnTo>
                    <a:lnTo>
                      <a:pt x="48" y="970"/>
                    </a:lnTo>
                    <a:lnTo>
                      <a:pt x="40" y="1009"/>
                    </a:lnTo>
                    <a:lnTo>
                      <a:pt x="40" y="1009"/>
                    </a:lnTo>
                    <a:lnTo>
                      <a:pt x="38" y="1023"/>
                    </a:lnTo>
                    <a:lnTo>
                      <a:pt x="38" y="1023"/>
                    </a:lnTo>
                    <a:lnTo>
                      <a:pt x="36" y="1041"/>
                    </a:lnTo>
                    <a:lnTo>
                      <a:pt x="36" y="1055"/>
                    </a:lnTo>
                    <a:lnTo>
                      <a:pt x="40" y="1069"/>
                    </a:lnTo>
                    <a:lnTo>
                      <a:pt x="44" y="1079"/>
                    </a:lnTo>
                    <a:lnTo>
                      <a:pt x="48" y="1089"/>
                    </a:lnTo>
                    <a:lnTo>
                      <a:pt x="56" y="1097"/>
                    </a:lnTo>
                    <a:lnTo>
                      <a:pt x="70" y="1109"/>
                    </a:lnTo>
                    <a:lnTo>
                      <a:pt x="70" y="1109"/>
                    </a:lnTo>
                    <a:lnTo>
                      <a:pt x="84" y="1121"/>
                    </a:lnTo>
                    <a:lnTo>
                      <a:pt x="98" y="1133"/>
                    </a:lnTo>
                    <a:lnTo>
                      <a:pt x="110" y="1145"/>
                    </a:lnTo>
                    <a:lnTo>
                      <a:pt x="118" y="1159"/>
                    </a:lnTo>
                    <a:lnTo>
                      <a:pt x="118" y="1159"/>
                    </a:lnTo>
                    <a:lnTo>
                      <a:pt x="136" y="1184"/>
                    </a:lnTo>
                    <a:lnTo>
                      <a:pt x="144" y="1192"/>
                    </a:lnTo>
                    <a:lnTo>
                      <a:pt x="152" y="1200"/>
                    </a:lnTo>
                    <a:lnTo>
                      <a:pt x="160" y="1204"/>
                    </a:lnTo>
                    <a:lnTo>
                      <a:pt x="165" y="1206"/>
                    </a:lnTo>
                    <a:lnTo>
                      <a:pt x="181" y="1208"/>
                    </a:lnTo>
                    <a:lnTo>
                      <a:pt x="181" y="1208"/>
                    </a:lnTo>
                    <a:lnTo>
                      <a:pt x="195" y="1208"/>
                    </a:lnTo>
                    <a:lnTo>
                      <a:pt x="195" y="1208"/>
                    </a:lnTo>
                    <a:lnTo>
                      <a:pt x="203" y="1206"/>
                    </a:lnTo>
                    <a:lnTo>
                      <a:pt x="203" y="1206"/>
                    </a:lnTo>
                    <a:lnTo>
                      <a:pt x="211" y="1208"/>
                    </a:lnTo>
                    <a:lnTo>
                      <a:pt x="219" y="1210"/>
                    </a:lnTo>
                    <a:lnTo>
                      <a:pt x="233" y="1216"/>
                    </a:lnTo>
                    <a:lnTo>
                      <a:pt x="241" y="1224"/>
                    </a:lnTo>
                    <a:lnTo>
                      <a:pt x="247" y="1230"/>
                    </a:lnTo>
                    <a:lnTo>
                      <a:pt x="247" y="1230"/>
                    </a:lnTo>
                    <a:lnTo>
                      <a:pt x="255" y="1240"/>
                    </a:lnTo>
                    <a:lnTo>
                      <a:pt x="265" y="1256"/>
                    </a:lnTo>
                    <a:lnTo>
                      <a:pt x="265" y="1256"/>
                    </a:lnTo>
                    <a:lnTo>
                      <a:pt x="281" y="1284"/>
                    </a:lnTo>
                    <a:lnTo>
                      <a:pt x="281" y="1284"/>
                    </a:lnTo>
                    <a:lnTo>
                      <a:pt x="289" y="1288"/>
                    </a:lnTo>
                    <a:lnTo>
                      <a:pt x="297" y="1296"/>
                    </a:lnTo>
                    <a:lnTo>
                      <a:pt x="297" y="1296"/>
                    </a:lnTo>
                    <a:lnTo>
                      <a:pt x="327" y="1328"/>
                    </a:lnTo>
                    <a:lnTo>
                      <a:pt x="327" y="1328"/>
                    </a:lnTo>
                    <a:lnTo>
                      <a:pt x="362" y="1369"/>
                    </a:lnTo>
                    <a:lnTo>
                      <a:pt x="378" y="1391"/>
                    </a:lnTo>
                    <a:lnTo>
                      <a:pt x="392" y="1415"/>
                    </a:lnTo>
                    <a:lnTo>
                      <a:pt x="392" y="1415"/>
                    </a:lnTo>
                    <a:lnTo>
                      <a:pt x="406" y="1437"/>
                    </a:lnTo>
                    <a:lnTo>
                      <a:pt x="426" y="1457"/>
                    </a:lnTo>
                    <a:lnTo>
                      <a:pt x="448" y="1477"/>
                    </a:lnTo>
                    <a:lnTo>
                      <a:pt x="472" y="1491"/>
                    </a:lnTo>
                    <a:lnTo>
                      <a:pt x="499" y="1504"/>
                    </a:lnTo>
                    <a:lnTo>
                      <a:pt x="527" y="1514"/>
                    </a:lnTo>
                    <a:lnTo>
                      <a:pt x="557" y="1520"/>
                    </a:lnTo>
                    <a:lnTo>
                      <a:pt x="587" y="1522"/>
                    </a:lnTo>
                    <a:lnTo>
                      <a:pt x="587" y="1522"/>
                    </a:lnTo>
                    <a:lnTo>
                      <a:pt x="607" y="1520"/>
                    </a:lnTo>
                    <a:lnTo>
                      <a:pt x="627" y="1518"/>
                    </a:lnTo>
                    <a:lnTo>
                      <a:pt x="645" y="1512"/>
                    </a:lnTo>
                    <a:lnTo>
                      <a:pt x="661" y="1506"/>
                    </a:lnTo>
                    <a:lnTo>
                      <a:pt x="661" y="1506"/>
                    </a:lnTo>
                    <a:lnTo>
                      <a:pt x="694" y="1491"/>
                    </a:lnTo>
                    <a:lnTo>
                      <a:pt x="708" y="1487"/>
                    </a:lnTo>
                    <a:lnTo>
                      <a:pt x="722" y="1485"/>
                    </a:lnTo>
                    <a:lnTo>
                      <a:pt x="722" y="1485"/>
                    </a:lnTo>
                    <a:lnTo>
                      <a:pt x="734" y="1487"/>
                    </a:lnTo>
                    <a:lnTo>
                      <a:pt x="744" y="1489"/>
                    </a:lnTo>
                    <a:lnTo>
                      <a:pt x="754" y="1493"/>
                    </a:lnTo>
                    <a:lnTo>
                      <a:pt x="762" y="1498"/>
                    </a:lnTo>
                    <a:lnTo>
                      <a:pt x="778" y="1514"/>
                    </a:lnTo>
                    <a:lnTo>
                      <a:pt x="796" y="1534"/>
                    </a:lnTo>
                    <a:lnTo>
                      <a:pt x="796" y="1534"/>
                    </a:lnTo>
                    <a:lnTo>
                      <a:pt x="802" y="1544"/>
                    </a:lnTo>
                    <a:lnTo>
                      <a:pt x="804" y="1556"/>
                    </a:lnTo>
                    <a:lnTo>
                      <a:pt x="804" y="1568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0" y="1600"/>
                    </a:lnTo>
                    <a:lnTo>
                      <a:pt x="790" y="1600"/>
                    </a:lnTo>
                    <a:lnTo>
                      <a:pt x="810" y="1606"/>
                    </a:lnTo>
                    <a:lnTo>
                      <a:pt x="810" y="1606"/>
                    </a:lnTo>
                    <a:lnTo>
                      <a:pt x="833" y="1612"/>
                    </a:lnTo>
                    <a:lnTo>
                      <a:pt x="847" y="1618"/>
                    </a:lnTo>
                    <a:lnTo>
                      <a:pt x="861" y="1628"/>
                    </a:lnTo>
                    <a:lnTo>
                      <a:pt x="875" y="1640"/>
                    </a:lnTo>
                    <a:lnTo>
                      <a:pt x="881" y="1648"/>
                    </a:lnTo>
                    <a:lnTo>
                      <a:pt x="887" y="1658"/>
                    </a:lnTo>
                    <a:lnTo>
                      <a:pt x="891" y="1667"/>
                    </a:lnTo>
                    <a:lnTo>
                      <a:pt x="895" y="1679"/>
                    </a:lnTo>
                    <a:lnTo>
                      <a:pt x="897" y="1693"/>
                    </a:lnTo>
                    <a:lnTo>
                      <a:pt x="899" y="1707"/>
                    </a:lnTo>
                    <a:lnTo>
                      <a:pt x="899" y="1707"/>
                    </a:lnTo>
                    <a:lnTo>
                      <a:pt x="901" y="1735"/>
                    </a:lnTo>
                    <a:lnTo>
                      <a:pt x="905" y="1761"/>
                    </a:lnTo>
                    <a:lnTo>
                      <a:pt x="905" y="1761"/>
                    </a:lnTo>
                    <a:lnTo>
                      <a:pt x="909" y="1785"/>
                    </a:lnTo>
                    <a:lnTo>
                      <a:pt x="909" y="1785"/>
                    </a:lnTo>
                    <a:lnTo>
                      <a:pt x="909" y="1795"/>
                    </a:lnTo>
                    <a:lnTo>
                      <a:pt x="907" y="1805"/>
                    </a:lnTo>
                    <a:lnTo>
                      <a:pt x="907" y="1805"/>
                    </a:lnTo>
                    <a:lnTo>
                      <a:pt x="907" y="1811"/>
                    </a:lnTo>
                    <a:lnTo>
                      <a:pt x="907" y="1811"/>
                    </a:lnTo>
                    <a:lnTo>
                      <a:pt x="921" y="1823"/>
                    </a:lnTo>
                    <a:lnTo>
                      <a:pt x="931" y="1834"/>
                    </a:lnTo>
                    <a:lnTo>
                      <a:pt x="931" y="1834"/>
                    </a:lnTo>
                    <a:lnTo>
                      <a:pt x="939" y="1836"/>
                    </a:lnTo>
                    <a:lnTo>
                      <a:pt x="953" y="1836"/>
                    </a:lnTo>
                    <a:lnTo>
                      <a:pt x="953" y="1836"/>
                    </a:lnTo>
                    <a:lnTo>
                      <a:pt x="967" y="1836"/>
                    </a:lnTo>
                    <a:lnTo>
                      <a:pt x="979" y="1834"/>
                    </a:lnTo>
                    <a:lnTo>
                      <a:pt x="989" y="1832"/>
                    </a:lnTo>
                    <a:lnTo>
                      <a:pt x="996" y="1831"/>
                    </a:lnTo>
                    <a:lnTo>
                      <a:pt x="996" y="1831"/>
                    </a:lnTo>
                    <a:lnTo>
                      <a:pt x="1018" y="1819"/>
                    </a:lnTo>
                    <a:lnTo>
                      <a:pt x="1040" y="1813"/>
                    </a:lnTo>
                    <a:lnTo>
                      <a:pt x="1040" y="1813"/>
                    </a:lnTo>
                    <a:lnTo>
                      <a:pt x="1024" y="1787"/>
                    </a:lnTo>
                    <a:lnTo>
                      <a:pt x="1012" y="1763"/>
                    </a:lnTo>
                    <a:lnTo>
                      <a:pt x="1012" y="1763"/>
                    </a:lnTo>
                    <a:lnTo>
                      <a:pt x="1006" y="1747"/>
                    </a:lnTo>
                    <a:lnTo>
                      <a:pt x="1004" y="1733"/>
                    </a:lnTo>
                    <a:lnTo>
                      <a:pt x="1004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ECB31AB9-96EA-466B-8E86-A0151C3C1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26" y="1736765"/>
                <a:ext cx="1160673" cy="1249386"/>
              </a:xfrm>
              <a:custGeom>
                <a:avLst/>
                <a:gdLst>
                  <a:gd name="T0" fmla="*/ 1048 w 1256"/>
                  <a:gd name="T1" fmla="*/ 996 h 1352"/>
                  <a:gd name="T2" fmla="*/ 1153 w 1256"/>
                  <a:gd name="T3" fmla="*/ 914 h 1352"/>
                  <a:gd name="T4" fmla="*/ 1056 w 1256"/>
                  <a:gd name="T5" fmla="*/ 807 h 1352"/>
                  <a:gd name="T6" fmla="*/ 1125 w 1256"/>
                  <a:gd name="T7" fmla="*/ 795 h 1352"/>
                  <a:gd name="T8" fmla="*/ 1179 w 1256"/>
                  <a:gd name="T9" fmla="*/ 763 h 1352"/>
                  <a:gd name="T10" fmla="*/ 1201 w 1256"/>
                  <a:gd name="T11" fmla="*/ 714 h 1352"/>
                  <a:gd name="T12" fmla="*/ 1215 w 1256"/>
                  <a:gd name="T13" fmla="*/ 616 h 1352"/>
                  <a:gd name="T14" fmla="*/ 1233 w 1256"/>
                  <a:gd name="T15" fmla="*/ 539 h 1352"/>
                  <a:gd name="T16" fmla="*/ 1252 w 1256"/>
                  <a:gd name="T17" fmla="*/ 507 h 1352"/>
                  <a:gd name="T18" fmla="*/ 1256 w 1256"/>
                  <a:gd name="T19" fmla="*/ 475 h 1352"/>
                  <a:gd name="T20" fmla="*/ 1245 w 1256"/>
                  <a:gd name="T21" fmla="*/ 453 h 1352"/>
                  <a:gd name="T22" fmla="*/ 1213 w 1256"/>
                  <a:gd name="T23" fmla="*/ 401 h 1352"/>
                  <a:gd name="T24" fmla="*/ 1211 w 1256"/>
                  <a:gd name="T25" fmla="*/ 372 h 1352"/>
                  <a:gd name="T26" fmla="*/ 1209 w 1256"/>
                  <a:gd name="T27" fmla="*/ 326 h 1352"/>
                  <a:gd name="T28" fmla="*/ 1181 w 1256"/>
                  <a:gd name="T29" fmla="*/ 286 h 1352"/>
                  <a:gd name="T30" fmla="*/ 1177 w 1256"/>
                  <a:gd name="T31" fmla="*/ 240 h 1352"/>
                  <a:gd name="T32" fmla="*/ 1181 w 1256"/>
                  <a:gd name="T33" fmla="*/ 232 h 1352"/>
                  <a:gd name="T34" fmla="*/ 1207 w 1256"/>
                  <a:gd name="T35" fmla="*/ 209 h 1352"/>
                  <a:gd name="T36" fmla="*/ 1227 w 1256"/>
                  <a:gd name="T37" fmla="*/ 191 h 1352"/>
                  <a:gd name="T38" fmla="*/ 1225 w 1256"/>
                  <a:gd name="T39" fmla="*/ 139 h 1352"/>
                  <a:gd name="T40" fmla="*/ 1199 w 1256"/>
                  <a:gd name="T41" fmla="*/ 2 h 1352"/>
                  <a:gd name="T42" fmla="*/ 1189 w 1256"/>
                  <a:gd name="T43" fmla="*/ 0 h 1352"/>
                  <a:gd name="T44" fmla="*/ 1139 w 1256"/>
                  <a:gd name="T45" fmla="*/ 26 h 1352"/>
                  <a:gd name="T46" fmla="*/ 1078 w 1256"/>
                  <a:gd name="T47" fmla="*/ 81 h 1352"/>
                  <a:gd name="T48" fmla="*/ 1012 w 1256"/>
                  <a:gd name="T49" fmla="*/ 151 h 1352"/>
                  <a:gd name="T50" fmla="*/ 901 w 1256"/>
                  <a:gd name="T51" fmla="*/ 205 h 1352"/>
                  <a:gd name="T52" fmla="*/ 793 w 1256"/>
                  <a:gd name="T53" fmla="*/ 224 h 1352"/>
                  <a:gd name="T54" fmla="*/ 714 w 1256"/>
                  <a:gd name="T55" fmla="*/ 250 h 1352"/>
                  <a:gd name="T56" fmla="*/ 602 w 1256"/>
                  <a:gd name="T57" fmla="*/ 286 h 1352"/>
                  <a:gd name="T58" fmla="*/ 423 w 1256"/>
                  <a:gd name="T59" fmla="*/ 334 h 1352"/>
                  <a:gd name="T60" fmla="*/ 127 w 1256"/>
                  <a:gd name="T61" fmla="*/ 433 h 1352"/>
                  <a:gd name="T62" fmla="*/ 87 w 1256"/>
                  <a:gd name="T63" fmla="*/ 471 h 1352"/>
                  <a:gd name="T64" fmla="*/ 83 w 1256"/>
                  <a:gd name="T65" fmla="*/ 533 h 1352"/>
                  <a:gd name="T66" fmla="*/ 153 w 1256"/>
                  <a:gd name="T67" fmla="*/ 863 h 1352"/>
                  <a:gd name="T68" fmla="*/ 153 w 1256"/>
                  <a:gd name="T69" fmla="*/ 916 h 1352"/>
                  <a:gd name="T70" fmla="*/ 101 w 1256"/>
                  <a:gd name="T71" fmla="*/ 1032 h 1352"/>
                  <a:gd name="T72" fmla="*/ 32 w 1256"/>
                  <a:gd name="T73" fmla="*/ 1121 h 1352"/>
                  <a:gd name="T74" fmla="*/ 8 w 1256"/>
                  <a:gd name="T75" fmla="*/ 1147 h 1352"/>
                  <a:gd name="T76" fmla="*/ 0 w 1256"/>
                  <a:gd name="T77" fmla="*/ 1183 h 1352"/>
                  <a:gd name="T78" fmla="*/ 6 w 1256"/>
                  <a:gd name="T79" fmla="*/ 1203 h 1352"/>
                  <a:gd name="T80" fmla="*/ 183 w 1256"/>
                  <a:gd name="T81" fmla="*/ 1352 h 1352"/>
                  <a:gd name="T82" fmla="*/ 221 w 1256"/>
                  <a:gd name="T83" fmla="*/ 1336 h 1352"/>
                  <a:gd name="T84" fmla="*/ 249 w 1256"/>
                  <a:gd name="T85" fmla="*/ 1324 h 1352"/>
                  <a:gd name="T86" fmla="*/ 270 w 1256"/>
                  <a:gd name="T87" fmla="*/ 1280 h 1352"/>
                  <a:gd name="T88" fmla="*/ 318 w 1256"/>
                  <a:gd name="T89" fmla="*/ 1211 h 1352"/>
                  <a:gd name="T90" fmla="*/ 340 w 1256"/>
                  <a:gd name="T91" fmla="*/ 1187 h 1352"/>
                  <a:gd name="T92" fmla="*/ 382 w 1256"/>
                  <a:gd name="T93" fmla="*/ 1173 h 1352"/>
                  <a:gd name="T94" fmla="*/ 421 w 1256"/>
                  <a:gd name="T95" fmla="*/ 1187 h 1352"/>
                  <a:gd name="T96" fmla="*/ 451 w 1256"/>
                  <a:gd name="T97" fmla="*/ 1187 h 1352"/>
                  <a:gd name="T98" fmla="*/ 507 w 1256"/>
                  <a:gd name="T99" fmla="*/ 1153 h 1352"/>
                  <a:gd name="T100" fmla="*/ 584 w 1256"/>
                  <a:gd name="T101" fmla="*/ 1105 h 1352"/>
                  <a:gd name="T102" fmla="*/ 716 w 1256"/>
                  <a:gd name="T103" fmla="*/ 1061 h 1352"/>
                  <a:gd name="T104" fmla="*/ 763 w 1256"/>
                  <a:gd name="T105" fmla="*/ 1057 h 1352"/>
                  <a:gd name="T106" fmla="*/ 777 w 1256"/>
                  <a:gd name="T107" fmla="*/ 1022 h 1352"/>
                  <a:gd name="T108" fmla="*/ 795 w 1256"/>
                  <a:gd name="T109" fmla="*/ 1002 h 1352"/>
                  <a:gd name="T110" fmla="*/ 817 w 1256"/>
                  <a:gd name="T111" fmla="*/ 988 h 1352"/>
                  <a:gd name="T112" fmla="*/ 829 w 1256"/>
                  <a:gd name="T113" fmla="*/ 988 h 1352"/>
                  <a:gd name="T114" fmla="*/ 861 w 1256"/>
                  <a:gd name="T115" fmla="*/ 1008 h 1352"/>
                  <a:gd name="T116" fmla="*/ 871 w 1256"/>
                  <a:gd name="T117" fmla="*/ 1020 h 1352"/>
                  <a:gd name="T118" fmla="*/ 883 w 1256"/>
                  <a:gd name="T119" fmla="*/ 1061 h 1352"/>
                  <a:gd name="T120" fmla="*/ 891 w 1256"/>
                  <a:gd name="T121" fmla="*/ 1103 h 1352"/>
                  <a:gd name="T122" fmla="*/ 940 w 1256"/>
                  <a:gd name="T123" fmla="*/ 1091 h 1352"/>
                  <a:gd name="T124" fmla="*/ 1002 w 1256"/>
                  <a:gd name="T125" fmla="*/ 104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6" h="1352">
                    <a:moveTo>
                      <a:pt x="1014" y="1034"/>
                    </a:moveTo>
                    <a:lnTo>
                      <a:pt x="1014" y="1034"/>
                    </a:lnTo>
                    <a:lnTo>
                      <a:pt x="1030" y="1012"/>
                    </a:lnTo>
                    <a:lnTo>
                      <a:pt x="1048" y="996"/>
                    </a:lnTo>
                    <a:lnTo>
                      <a:pt x="1048" y="996"/>
                    </a:lnTo>
                    <a:lnTo>
                      <a:pt x="1099" y="954"/>
                    </a:lnTo>
                    <a:lnTo>
                      <a:pt x="1153" y="914"/>
                    </a:lnTo>
                    <a:lnTo>
                      <a:pt x="1153" y="914"/>
                    </a:lnTo>
                    <a:lnTo>
                      <a:pt x="1050" y="825"/>
                    </a:lnTo>
                    <a:lnTo>
                      <a:pt x="1050" y="825"/>
                    </a:lnTo>
                    <a:lnTo>
                      <a:pt x="1056" y="807"/>
                    </a:lnTo>
                    <a:lnTo>
                      <a:pt x="1056" y="807"/>
                    </a:lnTo>
                    <a:lnTo>
                      <a:pt x="1081" y="801"/>
                    </a:lnTo>
                    <a:lnTo>
                      <a:pt x="1105" y="797"/>
                    </a:lnTo>
                    <a:lnTo>
                      <a:pt x="1105" y="797"/>
                    </a:lnTo>
                    <a:lnTo>
                      <a:pt x="1125" y="795"/>
                    </a:lnTo>
                    <a:lnTo>
                      <a:pt x="1141" y="789"/>
                    </a:lnTo>
                    <a:lnTo>
                      <a:pt x="1157" y="783"/>
                    </a:lnTo>
                    <a:lnTo>
                      <a:pt x="1169" y="773"/>
                    </a:lnTo>
                    <a:lnTo>
                      <a:pt x="1179" y="763"/>
                    </a:lnTo>
                    <a:lnTo>
                      <a:pt x="1189" y="749"/>
                    </a:lnTo>
                    <a:lnTo>
                      <a:pt x="1195" y="733"/>
                    </a:lnTo>
                    <a:lnTo>
                      <a:pt x="1201" y="714"/>
                    </a:lnTo>
                    <a:lnTo>
                      <a:pt x="1201" y="714"/>
                    </a:lnTo>
                    <a:lnTo>
                      <a:pt x="1217" y="656"/>
                    </a:lnTo>
                    <a:lnTo>
                      <a:pt x="1217" y="656"/>
                    </a:lnTo>
                    <a:lnTo>
                      <a:pt x="1215" y="636"/>
                    </a:lnTo>
                    <a:lnTo>
                      <a:pt x="1215" y="616"/>
                    </a:lnTo>
                    <a:lnTo>
                      <a:pt x="1217" y="594"/>
                    </a:lnTo>
                    <a:lnTo>
                      <a:pt x="1221" y="574"/>
                    </a:lnTo>
                    <a:lnTo>
                      <a:pt x="1227" y="555"/>
                    </a:lnTo>
                    <a:lnTo>
                      <a:pt x="1233" y="539"/>
                    </a:lnTo>
                    <a:lnTo>
                      <a:pt x="1241" y="523"/>
                    </a:lnTo>
                    <a:lnTo>
                      <a:pt x="1248" y="513"/>
                    </a:lnTo>
                    <a:lnTo>
                      <a:pt x="1248" y="513"/>
                    </a:lnTo>
                    <a:lnTo>
                      <a:pt x="1252" y="507"/>
                    </a:lnTo>
                    <a:lnTo>
                      <a:pt x="1256" y="499"/>
                    </a:lnTo>
                    <a:lnTo>
                      <a:pt x="1256" y="491"/>
                    </a:lnTo>
                    <a:lnTo>
                      <a:pt x="1256" y="483"/>
                    </a:lnTo>
                    <a:lnTo>
                      <a:pt x="1256" y="475"/>
                    </a:lnTo>
                    <a:lnTo>
                      <a:pt x="1254" y="467"/>
                    </a:lnTo>
                    <a:lnTo>
                      <a:pt x="1250" y="461"/>
                    </a:lnTo>
                    <a:lnTo>
                      <a:pt x="1245" y="453"/>
                    </a:lnTo>
                    <a:lnTo>
                      <a:pt x="1245" y="453"/>
                    </a:lnTo>
                    <a:lnTo>
                      <a:pt x="1233" y="439"/>
                    </a:lnTo>
                    <a:lnTo>
                      <a:pt x="1221" y="421"/>
                    </a:lnTo>
                    <a:lnTo>
                      <a:pt x="1217" y="411"/>
                    </a:lnTo>
                    <a:lnTo>
                      <a:pt x="1213" y="401"/>
                    </a:lnTo>
                    <a:lnTo>
                      <a:pt x="1211" y="389"/>
                    </a:lnTo>
                    <a:lnTo>
                      <a:pt x="1211" y="378"/>
                    </a:lnTo>
                    <a:lnTo>
                      <a:pt x="1211" y="372"/>
                    </a:lnTo>
                    <a:lnTo>
                      <a:pt x="1211" y="372"/>
                    </a:lnTo>
                    <a:lnTo>
                      <a:pt x="1211" y="342"/>
                    </a:lnTo>
                    <a:lnTo>
                      <a:pt x="1211" y="332"/>
                    </a:lnTo>
                    <a:lnTo>
                      <a:pt x="1209" y="326"/>
                    </a:lnTo>
                    <a:lnTo>
                      <a:pt x="1209" y="326"/>
                    </a:lnTo>
                    <a:lnTo>
                      <a:pt x="1205" y="320"/>
                    </a:lnTo>
                    <a:lnTo>
                      <a:pt x="1199" y="310"/>
                    </a:lnTo>
                    <a:lnTo>
                      <a:pt x="1181" y="286"/>
                    </a:lnTo>
                    <a:lnTo>
                      <a:pt x="1181" y="286"/>
                    </a:lnTo>
                    <a:lnTo>
                      <a:pt x="1173" y="276"/>
                    </a:lnTo>
                    <a:lnTo>
                      <a:pt x="1171" y="264"/>
                    </a:lnTo>
                    <a:lnTo>
                      <a:pt x="1171" y="252"/>
                    </a:lnTo>
                    <a:lnTo>
                      <a:pt x="1177" y="240"/>
                    </a:lnTo>
                    <a:lnTo>
                      <a:pt x="1177" y="240"/>
                    </a:lnTo>
                    <a:lnTo>
                      <a:pt x="1177" y="238"/>
                    </a:lnTo>
                    <a:lnTo>
                      <a:pt x="1177" y="238"/>
                    </a:lnTo>
                    <a:lnTo>
                      <a:pt x="1181" y="232"/>
                    </a:lnTo>
                    <a:lnTo>
                      <a:pt x="1185" y="222"/>
                    </a:lnTo>
                    <a:lnTo>
                      <a:pt x="1195" y="215"/>
                    </a:lnTo>
                    <a:lnTo>
                      <a:pt x="1207" y="209"/>
                    </a:lnTo>
                    <a:lnTo>
                      <a:pt x="1207" y="209"/>
                    </a:lnTo>
                    <a:lnTo>
                      <a:pt x="1215" y="205"/>
                    </a:lnTo>
                    <a:lnTo>
                      <a:pt x="1221" y="201"/>
                    </a:lnTo>
                    <a:lnTo>
                      <a:pt x="1225" y="197"/>
                    </a:lnTo>
                    <a:lnTo>
                      <a:pt x="1227" y="191"/>
                    </a:lnTo>
                    <a:lnTo>
                      <a:pt x="1229" y="181"/>
                    </a:lnTo>
                    <a:lnTo>
                      <a:pt x="1229" y="171"/>
                    </a:lnTo>
                    <a:lnTo>
                      <a:pt x="1225" y="139"/>
                    </a:lnTo>
                    <a:lnTo>
                      <a:pt x="1225" y="13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89" y="0"/>
                    </a:lnTo>
                    <a:lnTo>
                      <a:pt x="1189" y="0"/>
                    </a:lnTo>
                    <a:lnTo>
                      <a:pt x="1177" y="2"/>
                    </a:lnTo>
                    <a:lnTo>
                      <a:pt x="1163" y="10"/>
                    </a:lnTo>
                    <a:lnTo>
                      <a:pt x="1163" y="10"/>
                    </a:lnTo>
                    <a:lnTo>
                      <a:pt x="1139" y="26"/>
                    </a:lnTo>
                    <a:lnTo>
                      <a:pt x="1117" y="42"/>
                    </a:lnTo>
                    <a:lnTo>
                      <a:pt x="1095" y="59"/>
                    </a:lnTo>
                    <a:lnTo>
                      <a:pt x="1085" y="69"/>
                    </a:lnTo>
                    <a:lnTo>
                      <a:pt x="1078" y="81"/>
                    </a:lnTo>
                    <a:lnTo>
                      <a:pt x="1078" y="81"/>
                    </a:lnTo>
                    <a:lnTo>
                      <a:pt x="1058" y="107"/>
                    </a:lnTo>
                    <a:lnTo>
                      <a:pt x="1036" y="131"/>
                    </a:lnTo>
                    <a:lnTo>
                      <a:pt x="1012" y="151"/>
                    </a:lnTo>
                    <a:lnTo>
                      <a:pt x="986" y="169"/>
                    </a:lnTo>
                    <a:lnTo>
                      <a:pt x="960" y="183"/>
                    </a:lnTo>
                    <a:lnTo>
                      <a:pt x="932" y="195"/>
                    </a:lnTo>
                    <a:lnTo>
                      <a:pt x="901" y="205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19" y="221"/>
                    </a:lnTo>
                    <a:lnTo>
                      <a:pt x="793" y="224"/>
                    </a:lnTo>
                    <a:lnTo>
                      <a:pt x="767" y="230"/>
                    </a:lnTo>
                    <a:lnTo>
                      <a:pt x="767" y="230"/>
                    </a:lnTo>
                    <a:lnTo>
                      <a:pt x="742" y="240"/>
                    </a:lnTo>
                    <a:lnTo>
                      <a:pt x="714" y="250"/>
                    </a:lnTo>
                    <a:lnTo>
                      <a:pt x="688" y="260"/>
                    </a:lnTo>
                    <a:lnTo>
                      <a:pt x="662" y="270"/>
                    </a:lnTo>
                    <a:lnTo>
                      <a:pt x="662" y="270"/>
                    </a:lnTo>
                    <a:lnTo>
                      <a:pt x="602" y="286"/>
                    </a:lnTo>
                    <a:lnTo>
                      <a:pt x="543" y="302"/>
                    </a:lnTo>
                    <a:lnTo>
                      <a:pt x="483" y="318"/>
                    </a:lnTo>
                    <a:lnTo>
                      <a:pt x="423" y="334"/>
                    </a:lnTo>
                    <a:lnTo>
                      <a:pt x="423" y="334"/>
                    </a:lnTo>
                    <a:lnTo>
                      <a:pt x="348" y="358"/>
                    </a:lnTo>
                    <a:lnTo>
                      <a:pt x="274" y="382"/>
                    </a:lnTo>
                    <a:lnTo>
                      <a:pt x="127" y="433"/>
                    </a:lnTo>
                    <a:lnTo>
                      <a:pt x="127" y="433"/>
                    </a:lnTo>
                    <a:lnTo>
                      <a:pt x="115" y="441"/>
                    </a:lnTo>
                    <a:lnTo>
                      <a:pt x="103" y="449"/>
                    </a:lnTo>
                    <a:lnTo>
                      <a:pt x="93" y="459"/>
                    </a:lnTo>
                    <a:lnTo>
                      <a:pt x="87" y="471"/>
                    </a:lnTo>
                    <a:lnTo>
                      <a:pt x="87" y="471"/>
                    </a:lnTo>
                    <a:lnTo>
                      <a:pt x="85" y="491"/>
                    </a:lnTo>
                    <a:lnTo>
                      <a:pt x="83" y="511"/>
                    </a:lnTo>
                    <a:lnTo>
                      <a:pt x="83" y="53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119" y="708"/>
                    </a:lnTo>
                    <a:lnTo>
                      <a:pt x="153" y="863"/>
                    </a:lnTo>
                    <a:lnTo>
                      <a:pt x="153" y="863"/>
                    </a:lnTo>
                    <a:lnTo>
                      <a:pt x="155" y="881"/>
                    </a:lnTo>
                    <a:lnTo>
                      <a:pt x="155" y="898"/>
                    </a:lnTo>
                    <a:lnTo>
                      <a:pt x="153" y="916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25" y="982"/>
                    </a:lnTo>
                    <a:lnTo>
                      <a:pt x="101" y="1032"/>
                    </a:lnTo>
                    <a:lnTo>
                      <a:pt x="87" y="1055"/>
                    </a:lnTo>
                    <a:lnTo>
                      <a:pt x="72" y="1079"/>
                    </a:lnTo>
                    <a:lnTo>
                      <a:pt x="54" y="1101"/>
                    </a:lnTo>
                    <a:lnTo>
                      <a:pt x="32" y="1121"/>
                    </a:lnTo>
                    <a:lnTo>
                      <a:pt x="32" y="1121"/>
                    </a:lnTo>
                    <a:lnTo>
                      <a:pt x="24" y="1129"/>
                    </a:lnTo>
                    <a:lnTo>
                      <a:pt x="16" y="1137"/>
                    </a:lnTo>
                    <a:lnTo>
                      <a:pt x="8" y="1147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2" y="1169"/>
                    </a:lnTo>
                    <a:lnTo>
                      <a:pt x="0" y="1183"/>
                    </a:lnTo>
                    <a:lnTo>
                      <a:pt x="2" y="1195"/>
                    </a:lnTo>
                    <a:lnTo>
                      <a:pt x="4" y="1199"/>
                    </a:lnTo>
                    <a:lnTo>
                      <a:pt x="6" y="1203"/>
                    </a:lnTo>
                    <a:lnTo>
                      <a:pt x="6" y="1203"/>
                    </a:lnTo>
                    <a:lnTo>
                      <a:pt x="91" y="1274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201" y="1342"/>
                    </a:lnTo>
                    <a:lnTo>
                      <a:pt x="209" y="1340"/>
                    </a:lnTo>
                    <a:lnTo>
                      <a:pt x="221" y="1336"/>
                    </a:lnTo>
                    <a:lnTo>
                      <a:pt x="221" y="1336"/>
                    </a:lnTo>
                    <a:lnTo>
                      <a:pt x="237" y="1332"/>
                    </a:lnTo>
                    <a:lnTo>
                      <a:pt x="243" y="1328"/>
                    </a:lnTo>
                    <a:lnTo>
                      <a:pt x="249" y="1324"/>
                    </a:lnTo>
                    <a:lnTo>
                      <a:pt x="254" y="1316"/>
                    </a:lnTo>
                    <a:lnTo>
                      <a:pt x="260" y="1306"/>
                    </a:lnTo>
                    <a:lnTo>
                      <a:pt x="270" y="1280"/>
                    </a:lnTo>
                    <a:lnTo>
                      <a:pt x="270" y="1280"/>
                    </a:lnTo>
                    <a:lnTo>
                      <a:pt x="280" y="1260"/>
                    </a:lnTo>
                    <a:lnTo>
                      <a:pt x="292" y="1242"/>
                    </a:lnTo>
                    <a:lnTo>
                      <a:pt x="304" y="1224"/>
                    </a:lnTo>
                    <a:lnTo>
                      <a:pt x="318" y="1211"/>
                    </a:lnTo>
                    <a:lnTo>
                      <a:pt x="318" y="1211"/>
                    </a:lnTo>
                    <a:lnTo>
                      <a:pt x="328" y="1197"/>
                    </a:lnTo>
                    <a:lnTo>
                      <a:pt x="328" y="1197"/>
                    </a:lnTo>
                    <a:lnTo>
                      <a:pt x="340" y="1187"/>
                    </a:lnTo>
                    <a:lnTo>
                      <a:pt x="354" y="1179"/>
                    </a:lnTo>
                    <a:lnTo>
                      <a:pt x="368" y="1175"/>
                    </a:lnTo>
                    <a:lnTo>
                      <a:pt x="382" y="1173"/>
                    </a:lnTo>
                    <a:lnTo>
                      <a:pt x="382" y="1173"/>
                    </a:lnTo>
                    <a:lnTo>
                      <a:pt x="396" y="1175"/>
                    </a:lnTo>
                    <a:lnTo>
                      <a:pt x="408" y="1181"/>
                    </a:lnTo>
                    <a:lnTo>
                      <a:pt x="408" y="1181"/>
                    </a:lnTo>
                    <a:lnTo>
                      <a:pt x="421" y="1187"/>
                    </a:lnTo>
                    <a:lnTo>
                      <a:pt x="435" y="1189"/>
                    </a:lnTo>
                    <a:lnTo>
                      <a:pt x="435" y="1189"/>
                    </a:lnTo>
                    <a:lnTo>
                      <a:pt x="443" y="1189"/>
                    </a:lnTo>
                    <a:lnTo>
                      <a:pt x="451" y="1187"/>
                    </a:lnTo>
                    <a:lnTo>
                      <a:pt x="467" y="1179"/>
                    </a:lnTo>
                    <a:lnTo>
                      <a:pt x="485" y="1169"/>
                    </a:lnTo>
                    <a:lnTo>
                      <a:pt x="503" y="1157"/>
                    </a:lnTo>
                    <a:lnTo>
                      <a:pt x="507" y="1153"/>
                    </a:lnTo>
                    <a:lnTo>
                      <a:pt x="507" y="1153"/>
                    </a:lnTo>
                    <a:lnTo>
                      <a:pt x="531" y="1137"/>
                    </a:lnTo>
                    <a:lnTo>
                      <a:pt x="557" y="1121"/>
                    </a:lnTo>
                    <a:lnTo>
                      <a:pt x="584" y="1105"/>
                    </a:lnTo>
                    <a:lnTo>
                      <a:pt x="614" y="1091"/>
                    </a:lnTo>
                    <a:lnTo>
                      <a:pt x="646" y="1079"/>
                    </a:lnTo>
                    <a:lnTo>
                      <a:pt x="680" y="1069"/>
                    </a:lnTo>
                    <a:lnTo>
                      <a:pt x="716" y="1061"/>
                    </a:lnTo>
                    <a:lnTo>
                      <a:pt x="753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63" y="1057"/>
                    </a:lnTo>
                    <a:lnTo>
                      <a:pt x="767" y="1046"/>
                    </a:lnTo>
                    <a:lnTo>
                      <a:pt x="767" y="1046"/>
                    </a:lnTo>
                    <a:lnTo>
                      <a:pt x="771" y="1034"/>
                    </a:lnTo>
                    <a:lnTo>
                      <a:pt x="777" y="1022"/>
                    </a:lnTo>
                    <a:lnTo>
                      <a:pt x="785" y="1014"/>
                    </a:lnTo>
                    <a:lnTo>
                      <a:pt x="791" y="1008"/>
                    </a:lnTo>
                    <a:lnTo>
                      <a:pt x="791" y="1008"/>
                    </a:lnTo>
                    <a:lnTo>
                      <a:pt x="795" y="1002"/>
                    </a:lnTo>
                    <a:lnTo>
                      <a:pt x="795" y="1002"/>
                    </a:lnTo>
                    <a:lnTo>
                      <a:pt x="801" y="996"/>
                    </a:lnTo>
                    <a:lnTo>
                      <a:pt x="809" y="992"/>
                    </a:lnTo>
                    <a:lnTo>
                      <a:pt x="817" y="988"/>
                    </a:lnTo>
                    <a:lnTo>
                      <a:pt x="827" y="988"/>
                    </a:lnTo>
                    <a:lnTo>
                      <a:pt x="827" y="988"/>
                    </a:lnTo>
                    <a:lnTo>
                      <a:pt x="829" y="988"/>
                    </a:lnTo>
                    <a:lnTo>
                      <a:pt x="829" y="988"/>
                    </a:lnTo>
                    <a:lnTo>
                      <a:pt x="839" y="990"/>
                    </a:lnTo>
                    <a:lnTo>
                      <a:pt x="847" y="994"/>
                    </a:lnTo>
                    <a:lnTo>
                      <a:pt x="855" y="1000"/>
                    </a:lnTo>
                    <a:lnTo>
                      <a:pt x="861" y="1008"/>
                    </a:lnTo>
                    <a:lnTo>
                      <a:pt x="861" y="1008"/>
                    </a:lnTo>
                    <a:lnTo>
                      <a:pt x="865" y="1012"/>
                    </a:lnTo>
                    <a:lnTo>
                      <a:pt x="865" y="1012"/>
                    </a:lnTo>
                    <a:lnTo>
                      <a:pt x="871" y="1020"/>
                    </a:lnTo>
                    <a:lnTo>
                      <a:pt x="879" y="1032"/>
                    </a:lnTo>
                    <a:lnTo>
                      <a:pt x="883" y="1046"/>
                    </a:lnTo>
                    <a:lnTo>
                      <a:pt x="883" y="1053"/>
                    </a:lnTo>
                    <a:lnTo>
                      <a:pt x="883" y="1061"/>
                    </a:lnTo>
                    <a:lnTo>
                      <a:pt x="883" y="1061"/>
                    </a:lnTo>
                    <a:lnTo>
                      <a:pt x="877" y="1103"/>
                    </a:lnTo>
                    <a:lnTo>
                      <a:pt x="877" y="1103"/>
                    </a:lnTo>
                    <a:lnTo>
                      <a:pt x="891" y="1103"/>
                    </a:lnTo>
                    <a:lnTo>
                      <a:pt x="891" y="1103"/>
                    </a:lnTo>
                    <a:lnTo>
                      <a:pt x="907" y="1101"/>
                    </a:lnTo>
                    <a:lnTo>
                      <a:pt x="924" y="1097"/>
                    </a:lnTo>
                    <a:lnTo>
                      <a:pt x="940" y="1091"/>
                    </a:lnTo>
                    <a:lnTo>
                      <a:pt x="956" y="1083"/>
                    </a:lnTo>
                    <a:lnTo>
                      <a:pt x="972" y="1073"/>
                    </a:lnTo>
                    <a:lnTo>
                      <a:pt x="988" y="1061"/>
                    </a:lnTo>
                    <a:lnTo>
                      <a:pt x="1002" y="1048"/>
                    </a:lnTo>
                    <a:lnTo>
                      <a:pt x="1014" y="1034"/>
                    </a:lnTo>
                    <a:lnTo>
                      <a:pt x="1014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200EA53D-F320-4820-B75A-3469B7CDF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62" y="2686742"/>
                <a:ext cx="767930" cy="1184699"/>
              </a:xfrm>
              <a:custGeom>
                <a:avLst/>
                <a:gdLst>
                  <a:gd name="T0" fmla="*/ 300 w 831"/>
                  <a:gd name="T1" fmla="*/ 1282 h 1282"/>
                  <a:gd name="T2" fmla="*/ 320 w 831"/>
                  <a:gd name="T3" fmla="*/ 1276 h 1282"/>
                  <a:gd name="T4" fmla="*/ 344 w 831"/>
                  <a:gd name="T5" fmla="*/ 1234 h 1282"/>
                  <a:gd name="T6" fmla="*/ 374 w 831"/>
                  <a:gd name="T7" fmla="*/ 1192 h 1282"/>
                  <a:gd name="T8" fmla="*/ 398 w 831"/>
                  <a:gd name="T9" fmla="*/ 1200 h 1282"/>
                  <a:gd name="T10" fmla="*/ 431 w 831"/>
                  <a:gd name="T11" fmla="*/ 1230 h 1282"/>
                  <a:gd name="T12" fmla="*/ 463 w 831"/>
                  <a:gd name="T13" fmla="*/ 1240 h 1282"/>
                  <a:gd name="T14" fmla="*/ 495 w 831"/>
                  <a:gd name="T15" fmla="*/ 1210 h 1282"/>
                  <a:gd name="T16" fmla="*/ 551 w 831"/>
                  <a:gd name="T17" fmla="*/ 1137 h 1282"/>
                  <a:gd name="T18" fmla="*/ 577 w 831"/>
                  <a:gd name="T19" fmla="*/ 1073 h 1282"/>
                  <a:gd name="T20" fmla="*/ 644 w 831"/>
                  <a:gd name="T21" fmla="*/ 1020 h 1282"/>
                  <a:gd name="T22" fmla="*/ 714 w 831"/>
                  <a:gd name="T23" fmla="*/ 994 h 1282"/>
                  <a:gd name="T24" fmla="*/ 742 w 831"/>
                  <a:gd name="T25" fmla="*/ 990 h 1282"/>
                  <a:gd name="T26" fmla="*/ 765 w 831"/>
                  <a:gd name="T27" fmla="*/ 1022 h 1282"/>
                  <a:gd name="T28" fmla="*/ 793 w 831"/>
                  <a:gd name="T29" fmla="*/ 1077 h 1282"/>
                  <a:gd name="T30" fmla="*/ 831 w 831"/>
                  <a:gd name="T31" fmla="*/ 984 h 1282"/>
                  <a:gd name="T32" fmla="*/ 819 w 831"/>
                  <a:gd name="T33" fmla="*/ 956 h 1282"/>
                  <a:gd name="T34" fmla="*/ 799 w 831"/>
                  <a:gd name="T35" fmla="*/ 938 h 1282"/>
                  <a:gd name="T36" fmla="*/ 777 w 831"/>
                  <a:gd name="T37" fmla="*/ 940 h 1282"/>
                  <a:gd name="T38" fmla="*/ 720 w 831"/>
                  <a:gd name="T39" fmla="*/ 920 h 1282"/>
                  <a:gd name="T40" fmla="*/ 680 w 831"/>
                  <a:gd name="T41" fmla="*/ 868 h 1282"/>
                  <a:gd name="T42" fmla="*/ 642 w 831"/>
                  <a:gd name="T43" fmla="*/ 833 h 1282"/>
                  <a:gd name="T44" fmla="*/ 598 w 831"/>
                  <a:gd name="T45" fmla="*/ 775 h 1282"/>
                  <a:gd name="T46" fmla="*/ 594 w 831"/>
                  <a:gd name="T47" fmla="*/ 705 h 1282"/>
                  <a:gd name="T48" fmla="*/ 606 w 831"/>
                  <a:gd name="T49" fmla="*/ 624 h 1282"/>
                  <a:gd name="T50" fmla="*/ 585 w 831"/>
                  <a:gd name="T51" fmla="*/ 544 h 1282"/>
                  <a:gd name="T52" fmla="*/ 585 w 831"/>
                  <a:gd name="T53" fmla="*/ 521 h 1282"/>
                  <a:gd name="T54" fmla="*/ 557 w 831"/>
                  <a:gd name="T55" fmla="*/ 367 h 1282"/>
                  <a:gd name="T56" fmla="*/ 573 w 831"/>
                  <a:gd name="T57" fmla="*/ 324 h 1282"/>
                  <a:gd name="T58" fmla="*/ 610 w 831"/>
                  <a:gd name="T59" fmla="*/ 250 h 1282"/>
                  <a:gd name="T60" fmla="*/ 642 w 831"/>
                  <a:gd name="T61" fmla="*/ 216 h 1282"/>
                  <a:gd name="T62" fmla="*/ 674 w 831"/>
                  <a:gd name="T63" fmla="*/ 137 h 1282"/>
                  <a:gd name="T64" fmla="*/ 688 w 831"/>
                  <a:gd name="T65" fmla="*/ 27 h 1282"/>
                  <a:gd name="T66" fmla="*/ 672 w 831"/>
                  <a:gd name="T67" fmla="*/ 0 h 1282"/>
                  <a:gd name="T68" fmla="*/ 652 w 831"/>
                  <a:gd name="T69" fmla="*/ 25 h 1282"/>
                  <a:gd name="T70" fmla="*/ 636 w 831"/>
                  <a:gd name="T71" fmla="*/ 59 h 1282"/>
                  <a:gd name="T72" fmla="*/ 600 w 831"/>
                  <a:gd name="T73" fmla="*/ 71 h 1282"/>
                  <a:gd name="T74" fmla="*/ 511 w 831"/>
                  <a:gd name="T75" fmla="*/ 87 h 1282"/>
                  <a:gd name="T76" fmla="*/ 402 w 831"/>
                  <a:gd name="T77" fmla="*/ 143 h 1282"/>
                  <a:gd name="T78" fmla="*/ 330 w 831"/>
                  <a:gd name="T79" fmla="*/ 189 h 1282"/>
                  <a:gd name="T80" fmla="*/ 280 w 831"/>
                  <a:gd name="T81" fmla="*/ 202 h 1282"/>
                  <a:gd name="T82" fmla="*/ 245 w 831"/>
                  <a:gd name="T83" fmla="*/ 192 h 1282"/>
                  <a:gd name="T84" fmla="*/ 227 w 831"/>
                  <a:gd name="T85" fmla="*/ 185 h 1282"/>
                  <a:gd name="T86" fmla="*/ 205 w 831"/>
                  <a:gd name="T87" fmla="*/ 194 h 1282"/>
                  <a:gd name="T88" fmla="*/ 155 w 831"/>
                  <a:gd name="T89" fmla="*/ 266 h 1282"/>
                  <a:gd name="T90" fmla="*/ 125 w 831"/>
                  <a:gd name="T91" fmla="*/ 320 h 1282"/>
                  <a:gd name="T92" fmla="*/ 72 w 831"/>
                  <a:gd name="T93" fmla="*/ 350 h 1282"/>
                  <a:gd name="T94" fmla="*/ 32 w 831"/>
                  <a:gd name="T95" fmla="*/ 367 h 1282"/>
                  <a:gd name="T96" fmla="*/ 56 w 831"/>
                  <a:gd name="T97" fmla="*/ 427 h 1282"/>
                  <a:gd name="T98" fmla="*/ 38 w 831"/>
                  <a:gd name="T99" fmla="*/ 503 h 1282"/>
                  <a:gd name="T100" fmla="*/ 18 w 831"/>
                  <a:gd name="T101" fmla="*/ 536 h 1282"/>
                  <a:gd name="T102" fmla="*/ 34 w 831"/>
                  <a:gd name="T103" fmla="*/ 636 h 1282"/>
                  <a:gd name="T104" fmla="*/ 68 w 831"/>
                  <a:gd name="T105" fmla="*/ 805 h 1282"/>
                  <a:gd name="T106" fmla="*/ 58 w 831"/>
                  <a:gd name="T107" fmla="*/ 886 h 1282"/>
                  <a:gd name="T108" fmla="*/ 22 w 831"/>
                  <a:gd name="T109" fmla="*/ 938 h 1282"/>
                  <a:gd name="T110" fmla="*/ 2 w 831"/>
                  <a:gd name="T111" fmla="*/ 972 h 1282"/>
                  <a:gd name="T112" fmla="*/ 16 w 831"/>
                  <a:gd name="T113" fmla="*/ 1016 h 1282"/>
                  <a:gd name="T114" fmla="*/ 52 w 831"/>
                  <a:gd name="T115" fmla="*/ 1051 h 1282"/>
                  <a:gd name="T116" fmla="*/ 68 w 831"/>
                  <a:gd name="T117" fmla="*/ 1111 h 1282"/>
                  <a:gd name="T118" fmla="*/ 56 w 831"/>
                  <a:gd name="T119" fmla="*/ 1165 h 1282"/>
                  <a:gd name="T120" fmla="*/ 64 w 831"/>
                  <a:gd name="T121" fmla="*/ 1210 h 1282"/>
                  <a:gd name="T122" fmla="*/ 105 w 831"/>
                  <a:gd name="T123" fmla="*/ 1232 h 1282"/>
                  <a:gd name="T124" fmla="*/ 259 w 831"/>
                  <a:gd name="T125" fmla="*/ 1276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1282">
                    <a:moveTo>
                      <a:pt x="259" y="1276"/>
                    </a:moveTo>
                    <a:lnTo>
                      <a:pt x="259" y="1276"/>
                    </a:lnTo>
                    <a:lnTo>
                      <a:pt x="282" y="1280"/>
                    </a:lnTo>
                    <a:lnTo>
                      <a:pt x="300" y="1282"/>
                    </a:lnTo>
                    <a:lnTo>
                      <a:pt x="300" y="1282"/>
                    </a:lnTo>
                    <a:lnTo>
                      <a:pt x="308" y="1280"/>
                    </a:lnTo>
                    <a:lnTo>
                      <a:pt x="314" y="1280"/>
                    </a:lnTo>
                    <a:lnTo>
                      <a:pt x="320" y="1276"/>
                    </a:lnTo>
                    <a:lnTo>
                      <a:pt x="324" y="1272"/>
                    </a:lnTo>
                    <a:lnTo>
                      <a:pt x="334" y="1258"/>
                    </a:lnTo>
                    <a:lnTo>
                      <a:pt x="344" y="1234"/>
                    </a:lnTo>
                    <a:lnTo>
                      <a:pt x="344" y="1234"/>
                    </a:lnTo>
                    <a:lnTo>
                      <a:pt x="352" y="1216"/>
                    </a:lnTo>
                    <a:lnTo>
                      <a:pt x="360" y="1202"/>
                    </a:lnTo>
                    <a:lnTo>
                      <a:pt x="370" y="1194"/>
                    </a:lnTo>
                    <a:lnTo>
                      <a:pt x="374" y="1192"/>
                    </a:lnTo>
                    <a:lnTo>
                      <a:pt x="378" y="1192"/>
                    </a:lnTo>
                    <a:lnTo>
                      <a:pt x="378" y="1192"/>
                    </a:lnTo>
                    <a:lnTo>
                      <a:pt x="388" y="1194"/>
                    </a:lnTo>
                    <a:lnTo>
                      <a:pt x="398" y="1200"/>
                    </a:lnTo>
                    <a:lnTo>
                      <a:pt x="410" y="1210"/>
                    </a:lnTo>
                    <a:lnTo>
                      <a:pt x="424" y="1224"/>
                    </a:lnTo>
                    <a:lnTo>
                      <a:pt x="424" y="1224"/>
                    </a:lnTo>
                    <a:lnTo>
                      <a:pt x="431" y="1230"/>
                    </a:lnTo>
                    <a:lnTo>
                      <a:pt x="441" y="1234"/>
                    </a:lnTo>
                    <a:lnTo>
                      <a:pt x="453" y="1238"/>
                    </a:lnTo>
                    <a:lnTo>
                      <a:pt x="463" y="1240"/>
                    </a:lnTo>
                    <a:lnTo>
                      <a:pt x="463" y="1240"/>
                    </a:lnTo>
                    <a:lnTo>
                      <a:pt x="467" y="1240"/>
                    </a:lnTo>
                    <a:lnTo>
                      <a:pt x="469" y="1238"/>
                    </a:lnTo>
                    <a:lnTo>
                      <a:pt x="469" y="1238"/>
                    </a:lnTo>
                    <a:lnTo>
                      <a:pt x="495" y="1210"/>
                    </a:lnTo>
                    <a:lnTo>
                      <a:pt x="521" y="1183"/>
                    </a:lnTo>
                    <a:lnTo>
                      <a:pt x="533" y="1167"/>
                    </a:lnTo>
                    <a:lnTo>
                      <a:pt x="543" y="1153"/>
                    </a:lnTo>
                    <a:lnTo>
                      <a:pt x="551" y="1137"/>
                    </a:lnTo>
                    <a:lnTo>
                      <a:pt x="557" y="1121"/>
                    </a:lnTo>
                    <a:lnTo>
                      <a:pt x="557" y="1121"/>
                    </a:lnTo>
                    <a:lnTo>
                      <a:pt x="567" y="1095"/>
                    </a:lnTo>
                    <a:lnTo>
                      <a:pt x="577" y="1073"/>
                    </a:lnTo>
                    <a:lnTo>
                      <a:pt x="591" y="1055"/>
                    </a:lnTo>
                    <a:lnTo>
                      <a:pt x="606" y="1041"/>
                    </a:lnTo>
                    <a:lnTo>
                      <a:pt x="624" y="1029"/>
                    </a:lnTo>
                    <a:lnTo>
                      <a:pt x="644" y="1020"/>
                    </a:lnTo>
                    <a:lnTo>
                      <a:pt x="664" y="1010"/>
                    </a:lnTo>
                    <a:lnTo>
                      <a:pt x="686" y="1002"/>
                    </a:lnTo>
                    <a:lnTo>
                      <a:pt x="686" y="1002"/>
                    </a:lnTo>
                    <a:lnTo>
                      <a:pt x="714" y="994"/>
                    </a:lnTo>
                    <a:lnTo>
                      <a:pt x="726" y="990"/>
                    </a:lnTo>
                    <a:lnTo>
                      <a:pt x="734" y="990"/>
                    </a:lnTo>
                    <a:lnTo>
                      <a:pt x="734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52" y="998"/>
                    </a:lnTo>
                    <a:lnTo>
                      <a:pt x="756" y="1004"/>
                    </a:lnTo>
                    <a:lnTo>
                      <a:pt x="765" y="1022"/>
                    </a:lnTo>
                    <a:lnTo>
                      <a:pt x="775" y="1047"/>
                    </a:lnTo>
                    <a:lnTo>
                      <a:pt x="775" y="1047"/>
                    </a:lnTo>
                    <a:lnTo>
                      <a:pt x="779" y="1057"/>
                    </a:lnTo>
                    <a:lnTo>
                      <a:pt x="793" y="1077"/>
                    </a:lnTo>
                    <a:lnTo>
                      <a:pt x="793" y="1077"/>
                    </a:lnTo>
                    <a:lnTo>
                      <a:pt x="817" y="1025"/>
                    </a:lnTo>
                    <a:lnTo>
                      <a:pt x="825" y="1004"/>
                    </a:lnTo>
                    <a:lnTo>
                      <a:pt x="831" y="984"/>
                    </a:lnTo>
                    <a:lnTo>
                      <a:pt x="831" y="984"/>
                    </a:lnTo>
                    <a:lnTo>
                      <a:pt x="829" y="978"/>
                    </a:lnTo>
                    <a:lnTo>
                      <a:pt x="827" y="970"/>
                    </a:lnTo>
                    <a:lnTo>
                      <a:pt x="819" y="956"/>
                    </a:lnTo>
                    <a:lnTo>
                      <a:pt x="809" y="942"/>
                    </a:lnTo>
                    <a:lnTo>
                      <a:pt x="803" y="940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77" y="940"/>
                    </a:lnTo>
                    <a:lnTo>
                      <a:pt x="777" y="940"/>
                    </a:lnTo>
                    <a:lnTo>
                      <a:pt x="759" y="938"/>
                    </a:lnTo>
                    <a:lnTo>
                      <a:pt x="746" y="934"/>
                    </a:lnTo>
                    <a:lnTo>
                      <a:pt x="732" y="928"/>
                    </a:lnTo>
                    <a:lnTo>
                      <a:pt x="720" y="920"/>
                    </a:lnTo>
                    <a:lnTo>
                      <a:pt x="708" y="908"/>
                    </a:lnTo>
                    <a:lnTo>
                      <a:pt x="698" y="896"/>
                    </a:lnTo>
                    <a:lnTo>
                      <a:pt x="680" y="868"/>
                    </a:lnTo>
                    <a:lnTo>
                      <a:pt x="680" y="868"/>
                    </a:lnTo>
                    <a:lnTo>
                      <a:pt x="672" y="858"/>
                    </a:lnTo>
                    <a:lnTo>
                      <a:pt x="662" y="849"/>
                    </a:lnTo>
                    <a:lnTo>
                      <a:pt x="642" y="833"/>
                    </a:lnTo>
                    <a:lnTo>
                      <a:pt x="642" y="833"/>
                    </a:lnTo>
                    <a:lnTo>
                      <a:pt x="626" y="819"/>
                    </a:lnTo>
                    <a:lnTo>
                      <a:pt x="614" y="807"/>
                    </a:lnTo>
                    <a:lnTo>
                      <a:pt x="604" y="791"/>
                    </a:lnTo>
                    <a:lnTo>
                      <a:pt x="598" y="775"/>
                    </a:lnTo>
                    <a:lnTo>
                      <a:pt x="594" y="759"/>
                    </a:lnTo>
                    <a:lnTo>
                      <a:pt x="592" y="741"/>
                    </a:lnTo>
                    <a:lnTo>
                      <a:pt x="592" y="723"/>
                    </a:lnTo>
                    <a:lnTo>
                      <a:pt x="594" y="705"/>
                    </a:lnTo>
                    <a:lnTo>
                      <a:pt x="594" y="705"/>
                    </a:lnTo>
                    <a:lnTo>
                      <a:pt x="602" y="666"/>
                    </a:lnTo>
                    <a:lnTo>
                      <a:pt x="604" y="644"/>
                    </a:lnTo>
                    <a:lnTo>
                      <a:pt x="606" y="624"/>
                    </a:lnTo>
                    <a:lnTo>
                      <a:pt x="604" y="604"/>
                    </a:lnTo>
                    <a:lnTo>
                      <a:pt x="602" y="584"/>
                    </a:lnTo>
                    <a:lnTo>
                      <a:pt x="594" y="564"/>
                    </a:lnTo>
                    <a:lnTo>
                      <a:pt x="585" y="544"/>
                    </a:lnTo>
                    <a:lnTo>
                      <a:pt x="585" y="544"/>
                    </a:lnTo>
                    <a:lnTo>
                      <a:pt x="585" y="540"/>
                    </a:lnTo>
                    <a:lnTo>
                      <a:pt x="585" y="534"/>
                    </a:lnTo>
                    <a:lnTo>
                      <a:pt x="585" y="521"/>
                    </a:lnTo>
                    <a:lnTo>
                      <a:pt x="585" y="521"/>
                    </a:lnTo>
                    <a:lnTo>
                      <a:pt x="559" y="383"/>
                    </a:lnTo>
                    <a:lnTo>
                      <a:pt x="559" y="383"/>
                    </a:lnTo>
                    <a:lnTo>
                      <a:pt x="557" y="367"/>
                    </a:lnTo>
                    <a:lnTo>
                      <a:pt x="557" y="361"/>
                    </a:lnTo>
                    <a:lnTo>
                      <a:pt x="559" y="356"/>
                    </a:lnTo>
                    <a:lnTo>
                      <a:pt x="559" y="356"/>
                    </a:lnTo>
                    <a:lnTo>
                      <a:pt x="573" y="324"/>
                    </a:lnTo>
                    <a:lnTo>
                      <a:pt x="587" y="292"/>
                    </a:lnTo>
                    <a:lnTo>
                      <a:pt x="592" y="278"/>
                    </a:lnTo>
                    <a:lnTo>
                      <a:pt x="602" y="264"/>
                    </a:lnTo>
                    <a:lnTo>
                      <a:pt x="610" y="250"/>
                    </a:lnTo>
                    <a:lnTo>
                      <a:pt x="622" y="240"/>
                    </a:lnTo>
                    <a:lnTo>
                      <a:pt x="622" y="240"/>
                    </a:lnTo>
                    <a:lnTo>
                      <a:pt x="634" y="228"/>
                    </a:lnTo>
                    <a:lnTo>
                      <a:pt x="642" y="216"/>
                    </a:lnTo>
                    <a:lnTo>
                      <a:pt x="652" y="204"/>
                    </a:lnTo>
                    <a:lnTo>
                      <a:pt x="658" y="191"/>
                    </a:lnTo>
                    <a:lnTo>
                      <a:pt x="668" y="165"/>
                    </a:lnTo>
                    <a:lnTo>
                      <a:pt x="674" y="137"/>
                    </a:lnTo>
                    <a:lnTo>
                      <a:pt x="678" y="111"/>
                    </a:lnTo>
                    <a:lnTo>
                      <a:pt x="680" y="81"/>
                    </a:lnTo>
                    <a:lnTo>
                      <a:pt x="684" y="53"/>
                    </a:lnTo>
                    <a:lnTo>
                      <a:pt x="688" y="27"/>
                    </a:lnTo>
                    <a:lnTo>
                      <a:pt x="688" y="27"/>
                    </a:lnTo>
                    <a:lnTo>
                      <a:pt x="686" y="22"/>
                    </a:lnTo>
                    <a:lnTo>
                      <a:pt x="682" y="1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60" y="14"/>
                    </a:lnTo>
                    <a:lnTo>
                      <a:pt x="654" y="20"/>
                    </a:lnTo>
                    <a:lnTo>
                      <a:pt x="652" y="25"/>
                    </a:lnTo>
                    <a:lnTo>
                      <a:pt x="652" y="25"/>
                    </a:lnTo>
                    <a:lnTo>
                      <a:pt x="646" y="45"/>
                    </a:lnTo>
                    <a:lnTo>
                      <a:pt x="642" y="51"/>
                    </a:lnTo>
                    <a:lnTo>
                      <a:pt x="636" y="59"/>
                    </a:lnTo>
                    <a:lnTo>
                      <a:pt x="630" y="63"/>
                    </a:lnTo>
                    <a:lnTo>
                      <a:pt x="622" y="67"/>
                    </a:lnTo>
                    <a:lnTo>
                      <a:pt x="612" y="69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571" y="73"/>
                    </a:lnTo>
                    <a:lnTo>
                      <a:pt x="539" y="79"/>
                    </a:lnTo>
                    <a:lnTo>
                      <a:pt x="511" y="87"/>
                    </a:lnTo>
                    <a:lnTo>
                      <a:pt x="481" y="99"/>
                    </a:lnTo>
                    <a:lnTo>
                      <a:pt x="455" y="111"/>
                    </a:lnTo>
                    <a:lnTo>
                      <a:pt x="427" y="127"/>
                    </a:lnTo>
                    <a:lnTo>
                      <a:pt x="402" y="143"/>
                    </a:lnTo>
                    <a:lnTo>
                      <a:pt x="376" y="159"/>
                    </a:lnTo>
                    <a:lnTo>
                      <a:pt x="376" y="159"/>
                    </a:lnTo>
                    <a:lnTo>
                      <a:pt x="352" y="175"/>
                    </a:lnTo>
                    <a:lnTo>
                      <a:pt x="330" y="189"/>
                    </a:lnTo>
                    <a:lnTo>
                      <a:pt x="318" y="194"/>
                    </a:lnTo>
                    <a:lnTo>
                      <a:pt x="306" y="198"/>
                    </a:lnTo>
                    <a:lnTo>
                      <a:pt x="292" y="200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68" y="200"/>
                    </a:lnTo>
                    <a:lnTo>
                      <a:pt x="257" y="198"/>
                    </a:lnTo>
                    <a:lnTo>
                      <a:pt x="245" y="192"/>
                    </a:lnTo>
                    <a:lnTo>
                      <a:pt x="231" y="187"/>
                    </a:lnTo>
                    <a:lnTo>
                      <a:pt x="231" y="187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15" y="189"/>
                    </a:lnTo>
                    <a:lnTo>
                      <a:pt x="209" y="191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177" y="228"/>
                    </a:lnTo>
                    <a:lnTo>
                      <a:pt x="163" y="24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49" y="282"/>
                    </a:lnTo>
                    <a:lnTo>
                      <a:pt x="141" y="296"/>
                    </a:lnTo>
                    <a:lnTo>
                      <a:pt x="135" y="310"/>
                    </a:lnTo>
                    <a:lnTo>
                      <a:pt x="125" y="320"/>
                    </a:lnTo>
                    <a:lnTo>
                      <a:pt x="115" y="330"/>
                    </a:lnTo>
                    <a:lnTo>
                      <a:pt x="103" y="338"/>
                    </a:lnTo>
                    <a:lnTo>
                      <a:pt x="90" y="34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52"/>
                    </a:lnTo>
                    <a:lnTo>
                      <a:pt x="54" y="356"/>
                    </a:lnTo>
                    <a:lnTo>
                      <a:pt x="32" y="367"/>
                    </a:lnTo>
                    <a:lnTo>
                      <a:pt x="32" y="367"/>
                    </a:lnTo>
                    <a:lnTo>
                      <a:pt x="44" y="387"/>
                    </a:lnTo>
                    <a:lnTo>
                      <a:pt x="52" y="407"/>
                    </a:lnTo>
                    <a:lnTo>
                      <a:pt x="56" y="427"/>
                    </a:lnTo>
                    <a:lnTo>
                      <a:pt x="56" y="447"/>
                    </a:lnTo>
                    <a:lnTo>
                      <a:pt x="52" y="465"/>
                    </a:lnTo>
                    <a:lnTo>
                      <a:pt x="46" y="485"/>
                    </a:lnTo>
                    <a:lnTo>
                      <a:pt x="38" y="503"/>
                    </a:lnTo>
                    <a:lnTo>
                      <a:pt x="26" y="521"/>
                    </a:lnTo>
                    <a:lnTo>
                      <a:pt x="26" y="521"/>
                    </a:lnTo>
                    <a:lnTo>
                      <a:pt x="22" y="528"/>
                    </a:lnTo>
                    <a:lnTo>
                      <a:pt x="18" y="536"/>
                    </a:lnTo>
                    <a:lnTo>
                      <a:pt x="18" y="544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34" y="636"/>
                    </a:lnTo>
                    <a:lnTo>
                      <a:pt x="52" y="721"/>
                    </a:lnTo>
                    <a:lnTo>
                      <a:pt x="52" y="721"/>
                    </a:lnTo>
                    <a:lnTo>
                      <a:pt x="64" y="777"/>
                    </a:lnTo>
                    <a:lnTo>
                      <a:pt x="68" y="805"/>
                    </a:lnTo>
                    <a:lnTo>
                      <a:pt x="70" y="833"/>
                    </a:lnTo>
                    <a:lnTo>
                      <a:pt x="66" y="860"/>
                    </a:lnTo>
                    <a:lnTo>
                      <a:pt x="62" y="874"/>
                    </a:lnTo>
                    <a:lnTo>
                      <a:pt x="58" y="886"/>
                    </a:lnTo>
                    <a:lnTo>
                      <a:pt x="52" y="900"/>
                    </a:lnTo>
                    <a:lnTo>
                      <a:pt x="44" y="912"/>
                    </a:lnTo>
                    <a:lnTo>
                      <a:pt x="34" y="926"/>
                    </a:lnTo>
                    <a:lnTo>
                      <a:pt x="22" y="938"/>
                    </a:lnTo>
                    <a:lnTo>
                      <a:pt x="22" y="938"/>
                    </a:lnTo>
                    <a:lnTo>
                      <a:pt x="12" y="948"/>
                    </a:lnTo>
                    <a:lnTo>
                      <a:pt x="6" y="960"/>
                    </a:lnTo>
                    <a:lnTo>
                      <a:pt x="2" y="972"/>
                    </a:lnTo>
                    <a:lnTo>
                      <a:pt x="0" y="982"/>
                    </a:lnTo>
                    <a:lnTo>
                      <a:pt x="2" y="994"/>
                    </a:lnTo>
                    <a:lnTo>
                      <a:pt x="8" y="1004"/>
                    </a:lnTo>
                    <a:lnTo>
                      <a:pt x="16" y="1016"/>
                    </a:lnTo>
                    <a:lnTo>
                      <a:pt x="28" y="1025"/>
                    </a:lnTo>
                    <a:lnTo>
                      <a:pt x="28" y="1025"/>
                    </a:lnTo>
                    <a:lnTo>
                      <a:pt x="42" y="1037"/>
                    </a:lnTo>
                    <a:lnTo>
                      <a:pt x="52" y="1051"/>
                    </a:lnTo>
                    <a:lnTo>
                      <a:pt x="60" y="1065"/>
                    </a:lnTo>
                    <a:lnTo>
                      <a:pt x="64" y="1079"/>
                    </a:lnTo>
                    <a:lnTo>
                      <a:pt x="68" y="1095"/>
                    </a:lnTo>
                    <a:lnTo>
                      <a:pt x="68" y="1111"/>
                    </a:lnTo>
                    <a:lnTo>
                      <a:pt x="66" y="1129"/>
                    </a:lnTo>
                    <a:lnTo>
                      <a:pt x="62" y="1147"/>
                    </a:lnTo>
                    <a:lnTo>
                      <a:pt x="62" y="1147"/>
                    </a:lnTo>
                    <a:lnTo>
                      <a:pt x="56" y="1165"/>
                    </a:lnTo>
                    <a:lnTo>
                      <a:pt x="54" y="1179"/>
                    </a:lnTo>
                    <a:lnTo>
                      <a:pt x="54" y="1190"/>
                    </a:lnTo>
                    <a:lnTo>
                      <a:pt x="58" y="1200"/>
                    </a:lnTo>
                    <a:lnTo>
                      <a:pt x="64" y="1210"/>
                    </a:lnTo>
                    <a:lnTo>
                      <a:pt x="74" y="1216"/>
                    </a:lnTo>
                    <a:lnTo>
                      <a:pt x="88" y="1224"/>
                    </a:lnTo>
                    <a:lnTo>
                      <a:pt x="105" y="1232"/>
                    </a:lnTo>
                    <a:lnTo>
                      <a:pt x="105" y="1232"/>
                    </a:lnTo>
                    <a:lnTo>
                      <a:pt x="143" y="1246"/>
                    </a:lnTo>
                    <a:lnTo>
                      <a:pt x="179" y="1258"/>
                    </a:lnTo>
                    <a:lnTo>
                      <a:pt x="219" y="1270"/>
                    </a:lnTo>
                    <a:lnTo>
                      <a:pt x="259" y="1276"/>
                    </a:lnTo>
                    <a:lnTo>
                      <a:pt x="259" y="1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58" name="Owal 57">
                <a:extLst>
                  <a:ext uri="{FF2B5EF4-FFF2-40B4-BE49-F238E27FC236}">
                    <a16:creationId xmlns:a16="http://schemas.microsoft.com/office/drawing/2014/main" id="{32E70A5D-5ECD-402B-8C21-EBD6D4DD0D3E}"/>
                  </a:ext>
                </a:extLst>
              </p:cNvPr>
              <p:cNvSpPr/>
              <p:nvPr/>
            </p:nvSpPr>
            <p:spPr>
              <a:xfrm>
                <a:off x="1481972" y="2361458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Owal 58">
                <a:extLst>
                  <a:ext uri="{FF2B5EF4-FFF2-40B4-BE49-F238E27FC236}">
                    <a16:creationId xmlns:a16="http://schemas.microsoft.com/office/drawing/2014/main" id="{8F65487B-C422-4EF6-A917-4DEAEB3001AF}"/>
                  </a:ext>
                </a:extLst>
              </p:cNvPr>
              <p:cNvSpPr/>
              <p:nvPr/>
            </p:nvSpPr>
            <p:spPr>
              <a:xfrm>
                <a:off x="1177944" y="2604671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0" name="Owal 59">
                <a:extLst>
                  <a:ext uri="{FF2B5EF4-FFF2-40B4-BE49-F238E27FC236}">
                    <a16:creationId xmlns:a16="http://schemas.microsoft.com/office/drawing/2014/main" id="{62174E04-BB30-47EE-B866-0229AABC3267}"/>
                  </a:ext>
                </a:extLst>
              </p:cNvPr>
              <p:cNvSpPr/>
              <p:nvPr/>
            </p:nvSpPr>
            <p:spPr>
              <a:xfrm>
                <a:off x="838253" y="26935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1" name="Owal 60">
                <a:extLst>
                  <a:ext uri="{FF2B5EF4-FFF2-40B4-BE49-F238E27FC236}">
                    <a16:creationId xmlns:a16="http://schemas.microsoft.com/office/drawing/2014/main" id="{9565FA8D-69C3-47CD-B196-B9BC01ABAB39}"/>
                  </a:ext>
                </a:extLst>
              </p:cNvPr>
              <p:cNvSpPr/>
              <p:nvPr/>
            </p:nvSpPr>
            <p:spPr>
              <a:xfrm>
                <a:off x="1294681" y="3000411"/>
                <a:ext cx="187291" cy="1894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2" name="Owal 61">
                <a:extLst>
                  <a:ext uri="{FF2B5EF4-FFF2-40B4-BE49-F238E27FC236}">
                    <a16:creationId xmlns:a16="http://schemas.microsoft.com/office/drawing/2014/main" id="{EA23C01C-BC21-47EB-89C6-A46F14881C5E}"/>
                  </a:ext>
                </a:extLst>
              </p:cNvPr>
              <p:cNvSpPr/>
              <p:nvPr/>
            </p:nvSpPr>
            <p:spPr>
              <a:xfrm>
                <a:off x="1313664" y="3098494"/>
                <a:ext cx="468119" cy="458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063B2AC4-ED45-4673-8512-4201FD07336E}"/>
                </a:ext>
              </a:extLst>
            </p:cNvPr>
            <p:cNvGrpSpPr/>
            <p:nvPr/>
          </p:nvGrpSpPr>
          <p:grpSpPr>
            <a:xfrm>
              <a:off x="3745228" y="3706191"/>
              <a:ext cx="1452043" cy="1133873"/>
              <a:chOff x="919490" y="3623782"/>
              <a:chExt cx="1653221" cy="1290971"/>
            </a:xfrm>
            <a:solidFill>
              <a:srgbClr val="4F5A3C"/>
            </a:solidFill>
          </p:grpSpPr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D1DF4767-F467-4594-805F-7B2395F6A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90" y="3623782"/>
                <a:ext cx="1278034" cy="1192092"/>
              </a:xfrm>
              <a:custGeom>
                <a:avLst/>
                <a:gdLst>
                  <a:gd name="T0" fmla="*/ 1359 w 1383"/>
                  <a:gd name="T1" fmla="*/ 341 h 1290"/>
                  <a:gd name="T2" fmla="*/ 1296 w 1383"/>
                  <a:gd name="T3" fmla="*/ 316 h 1290"/>
                  <a:gd name="T4" fmla="*/ 1270 w 1383"/>
                  <a:gd name="T5" fmla="*/ 256 h 1290"/>
                  <a:gd name="T6" fmla="*/ 1238 w 1383"/>
                  <a:gd name="T7" fmla="*/ 202 h 1290"/>
                  <a:gd name="T8" fmla="*/ 1173 w 1383"/>
                  <a:gd name="T9" fmla="*/ 228 h 1290"/>
                  <a:gd name="T10" fmla="*/ 1033 w 1383"/>
                  <a:gd name="T11" fmla="*/ 230 h 1290"/>
                  <a:gd name="T12" fmla="*/ 890 w 1383"/>
                  <a:gd name="T13" fmla="*/ 139 h 1290"/>
                  <a:gd name="T14" fmla="*/ 833 w 1383"/>
                  <a:gd name="T15" fmla="*/ 53 h 1290"/>
                  <a:gd name="T16" fmla="*/ 751 w 1383"/>
                  <a:gd name="T17" fmla="*/ 79 h 1290"/>
                  <a:gd name="T18" fmla="*/ 715 w 1383"/>
                  <a:gd name="T19" fmla="*/ 103 h 1290"/>
                  <a:gd name="T20" fmla="*/ 709 w 1383"/>
                  <a:gd name="T21" fmla="*/ 105 h 1290"/>
                  <a:gd name="T22" fmla="*/ 678 w 1383"/>
                  <a:gd name="T23" fmla="*/ 85 h 1290"/>
                  <a:gd name="T24" fmla="*/ 656 w 1383"/>
                  <a:gd name="T25" fmla="*/ 47 h 1290"/>
                  <a:gd name="T26" fmla="*/ 580 w 1383"/>
                  <a:gd name="T27" fmla="*/ 41 h 1290"/>
                  <a:gd name="T28" fmla="*/ 516 w 1383"/>
                  <a:gd name="T29" fmla="*/ 117 h 1290"/>
                  <a:gd name="T30" fmla="*/ 463 w 1383"/>
                  <a:gd name="T31" fmla="*/ 204 h 1290"/>
                  <a:gd name="T32" fmla="*/ 405 w 1383"/>
                  <a:gd name="T33" fmla="*/ 262 h 1290"/>
                  <a:gd name="T34" fmla="*/ 330 w 1383"/>
                  <a:gd name="T35" fmla="*/ 250 h 1290"/>
                  <a:gd name="T36" fmla="*/ 302 w 1383"/>
                  <a:gd name="T37" fmla="*/ 234 h 1290"/>
                  <a:gd name="T38" fmla="*/ 254 w 1383"/>
                  <a:gd name="T39" fmla="*/ 302 h 1290"/>
                  <a:gd name="T40" fmla="*/ 182 w 1383"/>
                  <a:gd name="T41" fmla="*/ 306 h 1290"/>
                  <a:gd name="T42" fmla="*/ 119 w 1383"/>
                  <a:gd name="T43" fmla="*/ 306 h 1290"/>
                  <a:gd name="T44" fmla="*/ 121 w 1383"/>
                  <a:gd name="T45" fmla="*/ 355 h 1290"/>
                  <a:gd name="T46" fmla="*/ 103 w 1383"/>
                  <a:gd name="T47" fmla="*/ 447 h 1290"/>
                  <a:gd name="T48" fmla="*/ 23 w 1383"/>
                  <a:gd name="T49" fmla="*/ 681 h 1290"/>
                  <a:gd name="T50" fmla="*/ 53 w 1383"/>
                  <a:gd name="T51" fmla="*/ 660 h 1290"/>
                  <a:gd name="T52" fmla="*/ 69 w 1383"/>
                  <a:gd name="T53" fmla="*/ 602 h 1290"/>
                  <a:gd name="T54" fmla="*/ 107 w 1383"/>
                  <a:gd name="T55" fmla="*/ 582 h 1290"/>
                  <a:gd name="T56" fmla="*/ 188 w 1383"/>
                  <a:gd name="T57" fmla="*/ 604 h 1290"/>
                  <a:gd name="T58" fmla="*/ 204 w 1383"/>
                  <a:gd name="T59" fmla="*/ 606 h 1290"/>
                  <a:gd name="T60" fmla="*/ 236 w 1383"/>
                  <a:gd name="T61" fmla="*/ 660 h 1290"/>
                  <a:gd name="T62" fmla="*/ 298 w 1383"/>
                  <a:gd name="T63" fmla="*/ 739 h 1290"/>
                  <a:gd name="T64" fmla="*/ 427 w 1383"/>
                  <a:gd name="T65" fmla="*/ 787 h 1290"/>
                  <a:gd name="T66" fmla="*/ 487 w 1383"/>
                  <a:gd name="T67" fmla="*/ 829 h 1290"/>
                  <a:gd name="T68" fmla="*/ 570 w 1383"/>
                  <a:gd name="T69" fmla="*/ 864 h 1290"/>
                  <a:gd name="T70" fmla="*/ 630 w 1383"/>
                  <a:gd name="T71" fmla="*/ 856 h 1290"/>
                  <a:gd name="T72" fmla="*/ 676 w 1383"/>
                  <a:gd name="T73" fmla="*/ 852 h 1290"/>
                  <a:gd name="T74" fmla="*/ 721 w 1383"/>
                  <a:gd name="T75" fmla="*/ 890 h 1290"/>
                  <a:gd name="T76" fmla="*/ 727 w 1383"/>
                  <a:gd name="T77" fmla="*/ 962 h 1290"/>
                  <a:gd name="T78" fmla="*/ 672 w 1383"/>
                  <a:gd name="T79" fmla="*/ 1013 h 1290"/>
                  <a:gd name="T80" fmla="*/ 691 w 1383"/>
                  <a:gd name="T81" fmla="*/ 1081 h 1290"/>
                  <a:gd name="T82" fmla="*/ 785 w 1383"/>
                  <a:gd name="T83" fmla="*/ 1196 h 1290"/>
                  <a:gd name="T84" fmla="*/ 819 w 1383"/>
                  <a:gd name="T85" fmla="*/ 1270 h 1290"/>
                  <a:gd name="T86" fmla="*/ 980 w 1383"/>
                  <a:gd name="T87" fmla="*/ 1149 h 1290"/>
                  <a:gd name="T88" fmla="*/ 936 w 1383"/>
                  <a:gd name="T89" fmla="*/ 1069 h 1290"/>
                  <a:gd name="T90" fmla="*/ 970 w 1383"/>
                  <a:gd name="T91" fmla="*/ 1002 h 1290"/>
                  <a:gd name="T92" fmla="*/ 1109 w 1383"/>
                  <a:gd name="T93" fmla="*/ 840 h 1290"/>
                  <a:gd name="T94" fmla="*/ 1151 w 1383"/>
                  <a:gd name="T95" fmla="*/ 735 h 1290"/>
                  <a:gd name="T96" fmla="*/ 1224 w 1383"/>
                  <a:gd name="T97" fmla="*/ 644 h 1290"/>
                  <a:gd name="T98" fmla="*/ 1286 w 1383"/>
                  <a:gd name="T99" fmla="*/ 554 h 1290"/>
                  <a:gd name="T100" fmla="*/ 1284 w 1383"/>
                  <a:gd name="T101" fmla="*/ 516 h 1290"/>
                  <a:gd name="T102" fmla="*/ 1322 w 1383"/>
                  <a:gd name="T103" fmla="*/ 483 h 1290"/>
                  <a:gd name="T104" fmla="*/ 1381 w 1383"/>
                  <a:gd name="T105" fmla="*/ 467 h 1290"/>
                  <a:gd name="T106" fmla="*/ 1375 w 1383"/>
                  <a:gd name="T107" fmla="*/ 385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3" h="1290">
                    <a:moveTo>
                      <a:pt x="1375" y="385"/>
                    </a:moveTo>
                    <a:lnTo>
                      <a:pt x="1375" y="385"/>
                    </a:lnTo>
                    <a:lnTo>
                      <a:pt x="1373" y="371"/>
                    </a:lnTo>
                    <a:lnTo>
                      <a:pt x="1369" y="359"/>
                    </a:lnTo>
                    <a:lnTo>
                      <a:pt x="1365" y="349"/>
                    </a:lnTo>
                    <a:lnTo>
                      <a:pt x="1359" y="341"/>
                    </a:lnTo>
                    <a:lnTo>
                      <a:pt x="1351" y="336"/>
                    </a:lnTo>
                    <a:lnTo>
                      <a:pt x="1342" y="330"/>
                    </a:lnTo>
                    <a:lnTo>
                      <a:pt x="1330" y="326"/>
                    </a:lnTo>
                    <a:lnTo>
                      <a:pt x="1318" y="322"/>
                    </a:lnTo>
                    <a:lnTo>
                      <a:pt x="1318" y="322"/>
                    </a:lnTo>
                    <a:lnTo>
                      <a:pt x="1296" y="316"/>
                    </a:lnTo>
                    <a:lnTo>
                      <a:pt x="1282" y="310"/>
                    </a:lnTo>
                    <a:lnTo>
                      <a:pt x="1270" y="304"/>
                    </a:lnTo>
                    <a:lnTo>
                      <a:pt x="1264" y="296"/>
                    </a:lnTo>
                    <a:lnTo>
                      <a:pt x="1262" y="284"/>
                    </a:lnTo>
                    <a:lnTo>
                      <a:pt x="1264" y="272"/>
                    </a:lnTo>
                    <a:lnTo>
                      <a:pt x="1270" y="256"/>
                    </a:lnTo>
                    <a:lnTo>
                      <a:pt x="1280" y="236"/>
                    </a:lnTo>
                    <a:lnTo>
                      <a:pt x="1280" y="236"/>
                    </a:lnTo>
                    <a:lnTo>
                      <a:pt x="1266" y="220"/>
                    </a:lnTo>
                    <a:lnTo>
                      <a:pt x="1256" y="210"/>
                    </a:lnTo>
                    <a:lnTo>
                      <a:pt x="1248" y="204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0" y="202"/>
                    </a:lnTo>
                    <a:lnTo>
                      <a:pt x="1222" y="206"/>
                    </a:lnTo>
                    <a:lnTo>
                      <a:pt x="1194" y="218"/>
                    </a:lnTo>
                    <a:lnTo>
                      <a:pt x="1194" y="218"/>
                    </a:lnTo>
                    <a:lnTo>
                      <a:pt x="1173" y="228"/>
                    </a:lnTo>
                    <a:lnTo>
                      <a:pt x="1151" y="234"/>
                    </a:lnTo>
                    <a:lnTo>
                      <a:pt x="1127" y="238"/>
                    </a:lnTo>
                    <a:lnTo>
                      <a:pt x="1103" y="238"/>
                    </a:lnTo>
                    <a:lnTo>
                      <a:pt x="1103" y="238"/>
                    </a:lnTo>
                    <a:lnTo>
                      <a:pt x="1067" y="236"/>
                    </a:lnTo>
                    <a:lnTo>
                      <a:pt x="1033" y="230"/>
                    </a:lnTo>
                    <a:lnTo>
                      <a:pt x="1000" y="218"/>
                    </a:lnTo>
                    <a:lnTo>
                      <a:pt x="970" y="204"/>
                    </a:lnTo>
                    <a:lnTo>
                      <a:pt x="940" y="184"/>
                    </a:lnTo>
                    <a:lnTo>
                      <a:pt x="912" y="163"/>
                    </a:lnTo>
                    <a:lnTo>
                      <a:pt x="902" y="151"/>
                    </a:lnTo>
                    <a:lnTo>
                      <a:pt x="890" y="139"/>
                    </a:lnTo>
                    <a:lnTo>
                      <a:pt x="880" y="125"/>
                    </a:lnTo>
                    <a:lnTo>
                      <a:pt x="872" y="111"/>
                    </a:lnTo>
                    <a:lnTo>
                      <a:pt x="872" y="111"/>
                    </a:lnTo>
                    <a:lnTo>
                      <a:pt x="862" y="95"/>
                    </a:lnTo>
                    <a:lnTo>
                      <a:pt x="854" y="81"/>
                    </a:lnTo>
                    <a:lnTo>
                      <a:pt x="833" y="53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775" y="23"/>
                    </a:lnTo>
                    <a:lnTo>
                      <a:pt x="765" y="47"/>
                    </a:lnTo>
                    <a:lnTo>
                      <a:pt x="765" y="47"/>
                    </a:lnTo>
                    <a:lnTo>
                      <a:pt x="751" y="79"/>
                    </a:lnTo>
                    <a:lnTo>
                      <a:pt x="751" y="79"/>
                    </a:lnTo>
                    <a:lnTo>
                      <a:pt x="745" y="89"/>
                    </a:lnTo>
                    <a:lnTo>
                      <a:pt x="737" y="95"/>
                    </a:lnTo>
                    <a:lnTo>
                      <a:pt x="727" y="101"/>
                    </a:lnTo>
                    <a:lnTo>
                      <a:pt x="715" y="103"/>
                    </a:lnTo>
                    <a:lnTo>
                      <a:pt x="715" y="103"/>
                    </a:lnTo>
                    <a:lnTo>
                      <a:pt x="713" y="103"/>
                    </a:lnTo>
                    <a:lnTo>
                      <a:pt x="713" y="103"/>
                    </a:lnTo>
                    <a:lnTo>
                      <a:pt x="711" y="103"/>
                    </a:lnTo>
                    <a:lnTo>
                      <a:pt x="711" y="103"/>
                    </a:lnTo>
                    <a:lnTo>
                      <a:pt x="709" y="105"/>
                    </a:lnTo>
                    <a:lnTo>
                      <a:pt x="709" y="105"/>
                    </a:lnTo>
                    <a:lnTo>
                      <a:pt x="693" y="101"/>
                    </a:lnTo>
                    <a:lnTo>
                      <a:pt x="693" y="101"/>
                    </a:lnTo>
                    <a:lnTo>
                      <a:pt x="693" y="99"/>
                    </a:lnTo>
                    <a:lnTo>
                      <a:pt x="693" y="99"/>
                    </a:lnTo>
                    <a:lnTo>
                      <a:pt x="685" y="93"/>
                    </a:lnTo>
                    <a:lnTo>
                      <a:pt x="678" y="85"/>
                    </a:lnTo>
                    <a:lnTo>
                      <a:pt x="678" y="85"/>
                    </a:lnTo>
                    <a:lnTo>
                      <a:pt x="668" y="69"/>
                    </a:lnTo>
                    <a:lnTo>
                      <a:pt x="668" y="69"/>
                    </a:lnTo>
                    <a:lnTo>
                      <a:pt x="662" y="57"/>
                    </a:lnTo>
                    <a:lnTo>
                      <a:pt x="656" y="47"/>
                    </a:lnTo>
                    <a:lnTo>
                      <a:pt x="656" y="47"/>
                    </a:lnTo>
                    <a:lnTo>
                      <a:pt x="646" y="17"/>
                    </a:lnTo>
                    <a:lnTo>
                      <a:pt x="646" y="17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598" y="33"/>
                    </a:lnTo>
                    <a:lnTo>
                      <a:pt x="580" y="41"/>
                    </a:lnTo>
                    <a:lnTo>
                      <a:pt x="564" y="51"/>
                    </a:lnTo>
                    <a:lnTo>
                      <a:pt x="552" y="59"/>
                    </a:lnTo>
                    <a:lnTo>
                      <a:pt x="540" y="71"/>
                    </a:lnTo>
                    <a:lnTo>
                      <a:pt x="530" y="83"/>
                    </a:lnTo>
                    <a:lnTo>
                      <a:pt x="522" y="99"/>
                    </a:lnTo>
                    <a:lnTo>
                      <a:pt x="516" y="117"/>
                    </a:lnTo>
                    <a:lnTo>
                      <a:pt x="516" y="117"/>
                    </a:lnTo>
                    <a:lnTo>
                      <a:pt x="511" y="133"/>
                    </a:lnTo>
                    <a:lnTo>
                      <a:pt x="505" y="149"/>
                    </a:lnTo>
                    <a:lnTo>
                      <a:pt x="495" y="165"/>
                    </a:lnTo>
                    <a:lnTo>
                      <a:pt x="485" y="178"/>
                    </a:lnTo>
                    <a:lnTo>
                      <a:pt x="463" y="204"/>
                    </a:lnTo>
                    <a:lnTo>
                      <a:pt x="441" y="228"/>
                    </a:lnTo>
                    <a:lnTo>
                      <a:pt x="441" y="228"/>
                    </a:lnTo>
                    <a:lnTo>
                      <a:pt x="419" y="252"/>
                    </a:lnTo>
                    <a:lnTo>
                      <a:pt x="419" y="252"/>
                    </a:lnTo>
                    <a:lnTo>
                      <a:pt x="413" y="256"/>
                    </a:lnTo>
                    <a:lnTo>
                      <a:pt x="405" y="262"/>
                    </a:lnTo>
                    <a:lnTo>
                      <a:pt x="395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67" y="266"/>
                    </a:lnTo>
                    <a:lnTo>
                      <a:pt x="347" y="260"/>
                    </a:lnTo>
                    <a:lnTo>
                      <a:pt x="330" y="250"/>
                    </a:lnTo>
                    <a:lnTo>
                      <a:pt x="320" y="244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292" y="260"/>
                    </a:lnTo>
                    <a:lnTo>
                      <a:pt x="286" y="272"/>
                    </a:lnTo>
                    <a:lnTo>
                      <a:pt x="276" y="284"/>
                    </a:lnTo>
                    <a:lnTo>
                      <a:pt x="266" y="294"/>
                    </a:lnTo>
                    <a:lnTo>
                      <a:pt x="254" y="302"/>
                    </a:lnTo>
                    <a:lnTo>
                      <a:pt x="238" y="306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02" y="308"/>
                    </a:lnTo>
                    <a:lnTo>
                      <a:pt x="182" y="306"/>
                    </a:lnTo>
                    <a:lnTo>
                      <a:pt x="182" y="306"/>
                    </a:lnTo>
                    <a:lnTo>
                      <a:pt x="173" y="304"/>
                    </a:lnTo>
                    <a:lnTo>
                      <a:pt x="173" y="304"/>
                    </a:lnTo>
                    <a:lnTo>
                      <a:pt x="149" y="300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19" y="306"/>
                    </a:lnTo>
                    <a:lnTo>
                      <a:pt x="113" y="320"/>
                    </a:lnTo>
                    <a:lnTo>
                      <a:pt x="111" y="332"/>
                    </a:lnTo>
                    <a:lnTo>
                      <a:pt x="111" y="336"/>
                    </a:lnTo>
                    <a:lnTo>
                      <a:pt x="111" y="340"/>
                    </a:lnTo>
                    <a:lnTo>
                      <a:pt x="111" y="340"/>
                    </a:lnTo>
                    <a:lnTo>
                      <a:pt x="121" y="355"/>
                    </a:lnTo>
                    <a:lnTo>
                      <a:pt x="125" y="369"/>
                    </a:lnTo>
                    <a:lnTo>
                      <a:pt x="125" y="383"/>
                    </a:lnTo>
                    <a:lnTo>
                      <a:pt x="125" y="395"/>
                    </a:lnTo>
                    <a:lnTo>
                      <a:pt x="121" y="409"/>
                    </a:lnTo>
                    <a:lnTo>
                      <a:pt x="115" y="421"/>
                    </a:lnTo>
                    <a:lnTo>
                      <a:pt x="103" y="447"/>
                    </a:lnTo>
                    <a:lnTo>
                      <a:pt x="103" y="447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12" y="681"/>
                    </a:lnTo>
                    <a:lnTo>
                      <a:pt x="23" y="681"/>
                    </a:lnTo>
                    <a:lnTo>
                      <a:pt x="23" y="681"/>
                    </a:lnTo>
                    <a:lnTo>
                      <a:pt x="31" y="681"/>
                    </a:lnTo>
                    <a:lnTo>
                      <a:pt x="37" y="679"/>
                    </a:lnTo>
                    <a:lnTo>
                      <a:pt x="41" y="677"/>
                    </a:lnTo>
                    <a:lnTo>
                      <a:pt x="47" y="673"/>
                    </a:lnTo>
                    <a:lnTo>
                      <a:pt x="49" y="668"/>
                    </a:lnTo>
                    <a:lnTo>
                      <a:pt x="53" y="660"/>
                    </a:lnTo>
                    <a:lnTo>
                      <a:pt x="57" y="642"/>
                    </a:lnTo>
                    <a:lnTo>
                      <a:pt x="57" y="642"/>
                    </a:lnTo>
                    <a:lnTo>
                      <a:pt x="57" y="632"/>
                    </a:lnTo>
                    <a:lnTo>
                      <a:pt x="61" y="620"/>
                    </a:lnTo>
                    <a:lnTo>
                      <a:pt x="63" y="610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9" y="592"/>
                    </a:lnTo>
                    <a:lnTo>
                      <a:pt x="89" y="586"/>
                    </a:lnTo>
                    <a:lnTo>
                      <a:pt x="97" y="582"/>
                    </a:lnTo>
                    <a:lnTo>
                      <a:pt x="107" y="582"/>
                    </a:lnTo>
                    <a:lnTo>
                      <a:pt x="107" y="582"/>
                    </a:lnTo>
                    <a:lnTo>
                      <a:pt x="117" y="582"/>
                    </a:lnTo>
                    <a:lnTo>
                      <a:pt x="127" y="586"/>
                    </a:lnTo>
                    <a:lnTo>
                      <a:pt x="149" y="594"/>
                    </a:lnTo>
                    <a:lnTo>
                      <a:pt x="169" y="600"/>
                    </a:lnTo>
                    <a:lnTo>
                      <a:pt x="179" y="604"/>
                    </a:lnTo>
                    <a:lnTo>
                      <a:pt x="188" y="604"/>
                    </a:lnTo>
                    <a:lnTo>
                      <a:pt x="188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204" y="606"/>
                    </a:lnTo>
                    <a:lnTo>
                      <a:pt x="212" y="610"/>
                    </a:lnTo>
                    <a:lnTo>
                      <a:pt x="220" y="616"/>
                    </a:lnTo>
                    <a:lnTo>
                      <a:pt x="224" y="624"/>
                    </a:lnTo>
                    <a:lnTo>
                      <a:pt x="224" y="624"/>
                    </a:lnTo>
                    <a:lnTo>
                      <a:pt x="230" y="642"/>
                    </a:lnTo>
                    <a:lnTo>
                      <a:pt x="236" y="660"/>
                    </a:lnTo>
                    <a:lnTo>
                      <a:pt x="244" y="675"/>
                    </a:lnTo>
                    <a:lnTo>
                      <a:pt x="254" y="691"/>
                    </a:lnTo>
                    <a:lnTo>
                      <a:pt x="264" y="705"/>
                    </a:lnTo>
                    <a:lnTo>
                      <a:pt x="274" y="717"/>
                    </a:lnTo>
                    <a:lnTo>
                      <a:pt x="286" y="729"/>
                    </a:lnTo>
                    <a:lnTo>
                      <a:pt x="298" y="739"/>
                    </a:lnTo>
                    <a:lnTo>
                      <a:pt x="312" y="747"/>
                    </a:lnTo>
                    <a:lnTo>
                      <a:pt x="326" y="755"/>
                    </a:lnTo>
                    <a:lnTo>
                      <a:pt x="357" y="769"/>
                    </a:lnTo>
                    <a:lnTo>
                      <a:pt x="391" y="779"/>
                    </a:lnTo>
                    <a:lnTo>
                      <a:pt x="427" y="787"/>
                    </a:lnTo>
                    <a:lnTo>
                      <a:pt x="427" y="787"/>
                    </a:lnTo>
                    <a:lnTo>
                      <a:pt x="441" y="793"/>
                    </a:lnTo>
                    <a:lnTo>
                      <a:pt x="455" y="799"/>
                    </a:lnTo>
                    <a:lnTo>
                      <a:pt x="467" y="809"/>
                    </a:lnTo>
                    <a:lnTo>
                      <a:pt x="479" y="819"/>
                    </a:lnTo>
                    <a:lnTo>
                      <a:pt x="479" y="819"/>
                    </a:lnTo>
                    <a:lnTo>
                      <a:pt x="487" y="829"/>
                    </a:lnTo>
                    <a:lnTo>
                      <a:pt x="499" y="839"/>
                    </a:lnTo>
                    <a:lnTo>
                      <a:pt x="512" y="846"/>
                    </a:lnTo>
                    <a:lnTo>
                      <a:pt x="526" y="852"/>
                    </a:lnTo>
                    <a:lnTo>
                      <a:pt x="540" y="858"/>
                    </a:lnTo>
                    <a:lnTo>
                      <a:pt x="554" y="862"/>
                    </a:lnTo>
                    <a:lnTo>
                      <a:pt x="570" y="864"/>
                    </a:lnTo>
                    <a:lnTo>
                      <a:pt x="586" y="866"/>
                    </a:lnTo>
                    <a:lnTo>
                      <a:pt x="586" y="866"/>
                    </a:lnTo>
                    <a:lnTo>
                      <a:pt x="596" y="864"/>
                    </a:lnTo>
                    <a:lnTo>
                      <a:pt x="608" y="862"/>
                    </a:lnTo>
                    <a:lnTo>
                      <a:pt x="620" y="860"/>
                    </a:lnTo>
                    <a:lnTo>
                      <a:pt x="630" y="856"/>
                    </a:lnTo>
                    <a:lnTo>
                      <a:pt x="630" y="856"/>
                    </a:lnTo>
                    <a:lnTo>
                      <a:pt x="642" y="850"/>
                    </a:lnTo>
                    <a:lnTo>
                      <a:pt x="658" y="850"/>
                    </a:lnTo>
                    <a:lnTo>
                      <a:pt x="658" y="850"/>
                    </a:lnTo>
                    <a:lnTo>
                      <a:pt x="666" y="850"/>
                    </a:lnTo>
                    <a:lnTo>
                      <a:pt x="676" y="852"/>
                    </a:lnTo>
                    <a:lnTo>
                      <a:pt x="683" y="856"/>
                    </a:lnTo>
                    <a:lnTo>
                      <a:pt x="693" y="860"/>
                    </a:lnTo>
                    <a:lnTo>
                      <a:pt x="701" y="866"/>
                    </a:lnTo>
                    <a:lnTo>
                      <a:pt x="709" y="874"/>
                    </a:lnTo>
                    <a:lnTo>
                      <a:pt x="715" y="882"/>
                    </a:lnTo>
                    <a:lnTo>
                      <a:pt x="721" y="890"/>
                    </a:lnTo>
                    <a:lnTo>
                      <a:pt x="721" y="890"/>
                    </a:lnTo>
                    <a:lnTo>
                      <a:pt x="727" y="906"/>
                    </a:lnTo>
                    <a:lnTo>
                      <a:pt x="731" y="920"/>
                    </a:lnTo>
                    <a:lnTo>
                      <a:pt x="733" y="936"/>
                    </a:lnTo>
                    <a:lnTo>
                      <a:pt x="731" y="950"/>
                    </a:lnTo>
                    <a:lnTo>
                      <a:pt x="727" y="962"/>
                    </a:lnTo>
                    <a:lnTo>
                      <a:pt x="721" y="976"/>
                    </a:lnTo>
                    <a:lnTo>
                      <a:pt x="713" y="986"/>
                    </a:lnTo>
                    <a:lnTo>
                      <a:pt x="703" y="994"/>
                    </a:lnTo>
                    <a:lnTo>
                      <a:pt x="703" y="994"/>
                    </a:lnTo>
                    <a:lnTo>
                      <a:pt x="685" y="1005"/>
                    </a:lnTo>
                    <a:lnTo>
                      <a:pt x="672" y="1013"/>
                    </a:lnTo>
                    <a:lnTo>
                      <a:pt x="664" y="1023"/>
                    </a:lnTo>
                    <a:lnTo>
                      <a:pt x="660" y="1031"/>
                    </a:lnTo>
                    <a:lnTo>
                      <a:pt x="662" y="1041"/>
                    </a:lnTo>
                    <a:lnTo>
                      <a:pt x="666" y="1051"/>
                    </a:lnTo>
                    <a:lnTo>
                      <a:pt x="676" y="1065"/>
                    </a:lnTo>
                    <a:lnTo>
                      <a:pt x="691" y="1081"/>
                    </a:lnTo>
                    <a:lnTo>
                      <a:pt x="691" y="1081"/>
                    </a:lnTo>
                    <a:lnTo>
                      <a:pt x="725" y="1117"/>
                    </a:lnTo>
                    <a:lnTo>
                      <a:pt x="741" y="1135"/>
                    </a:lnTo>
                    <a:lnTo>
                      <a:pt x="757" y="1155"/>
                    </a:lnTo>
                    <a:lnTo>
                      <a:pt x="771" y="1174"/>
                    </a:lnTo>
                    <a:lnTo>
                      <a:pt x="785" y="1196"/>
                    </a:lnTo>
                    <a:lnTo>
                      <a:pt x="795" y="1220"/>
                    </a:lnTo>
                    <a:lnTo>
                      <a:pt x="803" y="1244"/>
                    </a:lnTo>
                    <a:lnTo>
                      <a:pt x="803" y="1244"/>
                    </a:lnTo>
                    <a:lnTo>
                      <a:pt x="805" y="1252"/>
                    </a:lnTo>
                    <a:lnTo>
                      <a:pt x="809" y="1258"/>
                    </a:lnTo>
                    <a:lnTo>
                      <a:pt x="819" y="1270"/>
                    </a:lnTo>
                    <a:lnTo>
                      <a:pt x="837" y="1290"/>
                    </a:lnTo>
                    <a:lnTo>
                      <a:pt x="837" y="1290"/>
                    </a:lnTo>
                    <a:lnTo>
                      <a:pt x="1013" y="1188"/>
                    </a:lnTo>
                    <a:lnTo>
                      <a:pt x="1013" y="1188"/>
                    </a:lnTo>
                    <a:lnTo>
                      <a:pt x="998" y="1169"/>
                    </a:lnTo>
                    <a:lnTo>
                      <a:pt x="980" y="1149"/>
                    </a:lnTo>
                    <a:lnTo>
                      <a:pt x="980" y="1149"/>
                    </a:lnTo>
                    <a:lnTo>
                      <a:pt x="964" y="1133"/>
                    </a:lnTo>
                    <a:lnTo>
                      <a:pt x="952" y="1117"/>
                    </a:lnTo>
                    <a:lnTo>
                      <a:pt x="942" y="1101"/>
                    </a:lnTo>
                    <a:lnTo>
                      <a:pt x="938" y="1085"/>
                    </a:lnTo>
                    <a:lnTo>
                      <a:pt x="936" y="1069"/>
                    </a:lnTo>
                    <a:lnTo>
                      <a:pt x="940" y="1055"/>
                    </a:lnTo>
                    <a:lnTo>
                      <a:pt x="946" y="1039"/>
                    </a:lnTo>
                    <a:lnTo>
                      <a:pt x="956" y="1025"/>
                    </a:lnTo>
                    <a:lnTo>
                      <a:pt x="956" y="1025"/>
                    </a:lnTo>
                    <a:lnTo>
                      <a:pt x="960" y="1011"/>
                    </a:lnTo>
                    <a:lnTo>
                      <a:pt x="970" y="1002"/>
                    </a:lnTo>
                    <a:lnTo>
                      <a:pt x="970" y="1002"/>
                    </a:lnTo>
                    <a:lnTo>
                      <a:pt x="1023" y="950"/>
                    </a:lnTo>
                    <a:lnTo>
                      <a:pt x="1049" y="924"/>
                    </a:lnTo>
                    <a:lnTo>
                      <a:pt x="1071" y="898"/>
                    </a:lnTo>
                    <a:lnTo>
                      <a:pt x="1091" y="870"/>
                    </a:lnTo>
                    <a:lnTo>
                      <a:pt x="1109" y="840"/>
                    </a:lnTo>
                    <a:lnTo>
                      <a:pt x="1123" y="809"/>
                    </a:lnTo>
                    <a:lnTo>
                      <a:pt x="1133" y="773"/>
                    </a:lnTo>
                    <a:lnTo>
                      <a:pt x="1133" y="773"/>
                    </a:lnTo>
                    <a:lnTo>
                      <a:pt x="1135" y="763"/>
                    </a:lnTo>
                    <a:lnTo>
                      <a:pt x="1139" y="753"/>
                    </a:lnTo>
                    <a:lnTo>
                      <a:pt x="1151" y="735"/>
                    </a:lnTo>
                    <a:lnTo>
                      <a:pt x="1163" y="719"/>
                    </a:lnTo>
                    <a:lnTo>
                      <a:pt x="1177" y="703"/>
                    </a:lnTo>
                    <a:lnTo>
                      <a:pt x="1177" y="703"/>
                    </a:lnTo>
                    <a:lnTo>
                      <a:pt x="1192" y="685"/>
                    </a:lnTo>
                    <a:lnTo>
                      <a:pt x="1192" y="685"/>
                    </a:lnTo>
                    <a:lnTo>
                      <a:pt x="1224" y="644"/>
                    </a:lnTo>
                    <a:lnTo>
                      <a:pt x="1224" y="644"/>
                    </a:lnTo>
                    <a:lnTo>
                      <a:pt x="1262" y="594"/>
                    </a:lnTo>
                    <a:lnTo>
                      <a:pt x="1262" y="594"/>
                    </a:lnTo>
                    <a:lnTo>
                      <a:pt x="1288" y="558"/>
                    </a:lnTo>
                    <a:lnTo>
                      <a:pt x="1288" y="558"/>
                    </a:lnTo>
                    <a:lnTo>
                      <a:pt x="1286" y="554"/>
                    </a:lnTo>
                    <a:lnTo>
                      <a:pt x="1286" y="554"/>
                    </a:lnTo>
                    <a:lnTo>
                      <a:pt x="1284" y="540"/>
                    </a:lnTo>
                    <a:lnTo>
                      <a:pt x="1284" y="540"/>
                    </a:lnTo>
                    <a:lnTo>
                      <a:pt x="1282" y="530"/>
                    </a:lnTo>
                    <a:lnTo>
                      <a:pt x="1282" y="530"/>
                    </a:lnTo>
                    <a:lnTo>
                      <a:pt x="1284" y="516"/>
                    </a:lnTo>
                    <a:lnTo>
                      <a:pt x="1288" y="505"/>
                    </a:lnTo>
                    <a:lnTo>
                      <a:pt x="1296" y="495"/>
                    </a:lnTo>
                    <a:lnTo>
                      <a:pt x="1308" y="489"/>
                    </a:lnTo>
                    <a:lnTo>
                      <a:pt x="1308" y="489"/>
                    </a:lnTo>
                    <a:lnTo>
                      <a:pt x="1322" y="483"/>
                    </a:lnTo>
                    <a:lnTo>
                      <a:pt x="1322" y="483"/>
                    </a:lnTo>
                    <a:lnTo>
                      <a:pt x="1343" y="473"/>
                    </a:lnTo>
                    <a:lnTo>
                      <a:pt x="1357" y="469"/>
                    </a:lnTo>
                    <a:lnTo>
                      <a:pt x="1373" y="467"/>
                    </a:lnTo>
                    <a:lnTo>
                      <a:pt x="1373" y="467"/>
                    </a:lnTo>
                    <a:lnTo>
                      <a:pt x="1381" y="467"/>
                    </a:lnTo>
                    <a:lnTo>
                      <a:pt x="1381" y="467"/>
                    </a:lnTo>
                    <a:lnTo>
                      <a:pt x="1383" y="467"/>
                    </a:lnTo>
                    <a:lnTo>
                      <a:pt x="1383" y="467"/>
                    </a:lnTo>
                    <a:lnTo>
                      <a:pt x="1379" y="427"/>
                    </a:lnTo>
                    <a:lnTo>
                      <a:pt x="1375" y="405"/>
                    </a:lnTo>
                    <a:lnTo>
                      <a:pt x="1375" y="385"/>
                    </a:lnTo>
                    <a:lnTo>
                      <a:pt x="1375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2403AEA-25A5-4E00-8857-F38EE5AD6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897" y="4093226"/>
                <a:ext cx="732814" cy="821527"/>
              </a:xfrm>
              <a:custGeom>
                <a:avLst/>
                <a:gdLst>
                  <a:gd name="T0" fmla="*/ 501 w 793"/>
                  <a:gd name="T1" fmla="*/ 810 h 889"/>
                  <a:gd name="T2" fmla="*/ 511 w 793"/>
                  <a:gd name="T3" fmla="*/ 776 h 889"/>
                  <a:gd name="T4" fmla="*/ 538 w 793"/>
                  <a:gd name="T5" fmla="*/ 756 h 889"/>
                  <a:gd name="T6" fmla="*/ 612 w 793"/>
                  <a:gd name="T7" fmla="*/ 736 h 889"/>
                  <a:gd name="T8" fmla="*/ 652 w 793"/>
                  <a:gd name="T9" fmla="*/ 724 h 889"/>
                  <a:gd name="T10" fmla="*/ 681 w 793"/>
                  <a:gd name="T11" fmla="*/ 696 h 889"/>
                  <a:gd name="T12" fmla="*/ 679 w 793"/>
                  <a:gd name="T13" fmla="*/ 643 h 889"/>
                  <a:gd name="T14" fmla="*/ 674 w 793"/>
                  <a:gd name="T15" fmla="*/ 599 h 889"/>
                  <a:gd name="T16" fmla="*/ 679 w 793"/>
                  <a:gd name="T17" fmla="*/ 559 h 889"/>
                  <a:gd name="T18" fmla="*/ 719 w 793"/>
                  <a:gd name="T19" fmla="*/ 496 h 889"/>
                  <a:gd name="T20" fmla="*/ 765 w 793"/>
                  <a:gd name="T21" fmla="*/ 456 h 889"/>
                  <a:gd name="T22" fmla="*/ 725 w 793"/>
                  <a:gd name="T23" fmla="*/ 400 h 889"/>
                  <a:gd name="T24" fmla="*/ 711 w 793"/>
                  <a:gd name="T25" fmla="*/ 368 h 889"/>
                  <a:gd name="T26" fmla="*/ 713 w 793"/>
                  <a:gd name="T27" fmla="*/ 360 h 889"/>
                  <a:gd name="T28" fmla="*/ 781 w 793"/>
                  <a:gd name="T29" fmla="*/ 203 h 889"/>
                  <a:gd name="T30" fmla="*/ 791 w 793"/>
                  <a:gd name="T31" fmla="*/ 164 h 889"/>
                  <a:gd name="T32" fmla="*/ 785 w 793"/>
                  <a:gd name="T33" fmla="*/ 94 h 889"/>
                  <a:gd name="T34" fmla="*/ 765 w 793"/>
                  <a:gd name="T35" fmla="*/ 60 h 889"/>
                  <a:gd name="T36" fmla="*/ 749 w 793"/>
                  <a:gd name="T37" fmla="*/ 52 h 889"/>
                  <a:gd name="T38" fmla="*/ 664 w 793"/>
                  <a:gd name="T39" fmla="*/ 22 h 889"/>
                  <a:gd name="T40" fmla="*/ 608 w 793"/>
                  <a:gd name="T41" fmla="*/ 14 h 889"/>
                  <a:gd name="T42" fmla="*/ 572 w 793"/>
                  <a:gd name="T43" fmla="*/ 18 h 889"/>
                  <a:gd name="T44" fmla="*/ 536 w 793"/>
                  <a:gd name="T45" fmla="*/ 34 h 889"/>
                  <a:gd name="T46" fmla="*/ 491 w 793"/>
                  <a:gd name="T47" fmla="*/ 46 h 889"/>
                  <a:gd name="T48" fmla="*/ 455 w 793"/>
                  <a:gd name="T49" fmla="*/ 46 h 889"/>
                  <a:gd name="T50" fmla="*/ 425 w 793"/>
                  <a:gd name="T51" fmla="*/ 36 h 889"/>
                  <a:gd name="T52" fmla="*/ 409 w 793"/>
                  <a:gd name="T53" fmla="*/ 16 h 889"/>
                  <a:gd name="T54" fmla="*/ 377 w 793"/>
                  <a:gd name="T55" fmla="*/ 0 h 889"/>
                  <a:gd name="T56" fmla="*/ 351 w 793"/>
                  <a:gd name="T57" fmla="*/ 6 h 889"/>
                  <a:gd name="T58" fmla="*/ 332 w 793"/>
                  <a:gd name="T59" fmla="*/ 46 h 889"/>
                  <a:gd name="T60" fmla="*/ 332 w 793"/>
                  <a:gd name="T61" fmla="*/ 66 h 889"/>
                  <a:gd name="T62" fmla="*/ 280 w 793"/>
                  <a:gd name="T63" fmla="*/ 134 h 889"/>
                  <a:gd name="T64" fmla="*/ 214 w 793"/>
                  <a:gd name="T65" fmla="*/ 219 h 889"/>
                  <a:gd name="T66" fmla="*/ 181 w 793"/>
                  <a:gd name="T67" fmla="*/ 265 h 889"/>
                  <a:gd name="T68" fmla="*/ 171 w 793"/>
                  <a:gd name="T69" fmla="*/ 295 h 889"/>
                  <a:gd name="T70" fmla="*/ 131 w 793"/>
                  <a:gd name="T71" fmla="*/ 382 h 889"/>
                  <a:gd name="T72" fmla="*/ 57 w 793"/>
                  <a:gd name="T73" fmla="*/ 472 h 889"/>
                  <a:gd name="T74" fmla="*/ 0 w 793"/>
                  <a:gd name="T75" fmla="*/ 523 h 889"/>
                  <a:gd name="T76" fmla="*/ 75 w 793"/>
                  <a:gd name="T77" fmla="*/ 553 h 889"/>
                  <a:gd name="T78" fmla="*/ 95 w 793"/>
                  <a:gd name="T79" fmla="*/ 567 h 889"/>
                  <a:gd name="T80" fmla="*/ 177 w 793"/>
                  <a:gd name="T81" fmla="*/ 629 h 889"/>
                  <a:gd name="T82" fmla="*/ 264 w 793"/>
                  <a:gd name="T83" fmla="*/ 670 h 889"/>
                  <a:gd name="T84" fmla="*/ 330 w 793"/>
                  <a:gd name="T85" fmla="*/ 678 h 889"/>
                  <a:gd name="T86" fmla="*/ 381 w 793"/>
                  <a:gd name="T87" fmla="*/ 674 h 889"/>
                  <a:gd name="T88" fmla="*/ 383 w 793"/>
                  <a:gd name="T89" fmla="*/ 728 h 889"/>
                  <a:gd name="T90" fmla="*/ 346 w 793"/>
                  <a:gd name="T91" fmla="*/ 780 h 889"/>
                  <a:gd name="T92" fmla="*/ 391 w 793"/>
                  <a:gd name="T93" fmla="*/ 841 h 889"/>
                  <a:gd name="T94" fmla="*/ 421 w 793"/>
                  <a:gd name="T95" fmla="*/ 871 h 889"/>
                  <a:gd name="T96" fmla="*/ 459 w 793"/>
                  <a:gd name="T97" fmla="*/ 889 h 889"/>
                  <a:gd name="T98" fmla="*/ 461 w 793"/>
                  <a:gd name="T99" fmla="*/ 889 h 889"/>
                  <a:gd name="T100" fmla="*/ 495 w 793"/>
                  <a:gd name="T101" fmla="*/ 849 h 889"/>
                  <a:gd name="T102" fmla="*/ 501 w 793"/>
                  <a:gd name="T103" fmla="*/ 82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889">
                    <a:moveTo>
                      <a:pt x="501" y="826"/>
                    </a:moveTo>
                    <a:lnTo>
                      <a:pt x="501" y="826"/>
                    </a:lnTo>
                    <a:lnTo>
                      <a:pt x="501" y="810"/>
                    </a:lnTo>
                    <a:lnTo>
                      <a:pt x="503" y="796"/>
                    </a:lnTo>
                    <a:lnTo>
                      <a:pt x="507" y="786"/>
                    </a:lnTo>
                    <a:lnTo>
                      <a:pt x="511" y="776"/>
                    </a:lnTo>
                    <a:lnTo>
                      <a:pt x="518" y="768"/>
                    </a:lnTo>
                    <a:lnTo>
                      <a:pt x="526" y="762"/>
                    </a:lnTo>
                    <a:lnTo>
                      <a:pt x="538" y="756"/>
                    </a:lnTo>
                    <a:lnTo>
                      <a:pt x="552" y="752"/>
                    </a:lnTo>
                    <a:lnTo>
                      <a:pt x="552" y="752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34" y="730"/>
                    </a:lnTo>
                    <a:lnTo>
                      <a:pt x="652" y="724"/>
                    </a:lnTo>
                    <a:lnTo>
                      <a:pt x="666" y="718"/>
                    </a:lnTo>
                    <a:lnTo>
                      <a:pt x="676" y="708"/>
                    </a:lnTo>
                    <a:lnTo>
                      <a:pt x="681" y="696"/>
                    </a:lnTo>
                    <a:lnTo>
                      <a:pt x="683" y="682"/>
                    </a:lnTo>
                    <a:lnTo>
                      <a:pt x="683" y="664"/>
                    </a:lnTo>
                    <a:lnTo>
                      <a:pt x="679" y="643"/>
                    </a:lnTo>
                    <a:lnTo>
                      <a:pt x="679" y="643"/>
                    </a:lnTo>
                    <a:lnTo>
                      <a:pt x="674" y="613"/>
                    </a:lnTo>
                    <a:lnTo>
                      <a:pt x="674" y="599"/>
                    </a:lnTo>
                    <a:lnTo>
                      <a:pt x="676" y="585"/>
                    </a:lnTo>
                    <a:lnTo>
                      <a:pt x="678" y="573"/>
                    </a:lnTo>
                    <a:lnTo>
                      <a:pt x="679" y="559"/>
                    </a:lnTo>
                    <a:lnTo>
                      <a:pt x="689" y="537"/>
                    </a:lnTo>
                    <a:lnTo>
                      <a:pt x="703" y="515"/>
                    </a:lnTo>
                    <a:lnTo>
                      <a:pt x="719" y="496"/>
                    </a:lnTo>
                    <a:lnTo>
                      <a:pt x="741" y="476"/>
                    </a:lnTo>
                    <a:lnTo>
                      <a:pt x="765" y="456"/>
                    </a:lnTo>
                    <a:lnTo>
                      <a:pt x="765" y="456"/>
                    </a:lnTo>
                    <a:lnTo>
                      <a:pt x="745" y="428"/>
                    </a:lnTo>
                    <a:lnTo>
                      <a:pt x="725" y="400"/>
                    </a:lnTo>
                    <a:lnTo>
                      <a:pt x="725" y="400"/>
                    </a:lnTo>
                    <a:lnTo>
                      <a:pt x="719" y="390"/>
                    </a:lnTo>
                    <a:lnTo>
                      <a:pt x="715" y="380"/>
                    </a:lnTo>
                    <a:lnTo>
                      <a:pt x="711" y="368"/>
                    </a:lnTo>
                    <a:lnTo>
                      <a:pt x="711" y="364"/>
                    </a:lnTo>
                    <a:lnTo>
                      <a:pt x="713" y="360"/>
                    </a:lnTo>
                    <a:lnTo>
                      <a:pt x="713" y="360"/>
                    </a:lnTo>
                    <a:lnTo>
                      <a:pt x="743" y="281"/>
                    </a:lnTo>
                    <a:lnTo>
                      <a:pt x="761" y="241"/>
                    </a:lnTo>
                    <a:lnTo>
                      <a:pt x="781" y="203"/>
                    </a:lnTo>
                    <a:lnTo>
                      <a:pt x="781" y="203"/>
                    </a:lnTo>
                    <a:lnTo>
                      <a:pt x="787" y="183"/>
                    </a:lnTo>
                    <a:lnTo>
                      <a:pt x="791" y="164"/>
                    </a:lnTo>
                    <a:lnTo>
                      <a:pt x="793" y="140"/>
                    </a:lnTo>
                    <a:lnTo>
                      <a:pt x="791" y="116"/>
                    </a:lnTo>
                    <a:lnTo>
                      <a:pt x="785" y="94"/>
                    </a:lnTo>
                    <a:lnTo>
                      <a:pt x="777" y="76"/>
                    </a:lnTo>
                    <a:lnTo>
                      <a:pt x="771" y="68"/>
                    </a:lnTo>
                    <a:lnTo>
                      <a:pt x="765" y="60"/>
                    </a:lnTo>
                    <a:lnTo>
                      <a:pt x="759" y="56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15" y="40"/>
                    </a:lnTo>
                    <a:lnTo>
                      <a:pt x="679" y="28"/>
                    </a:lnTo>
                    <a:lnTo>
                      <a:pt x="664" y="22"/>
                    </a:lnTo>
                    <a:lnTo>
                      <a:pt x="646" y="18"/>
                    </a:lnTo>
                    <a:lnTo>
                      <a:pt x="626" y="16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590" y="16"/>
                    </a:lnTo>
                    <a:lnTo>
                      <a:pt x="572" y="18"/>
                    </a:lnTo>
                    <a:lnTo>
                      <a:pt x="554" y="2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22" y="38"/>
                    </a:lnTo>
                    <a:lnTo>
                      <a:pt x="507" y="42"/>
                    </a:lnTo>
                    <a:lnTo>
                      <a:pt x="491" y="46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455" y="46"/>
                    </a:lnTo>
                    <a:lnTo>
                      <a:pt x="441" y="42"/>
                    </a:lnTo>
                    <a:lnTo>
                      <a:pt x="429" y="38"/>
                    </a:lnTo>
                    <a:lnTo>
                      <a:pt x="425" y="36"/>
                    </a:lnTo>
                    <a:lnTo>
                      <a:pt x="421" y="32"/>
                    </a:lnTo>
                    <a:lnTo>
                      <a:pt x="421" y="32"/>
                    </a:lnTo>
                    <a:lnTo>
                      <a:pt x="409" y="16"/>
                    </a:lnTo>
                    <a:lnTo>
                      <a:pt x="399" y="6"/>
                    </a:lnTo>
                    <a:lnTo>
                      <a:pt x="387" y="2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63" y="2"/>
                    </a:lnTo>
                    <a:lnTo>
                      <a:pt x="351" y="6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32" y="46"/>
                    </a:lnTo>
                    <a:lnTo>
                      <a:pt x="334" y="58"/>
                    </a:lnTo>
                    <a:lnTo>
                      <a:pt x="332" y="6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06" y="100"/>
                    </a:lnTo>
                    <a:lnTo>
                      <a:pt x="280" y="134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14" y="219"/>
                    </a:lnTo>
                    <a:lnTo>
                      <a:pt x="198" y="237"/>
                    </a:lnTo>
                    <a:lnTo>
                      <a:pt x="184" y="255"/>
                    </a:lnTo>
                    <a:lnTo>
                      <a:pt x="181" y="265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1" y="295"/>
                    </a:lnTo>
                    <a:lnTo>
                      <a:pt x="165" y="315"/>
                    </a:lnTo>
                    <a:lnTo>
                      <a:pt x="149" y="350"/>
                    </a:lnTo>
                    <a:lnTo>
                      <a:pt x="131" y="382"/>
                    </a:lnTo>
                    <a:lnTo>
                      <a:pt x="109" y="414"/>
                    </a:lnTo>
                    <a:lnTo>
                      <a:pt x="83" y="444"/>
                    </a:lnTo>
                    <a:lnTo>
                      <a:pt x="57" y="472"/>
                    </a:lnTo>
                    <a:lnTo>
                      <a:pt x="29" y="497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25" y="533"/>
                    </a:lnTo>
                    <a:lnTo>
                      <a:pt x="51" y="543"/>
                    </a:lnTo>
                    <a:lnTo>
                      <a:pt x="75" y="553"/>
                    </a:lnTo>
                    <a:lnTo>
                      <a:pt x="85" y="559"/>
                    </a:lnTo>
                    <a:lnTo>
                      <a:pt x="95" y="567"/>
                    </a:lnTo>
                    <a:lnTo>
                      <a:pt x="95" y="567"/>
                    </a:lnTo>
                    <a:lnTo>
                      <a:pt x="123" y="589"/>
                    </a:lnTo>
                    <a:lnTo>
                      <a:pt x="149" y="611"/>
                    </a:lnTo>
                    <a:lnTo>
                      <a:pt x="177" y="629"/>
                    </a:lnTo>
                    <a:lnTo>
                      <a:pt x="204" y="647"/>
                    </a:lnTo>
                    <a:lnTo>
                      <a:pt x="234" y="659"/>
                    </a:lnTo>
                    <a:lnTo>
                      <a:pt x="264" y="670"/>
                    </a:lnTo>
                    <a:lnTo>
                      <a:pt x="296" y="676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55" y="678"/>
                    </a:lnTo>
                    <a:lnTo>
                      <a:pt x="381" y="674"/>
                    </a:lnTo>
                    <a:lnTo>
                      <a:pt x="381" y="674"/>
                    </a:lnTo>
                    <a:lnTo>
                      <a:pt x="387" y="706"/>
                    </a:lnTo>
                    <a:lnTo>
                      <a:pt x="385" y="718"/>
                    </a:lnTo>
                    <a:lnTo>
                      <a:pt x="383" y="728"/>
                    </a:lnTo>
                    <a:lnTo>
                      <a:pt x="379" y="738"/>
                    </a:lnTo>
                    <a:lnTo>
                      <a:pt x="371" y="750"/>
                    </a:lnTo>
                    <a:lnTo>
                      <a:pt x="346" y="780"/>
                    </a:lnTo>
                    <a:lnTo>
                      <a:pt x="346" y="780"/>
                    </a:lnTo>
                    <a:lnTo>
                      <a:pt x="375" y="822"/>
                    </a:lnTo>
                    <a:lnTo>
                      <a:pt x="391" y="841"/>
                    </a:lnTo>
                    <a:lnTo>
                      <a:pt x="409" y="859"/>
                    </a:lnTo>
                    <a:lnTo>
                      <a:pt x="409" y="859"/>
                    </a:lnTo>
                    <a:lnTo>
                      <a:pt x="421" y="871"/>
                    </a:lnTo>
                    <a:lnTo>
                      <a:pt x="435" y="879"/>
                    </a:lnTo>
                    <a:lnTo>
                      <a:pt x="449" y="887"/>
                    </a:lnTo>
                    <a:lnTo>
                      <a:pt x="459" y="889"/>
                    </a:lnTo>
                    <a:lnTo>
                      <a:pt x="459" y="889"/>
                    </a:lnTo>
                    <a:lnTo>
                      <a:pt x="461" y="889"/>
                    </a:lnTo>
                    <a:lnTo>
                      <a:pt x="461" y="889"/>
                    </a:lnTo>
                    <a:lnTo>
                      <a:pt x="475" y="875"/>
                    </a:lnTo>
                    <a:lnTo>
                      <a:pt x="489" y="859"/>
                    </a:lnTo>
                    <a:lnTo>
                      <a:pt x="495" y="849"/>
                    </a:lnTo>
                    <a:lnTo>
                      <a:pt x="499" y="841"/>
                    </a:lnTo>
                    <a:lnTo>
                      <a:pt x="501" y="833"/>
                    </a:lnTo>
                    <a:lnTo>
                      <a:pt x="501" y="826"/>
                    </a:lnTo>
                    <a:lnTo>
                      <a:pt x="501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53" name="Owal 52">
                <a:extLst>
                  <a:ext uri="{FF2B5EF4-FFF2-40B4-BE49-F238E27FC236}">
                    <a16:creationId xmlns:a16="http://schemas.microsoft.com/office/drawing/2014/main" id="{68CCE005-FB5E-450F-8A83-B20D5A84B6BD}"/>
                  </a:ext>
                </a:extLst>
              </p:cNvPr>
              <p:cNvSpPr/>
              <p:nvPr/>
            </p:nvSpPr>
            <p:spPr>
              <a:xfrm>
                <a:off x="1625273" y="41587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4" name="Owal 53">
                <a:extLst>
                  <a:ext uri="{FF2B5EF4-FFF2-40B4-BE49-F238E27FC236}">
                    <a16:creationId xmlns:a16="http://schemas.microsoft.com/office/drawing/2014/main" id="{233A0DC7-7705-416D-88D3-067447FF1F24}"/>
                  </a:ext>
                </a:extLst>
              </p:cNvPr>
              <p:cNvSpPr/>
              <p:nvPr/>
            </p:nvSpPr>
            <p:spPr>
              <a:xfrm>
                <a:off x="1985938" y="4001113"/>
                <a:ext cx="235372" cy="314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3E548A80-4E81-450F-B774-B826E6496090}"/>
                </a:ext>
              </a:extLst>
            </p:cNvPr>
            <p:cNvGrpSpPr/>
            <p:nvPr/>
          </p:nvGrpSpPr>
          <p:grpSpPr>
            <a:xfrm>
              <a:off x="4993546" y="4181819"/>
              <a:ext cx="1312438" cy="1154977"/>
              <a:chOff x="2340760" y="4165306"/>
              <a:chExt cx="1494274" cy="1314997"/>
            </a:xfrm>
            <a:solidFill>
              <a:srgbClr val="A8A2A1"/>
            </a:solidFill>
          </p:grpSpPr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4137F910-C2EE-4D3C-90F9-BD788F2FB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673" y="4587620"/>
                <a:ext cx="1018361" cy="892683"/>
              </a:xfrm>
              <a:custGeom>
                <a:avLst/>
                <a:gdLst>
                  <a:gd name="T0" fmla="*/ 698 w 1102"/>
                  <a:gd name="T1" fmla="*/ 217 h 966"/>
                  <a:gd name="T2" fmla="*/ 636 w 1102"/>
                  <a:gd name="T3" fmla="*/ 225 h 966"/>
                  <a:gd name="T4" fmla="*/ 583 w 1102"/>
                  <a:gd name="T5" fmla="*/ 203 h 966"/>
                  <a:gd name="T6" fmla="*/ 547 w 1102"/>
                  <a:gd name="T7" fmla="*/ 151 h 966"/>
                  <a:gd name="T8" fmla="*/ 523 w 1102"/>
                  <a:gd name="T9" fmla="*/ 42 h 966"/>
                  <a:gd name="T10" fmla="*/ 517 w 1102"/>
                  <a:gd name="T11" fmla="*/ 4 h 966"/>
                  <a:gd name="T12" fmla="*/ 479 w 1102"/>
                  <a:gd name="T13" fmla="*/ 0 h 966"/>
                  <a:gd name="T14" fmla="*/ 394 w 1102"/>
                  <a:gd name="T15" fmla="*/ 4 h 966"/>
                  <a:gd name="T16" fmla="*/ 358 w 1102"/>
                  <a:gd name="T17" fmla="*/ 0 h 966"/>
                  <a:gd name="T18" fmla="*/ 350 w 1102"/>
                  <a:gd name="T19" fmla="*/ 12 h 966"/>
                  <a:gd name="T20" fmla="*/ 302 w 1102"/>
                  <a:gd name="T21" fmla="*/ 56 h 966"/>
                  <a:gd name="T22" fmla="*/ 225 w 1102"/>
                  <a:gd name="T23" fmla="*/ 72 h 966"/>
                  <a:gd name="T24" fmla="*/ 213 w 1102"/>
                  <a:gd name="T25" fmla="*/ 72 h 966"/>
                  <a:gd name="T26" fmla="*/ 153 w 1102"/>
                  <a:gd name="T27" fmla="*/ 96 h 966"/>
                  <a:gd name="T28" fmla="*/ 135 w 1102"/>
                  <a:gd name="T29" fmla="*/ 128 h 966"/>
                  <a:gd name="T30" fmla="*/ 131 w 1102"/>
                  <a:gd name="T31" fmla="*/ 175 h 966"/>
                  <a:gd name="T32" fmla="*/ 98 w 1102"/>
                  <a:gd name="T33" fmla="*/ 247 h 966"/>
                  <a:gd name="T34" fmla="*/ 52 w 1102"/>
                  <a:gd name="T35" fmla="*/ 298 h 966"/>
                  <a:gd name="T36" fmla="*/ 0 w 1102"/>
                  <a:gd name="T37" fmla="*/ 358 h 966"/>
                  <a:gd name="T38" fmla="*/ 20 w 1102"/>
                  <a:gd name="T39" fmla="*/ 372 h 966"/>
                  <a:gd name="T40" fmla="*/ 58 w 1102"/>
                  <a:gd name="T41" fmla="*/ 436 h 966"/>
                  <a:gd name="T42" fmla="*/ 66 w 1102"/>
                  <a:gd name="T43" fmla="*/ 489 h 966"/>
                  <a:gd name="T44" fmla="*/ 88 w 1102"/>
                  <a:gd name="T45" fmla="*/ 507 h 966"/>
                  <a:gd name="T46" fmla="*/ 139 w 1102"/>
                  <a:gd name="T47" fmla="*/ 549 h 966"/>
                  <a:gd name="T48" fmla="*/ 167 w 1102"/>
                  <a:gd name="T49" fmla="*/ 589 h 966"/>
                  <a:gd name="T50" fmla="*/ 181 w 1102"/>
                  <a:gd name="T51" fmla="*/ 642 h 966"/>
                  <a:gd name="T52" fmla="*/ 207 w 1102"/>
                  <a:gd name="T53" fmla="*/ 716 h 966"/>
                  <a:gd name="T54" fmla="*/ 271 w 1102"/>
                  <a:gd name="T55" fmla="*/ 790 h 966"/>
                  <a:gd name="T56" fmla="*/ 348 w 1102"/>
                  <a:gd name="T57" fmla="*/ 811 h 966"/>
                  <a:gd name="T58" fmla="*/ 366 w 1102"/>
                  <a:gd name="T59" fmla="*/ 933 h 966"/>
                  <a:gd name="T60" fmla="*/ 400 w 1102"/>
                  <a:gd name="T61" fmla="*/ 929 h 966"/>
                  <a:gd name="T62" fmla="*/ 453 w 1102"/>
                  <a:gd name="T63" fmla="*/ 966 h 966"/>
                  <a:gd name="T64" fmla="*/ 475 w 1102"/>
                  <a:gd name="T65" fmla="*/ 937 h 966"/>
                  <a:gd name="T66" fmla="*/ 563 w 1102"/>
                  <a:gd name="T67" fmla="*/ 833 h 966"/>
                  <a:gd name="T68" fmla="*/ 620 w 1102"/>
                  <a:gd name="T69" fmla="*/ 805 h 966"/>
                  <a:gd name="T70" fmla="*/ 688 w 1102"/>
                  <a:gd name="T71" fmla="*/ 795 h 966"/>
                  <a:gd name="T72" fmla="*/ 726 w 1102"/>
                  <a:gd name="T73" fmla="*/ 797 h 966"/>
                  <a:gd name="T74" fmla="*/ 752 w 1102"/>
                  <a:gd name="T75" fmla="*/ 797 h 966"/>
                  <a:gd name="T76" fmla="*/ 807 w 1102"/>
                  <a:gd name="T77" fmla="*/ 817 h 966"/>
                  <a:gd name="T78" fmla="*/ 845 w 1102"/>
                  <a:gd name="T79" fmla="*/ 843 h 966"/>
                  <a:gd name="T80" fmla="*/ 881 w 1102"/>
                  <a:gd name="T81" fmla="*/ 847 h 966"/>
                  <a:gd name="T82" fmla="*/ 915 w 1102"/>
                  <a:gd name="T83" fmla="*/ 829 h 966"/>
                  <a:gd name="T84" fmla="*/ 933 w 1102"/>
                  <a:gd name="T85" fmla="*/ 799 h 966"/>
                  <a:gd name="T86" fmla="*/ 1098 w 1102"/>
                  <a:gd name="T87" fmla="*/ 760 h 966"/>
                  <a:gd name="T88" fmla="*/ 1092 w 1102"/>
                  <a:gd name="T89" fmla="*/ 702 h 966"/>
                  <a:gd name="T90" fmla="*/ 1020 w 1102"/>
                  <a:gd name="T91" fmla="*/ 525 h 966"/>
                  <a:gd name="T92" fmla="*/ 996 w 1102"/>
                  <a:gd name="T93" fmla="*/ 434 h 966"/>
                  <a:gd name="T94" fmla="*/ 992 w 1102"/>
                  <a:gd name="T95" fmla="*/ 362 h 966"/>
                  <a:gd name="T96" fmla="*/ 978 w 1102"/>
                  <a:gd name="T97" fmla="*/ 296 h 966"/>
                  <a:gd name="T98" fmla="*/ 962 w 1102"/>
                  <a:gd name="T99" fmla="*/ 151 h 966"/>
                  <a:gd name="T100" fmla="*/ 791 w 1102"/>
                  <a:gd name="T101" fmla="*/ 18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2" h="966">
                    <a:moveTo>
                      <a:pt x="791" y="189"/>
                    </a:moveTo>
                    <a:lnTo>
                      <a:pt x="791" y="189"/>
                    </a:lnTo>
                    <a:lnTo>
                      <a:pt x="698" y="217"/>
                    </a:lnTo>
                    <a:lnTo>
                      <a:pt x="698" y="217"/>
                    </a:lnTo>
                    <a:lnTo>
                      <a:pt x="672" y="225"/>
                    </a:lnTo>
                    <a:lnTo>
                      <a:pt x="650" y="227"/>
                    </a:lnTo>
                    <a:lnTo>
                      <a:pt x="650" y="227"/>
                    </a:lnTo>
                    <a:lnTo>
                      <a:pt x="636" y="225"/>
                    </a:lnTo>
                    <a:lnTo>
                      <a:pt x="622" y="223"/>
                    </a:lnTo>
                    <a:lnTo>
                      <a:pt x="611" y="219"/>
                    </a:lnTo>
                    <a:lnTo>
                      <a:pt x="597" y="211"/>
                    </a:lnTo>
                    <a:lnTo>
                      <a:pt x="583" y="203"/>
                    </a:lnTo>
                    <a:lnTo>
                      <a:pt x="569" y="189"/>
                    </a:lnTo>
                    <a:lnTo>
                      <a:pt x="559" y="173"/>
                    </a:lnTo>
                    <a:lnTo>
                      <a:pt x="547" y="151"/>
                    </a:lnTo>
                    <a:lnTo>
                      <a:pt x="547" y="151"/>
                    </a:lnTo>
                    <a:lnTo>
                      <a:pt x="537" y="124"/>
                    </a:lnTo>
                    <a:lnTo>
                      <a:pt x="531" y="96"/>
                    </a:lnTo>
                    <a:lnTo>
                      <a:pt x="527" y="68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9" y="14"/>
                    </a:lnTo>
                    <a:lnTo>
                      <a:pt x="517" y="4"/>
                    </a:lnTo>
                    <a:lnTo>
                      <a:pt x="517" y="4"/>
                    </a:lnTo>
                    <a:lnTo>
                      <a:pt x="507" y="2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440" y="2"/>
                    </a:lnTo>
                    <a:lnTo>
                      <a:pt x="440" y="2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54" y="2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42" y="22"/>
                    </a:lnTo>
                    <a:lnTo>
                      <a:pt x="336" y="32"/>
                    </a:lnTo>
                    <a:lnTo>
                      <a:pt x="318" y="46"/>
                    </a:lnTo>
                    <a:lnTo>
                      <a:pt x="302" y="56"/>
                    </a:lnTo>
                    <a:lnTo>
                      <a:pt x="285" y="64"/>
                    </a:lnTo>
                    <a:lnTo>
                      <a:pt x="267" y="68"/>
                    </a:lnTo>
                    <a:lnTo>
                      <a:pt x="251" y="70"/>
                    </a:lnTo>
                    <a:lnTo>
                      <a:pt x="225" y="72"/>
                    </a:lnTo>
                    <a:lnTo>
                      <a:pt x="225" y="72"/>
                    </a:lnTo>
                    <a:lnTo>
                      <a:pt x="215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153" y="96"/>
                    </a:lnTo>
                    <a:lnTo>
                      <a:pt x="153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41" y="112"/>
                    </a:lnTo>
                    <a:lnTo>
                      <a:pt x="135" y="128"/>
                    </a:lnTo>
                    <a:lnTo>
                      <a:pt x="131" y="14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75"/>
                    </a:lnTo>
                    <a:lnTo>
                      <a:pt x="131" y="185"/>
                    </a:lnTo>
                    <a:lnTo>
                      <a:pt x="125" y="203"/>
                    </a:lnTo>
                    <a:lnTo>
                      <a:pt x="116" y="225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76" y="273"/>
                    </a:lnTo>
                    <a:lnTo>
                      <a:pt x="52" y="298"/>
                    </a:lnTo>
                    <a:lnTo>
                      <a:pt x="52" y="298"/>
                    </a:lnTo>
                    <a:lnTo>
                      <a:pt x="28" y="324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0" y="372"/>
                    </a:lnTo>
                    <a:lnTo>
                      <a:pt x="34" y="388"/>
                    </a:lnTo>
                    <a:lnTo>
                      <a:pt x="44" y="402"/>
                    </a:lnTo>
                    <a:lnTo>
                      <a:pt x="52" y="418"/>
                    </a:lnTo>
                    <a:lnTo>
                      <a:pt x="58" y="436"/>
                    </a:lnTo>
                    <a:lnTo>
                      <a:pt x="62" y="452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6" y="489"/>
                    </a:lnTo>
                    <a:lnTo>
                      <a:pt x="70" y="493"/>
                    </a:lnTo>
                    <a:lnTo>
                      <a:pt x="76" y="499"/>
                    </a:lnTo>
                    <a:lnTo>
                      <a:pt x="88" y="507"/>
                    </a:lnTo>
                    <a:lnTo>
                      <a:pt x="88" y="507"/>
                    </a:lnTo>
                    <a:lnTo>
                      <a:pt x="112" y="523"/>
                    </a:lnTo>
                    <a:lnTo>
                      <a:pt x="133" y="543"/>
                    </a:lnTo>
                    <a:lnTo>
                      <a:pt x="133" y="543"/>
                    </a:lnTo>
                    <a:lnTo>
                      <a:pt x="139" y="549"/>
                    </a:lnTo>
                    <a:lnTo>
                      <a:pt x="139" y="549"/>
                    </a:lnTo>
                    <a:lnTo>
                      <a:pt x="153" y="569"/>
                    </a:lnTo>
                    <a:lnTo>
                      <a:pt x="167" y="589"/>
                    </a:lnTo>
                    <a:lnTo>
                      <a:pt x="167" y="589"/>
                    </a:lnTo>
                    <a:lnTo>
                      <a:pt x="173" y="601"/>
                    </a:lnTo>
                    <a:lnTo>
                      <a:pt x="179" y="613"/>
                    </a:lnTo>
                    <a:lnTo>
                      <a:pt x="181" y="627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95" y="688"/>
                    </a:lnTo>
                    <a:lnTo>
                      <a:pt x="195" y="688"/>
                    </a:lnTo>
                    <a:lnTo>
                      <a:pt x="207" y="716"/>
                    </a:lnTo>
                    <a:lnTo>
                      <a:pt x="219" y="740"/>
                    </a:lnTo>
                    <a:lnTo>
                      <a:pt x="235" y="760"/>
                    </a:lnTo>
                    <a:lnTo>
                      <a:pt x="251" y="778"/>
                    </a:lnTo>
                    <a:lnTo>
                      <a:pt x="271" y="790"/>
                    </a:lnTo>
                    <a:lnTo>
                      <a:pt x="292" y="801"/>
                    </a:lnTo>
                    <a:lnTo>
                      <a:pt x="318" y="807"/>
                    </a:lnTo>
                    <a:lnTo>
                      <a:pt x="348" y="811"/>
                    </a:lnTo>
                    <a:lnTo>
                      <a:pt x="348" y="811"/>
                    </a:lnTo>
                    <a:lnTo>
                      <a:pt x="342" y="945"/>
                    </a:lnTo>
                    <a:lnTo>
                      <a:pt x="342" y="945"/>
                    </a:lnTo>
                    <a:lnTo>
                      <a:pt x="354" y="939"/>
                    </a:lnTo>
                    <a:lnTo>
                      <a:pt x="366" y="933"/>
                    </a:lnTo>
                    <a:lnTo>
                      <a:pt x="378" y="929"/>
                    </a:lnTo>
                    <a:lnTo>
                      <a:pt x="390" y="929"/>
                    </a:lnTo>
                    <a:lnTo>
                      <a:pt x="390" y="929"/>
                    </a:lnTo>
                    <a:lnTo>
                      <a:pt x="400" y="929"/>
                    </a:lnTo>
                    <a:lnTo>
                      <a:pt x="408" y="931"/>
                    </a:lnTo>
                    <a:lnTo>
                      <a:pt x="424" y="937"/>
                    </a:lnTo>
                    <a:lnTo>
                      <a:pt x="440" y="949"/>
                    </a:lnTo>
                    <a:lnTo>
                      <a:pt x="453" y="966"/>
                    </a:lnTo>
                    <a:lnTo>
                      <a:pt x="453" y="966"/>
                    </a:lnTo>
                    <a:lnTo>
                      <a:pt x="465" y="949"/>
                    </a:lnTo>
                    <a:lnTo>
                      <a:pt x="475" y="937"/>
                    </a:lnTo>
                    <a:lnTo>
                      <a:pt x="475" y="937"/>
                    </a:lnTo>
                    <a:lnTo>
                      <a:pt x="493" y="905"/>
                    </a:lnTo>
                    <a:lnTo>
                      <a:pt x="515" y="879"/>
                    </a:lnTo>
                    <a:lnTo>
                      <a:pt x="537" y="853"/>
                    </a:lnTo>
                    <a:lnTo>
                      <a:pt x="563" y="833"/>
                    </a:lnTo>
                    <a:lnTo>
                      <a:pt x="577" y="825"/>
                    </a:lnTo>
                    <a:lnTo>
                      <a:pt x="591" y="817"/>
                    </a:lnTo>
                    <a:lnTo>
                      <a:pt x="605" y="811"/>
                    </a:lnTo>
                    <a:lnTo>
                      <a:pt x="620" y="805"/>
                    </a:lnTo>
                    <a:lnTo>
                      <a:pt x="636" y="801"/>
                    </a:lnTo>
                    <a:lnTo>
                      <a:pt x="652" y="797"/>
                    </a:lnTo>
                    <a:lnTo>
                      <a:pt x="670" y="795"/>
                    </a:lnTo>
                    <a:lnTo>
                      <a:pt x="688" y="795"/>
                    </a:lnTo>
                    <a:lnTo>
                      <a:pt x="688" y="795"/>
                    </a:lnTo>
                    <a:lnTo>
                      <a:pt x="706" y="795"/>
                    </a:lnTo>
                    <a:lnTo>
                      <a:pt x="726" y="797"/>
                    </a:lnTo>
                    <a:lnTo>
                      <a:pt x="726" y="797"/>
                    </a:lnTo>
                    <a:lnTo>
                      <a:pt x="732" y="799"/>
                    </a:lnTo>
                    <a:lnTo>
                      <a:pt x="732" y="799"/>
                    </a:lnTo>
                    <a:lnTo>
                      <a:pt x="752" y="797"/>
                    </a:lnTo>
                    <a:lnTo>
                      <a:pt x="752" y="797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93" y="809"/>
                    </a:lnTo>
                    <a:lnTo>
                      <a:pt x="807" y="817"/>
                    </a:lnTo>
                    <a:lnTo>
                      <a:pt x="819" y="825"/>
                    </a:lnTo>
                    <a:lnTo>
                      <a:pt x="819" y="825"/>
                    </a:lnTo>
                    <a:lnTo>
                      <a:pt x="831" y="835"/>
                    </a:lnTo>
                    <a:lnTo>
                      <a:pt x="845" y="843"/>
                    </a:lnTo>
                    <a:lnTo>
                      <a:pt x="859" y="847"/>
                    </a:lnTo>
                    <a:lnTo>
                      <a:pt x="871" y="849"/>
                    </a:lnTo>
                    <a:lnTo>
                      <a:pt x="871" y="849"/>
                    </a:lnTo>
                    <a:lnTo>
                      <a:pt x="881" y="847"/>
                    </a:lnTo>
                    <a:lnTo>
                      <a:pt x="891" y="845"/>
                    </a:lnTo>
                    <a:lnTo>
                      <a:pt x="899" y="841"/>
                    </a:lnTo>
                    <a:lnTo>
                      <a:pt x="909" y="835"/>
                    </a:lnTo>
                    <a:lnTo>
                      <a:pt x="915" y="829"/>
                    </a:lnTo>
                    <a:lnTo>
                      <a:pt x="923" y="819"/>
                    </a:lnTo>
                    <a:lnTo>
                      <a:pt x="927" y="809"/>
                    </a:lnTo>
                    <a:lnTo>
                      <a:pt x="933" y="799"/>
                    </a:lnTo>
                    <a:lnTo>
                      <a:pt x="933" y="799"/>
                    </a:lnTo>
                    <a:lnTo>
                      <a:pt x="945" y="760"/>
                    </a:lnTo>
                    <a:lnTo>
                      <a:pt x="945" y="760"/>
                    </a:lnTo>
                    <a:lnTo>
                      <a:pt x="1098" y="760"/>
                    </a:lnTo>
                    <a:lnTo>
                      <a:pt x="1098" y="760"/>
                    </a:lnTo>
                    <a:lnTo>
                      <a:pt x="1102" y="748"/>
                    </a:lnTo>
                    <a:lnTo>
                      <a:pt x="1102" y="748"/>
                    </a:lnTo>
                    <a:lnTo>
                      <a:pt x="1098" y="726"/>
                    </a:lnTo>
                    <a:lnTo>
                      <a:pt x="1092" y="702"/>
                    </a:lnTo>
                    <a:lnTo>
                      <a:pt x="1076" y="658"/>
                    </a:lnTo>
                    <a:lnTo>
                      <a:pt x="1058" y="615"/>
                    </a:lnTo>
                    <a:lnTo>
                      <a:pt x="1038" y="571"/>
                    </a:lnTo>
                    <a:lnTo>
                      <a:pt x="1020" y="525"/>
                    </a:lnTo>
                    <a:lnTo>
                      <a:pt x="1012" y="503"/>
                    </a:lnTo>
                    <a:lnTo>
                      <a:pt x="1004" y="481"/>
                    </a:lnTo>
                    <a:lnTo>
                      <a:pt x="1000" y="458"/>
                    </a:lnTo>
                    <a:lnTo>
                      <a:pt x="996" y="434"/>
                    </a:lnTo>
                    <a:lnTo>
                      <a:pt x="994" y="410"/>
                    </a:lnTo>
                    <a:lnTo>
                      <a:pt x="994" y="386"/>
                    </a:lnTo>
                    <a:lnTo>
                      <a:pt x="994" y="386"/>
                    </a:lnTo>
                    <a:lnTo>
                      <a:pt x="992" y="362"/>
                    </a:lnTo>
                    <a:lnTo>
                      <a:pt x="988" y="340"/>
                    </a:lnTo>
                    <a:lnTo>
                      <a:pt x="982" y="318"/>
                    </a:lnTo>
                    <a:lnTo>
                      <a:pt x="978" y="296"/>
                    </a:lnTo>
                    <a:lnTo>
                      <a:pt x="978" y="296"/>
                    </a:lnTo>
                    <a:lnTo>
                      <a:pt x="972" y="233"/>
                    </a:lnTo>
                    <a:lnTo>
                      <a:pt x="964" y="167"/>
                    </a:lnTo>
                    <a:lnTo>
                      <a:pt x="964" y="167"/>
                    </a:lnTo>
                    <a:lnTo>
                      <a:pt x="962" y="151"/>
                    </a:lnTo>
                    <a:lnTo>
                      <a:pt x="954" y="139"/>
                    </a:lnTo>
                    <a:lnTo>
                      <a:pt x="954" y="139"/>
                    </a:lnTo>
                    <a:lnTo>
                      <a:pt x="791" y="189"/>
                    </a:lnTo>
                    <a:lnTo>
                      <a:pt x="79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E87CB8EB-FA91-403D-9064-EF5CFFECD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60" y="4165306"/>
                <a:ext cx="767930" cy="1162521"/>
              </a:xfrm>
              <a:custGeom>
                <a:avLst/>
                <a:gdLst>
                  <a:gd name="T0" fmla="*/ 211 w 831"/>
                  <a:gd name="T1" fmla="*/ 288 h 1258"/>
                  <a:gd name="T2" fmla="*/ 243 w 831"/>
                  <a:gd name="T3" fmla="*/ 336 h 1258"/>
                  <a:gd name="T4" fmla="*/ 263 w 831"/>
                  <a:gd name="T5" fmla="*/ 368 h 1258"/>
                  <a:gd name="T6" fmla="*/ 265 w 831"/>
                  <a:gd name="T7" fmla="*/ 386 h 1258"/>
                  <a:gd name="T8" fmla="*/ 255 w 831"/>
                  <a:gd name="T9" fmla="*/ 406 h 1258"/>
                  <a:gd name="T10" fmla="*/ 193 w 831"/>
                  <a:gd name="T11" fmla="*/ 461 h 1258"/>
                  <a:gd name="T12" fmla="*/ 177 w 831"/>
                  <a:gd name="T13" fmla="*/ 555 h 1258"/>
                  <a:gd name="T14" fmla="*/ 179 w 831"/>
                  <a:gd name="T15" fmla="*/ 626 h 1258"/>
                  <a:gd name="T16" fmla="*/ 149 w 831"/>
                  <a:gd name="T17" fmla="*/ 670 h 1258"/>
                  <a:gd name="T18" fmla="*/ 52 w 831"/>
                  <a:gd name="T19" fmla="*/ 706 h 1258"/>
                  <a:gd name="T20" fmla="*/ 2 w 831"/>
                  <a:gd name="T21" fmla="*/ 722 h 1258"/>
                  <a:gd name="T22" fmla="*/ 18 w 831"/>
                  <a:gd name="T23" fmla="*/ 765 h 1258"/>
                  <a:gd name="T24" fmla="*/ 98 w 831"/>
                  <a:gd name="T25" fmla="*/ 831 h 1258"/>
                  <a:gd name="T26" fmla="*/ 193 w 831"/>
                  <a:gd name="T27" fmla="*/ 861 h 1258"/>
                  <a:gd name="T28" fmla="*/ 243 w 831"/>
                  <a:gd name="T29" fmla="*/ 893 h 1258"/>
                  <a:gd name="T30" fmla="*/ 245 w 831"/>
                  <a:gd name="T31" fmla="*/ 946 h 1258"/>
                  <a:gd name="T32" fmla="*/ 279 w 831"/>
                  <a:gd name="T33" fmla="*/ 1012 h 1258"/>
                  <a:gd name="T34" fmla="*/ 338 w 831"/>
                  <a:gd name="T35" fmla="*/ 1046 h 1258"/>
                  <a:gd name="T36" fmla="*/ 354 w 831"/>
                  <a:gd name="T37" fmla="*/ 1084 h 1258"/>
                  <a:gd name="T38" fmla="*/ 402 w 831"/>
                  <a:gd name="T39" fmla="*/ 1183 h 1258"/>
                  <a:gd name="T40" fmla="*/ 473 w 831"/>
                  <a:gd name="T41" fmla="*/ 1252 h 1258"/>
                  <a:gd name="T42" fmla="*/ 511 w 831"/>
                  <a:gd name="T43" fmla="*/ 1252 h 1258"/>
                  <a:gd name="T44" fmla="*/ 575 w 831"/>
                  <a:gd name="T45" fmla="*/ 1185 h 1258"/>
                  <a:gd name="T46" fmla="*/ 648 w 831"/>
                  <a:gd name="T47" fmla="*/ 1117 h 1258"/>
                  <a:gd name="T48" fmla="*/ 648 w 831"/>
                  <a:gd name="T49" fmla="*/ 1068 h 1258"/>
                  <a:gd name="T50" fmla="*/ 583 w 831"/>
                  <a:gd name="T51" fmla="*/ 1000 h 1258"/>
                  <a:gd name="T52" fmla="*/ 543 w 831"/>
                  <a:gd name="T53" fmla="*/ 962 h 1258"/>
                  <a:gd name="T54" fmla="*/ 535 w 831"/>
                  <a:gd name="T55" fmla="*/ 905 h 1258"/>
                  <a:gd name="T56" fmla="*/ 495 w 831"/>
                  <a:gd name="T57" fmla="*/ 851 h 1258"/>
                  <a:gd name="T58" fmla="*/ 475 w 831"/>
                  <a:gd name="T59" fmla="*/ 819 h 1258"/>
                  <a:gd name="T60" fmla="*/ 487 w 831"/>
                  <a:gd name="T61" fmla="*/ 785 h 1258"/>
                  <a:gd name="T62" fmla="*/ 583 w 831"/>
                  <a:gd name="T63" fmla="*/ 678 h 1258"/>
                  <a:gd name="T64" fmla="*/ 607 w 831"/>
                  <a:gd name="T65" fmla="*/ 626 h 1258"/>
                  <a:gd name="T66" fmla="*/ 611 w 831"/>
                  <a:gd name="T67" fmla="*/ 573 h 1258"/>
                  <a:gd name="T68" fmla="*/ 644 w 831"/>
                  <a:gd name="T69" fmla="*/ 519 h 1258"/>
                  <a:gd name="T70" fmla="*/ 700 w 831"/>
                  <a:gd name="T71" fmla="*/ 489 h 1258"/>
                  <a:gd name="T72" fmla="*/ 730 w 831"/>
                  <a:gd name="T73" fmla="*/ 487 h 1258"/>
                  <a:gd name="T74" fmla="*/ 790 w 831"/>
                  <a:gd name="T75" fmla="*/ 481 h 1258"/>
                  <a:gd name="T76" fmla="*/ 831 w 831"/>
                  <a:gd name="T77" fmla="*/ 447 h 1258"/>
                  <a:gd name="T78" fmla="*/ 798 w 831"/>
                  <a:gd name="T79" fmla="*/ 390 h 1258"/>
                  <a:gd name="T80" fmla="*/ 796 w 831"/>
                  <a:gd name="T81" fmla="*/ 302 h 1258"/>
                  <a:gd name="T82" fmla="*/ 764 w 831"/>
                  <a:gd name="T83" fmla="*/ 237 h 1258"/>
                  <a:gd name="T84" fmla="*/ 730 w 831"/>
                  <a:gd name="T85" fmla="*/ 163 h 1258"/>
                  <a:gd name="T86" fmla="*/ 670 w 831"/>
                  <a:gd name="T87" fmla="*/ 139 h 1258"/>
                  <a:gd name="T88" fmla="*/ 642 w 831"/>
                  <a:gd name="T89" fmla="*/ 109 h 1258"/>
                  <a:gd name="T90" fmla="*/ 595 w 831"/>
                  <a:gd name="T91" fmla="*/ 60 h 1258"/>
                  <a:gd name="T92" fmla="*/ 517 w 831"/>
                  <a:gd name="T93" fmla="*/ 50 h 1258"/>
                  <a:gd name="T94" fmla="*/ 422 w 831"/>
                  <a:gd name="T95" fmla="*/ 16 h 1258"/>
                  <a:gd name="T96" fmla="*/ 360 w 831"/>
                  <a:gd name="T97" fmla="*/ 0 h 1258"/>
                  <a:gd name="T98" fmla="*/ 304 w 831"/>
                  <a:gd name="T99" fmla="*/ 10 h 1258"/>
                  <a:gd name="T100" fmla="*/ 289 w 831"/>
                  <a:gd name="T101" fmla="*/ 101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1" h="1258">
                    <a:moveTo>
                      <a:pt x="275" y="143"/>
                    </a:moveTo>
                    <a:lnTo>
                      <a:pt x="275" y="143"/>
                    </a:lnTo>
                    <a:lnTo>
                      <a:pt x="257" y="179"/>
                    </a:lnTo>
                    <a:lnTo>
                      <a:pt x="241" y="215"/>
                    </a:lnTo>
                    <a:lnTo>
                      <a:pt x="211" y="288"/>
                    </a:lnTo>
                    <a:lnTo>
                      <a:pt x="211" y="288"/>
                    </a:lnTo>
                    <a:lnTo>
                      <a:pt x="219" y="302"/>
                    </a:lnTo>
                    <a:lnTo>
                      <a:pt x="219" y="302"/>
                    </a:lnTo>
                    <a:lnTo>
                      <a:pt x="229" y="318"/>
                    </a:lnTo>
                    <a:lnTo>
                      <a:pt x="243" y="336"/>
                    </a:lnTo>
                    <a:lnTo>
                      <a:pt x="243" y="336"/>
                    </a:lnTo>
                    <a:lnTo>
                      <a:pt x="257" y="354"/>
                    </a:lnTo>
                    <a:lnTo>
                      <a:pt x="257" y="354"/>
                    </a:lnTo>
                    <a:lnTo>
                      <a:pt x="261" y="360"/>
                    </a:lnTo>
                    <a:lnTo>
                      <a:pt x="263" y="368"/>
                    </a:lnTo>
                    <a:lnTo>
                      <a:pt x="265" y="376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5" y="386"/>
                    </a:lnTo>
                    <a:lnTo>
                      <a:pt x="265" y="386"/>
                    </a:lnTo>
                    <a:lnTo>
                      <a:pt x="269" y="394"/>
                    </a:lnTo>
                    <a:lnTo>
                      <a:pt x="269" y="394"/>
                    </a:lnTo>
                    <a:lnTo>
                      <a:pt x="259" y="398"/>
                    </a:lnTo>
                    <a:lnTo>
                      <a:pt x="259" y="398"/>
                    </a:lnTo>
                    <a:lnTo>
                      <a:pt x="255" y="406"/>
                    </a:lnTo>
                    <a:lnTo>
                      <a:pt x="247" y="412"/>
                    </a:lnTo>
                    <a:lnTo>
                      <a:pt x="247" y="412"/>
                    </a:lnTo>
                    <a:lnTo>
                      <a:pt x="225" y="429"/>
                    </a:lnTo>
                    <a:lnTo>
                      <a:pt x="207" y="445"/>
                    </a:lnTo>
                    <a:lnTo>
                      <a:pt x="193" y="461"/>
                    </a:lnTo>
                    <a:lnTo>
                      <a:pt x="183" y="479"/>
                    </a:lnTo>
                    <a:lnTo>
                      <a:pt x="175" y="497"/>
                    </a:lnTo>
                    <a:lnTo>
                      <a:pt x="173" y="515"/>
                    </a:lnTo>
                    <a:lnTo>
                      <a:pt x="173" y="535"/>
                    </a:lnTo>
                    <a:lnTo>
                      <a:pt x="177" y="555"/>
                    </a:lnTo>
                    <a:lnTo>
                      <a:pt x="177" y="555"/>
                    </a:lnTo>
                    <a:lnTo>
                      <a:pt x="181" y="588"/>
                    </a:lnTo>
                    <a:lnTo>
                      <a:pt x="181" y="602"/>
                    </a:lnTo>
                    <a:lnTo>
                      <a:pt x="181" y="616"/>
                    </a:lnTo>
                    <a:lnTo>
                      <a:pt x="179" y="626"/>
                    </a:lnTo>
                    <a:lnTo>
                      <a:pt x="175" y="638"/>
                    </a:lnTo>
                    <a:lnTo>
                      <a:pt x="171" y="648"/>
                    </a:lnTo>
                    <a:lnTo>
                      <a:pt x="165" y="656"/>
                    </a:lnTo>
                    <a:lnTo>
                      <a:pt x="157" y="664"/>
                    </a:lnTo>
                    <a:lnTo>
                      <a:pt x="149" y="670"/>
                    </a:lnTo>
                    <a:lnTo>
                      <a:pt x="130" y="682"/>
                    </a:lnTo>
                    <a:lnTo>
                      <a:pt x="108" y="692"/>
                    </a:lnTo>
                    <a:lnTo>
                      <a:pt x="80" y="698"/>
                    </a:lnTo>
                    <a:lnTo>
                      <a:pt x="80" y="698"/>
                    </a:lnTo>
                    <a:lnTo>
                      <a:pt x="52" y="706"/>
                    </a:lnTo>
                    <a:lnTo>
                      <a:pt x="52" y="706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10" y="718"/>
                    </a:lnTo>
                    <a:lnTo>
                      <a:pt x="2" y="722"/>
                    </a:lnTo>
                    <a:lnTo>
                      <a:pt x="0" y="728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8" y="751"/>
                    </a:lnTo>
                    <a:lnTo>
                      <a:pt x="18" y="765"/>
                    </a:lnTo>
                    <a:lnTo>
                      <a:pt x="18" y="765"/>
                    </a:lnTo>
                    <a:lnTo>
                      <a:pt x="34" y="787"/>
                    </a:lnTo>
                    <a:lnTo>
                      <a:pt x="54" y="803"/>
                    </a:lnTo>
                    <a:lnTo>
                      <a:pt x="74" y="819"/>
                    </a:lnTo>
                    <a:lnTo>
                      <a:pt x="98" y="831"/>
                    </a:lnTo>
                    <a:lnTo>
                      <a:pt x="120" y="841"/>
                    </a:lnTo>
                    <a:lnTo>
                      <a:pt x="143" y="849"/>
                    </a:lnTo>
                    <a:lnTo>
                      <a:pt x="169" y="857"/>
                    </a:lnTo>
                    <a:lnTo>
                      <a:pt x="193" y="861"/>
                    </a:lnTo>
                    <a:lnTo>
                      <a:pt x="193" y="861"/>
                    </a:lnTo>
                    <a:lnTo>
                      <a:pt x="209" y="865"/>
                    </a:lnTo>
                    <a:lnTo>
                      <a:pt x="221" y="871"/>
                    </a:lnTo>
                    <a:lnTo>
                      <a:pt x="231" y="877"/>
                    </a:lnTo>
                    <a:lnTo>
                      <a:pt x="239" y="883"/>
                    </a:lnTo>
                    <a:lnTo>
                      <a:pt x="243" y="893"/>
                    </a:lnTo>
                    <a:lnTo>
                      <a:pt x="247" y="903"/>
                    </a:lnTo>
                    <a:lnTo>
                      <a:pt x="247" y="915"/>
                    </a:lnTo>
                    <a:lnTo>
                      <a:pt x="247" y="928"/>
                    </a:lnTo>
                    <a:lnTo>
                      <a:pt x="247" y="928"/>
                    </a:lnTo>
                    <a:lnTo>
                      <a:pt x="245" y="946"/>
                    </a:lnTo>
                    <a:lnTo>
                      <a:pt x="247" y="964"/>
                    </a:lnTo>
                    <a:lnTo>
                      <a:pt x="251" y="978"/>
                    </a:lnTo>
                    <a:lnTo>
                      <a:pt x="257" y="990"/>
                    </a:lnTo>
                    <a:lnTo>
                      <a:pt x="267" y="1002"/>
                    </a:lnTo>
                    <a:lnTo>
                      <a:pt x="279" y="1012"/>
                    </a:lnTo>
                    <a:lnTo>
                      <a:pt x="293" y="1020"/>
                    </a:lnTo>
                    <a:lnTo>
                      <a:pt x="310" y="1028"/>
                    </a:lnTo>
                    <a:lnTo>
                      <a:pt x="310" y="1028"/>
                    </a:lnTo>
                    <a:lnTo>
                      <a:pt x="324" y="1036"/>
                    </a:lnTo>
                    <a:lnTo>
                      <a:pt x="338" y="1046"/>
                    </a:lnTo>
                    <a:lnTo>
                      <a:pt x="350" y="1058"/>
                    </a:lnTo>
                    <a:lnTo>
                      <a:pt x="352" y="1064"/>
                    </a:lnTo>
                    <a:lnTo>
                      <a:pt x="354" y="1070"/>
                    </a:lnTo>
                    <a:lnTo>
                      <a:pt x="354" y="1070"/>
                    </a:lnTo>
                    <a:lnTo>
                      <a:pt x="354" y="1084"/>
                    </a:lnTo>
                    <a:lnTo>
                      <a:pt x="356" y="1097"/>
                    </a:lnTo>
                    <a:lnTo>
                      <a:pt x="364" y="1121"/>
                    </a:lnTo>
                    <a:lnTo>
                      <a:pt x="374" y="1143"/>
                    </a:lnTo>
                    <a:lnTo>
                      <a:pt x="388" y="1165"/>
                    </a:lnTo>
                    <a:lnTo>
                      <a:pt x="402" y="1183"/>
                    </a:lnTo>
                    <a:lnTo>
                      <a:pt x="420" y="1203"/>
                    </a:lnTo>
                    <a:lnTo>
                      <a:pt x="454" y="1237"/>
                    </a:lnTo>
                    <a:lnTo>
                      <a:pt x="454" y="1237"/>
                    </a:lnTo>
                    <a:lnTo>
                      <a:pt x="464" y="1247"/>
                    </a:lnTo>
                    <a:lnTo>
                      <a:pt x="473" y="1252"/>
                    </a:lnTo>
                    <a:lnTo>
                      <a:pt x="483" y="1256"/>
                    </a:lnTo>
                    <a:lnTo>
                      <a:pt x="491" y="1258"/>
                    </a:lnTo>
                    <a:lnTo>
                      <a:pt x="491" y="1258"/>
                    </a:lnTo>
                    <a:lnTo>
                      <a:pt x="501" y="1256"/>
                    </a:lnTo>
                    <a:lnTo>
                      <a:pt x="511" y="1252"/>
                    </a:lnTo>
                    <a:lnTo>
                      <a:pt x="521" y="1243"/>
                    </a:lnTo>
                    <a:lnTo>
                      <a:pt x="531" y="1233"/>
                    </a:lnTo>
                    <a:lnTo>
                      <a:pt x="531" y="1233"/>
                    </a:lnTo>
                    <a:lnTo>
                      <a:pt x="553" y="1209"/>
                    </a:lnTo>
                    <a:lnTo>
                      <a:pt x="575" y="1185"/>
                    </a:lnTo>
                    <a:lnTo>
                      <a:pt x="597" y="1163"/>
                    </a:lnTo>
                    <a:lnTo>
                      <a:pt x="623" y="1143"/>
                    </a:lnTo>
                    <a:lnTo>
                      <a:pt x="623" y="1143"/>
                    </a:lnTo>
                    <a:lnTo>
                      <a:pt x="640" y="1127"/>
                    </a:lnTo>
                    <a:lnTo>
                      <a:pt x="648" y="1117"/>
                    </a:lnTo>
                    <a:lnTo>
                      <a:pt x="652" y="1109"/>
                    </a:lnTo>
                    <a:lnTo>
                      <a:pt x="656" y="1099"/>
                    </a:lnTo>
                    <a:lnTo>
                      <a:pt x="656" y="1089"/>
                    </a:lnTo>
                    <a:lnTo>
                      <a:pt x="654" y="1080"/>
                    </a:lnTo>
                    <a:lnTo>
                      <a:pt x="648" y="1068"/>
                    </a:lnTo>
                    <a:lnTo>
                      <a:pt x="648" y="1068"/>
                    </a:lnTo>
                    <a:lnTo>
                      <a:pt x="635" y="1048"/>
                    </a:lnTo>
                    <a:lnTo>
                      <a:pt x="619" y="1030"/>
                    </a:lnTo>
                    <a:lnTo>
                      <a:pt x="601" y="1012"/>
                    </a:lnTo>
                    <a:lnTo>
                      <a:pt x="583" y="1000"/>
                    </a:lnTo>
                    <a:lnTo>
                      <a:pt x="583" y="1000"/>
                    </a:lnTo>
                    <a:lnTo>
                      <a:pt x="565" y="988"/>
                    </a:lnTo>
                    <a:lnTo>
                      <a:pt x="553" y="976"/>
                    </a:lnTo>
                    <a:lnTo>
                      <a:pt x="547" y="970"/>
                    </a:lnTo>
                    <a:lnTo>
                      <a:pt x="543" y="962"/>
                    </a:lnTo>
                    <a:lnTo>
                      <a:pt x="541" y="952"/>
                    </a:lnTo>
                    <a:lnTo>
                      <a:pt x="539" y="942"/>
                    </a:lnTo>
                    <a:lnTo>
                      <a:pt x="539" y="942"/>
                    </a:lnTo>
                    <a:lnTo>
                      <a:pt x="537" y="917"/>
                    </a:lnTo>
                    <a:lnTo>
                      <a:pt x="535" y="905"/>
                    </a:lnTo>
                    <a:lnTo>
                      <a:pt x="529" y="893"/>
                    </a:lnTo>
                    <a:lnTo>
                      <a:pt x="525" y="881"/>
                    </a:lnTo>
                    <a:lnTo>
                      <a:pt x="517" y="871"/>
                    </a:lnTo>
                    <a:lnTo>
                      <a:pt x="507" y="861"/>
                    </a:lnTo>
                    <a:lnTo>
                      <a:pt x="495" y="851"/>
                    </a:lnTo>
                    <a:lnTo>
                      <a:pt x="495" y="851"/>
                    </a:lnTo>
                    <a:lnTo>
                      <a:pt x="487" y="845"/>
                    </a:lnTo>
                    <a:lnTo>
                      <a:pt x="481" y="837"/>
                    </a:lnTo>
                    <a:lnTo>
                      <a:pt x="477" y="829"/>
                    </a:lnTo>
                    <a:lnTo>
                      <a:pt x="475" y="819"/>
                    </a:lnTo>
                    <a:lnTo>
                      <a:pt x="475" y="811"/>
                    </a:lnTo>
                    <a:lnTo>
                      <a:pt x="477" y="801"/>
                    </a:lnTo>
                    <a:lnTo>
                      <a:pt x="481" y="793"/>
                    </a:lnTo>
                    <a:lnTo>
                      <a:pt x="487" y="785"/>
                    </a:lnTo>
                    <a:lnTo>
                      <a:pt x="487" y="785"/>
                    </a:lnTo>
                    <a:lnTo>
                      <a:pt x="511" y="757"/>
                    </a:lnTo>
                    <a:lnTo>
                      <a:pt x="535" y="732"/>
                    </a:lnTo>
                    <a:lnTo>
                      <a:pt x="559" y="704"/>
                    </a:lnTo>
                    <a:lnTo>
                      <a:pt x="583" y="678"/>
                    </a:lnTo>
                    <a:lnTo>
                      <a:pt x="583" y="678"/>
                    </a:lnTo>
                    <a:lnTo>
                      <a:pt x="591" y="666"/>
                    </a:lnTo>
                    <a:lnTo>
                      <a:pt x="599" y="652"/>
                    </a:lnTo>
                    <a:lnTo>
                      <a:pt x="605" y="640"/>
                    </a:lnTo>
                    <a:lnTo>
                      <a:pt x="607" y="634"/>
                    </a:lnTo>
                    <a:lnTo>
                      <a:pt x="607" y="626"/>
                    </a:lnTo>
                    <a:lnTo>
                      <a:pt x="607" y="626"/>
                    </a:lnTo>
                    <a:lnTo>
                      <a:pt x="605" y="612"/>
                    </a:lnTo>
                    <a:lnTo>
                      <a:pt x="607" y="598"/>
                    </a:lnTo>
                    <a:lnTo>
                      <a:pt x="609" y="586"/>
                    </a:lnTo>
                    <a:lnTo>
                      <a:pt x="611" y="573"/>
                    </a:lnTo>
                    <a:lnTo>
                      <a:pt x="615" y="561"/>
                    </a:lnTo>
                    <a:lnTo>
                      <a:pt x="621" y="549"/>
                    </a:lnTo>
                    <a:lnTo>
                      <a:pt x="629" y="539"/>
                    </a:lnTo>
                    <a:lnTo>
                      <a:pt x="635" y="529"/>
                    </a:lnTo>
                    <a:lnTo>
                      <a:pt x="644" y="519"/>
                    </a:lnTo>
                    <a:lnTo>
                      <a:pt x="654" y="511"/>
                    </a:lnTo>
                    <a:lnTo>
                      <a:pt x="664" y="505"/>
                    </a:lnTo>
                    <a:lnTo>
                      <a:pt x="676" y="499"/>
                    </a:lnTo>
                    <a:lnTo>
                      <a:pt x="688" y="493"/>
                    </a:lnTo>
                    <a:lnTo>
                      <a:pt x="700" y="489"/>
                    </a:lnTo>
                    <a:lnTo>
                      <a:pt x="714" y="487"/>
                    </a:lnTo>
                    <a:lnTo>
                      <a:pt x="728" y="487"/>
                    </a:lnTo>
                    <a:lnTo>
                      <a:pt x="728" y="487"/>
                    </a:lnTo>
                    <a:lnTo>
                      <a:pt x="730" y="487"/>
                    </a:lnTo>
                    <a:lnTo>
                      <a:pt x="730" y="487"/>
                    </a:lnTo>
                    <a:lnTo>
                      <a:pt x="740" y="487"/>
                    </a:lnTo>
                    <a:lnTo>
                      <a:pt x="740" y="487"/>
                    </a:lnTo>
                    <a:lnTo>
                      <a:pt x="766" y="485"/>
                    </a:lnTo>
                    <a:lnTo>
                      <a:pt x="778" y="483"/>
                    </a:lnTo>
                    <a:lnTo>
                      <a:pt x="790" y="481"/>
                    </a:lnTo>
                    <a:lnTo>
                      <a:pt x="801" y="475"/>
                    </a:lnTo>
                    <a:lnTo>
                      <a:pt x="811" y="469"/>
                    </a:lnTo>
                    <a:lnTo>
                      <a:pt x="821" y="459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15" y="431"/>
                    </a:lnTo>
                    <a:lnTo>
                      <a:pt x="805" y="419"/>
                    </a:lnTo>
                    <a:lnTo>
                      <a:pt x="798" y="408"/>
                    </a:lnTo>
                    <a:lnTo>
                      <a:pt x="796" y="398"/>
                    </a:lnTo>
                    <a:lnTo>
                      <a:pt x="798" y="390"/>
                    </a:lnTo>
                    <a:lnTo>
                      <a:pt x="803" y="380"/>
                    </a:lnTo>
                    <a:lnTo>
                      <a:pt x="815" y="372"/>
                    </a:lnTo>
                    <a:lnTo>
                      <a:pt x="829" y="364"/>
                    </a:lnTo>
                    <a:lnTo>
                      <a:pt x="829" y="364"/>
                    </a:lnTo>
                    <a:lnTo>
                      <a:pt x="796" y="302"/>
                    </a:lnTo>
                    <a:lnTo>
                      <a:pt x="796" y="302"/>
                    </a:lnTo>
                    <a:lnTo>
                      <a:pt x="776" y="268"/>
                    </a:lnTo>
                    <a:lnTo>
                      <a:pt x="768" y="253"/>
                    </a:lnTo>
                    <a:lnTo>
                      <a:pt x="764" y="237"/>
                    </a:lnTo>
                    <a:lnTo>
                      <a:pt x="764" y="237"/>
                    </a:lnTo>
                    <a:lnTo>
                      <a:pt x="760" y="217"/>
                    </a:lnTo>
                    <a:lnTo>
                      <a:pt x="756" y="201"/>
                    </a:lnTo>
                    <a:lnTo>
                      <a:pt x="750" y="187"/>
                    </a:lnTo>
                    <a:lnTo>
                      <a:pt x="742" y="173"/>
                    </a:lnTo>
                    <a:lnTo>
                      <a:pt x="730" y="163"/>
                    </a:lnTo>
                    <a:lnTo>
                      <a:pt x="716" y="155"/>
                    </a:lnTo>
                    <a:lnTo>
                      <a:pt x="700" y="147"/>
                    </a:lnTo>
                    <a:lnTo>
                      <a:pt x="680" y="143"/>
                    </a:lnTo>
                    <a:lnTo>
                      <a:pt x="680" y="143"/>
                    </a:lnTo>
                    <a:lnTo>
                      <a:pt x="670" y="139"/>
                    </a:lnTo>
                    <a:lnTo>
                      <a:pt x="660" y="135"/>
                    </a:lnTo>
                    <a:lnTo>
                      <a:pt x="652" y="129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2" y="109"/>
                    </a:lnTo>
                    <a:lnTo>
                      <a:pt x="638" y="99"/>
                    </a:lnTo>
                    <a:lnTo>
                      <a:pt x="633" y="89"/>
                    </a:lnTo>
                    <a:lnTo>
                      <a:pt x="627" y="82"/>
                    </a:lnTo>
                    <a:lnTo>
                      <a:pt x="611" y="70"/>
                    </a:lnTo>
                    <a:lnTo>
                      <a:pt x="595" y="60"/>
                    </a:lnTo>
                    <a:lnTo>
                      <a:pt x="577" y="54"/>
                    </a:lnTo>
                    <a:lnTo>
                      <a:pt x="557" y="52"/>
                    </a:lnTo>
                    <a:lnTo>
                      <a:pt x="537" y="50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491" y="48"/>
                    </a:lnTo>
                    <a:lnTo>
                      <a:pt x="468" y="42"/>
                    </a:lnTo>
                    <a:lnTo>
                      <a:pt x="446" y="30"/>
                    </a:lnTo>
                    <a:lnTo>
                      <a:pt x="422" y="16"/>
                    </a:lnTo>
                    <a:lnTo>
                      <a:pt x="422" y="16"/>
                    </a:lnTo>
                    <a:lnTo>
                      <a:pt x="410" y="8"/>
                    </a:lnTo>
                    <a:lnTo>
                      <a:pt x="394" y="4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4" y="2"/>
                    </a:lnTo>
                    <a:lnTo>
                      <a:pt x="310" y="4"/>
                    </a:lnTo>
                    <a:lnTo>
                      <a:pt x="310" y="4"/>
                    </a:lnTo>
                    <a:lnTo>
                      <a:pt x="306" y="6"/>
                    </a:lnTo>
                    <a:lnTo>
                      <a:pt x="304" y="10"/>
                    </a:lnTo>
                    <a:lnTo>
                      <a:pt x="301" y="20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1" y="78"/>
                    </a:lnTo>
                    <a:lnTo>
                      <a:pt x="289" y="101"/>
                    </a:lnTo>
                    <a:lnTo>
                      <a:pt x="283" y="125"/>
                    </a:lnTo>
                    <a:lnTo>
                      <a:pt x="275" y="143"/>
                    </a:lnTo>
                    <a:lnTo>
                      <a:pt x="27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9" name="Owal 48">
                <a:extLst>
                  <a:ext uri="{FF2B5EF4-FFF2-40B4-BE49-F238E27FC236}">
                    <a16:creationId xmlns:a16="http://schemas.microsoft.com/office/drawing/2014/main" id="{A71D1DE9-DEB0-45C2-8A2F-0F51D6B569E5}"/>
                  </a:ext>
                </a:extLst>
              </p:cNvPr>
              <p:cNvSpPr/>
              <p:nvPr/>
            </p:nvSpPr>
            <p:spPr>
              <a:xfrm>
                <a:off x="2801986" y="456000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Owal 49">
                <a:extLst>
                  <a:ext uri="{FF2B5EF4-FFF2-40B4-BE49-F238E27FC236}">
                    <a16:creationId xmlns:a16="http://schemas.microsoft.com/office/drawing/2014/main" id="{4FCB0D81-9259-4AAA-9F0B-4D90FEF640D3}"/>
                  </a:ext>
                </a:extLst>
              </p:cNvPr>
              <p:cNvSpPr/>
              <p:nvPr/>
            </p:nvSpPr>
            <p:spPr>
              <a:xfrm>
                <a:off x="2754414" y="4771542"/>
                <a:ext cx="320360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3B265713-A811-491D-AE09-258D87ED5607}"/>
                </a:ext>
              </a:extLst>
            </p:cNvPr>
            <p:cNvGrpSpPr/>
            <p:nvPr/>
          </p:nvGrpSpPr>
          <p:grpSpPr>
            <a:xfrm>
              <a:off x="5641241" y="3430232"/>
              <a:ext cx="1687421" cy="1968250"/>
              <a:chOff x="3078194" y="3309587"/>
              <a:chExt cx="1921210" cy="2240948"/>
            </a:xfrm>
            <a:solidFill>
              <a:srgbClr val="C4E99B"/>
            </a:solidFill>
          </p:grpSpPr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F4A2F504-25AF-4861-B19F-B0C1A1CB3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72" y="3309587"/>
                <a:ext cx="1074732" cy="1355658"/>
              </a:xfrm>
              <a:custGeom>
                <a:avLst/>
                <a:gdLst>
                  <a:gd name="T0" fmla="*/ 117 w 1163"/>
                  <a:gd name="T1" fmla="*/ 1063 h 1467"/>
                  <a:gd name="T2" fmla="*/ 169 w 1163"/>
                  <a:gd name="T3" fmla="*/ 1091 h 1467"/>
                  <a:gd name="T4" fmla="*/ 213 w 1163"/>
                  <a:gd name="T5" fmla="*/ 1077 h 1467"/>
                  <a:gd name="T6" fmla="*/ 231 w 1163"/>
                  <a:gd name="T7" fmla="*/ 1077 h 1467"/>
                  <a:gd name="T8" fmla="*/ 268 w 1163"/>
                  <a:gd name="T9" fmla="*/ 1093 h 1467"/>
                  <a:gd name="T10" fmla="*/ 284 w 1163"/>
                  <a:gd name="T11" fmla="*/ 1121 h 1467"/>
                  <a:gd name="T12" fmla="*/ 296 w 1163"/>
                  <a:gd name="T13" fmla="*/ 1177 h 1467"/>
                  <a:gd name="T14" fmla="*/ 320 w 1163"/>
                  <a:gd name="T15" fmla="*/ 1204 h 1467"/>
                  <a:gd name="T16" fmla="*/ 386 w 1163"/>
                  <a:gd name="T17" fmla="*/ 1226 h 1467"/>
                  <a:gd name="T18" fmla="*/ 445 w 1163"/>
                  <a:gd name="T19" fmla="*/ 1262 h 1467"/>
                  <a:gd name="T20" fmla="*/ 457 w 1163"/>
                  <a:gd name="T21" fmla="*/ 1310 h 1467"/>
                  <a:gd name="T22" fmla="*/ 437 w 1163"/>
                  <a:gd name="T23" fmla="*/ 1342 h 1467"/>
                  <a:gd name="T24" fmla="*/ 386 w 1163"/>
                  <a:gd name="T25" fmla="*/ 1373 h 1467"/>
                  <a:gd name="T26" fmla="*/ 372 w 1163"/>
                  <a:gd name="T27" fmla="*/ 1411 h 1467"/>
                  <a:gd name="T28" fmla="*/ 461 w 1163"/>
                  <a:gd name="T29" fmla="*/ 1433 h 1467"/>
                  <a:gd name="T30" fmla="*/ 612 w 1163"/>
                  <a:gd name="T31" fmla="*/ 1455 h 1467"/>
                  <a:gd name="T32" fmla="*/ 670 w 1163"/>
                  <a:gd name="T33" fmla="*/ 1443 h 1467"/>
                  <a:gd name="T34" fmla="*/ 710 w 1163"/>
                  <a:gd name="T35" fmla="*/ 1407 h 1467"/>
                  <a:gd name="T36" fmla="*/ 791 w 1163"/>
                  <a:gd name="T37" fmla="*/ 1399 h 1467"/>
                  <a:gd name="T38" fmla="*/ 869 w 1163"/>
                  <a:gd name="T39" fmla="*/ 1433 h 1467"/>
                  <a:gd name="T40" fmla="*/ 911 w 1163"/>
                  <a:gd name="T41" fmla="*/ 1467 h 1467"/>
                  <a:gd name="T42" fmla="*/ 944 w 1163"/>
                  <a:gd name="T43" fmla="*/ 1441 h 1467"/>
                  <a:gd name="T44" fmla="*/ 1074 w 1163"/>
                  <a:gd name="T45" fmla="*/ 1338 h 1467"/>
                  <a:gd name="T46" fmla="*/ 1129 w 1163"/>
                  <a:gd name="T47" fmla="*/ 1296 h 1467"/>
                  <a:gd name="T48" fmla="*/ 1161 w 1163"/>
                  <a:gd name="T49" fmla="*/ 1222 h 1467"/>
                  <a:gd name="T50" fmla="*/ 1129 w 1163"/>
                  <a:gd name="T51" fmla="*/ 1113 h 1467"/>
                  <a:gd name="T52" fmla="*/ 1105 w 1163"/>
                  <a:gd name="T53" fmla="*/ 1065 h 1467"/>
                  <a:gd name="T54" fmla="*/ 1127 w 1163"/>
                  <a:gd name="T55" fmla="*/ 1027 h 1467"/>
                  <a:gd name="T56" fmla="*/ 1129 w 1163"/>
                  <a:gd name="T57" fmla="*/ 988 h 1467"/>
                  <a:gd name="T58" fmla="*/ 1068 w 1163"/>
                  <a:gd name="T59" fmla="*/ 898 h 1467"/>
                  <a:gd name="T60" fmla="*/ 934 w 1163"/>
                  <a:gd name="T61" fmla="*/ 681 h 1467"/>
                  <a:gd name="T62" fmla="*/ 918 w 1163"/>
                  <a:gd name="T63" fmla="*/ 606 h 1467"/>
                  <a:gd name="T64" fmla="*/ 895 w 1163"/>
                  <a:gd name="T65" fmla="*/ 513 h 1467"/>
                  <a:gd name="T66" fmla="*/ 863 w 1163"/>
                  <a:gd name="T67" fmla="*/ 483 h 1467"/>
                  <a:gd name="T68" fmla="*/ 869 w 1163"/>
                  <a:gd name="T69" fmla="*/ 389 h 1467"/>
                  <a:gd name="T70" fmla="*/ 887 w 1163"/>
                  <a:gd name="T71" fmla="*/ 292 h 1467"/>
                  <a:gd name="T72" fmla="*/ 879 w 1163"/>
                  <a:gd name="T73" fmla="*/ 155 h 1467"/>
                  <a:gd name="T74" fmla="*/ 861 w 1163"/>
                  <a:gd name="T75" fmla="*/ 85 h 1467"/>
                  <a:gd name="T76" fmla="*/ 789 w 1163"/>
                  <a:gd name="T77" fmla="*/ 47 h 1467"/>
                  <a:gd name="T78" fmla="*/ 680 w 1163"/>
                  <a:gd name="T79" fmla="*/ 2 h 1467"/>
                  <a:gd name="T80" fmla="*/ 636 w 1163"/>
                  <a:gd name="T81" fmla="*/ 10 h 1467"/>
                  <a:gd name="T82" fmla="*/ 588 w 1163"/>
                  <a:gd name="T83" fmla="*/ 69 h 1467"/>
                  <a:gd name="T84" fmla="*/ 533 w 1163"/>
                  <a:gd name="T85" fmla="*/ 129 h 1467"/>
                  <a:gd name="T86" fmla="*/ 485 w 1163"/>
                  <a:gd name="T87" fmla="*/ 129 h 1467"/>
                  <a:gd name="T88" fmla="*/ 435 w 1163"/>
                  <a:gd name="T89" fmla="*/ 117 h 1467"/>
                  <a:gd name="T90" fmla="*/ 410 w 1163"/>
                  <a:gd name="T91" fmla="*/ 155 h 1467"/>
                  <a:gd name="T92" fmla="*/ 266 w 1163"/>
                  <a:gd name="T93" fmla="*/ 182 h 1467"/>
                  <a:gd name="T94" fmla="*/ 107 w 1163"/>
                  <a:gd name="T95" fmla="*/ 322 h 1467"/>
                  <a:gd name="T96" fmla="*/ 99 w 1163"/>
                  <a:gd name="T97" fmla="*/ 359 h 1467"/>
                  <a:gd name="T98" fmla="*/ 80 w 1163"/>
                  <a:gd name="T99" fmla="*/ 457 h 1467"/>
                  <a:gd name="T100" fmla="*/ 34 w 1163"/>
                  <a:gd name="T101" fmla="*/ 489 h 1467"/>
                  <a:gd name="T102" fmla="*/ 0 w 1163"/>
                  <a:gd name="T103" fmla="*/ 509 h 1467"/>
                  <a:gd name="T104" fmla="*/ 58 w 1163"/>
                  <a:gd name="T105" fmla="*/ 578 h 1467"/>
                  <a:gd name="T106" fmla="*/ 93 w 1163"/>
                  <a:gd name="T107" fmla="*/ 721 h 1467"/>
                  <a:gd name="T108" fmla="*/ 85 w 1163"/>
                  <a:gd name="T109" fmla="*/ 785 h 1467"/>
                  <a:gd name="T110" fmla="*/ 76 w 1163"/>
                  <a:gd name="T111" fmla="*/ 938 h 1467"/>
                  <a:gd name="T112" fmla="*/ 101 w 1163"/>
                  <a:gd name="T113" fmla="*/ 1012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3" h="1467">
                    <a:moveTo>
                      <a:pt x="101" y="1012"/>
                    </a:moveTo>
                    <a:lnTo>
                      <a:pt x="101" y="1012"/>
                    </a:lnTo>
                    <a:lnTo>
                      <a:pt x="109" y="1037"/>
                    </a:lnTo>
                    <a:lnTo>
                      <a:pt x="117" y="1063"/>
                    </a:lnTo>
                    <a:lnTo>
                      <a:pt x="117" y="1063"/>
                    </a:lnTo>
                    <a:lnTo>
                      <a:pt x="123" y="1083"/>
                    </a:lnTo>
                    <a:lnTo>
                      <a:pt x="127" y="1103"/>
                    </a:lnTo>
                    <a:lnTo>
                      <a:pt x="127" y="1103"/>
                    </a:lnTo>
                    <a:lnTo>
                      <a:pt x="149" y="1097"/>
                    </a:lnTo>
                    <a:lnTo>
                      <a:pt x="169" y="1091"/>
                    </a:lnTo>
                    <a:lnTo>
                      <a:pt x="169" y="1091"/>
                    </a:lnTo>
                    <a:lnTo>
                      <a:pt x="189" y="1085"/>
                    </a:lnTo>
                    <a:lnTo>
                      <a:pt x="205" y="1079"/>
                    </a:lnTo>
                    <a:lnTo>
                      <a:pt x="205" y="1079"/>
                    </a:lnTo>
                    <a:lnTo>
                      <a:pt x="213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31" y="1077"/>
                    </a:lnTo>
                    <a:lnTo>
                      <a:pt x="241" y="1081"/>
                    </a:lnTo>
                    <a:lnTo>
                      <a:pt x="252" y="1087"/>
                    </a:lnTo>
                    <a:lnTo>
                      <a:pt x="260" y="1093"/>
                    </a:lnTo>
                    <a:lnTo>
                      <a:pt x="260" y="1093"/>
                    </a:lnTo>
                    <a:lnTo>
                      <a:pt x="268" y="1093"/>
                    </a:lnTo>
                    <a:lnTo>
                      <a:pt x="268" y="1093"/>
                    </a:lnTo>
                    <a:lnTo>
                      <a:pt x="270" y="1101"/>
                    </a:lnTo>
                    <a:lnTo>
                      <a:pt x="270" y="1101"/>
                    </a:lnTo>
                    <a:lnTo>
                      <a:pt x="278" y="1111"/>
                    </a:lnTo>
                    <a:lnTo>
                      <a:pt x="284" y="1121"/>
                    </a:lnTo>
                    <a:lnTo>
                      <a:pt x="288" y="113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6" y="1177"/>
                    </a:lnTo>
                    <a:lnTo>
                      <a:pt x="298" y="1190"/>
                    </a:lnTo>
                    <a:lnTo>
                      <a:pt x="302" y="1198"/>
                    </a:lnTo>
                    <a:lnTo>
                      <a:pt x="302" y="1198"/>
                    </a:lnTo>
                    <a:lnTo>
                      <a:pt x="308" y="1200"/>
                    </a:lnTo>
                    <a:lnTo>
                      <a:pt x="320" y="1204"/>
                    </a:lnTo>
                    <a:lnTo>
                      <a:pt x="350" y="1212"/>
                    </a:lnTo>
                    <a:lnTo>
                      <a:pt x="354" y="1214"/>
                    </a:lnTo>
                    <a:lnTo>
                      <a:pt x="354" y="1214"/>
                    </a:lnTo>
                    <a:lnTo>
                      <a:pt x="370" y="1218"/>
                    </a:lnTo>
                    <a:lnTo>
                      <a:pt x="386" y="1226"/>
                    </a:lnTo>
                    <a:lnTo>
                      <a:pt x="416" y="1242"/>
                    </a:lnTo>
                    <a:lnTo>
                      <a:pt x="416" y="1242"/>
                    </a:lnTo>
                    <a:lnTo>
                      <a:pt x="435" y="1254"/>
                    </a:lnTo>
                    <a:lnTo>
                      <a:pt x="435" y="1254"/>
                    </a:lnTo>
                    <a:lnTo>
                      <a:pt x="445" y="1262"/>
                    </a:lnTo>
                    <a:lnTo>
                      <a:pt x="451" y="1270"/>
                    </a:lnTo>
                    <a:lnTo>
                      <a:pt x="457" y="1282"/>
                    </a:lnTo>
                    <a:lnTo>
                      <a:pt x="457" y="1294"/>
                    </a:lnTo>
                    <a:lnTo>
                      <a:pt x="457" y="1310"/>
                    </a:lnTo>
                    <a:lnTo>
                      <a:pt x="457" y="1310"/>
                    </a:lnTo>
                    <a:lnTo>
                      <a:pt x="455" y="1320"/>
                    </a:lnTo>
                    <a:lnTo>
                      <a:pt x="451" y="1328"/>
                    </a:lnTo>
                    <a:lnTo>
                      <a:pt x="445" y="1336"/>
                    </a:lnTo>
                    <a:lnTo>
                      <a:pt x="437" y="1342"/>
                    </a:lnTo>
                    <a:lnTo>
                      <a:pt x="437" y="1342"/>
                    </a:lnTo>
                    <a:lnTo>
                      <a:pt x="416" y="1355"/>
                    </a:lnTo>
                    <a:lnTo>
                      <a:pt x="416" y="1355"/>
                    </a:lnTo>
                    <a:lnTo>
                      <a:pt x="398" y="1365"/>
                    </a:lnTo>
                    <a:lnTo>
                      <a:pt x="392" y="1369"/>
                    </a:lnTo>
                    <a:lnTo>
                      <a:pt x="386" y="1373"/>
                    </a:lnTo>
                    <a:lnTo>
                      <a:pt x="386" y="1373"/>
                    </a:lnTo>
                    <a:lnTo>
                      <a:pt x="382" y="1383"/>
                    </a:lnTo>
                    <a:lnTo>
                      <a:pt x="376" y="1391"/>
                    </a:lnTo>
                    <a:lnTo>
                      <a:pt x="374" y="1401"/>
                    </a:lnTo>
                    <a:lnTo>
                      <a:pt x="372" y="1411"/>
                    </a:lnTo>
                    <a:lnTo>
                      <a:pt x="372" y="1411"/>
                    </a:lnTo>
                    <a:lnTo>
                      <a:pt x="380" y="1417"/>
                    </a:lnTo>
                    <a:lnTo>
                      <a:pt x="386" y="1419"/>
                    </a:lnTo>
                    <a:lnTo>
                      <a:pt x="386" y="1419"/>
                    </a:lnTo>
                    <a:lnTo>
                      <a:pt x="461" y="1433"/>
                    </a:lnTo>
                    <a:lnTo>
                      <a:pt x="535" y="1445"/>
                    </a:lnTo>
                    <a:lnTo>
                      <a:pt x="535" y="1445"/>
                    </a:lnTo>
                    <a:lnTo>
                      <a:pt x="596" y="1453"/>
                    </a:lnTo>
                    <a:lnTo>
                      <a:pt x="596" y="1453"/>
                    </a:lnTo>
                    <a:lnTo>
                      <a:pt x="612" y="1455"/>
                    </a:lnTo>
                    <a:lnTo>
                      <a:pt x="630" y="1457"/>
                    </a:lnTo>
                    <a:lnTo>
                      <a:pt x="630" y="1457"/>
                    </a:lnTo>
                    <a:lnTo>
                      <a:pt x="644" y="1455"/>
                    </a:lnTo>
                    <a:lnTo>
                      <a:pt x="658" y="1451"/>
                    </a:lnTo>
                    <a:lnTo>
                      <a:pt x="670" y="1443"/>
                    </a:lnTo>
                    <a:lnTo>
                      <a:pt x="682" y="1429"/>
                    </a:lnTo>
                    <a:lnTo>
                      <a:pt x="682" y="1429"/>
                    </a:lnTo>
                    <a:lnTo>
                      <a:pt x="690" y="1419"/>
                    </a:lnTo>
                    <a:lnTo>
                      <a:pt x="700" y="1413"/>
                    </a:lnTo>
                    <a:lnTo>
                      <a:pt x="710" y="1407"/>
                    </a:lnTo>
                    <a:lnTo>
                      <a:pt x="722" y="1403"/>
                    </a:lnTo>
                    <a:lnTo>
                      <a:pt x="744" y="1397"/>
                    </a:lnTo>
                    <a:lnTo>
                      <a:pt x="765" y="1397"/>
                    </a:lnTo>
                    <a:lnTo>
                      <a:pt x="765" y="1397"/>
                    </a:lnTo>
                    <a:lnTo>
                      <a:pt x="791" y="1399"/>
                    </a:lnTo>
                    <a:lnTo>
                      <a:pt x="813" y="1403"/>
                    </a:lnTo>
                    <a:lnTo>
                      <a:pt x="813" y="1403"/>
                    </a:lnTo>
                    <a:lnTo>
                      <a:pt x="833" y="1411"/>
                    </a:lnTo>
                    <a:lnTo>
                      <a:pt x="851" y="1421"/>
                    </a:lnTo>
                    <a:lnTo>
                      <a:pt x="869" y="1433"/>
                    </a:lnTo>
                    <a:lnTo>
                      <a:pt x="885" y="1445"/>
                    </a:lnTo>
                    <a:lnTo>
                      <a:pt x="885" y="1445"/>
                    </a:lnTo>
                    <a:lnTo>
                      <a:pt x="907" y="1463"/>
                    </a:lnTo>
                    <a:lnTo>
                      <a:pt x="907" y="1463"/>
                    </a:lnTo>
                    <a:lnTo>
                      <a:pt x="911" y="1467"/>
                    </a:lnTo>
                    <a:lnTo>
                      <a:pt x="911" y="1467"/>
                    </a:lnTo>
                    <a:lnTo>
                      <a:pt x="918" y="1463"/>
                    </a:lnTo>
                    <a:lnTo>
                      <a:pt x="926" y="1459"/>
                    </a:lnTo>
                    <a:lnTo>
                      <a:pt x="934" y="1451"/>
                    </a:lnTo>
                    <a:lnTo>
                      <a:pt x="944" y="1441"/>
                    </a:lnTo>
                    <a:lnTo>
                      <a:pt x="944" y="1441"/>
                    </a:lnTo>
                    <a:lnTo>
                      <a:pt x="958" y="1427"/>
                    </a:lnTo>
                    <a:lnTo>
                      <a:pt x="974" y="1413"/>
                    </a:lnTo>
                    <a:lnTo>
                      <a:pt x="1006" y="1387"/>
                    </a:lnTo>
                    <a:lnTo>
                      <a:pt x="1074" y="1338"/>
                    </a:lnTo>
                    <a:lnTo>
                      <a:pt x="1074" y="1338"/>
                    </a:lnTo>
                    <a:lnTo>
                      <a:pt x="1089" y="1326"/>
                    </a:lnTo>
                    <a:lnTo>
                      <a:pt x="1107" y="1314"/>
                    </a:lnTo>
                    <a:lnTo>
                      <a:pt x="1121" y="1302"/>
                    </a:lnTo>
                    <a:lnTo>
                      <a:pt x="1129" y="1296"/>
                    </a:lnTo>
                    <a:lnTo>
                      <a:pt x="1133" y="1288"/>
                    </a:lnTo>
                    <a:lnTo>
                      <a:pt x="1133" y="1288"/>
                    </a:lnTo>
                    <a:lnTo>
                      <a:pt x="1147" y="1266"/>
                    </a:lnTo>
                    <a:lnTo>
                      <a:pt x="1155" y="1244"/>
                    </a:lnTo>
                    <a:lnTo>
                      <a:pt x="1161" y="1222"/>
                    </a:lnTo>
                    <a:lnTo>
                      <a:pt x="1163" y="1200"/>
                    </a:lnTo>
                    <a:lnTo>
                      <a:pt x="1161" y="1179"/>
                    </a:lnTo>
                    <a:lnTo>
                      <a:pt x="1155" y="1157"/>
                    </a:lnTo>
                    <a:lnTo>
                      <a:pt x="1145" y="1135"/>
                    </a:lnTo>
                    <a:lnTo>
                      <a:pt x="1129" y="1113"/>
                    </a:lnTo>
                    <a:lnTo>
                      <a:pt x="1129" y="1113"/>
                    </a:lnTo>
                    <a:lnTo>
                      <a:pt x="1115" y="1095"/>
                    </a:lnTo>
                    <a:lnTo>
                      <a:pt x="1111" y="1085"/>
                    </a:lnTo>
                    <a:lnTo>
                      <a:pt x="1107" y="1075"/>
                    </a:lnTo>
                    <a:lnTo>
                      <a:pt x="1105" y="1065"/>
                    </a:lnTo>
                    <a:lnTo>
                      <a:pt x="1107" y="1055"/>
                    </a:lnTo>
                    <a:lnTo>
                      <a:pt x="1111" y="1045"/>
                    </a:lnTo>
                    <a:lnTo>
                      <a:pt x="1119" y="1035"/>
                    </a:lnTo>
                    <a:lnTo>
                      <a:pt x="1119" y="1035"/>
                    </a:lnTo>
                    <a:lnTo>
                      <a:pt x="1127" y="1027"/>
                    </a:lnTo>
                    <a:lnTo>
                      <a:pt x="1131" y="1019"/>
                    </a:lnTo>
                    <a:lnTo>
                      <a:pt x="1133" y="1012"/>
                    </a:lnTo>
                    <a:lnTo>
                      <a:pt x="1133" y="1002"/>
                    </a:lnTo>
                    <a:lnTo>
                      <a:pt x="1131" y="996"/>
                    </a:lnTo>
                    <a:lnTo>
                      <a:pt x="1129" y="988"/>
                    </a:lnTo>
                    <a:lnTo>
                      <a:pt x="1119" y="972"/>
                    </a:lnTo>
                    <a:lnTo>
                      <a:pt x="1119" y="972"/>
                    </a:lnTo>
                    <a:lnTo>
                      <a:pt x="1093" y="934"/>
                    </a:lnTo>
                    <a:lnTo>
                      <a:pt x="1068" y="898"/>
                    </a:lnTo>
                    <a:lnTo>
                      <a:pt x="1068" y="898"/>
                    </a:lnTo>
                    <a:lnTo>
                      <a:pt x="1008" y="807"/>
                    </a:lnTo>
                    <a:lnTo>
                      <a:pt x="950" y="713"/>
                    </a:lnTo>
                    <a:lnTo>
                      <a:pt x="950" y="713"/>
                    </a:lnTo>
                    <a:lnTo>
                      <a:pt x="942" y="697"/>
                    </a:lnTo>
                    <a:lnTo>
                      <a:pt x="934" y="681"/>
                    </a:lnTo>
                    <a:lnTo>
                      <a:pt x="928" y="666"/>
                    </a:lnTo>
                    <a:lnTo>
                      <a:pt x="924" y="650"/>
                    </a:lnTo>
                    <a:lnTo>
                      <a:pt x="924" y="650"/>
                    </a:lnTo>
                    <a:lnTo>
                      <a:pt x="920" y="628"/>
                    </a:lnTo>
                    <a:lnTo>
                      <a:pt x="918" y="606"/>
                    </a:lnTo>
                    <a:lnTo>
                      <a:pt x="916" y="584"/>
                    </a:lnTo>
                    <a:lnTo>
                      <a:pt x="913" y="562"/>
                    </a:lnTo>
                    <a:lnTo>
                      <a:pt x="909" y="542"/>
                    </a:lnTo>
                    <a:lnTo>
                      <a:pt x="901" y="522"/>
                    </a:lnTo>
                    <a:lnTo>
                      <a:pt x="895" y="513"/>
                    </a:lnTo>
                    <a:lnTo>
                      <a:pt x="887" y="505"/>
                    </a:lnTo>
                    <a:lnTo>
                      <a:pt x="879" y="497"/>
                    </a:lnTo>
                    <a:lnTo>
                      <a:pt x="869" y="489"/>
                    </a:lnTo>
                    <a:lnTo>
                      <a:pt x="869" y="489"/>
                    </a:lnTo>
                    <a:lnTo>
                      <a:pt x="863" y="483"/>
                    </a:lnTo>
                    <a:lnTo>
                      <a:pt x="861" y="475"/>
                    </a:lnTo>
                    <a:lnTo>
                      <a:pt x="859" y="465"/>
                    </a:lnTo>
                    <a:lnTo>
                      <a:pt x="859" y="457"/>
                    </a:lnTo>
                    <a:lnTo>
                      <a:pt x="859" y="457"/>
                    </a:lnTo>
                    <a:lnTo>
                      <a:pt x="869" y="389"/>
                    </a:lnTo>
                    <a:lnTo>
                      <a:pt x="879" y="324"/>
                    </a:lnTo>
                    <a:lnTo>
                      <a:pt x="879" y="324"/>
                    </a:lnTo>
                    <a:lnTo>
                      <a:pt x="883" y="308"/>
                    </a:lnTo>
                    <a:lnTo>
                      <a:pt x="885" y="300"/>
                    </a:lnTo>
                    <a:lnTo>
                      <a:pt x="887" y="292"/>
                    </a:lnTo>
                    <a:lnTo>
                      <a:pt x="887" y="292"/>
                    </a:lnTo>
                    <a:lnTo>
                      <a:pt x="881" y="222"/>
                    </a:lnTo>
                    <a:lnTo>
                      <a:pt x="879" y="188"/>
                    </a:lnTo>
                    <a:lnTo>
                      <a:pt x="879" y="155"/>
                    </a:lnTo>
                    <a:lnTo>
                      <a:pt x="879" y="155"/>
                    </a:lnTo>
                    <a:lnTo>
                      <a:pt x="879" y="127"/>
                    </a:lnTo>
                    <a:lnTo>
                      <a:pt x="877" y="115"/>
                    </a:lnTo>
                    <a:lnTo>
                      <a:pt x="875" y="105"/>
                    </a:lnTo>
                    <a:lnTo>
                      <a:pt x="869" y="93"/>
                    </a:lnTo>
                    <a:lnTo>
                      <a:pt x="861" y="85"/>
                    </a:lnTo>
                    <a:lnTo>
                      <a:pt x="851" y="77"/>
                    </a:lnTo>
                    <a:lnTo>
                      <a:pt x="837" y="69"/>
                    </a:lnTo>
                    <a:lnTo>
                      <a:pt x="837" y="69"/>
                    </a:lnTo>
                    <a:lnTo>
                      <a:pt x="813" y="59"/>
                    </a:lnTo>
                    <a:lnTo>
                      <a:pt x="789" y="47"/>
                    </a:lnTo>
                    <a:lnTo>
                      <a:pt x="740" y="23"/>
                    </a:lnTo>
                    <a:lnTo>
                      <a:pt x="740" y="23"/>
                    </a:lnTo>
                    <a:lnTo>
                      <a:pt x="716" y="14"/>
                    </a:lnTo>
                    <a:lnTo>
                      <a:pt x="696" y="6"/>
                    </a:lnTo>
                    <a:lnTo>
                      <a:pt x="680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56" y="2"/>
                    </a:lnTo>
                    <a:lnTo>
                      <a:pt x="646" y="4"/>
                    </a:lnTo>
                    <a:lnTo>
                      <a:pt x="636" y="10"/>
                    </a:lnTo>
                    <a:lnTo>
                      <a:pt x="628" y="16"/>
                    </a:lnTo>
                    <a:lnTo>
                      <a:pt x="620" y="25"/>
                    </a:lnTo>
                    <a:lnTo>
                      <a:pt x="610" y="37"/>
                    </a:lnTo>
                    <a:lnTo>
                      <a:pt x="588" y="69"/>
                    </a:lnTo>
                    <a:lnTo>
                      <a:pt x="588" y="69"/>
                    </a:lnTo>
                    <a:lnTo>
                      <a:pt x="569" y="97"/>
                    </a:lnTo>
                    <a:lnTo>
                      <a:pt x="561" y="109"/>
                    </a:lnTo>
                    <a:lnTo>
                      <a:pt x="551" y="117"/>
                    </a:lnTo>
                    <a:lnTo>
                      <a:pt x="543" y="125"/>
                    </a:lnTo>
                    <a:lnTo>
                      <a:pt x="533" y="129"/>
                    </a:lnTo>
                    <a:lnTo>
                      <a:pt x="523" y="133"/>
                    </a:lnTo>
                    <a:lnTo>
                      <a:pt x="513" y="133"/>
                    </a:lnTo>
                    <a:lnTo>
                      <a:pt x="513" y="133"/>
                    </a:lnTo>
                    <a:lnTo>
                      <a:pt x="501" y="133"/>
                    </a:lnTo>
                    <a:lnTo>
                      <a:pt x="485" y="129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35" y="117"/>
                    </a:lnTo>
                    <a:lnTo>
                      <a:pt x="435" y="117"/>
                    </a:lnTo>
                    <a:lnTo>
                      <a:pt x="423" y="141"/>
                    </a:lnTo>
                    <a:lnTo>
                      <a:pt x="417" y="151"/>
                    </a:lnTo>
                    <a:lnTo>
                      <a:pt x="414" y="153"/>
                    </a:lnTo>
                    <a:lnTo>
                      <a:pt x="410" y="155"/>
                    </a:lnTo>
                    <a:lnTo>
                      <a:pt x="410" y="155"/>
                    </a:lnTo>
                    <a:lnTo>
                      <a:pt x="374" y="163"/>
                    </a:lnTo>
                    <a:lnTo>
                      <a:pt x="338" y="171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1" y="342"/>
                    </a:lnTo>
                    <a:lnTo>
                      <a:pt x="99" y="349"/>
                    </a:lnTo>
                    <a:lnTo>
                      <a:pt x="99" y="359"/>
                    </a:lnTo>
                    <a:lnTo>
                      <a:pt x="99" y="359"/>
                    </a:lnTo>
                    <a:lnTo>
                      <a:pt x="101" y="385"/>
                    </a:lnTo>
                    <a:lnTo>
                      <a:pt x="99" y="409"/>
                    </a:lnTo>
                    <a:lnTo>
                      <a:pt x="93" y="429"/>
                    </a:lnTo>
                    <a:lnTo>
                      <a:pt x="85" y="449"/>
                    </a:lnTo>
                    <a:lnTo>
                      <a:pt x="80" y="457"/>
                    </a:lnTo>
                    <a:lnTo>
                      <a:pt x="72" y="465"/>
                    </a:lnTo>
                    <a:lnTo>
                      <a:pt x="66" y="471"/>
                    </a:lnTo>
                    <a:lnTo>
                      <a:pt x="56" y="477"/>
                    </a:lnTo>
                    <a:lnTo>
                      <a:pt x="46" y="483"/>
                    </a:lnTo>
                    <a:lnTo>
                      <a:pt x="34" y="489"/>
                    </a:lnTo>
                    <a:lnTo>
                      <a:pt x="8" y="495"/>
                    </a:lnTo>
                    <a:lnTo>
                      <a:pt x="8" y="495"/>
                    </a:lnTo>
                    <a:lnTo>
                      <a:pt x="6" y="499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4" y="518"/>
                    </a:lnTo>
                    <a:lnTo>
                      <a:pt x="24" y="528"/>
                    </a:lnTo>
                    <a:lnTo>
                      <a:pt x="34" y="540"/>
                    </a:lnTo>
                    <a:lnTo>
                      <a:pt x="44" y="552"/>
                    </a:lnTo>
                    <a:lnTo>
                      <a:pt x="58" y="578"/>
                    </a:lnTo>
                    <a:lnTo>
                      <a:pt x="68" y="604"/>
                    </a:lnTo>
                    <a:lnTo>
                      <a:pt x="76" y="634"/>
                    </a:lnTo>
                    <a:lnTo>
                      <a:pt x="82" y="662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95" y="743"/>
                    </a:lnTo>
                    <a:lnTo>
                      <a:pt x="93" y="753"/>
                    </a:lnTo>
                    <a:lnTo>
                      <a:pt x="91" y="763"/>
                    </a:lnTo>
                    <a:lnTo>
                      <a:pt x="91" y="763"/>
                    </a:lnTo>
                    <a:lnTo>
                      <a:pt x="85" y="785"/>
                    </a:lnTo>
                    <a:lnTo>
                      <a:pt x="82" y="807"/>
                    </a:lnTo>
                    <a:lnTo>
                      <a:pt x="74" y="850"/>
                    </a:lnTo>
                    <a:lnTo>
                      <a:pt x="72" y="894"/>
                    </a:lnTo>
                    <a:lnTo>
                      <a:pt x="76" y="938"/>
                    </a:lnTo>
                    <a:lnTo>
                      <a:pt x="76" y="938"/>
                    </a:lnTo>
                    <a:lnTo>
                      <a:pt x="84" y="954"/>
                    </a:lnTo>
                    <a:lnTo>
                      <a:pt x="89" y="974"/>
                    </a:lnTo>
                    <a:lnTo>
                      <a:pt x="89" y="974"/>
                    </a:lnTo>
                    <a:lnTo>
                      <a:pt x="101" y="1012"/>
                    </a:lnTo>
                    <a:lnTo>
                      <a:pt x="101" y="10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6483CF7C-A316-4C7F-A810-13E51AEE0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383" y="4341809"/>
                <a:ext cx="1007272" cy="1208726"/>
              </a:xfrm>
              <a:custGeom>
                <a:avLst/>
                <a:gdLst>
                  <a:gd name="T0" fmla="*/ 249 w 1090"/>
                  <a:gd name="T1" fmla="*/ 151 h 1308"/>
                  <a:gd name="T2" fmla="*/ 161 w 1090"/>
                  <a:gd name="T3" fmla="*/ 248 h 1308"/>
                  <a:gd name="T4" fmla="*/ 96 w 1090"/>
                  <a:gd name="T5" fmla="*/ 296 h 1308"/>
                  <a:gd name="T6" fmla="*/ 50 w 1090"/>
                  <a:gd name="T7" fmla="*/ 338 h 1308"/>
                  <a:gd name="T8" fmla="*/ 0 w 1090"/>
                  <a:gd name="T9" fmla="*/ 386 h 1308"/>
                  <a:gd name="T10" fmla="*/ 8 w 1090"/>
                  <a:gd name="T11" fmla="*/ 405 h 1308"/>
                  <a:gd name="T12" fmla="*/ 22 w 1090"/>
                  <a:gd name="T13" fmla="*/ 501 h 1308"/>
                  <a:gd name="T14" fmla="*/ 34 w 1090"/>
                  <a:gd name="T15" fmla="*/ 586 h 1308"/>
                  <a:gd name="T16" fmla="*/ 42 w 1090"/>
                  <a:gd name="T17" fmla="*/ 654 h 1308"/>
                  <a:gd name="T18" fmla="*/ 44 w 1090"/>
                  <a:gd name="T19" fmla="*/ 670 h 1308"/>
                  <a:gd name="T20" fmla="*/ 48 w 1090"/>
                  <a:gd name="T21" fmla="*/ 722 h 1308"/>
                  <a:gd name="T22" fmla="*/ 96 w 1090"/>
                  <a:gd name="T23" fmla="*/ 847 h 1308"/>
                  <a:gd name="T24" fmla="*/ 141 w 1090"/>
                  <a:gd name="T25" fmla="*/ 966 h 1308"/>
                  <a:gd name="T26" fmla="*/ 151 w 1090"/>
                  <a:gd name="T27" fmla="*/ 1020 h 1308"/>
                  <a:gd name="T28" fmla="*/ 187 w 1090"/>
                  <a:gd name="T29" fmla="*/ 1034 h 1308"/>
                  <a:gd name="T30" fmla="*/ 283 w 1090"/>
                  <a:gd name="T31" fmla="*/ 1042 h 1308"/>
                  <a:gd name="T32" fmla="*/ 402 w 1090"/>
                  <a:gd name="T33" fmla="*/ 1083 h 1308"/>
                  <a:gd name="T34" fmla="*/ 461 w 1090"/>
                  <a:gd name="T35" fmla="*/ 1141 h 1308"/>
                  <a:gd name="T36" fmla="*/ 487 w 1090"/>
                  <a:gd name="T37" fmla="*/ 1177 h 1308"/>
                  <a:gd name="T38" fmla="*/ 654 w 1090"/>
                  <a:gd name="T39" fmla="*/ 1250 h 1308"/>
                  <a:gd name="T40" fmla="*/ 813 w 1090"/>
                  <a:gd name="T41" fmla="*/ 1308 h 1308"/>
                  <a:gd name="T42" fmla="*/ 845 w 1090"/>
                  <a:gd name="T43" fmla="*/ 1300 h 1308"/>
                  <a:gd name="T44" fmla="*/ 853 w 1090"/>
                  <a:gd name="T45" fmla="*/ 1278 h 1308"/>
                  <a:gd name="T46" fmla="*/ 843 w 1090"/>
                  <a:gd name="T47" fmla="*/ 1244 h 1308"/>
                  <a:gd name="T48" fmla="*/ 805 w 1090"/>
                  <a:gd name="T49" fmla="*/ 1225 h 1308"/>
                  <a:gd name="T50" fmla="*/ 764 w 1090"/>
                  <a:gd name="T51" fmla="*/ 1171 h 1308"/>
                  <a:gd name="T52" fmla="*/ 762 w 1090"/>
                  <a:gd name="T53" fmla="*/ 1117 h 1308"/>
                  <a:gd name="T54" fmla="*/ 762 w 1090"/>
                  <a:gd name="T55" fmla="*/ 1032 h 1308"/>
                  <a:gd name="T56" fmla="*/ 740 w 1090"/>
                  <a:gd name="T57" fmla="*/ 950 h 1308"/>
                  <a:gd name="T58" fmla="*/ 744 w 1090"/>
                  <a:gd name="T59" fmla="*/ 889 h 1308"/>
                  <a:gd name="T60" fmla="*/ 885 w 1090"/>
                  <a:gd name="T61" fmla="*/ 664 h 1308"/>
                  <a:gd name="T62" fmla="*/ 1090 w 1090"/>
                  <a:gd name="T63" fmla="*/ 380 h 1308"/>
                  <a:gd name="T64" fmla="*/ 1030 w 1090"/>
                  <a:gd name="T65" fmla="*/ 334 h 1308"/>
                  <a:gd name="T66" fmla="*/ 992 w 1090"/>
                  <a:gd name="T67" fmla="*/ 322 h 1308"/>
                  <a:gd name="T68" fmla="*/ 943 w 1090"/>
                  <a:gd name="T69" fmla="*/ 324 h 1308"/>
                  <a:gd name="T70" fmla="*/ 923 w 1090"/>
                  <a:gd name="T71" fmla="*/ 336 h 1308"/>
                  <a:gd name="T72" fmla="*/ 883 w 1090"/>
                  <a:gd name="T73" fmla="*/ 372 h 1308"/>
                  <a:gd name="T74" fmla="*/ 837 w 1090"/>
                  <a:gd name="T75" fmla="*/ 380 h 1308"/>
                  <a:gd name="T76" fmla="*/ 690 w 1090"/>
                  <a:gd name="T77" fmla="*/ 362 h 1308"/>
                  <a:gd name="T78" fmla="*/ 571 w 1090"/>
                  <a:gd name="T79" fmla="*/ 338 h 1308"/>
                  <a:gd name="T80" fmla="*/ 539 w 1090"/>
                  <a:gd name="T81" fmla="*/ 304 h 1308"/>
                  <a:gd name="T82" fmla="*/ 551 w 1090"/>
                  <a:gd name="T83" fmla="*/ 248 h 1308"/>
                  <a:gd name="T84" fmla="*/ 573 w 1090"/>
                  <a:gd name="T85" fmla="*/ 221 h 1308"/>
                  <a:gd name="T86" fmla="*/ 624 w 1090"/>
                  <a:gd name="T87" fmla="*/ 173 h 1308"/>
                  <a:gd name="T88" fmla="*/ 551 w 1090"/>
                  <a:gd name="T89" fmla="*/ 137 h 1308"/>
                  <a:gd name="T90" fmla="*/ 487 w 1090"/>
                  <a:gd name="T91" fmla="*/ 117 h 1308"/>
                  <a:gd name="T92" fmla="*/ 461 w 1090"/>
                  <a:gd name="T93" fmla="*/ 58 h 1308"/>
                  <a:gd name="T94" fmla="*/ 446 w 1090"/>
                  <a:gd name="T95" fmla="*/ 10 h 1308"/>
                  <a:gd name="T96" fmla="*/ 428 w 1090"/>
                  <a:gd name="T97" fmla="*/ 0 h 1308"/>
                  <a:gd name="T98" fmla="*/ 354 w 1090"/>
                  <a:gd name="T99" fmla="*/ 22 h 1308"/>
                  <a:gd name="T100" fmla="*/ 318 w 1090"/>
                  <a:gd name="T101" fmla="*/ 65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0" h="1308">
                    <a:moveTo>
                      <a:pt x="296" y="95"/>
                    </a:moveTo>
                    <a:lnTo>
                      <a:pt x="296" y="95"/>
                    </a:lnTo>
                    <a:lnTo>
                      <a:pt x="273" y="123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17" y="191"/>
                    </a:lnTo>
                    <a:lnTo>
                      <a:pt x="181" y="228"/>
                    </a:lnTo>
                    <a:lnTo>
                      <a:pt x="161" y="248"/>
                    </a:lnTo>
                    <a:lnTo>
                      <a:pt x="141" y="264"/>
                    </a:lnTo>
                    <a:lnTo>
                      <a:pt x="120" y="280"/>
                    </a:lnTo>
                    <a:lnTo>
                      <a:pt x="96" y="296"/>
                    </a:lnTo>
                    <a:lnTo>
                      <a:pt x="96" y="296"/>
                    </a:lnTo>
                    <a:lnTo>
                      <a:pt x="84" y="304"/>
                    </a:lnTo>
                    <a:lnTo>
                      <a:pt x="74" y="314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36" y="356"/>
                    </a:lnTo>
                    <a:lnTo>
                      <a:pt x="18" y="374"/>
                    </a:lnTo>
                    <a:lnTo>
                      <a:pt x="18" y="374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8" y="405"/>
                    </a:lnTo>
                    <a:lnTo>
                      <a:pt x="14" y="429"/>
                    </a:lnTo>
                    <a:lnTo>
                      <a:pt x="14" y="429"/>
                    </a:lnTo>
                    <a:lnTo>
                      <a:pt x="18" y="465"/>
                    </a:lnTo>
                    <a:lnTo>
                      <a:pt x="22" y="501"/>
                    </a:lnTo>
                    <a:lnTo>
                      <a:pt x="22" y="501"/>
                    </a:lnTo>
                    <a:lnTo>
                      <a:pt x="28" y="557"/>
                    </a:lnTo>
                    <a:lnTo>
                      <a:pt x="28" y="557"/>
                    </a:lnTo>
                    <a:lnTo>
                      <a:pt x="34" y="586"/>
                    </a:lnTo>
                    <a:lnTo>
                      <a:pt x="34" y="586"/>
                    </a:lnTo>
                    <a:lnTo>
                      <a:pt x="40" y="618"/>
                    </a:lnTo>
                    <a:lnTo>
                      <a:pt x="42" y="636"/>
                    </a:lnTo>
                    <a:lnTo>
                      <a:pt x="42" y="654"/>
                    </a:lnTo>
                    <a:lnTo>
                      <a:pt x="42" y="654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4" y="670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44" y="700"/>
                    </a:lnTo>
                    <a:lnTo>
                      <a:pt x="48" y="722"/>
                    </a:lnTo>
                    <a:lnTo>
                      <a:pt x="54" y="741"/>
                    </a:lnTo>
                    <a:lnTo>
                      <a:pt x="60" y="763"/>
                    </a:lnTo>
                    <a:lnTo>
                      <a:pt x="76" y="805"/>
                    </a:lnTo>
                    <a:lnTo>
                      <a:pt x="96" y="847"/>
                    </a:lnTo>
                    <a:lnTo>
                      <a:pt x="96" y="847"/>
                    </a:lnTo>
                    <a:lnTo>
                      <a:pt x="112" y="885"/>
                    </a:lnTo>
                    <a:lnTo>
                      <a:pt x="127" y="924"/>
                    </a:lnTo>
                    <a:lnTo>
                      <a:pt x="141" y="966"/>
                    </a:lnTo>
                    <a:lnTo>
                      <a:pt x="147" y="986"/>
                    </a:lnTo>
                    <a:lnTo>
                      <a:pt x="151" y="1008"/>
                    </a:lnTo>
                    <a:lnTo>
                      <a:pt x="151" y="1008"/>
                    </a:lnTo>
                    <a:lnTo>
                      <a:pt x="151" y="1020"/>
                    </a:lnTo>
                    <a:lnTo>
                      <a:pt x="151" y="1020"/>
                    </a:lnTo>
                    <a:lnTo>
                      <a:pt x="157" y="1024"/>
                    </a:lnTo>
                    <a:lnTo>
                      <a:pt x="165" y="1028"/>
                    </a:lnTo>
                    <a:lnTo>
                      <a:pt x="187" y="1034"/>
                    </a:lnTo>
                    <a:lnTo>
                      <a:pt x="213" y="1036"/>
                    </a:lnTo>
                    <a:lnTo>
                      <a:pt x="251" y="1038"/>
                    </a:lnTo>
                    <a:lnTo>
                      <a:pt x="251" y="1038"/>
                    </a:lnTo>
                    <a:lnTo>
                      <a:pt x="283" y="1042"/>
                    </a:lnTo>
                    <a:lnTo>
                      <a:pt x="314" y="1048"/>
                    </a:lnTo>
                    <a:lnTo>
                      <a:pt x="346" y="1056"/>
                    </a:lnTo>
                    <a:lnTo>
                      <a:pt x="376" y="1067"/>
                    </a:lnTo>
                    <a:lnTo>
                      <a:pt x="402" y="1083"/>
                    </a:lnTo>
                    <a:lnTo>
                      <a:pt x="428" y="1103"/>
                    </a:lnTo>
                    <a:lnTo>
                      <a:pt x="440" y="1115"/>
                    </a:lnTo>
                    <a:lnTo>
                      <a:pt x="452" y="1127"/>
                    </a:lnTo>
                    <a:lnTo>
                      <a:pt x="461" y="1141"/>
                    </a:lnTo>
                    <a:lnTo>
                      <a:pt x="471" y="1157"/>
                    </a:lnTo>
                    <a:lnTo>
                      <a:pt x="471" y="1157"/>
                    </a:lnTo>
                    <a:lnTo>
                      <a:pt x="479" y="1167"/>
                    </a:lnTo>
                    <a:lnTo>
                      <a:pt x="487" y="1177"/>
                    </a:lnTo>
                    <a:lnTo>
                      <a:pt x="497" y="1185"/>
                    </a:lnTo>
                    <a:lnTo>
                      <a:pt x="509" y="1191"/>
                    </a:lnTo>
                    <a:lnTo>
                      <a:pt x="509" y="1191"/>
                    </a:lnTo>
                    <a:lnTo>
                      <a:pt x="654" y="1250"/>
                    </a:lnTo>
                    <a:lnTo>
                      <a:pt x="801" y="1306"/>
                    </a:lnTo>
                    <a:lnTo>
                      <a:pt x="801" y="1306"/>
                    </a:lnTo>
                    <a:lnTo>
                      <a:pt x="807" y="1306"/>
                    </a:lnTo>
                    <a:lnTo>
                      <a:pt x="813" y="1308"/>
                    </a:lnTo>
                    <a:lnTo>
                      <a:pt x="813" y="1308"/>
                    </a:lnTo>
                    <a:lnTo>
                      <a:pt x="825" y="1306"/>
                    </a:lnTo>
                    <a:lnTo>
                      <a:pt x="837" y="1304"/>
                    </a:lnTo>
                    <a:lnTo>
                      <a:pt x="845" y="1300"/>
                    </a:lnTo>
                    <a:lnTo>
                      <a:pt x="849" y="1296"/>
                    </a:lnTo>
                    <a:lnTo>
                      <a:pt x="849" y="1296"/>
                    </a:lnTo>
                    <a:lnTo>
                      <a:pt x="853" y="1286"/>
                    </a:lnTo>
                    <a:lnTo>
                      <a:pt x="853" y="1278"/>
                    </a:lnTo>
                    <a:lnTo>
                      <a:pt x="855" y="1268"/>
                    </a:lnTo>
                    <a:lnTo>
                      <a:pt x="853" y="1260"/>
                    </a:lnTo>
                    <a:lnTo>
                      <a:pt x="849" y="1252"/>
                    </a:lnTo>
                    <a:lnTo>
                      <a:pt x="843" y="1244"/>
                    </a:lnTo>
                    <a:lnTo>
                      <a:pt x="835" y="1238"/>
                    </a:lnTo>
                    <a:lnTo>
                      <a:pt x="823" y="1234"/>
                    </a:lnTo>
                    <a:lnTo>
                      <a:pt x="823" y="1234"/>
                    </a:lnTo>
                    <a:lnTo>
                      <a:pt x="805" y="1225"/>
                    </a:lnTo>
                    <a:lnTo>
                      <a:pt x="789" y="1215"/>
                    </a:lnTo>
                    <a:lnTo>
                      <a:pt x="780" y="1201"/>
                    </a:lnTo>
                    <a:lnTo>
                      <a:pt x="770" y="1187"/>
                    </a:lnTo>
                    <a:lnTo>
                      <a:pt x="764" y="1171"/>
                    </a:lnTo>
                    <a:lnTo>
                      <a:pt x="762" y="1153"/>
                    </a:lnTo>
                    <a:lnTo>
                      <a:pt x="760" y="1135"/>
                    </a:lnTo>
                    <a:lnTo>
                      <a:pt x="762" y="1117"/>
                    </a:lnTo>
                    <a:lnTo>
                      <a:pt x="762" y="1117"/>
                    </a:lnTo>
                    <a:lnTo>
                      <a:pt x="764" y="1095"/>
                    </a:lnTo>
                    <a:lnTo>
                      <a:pt x="764" y="1073"/>
                    </a:lnTo>
                    <a:lnTo>
                      <a:pt x="764" y="1054"/>
                    </a:lnTo>
                    <a:lnTo>
                      <a:pt x="762" y="1032"/>
                    </a:lnTo>
                    <a:lnTo>
                      <a:pt x="758" y="1012"/>
                    </a:lnTo>
                    <a:lnTo>
                      <a:pt x="754" y="990"/>
                    </a:lnTo>
                    <a:lnTo>
                      <a:pt x="740" y="950"/>
                    </a:lnTo>
                    <a:lnTo>
                      <a:pt x="740" y="950"/>
                    </a:lnTo>
                    <a:lnTo>
                      <a:pt x="736" y="934"/>
                    </a:lnTo>
                    <a:lnTo>
                      <a:pt x="736" y="918"/>
                    </a:lnTo>
                    <a:lnTo>
                      <a:pt x="740" y="902"/>
                    </a:lnTo>
                    <a:lnTo>
                      <a:pt x="744" y="889"/>
                    </a:lnTo>
                    <a:lnTo>
                      <a:pt x="744" y="889"/>
                    </a:lnTo>
                    <a:lnTo>
                      <a:pt x="813" y="775"/>
                    </a:lnTo>
                    <a:lnTo>
                      <a:pt x="849" y="720"/>
                    </a:lnTo>
                    <a:lnTo>
                      <a:pt x="885" y="664"/>
                    </a:lnTo>
                    <a:lnTo>
                      <a:pt x="885" y="664"/>
                    </a:lnTo>
                    <a:lnTo>
                      <a:pt x="935" y="592"/>
                    </a:lnTo>
                    <a:lnTo>
                      <a:pt x="984" y="523"/>
                    </a:lnTo>
                    <a:lnTo>
                      <a:pt x="1090" y="380"/>
                    </a:lnTo>
                    <a:lnTo>
                      <a:pt x="1090" y="380"/>
                    </a:lnTo>
                    <a:lnTo>
                      <a:pt x="1070" y="364"/>
                    </a:lnTo>
                    <a:lnTo>
                      <a:pt x="1050" y="348"/>
                    </a:lnTo>
                    <a:lnTo>
                      <a:pt x="1030" y="334"/>
                    </a:lnTo>
                    <a:lnTo>
                      <a:pt x="1020" y="330"/>
                    </a:lnTo>
                    <a:lnTo>
                      <a:pt x="1008" y="326"/>
                    </a:lnTo>
                    <a:lnTo>
                      <a:pt x="1008" y="326"/>
                    </a:lnTo>
                    <a:lnTo>
                      <a:pt x="992" y="322"/>
                    </a:lnTo>
                    <a:lnTo>
                      <a:pt x="972" y="320"/>
                    </a:lnTo>
                    <a:lnTo>
                      <a:pt x="972" y="320"/>
                    </a:lnTo>
                    <a:lnTo>
                      <a:pt x="956" y="322"/>
                    </a:lnTo>
                    <a:lnTo>
                      <a:pt x="943" y="324"/>
                    </a:lnTo>
                    <a:lnTo>
                      <a:pt x="931" y="330"/>
                    </a:lnTo>
                    <a:lnTo>
                      <a:pt x="927" y="332"/>
                    </a:lnTo>
                    <a:lnTo>
                      <a:pt x="923" y="336"/>
                    </a:lnTo>
                    <a:lnTo>
                      <a:pt x="923" y="336"/>
                    </a:lnTo>
                    <a:lnTo>
                      <a:pt x="913" y="348"/>
                    </a:lnTo>
                    <a:lnTo>
                      <a:pt x="903" y="358"/>
                    </a:lnTo>
                    <a:lnTo>
                      <a:pt x="893" y="366"/>
                    </a:lnTo>
                    <a:lnTo>
                      <a:pt x="883" y="372"/>
                    </a:lnTo>
                    <a:lnTo>
                      <a:pt x="871" y="376"/>
                    </a:lnTo>
                    <a:lnTo>
                      <a:pt x="861" y="378"/>
                    </a:lnTo>
                    <a:lnTo>
                      <a:pt x="837" y="380"/>
                    </a:lnTo>
                    <a:lnTo>
                      <a:pt x="837" y="380"/>
                    </a:lnTo>
                    <a:lnTo>
                      <a:pt x="817" y="380"/>
                    </a:lnTo>
                    <a:lnTo>
                      <a:pt x="795" y="376"/>
                    </a:lnTo>
                    <a:lnTo>
                      <a:pt x="795" y="376"/>
                    </a:lnTo>
                    <a:lnTo>
                      <a:pt x="690" y="362"/>
                    </a:lnTo>
                    <a:lnTo>
                      <a:pt x="638" y="354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71" y="338"/>
                    </a:lnTo>
                    <a:lnTo>
                      <a:pt x="555" y="328"/>
                    </a:lnTo>
                    <a:lnTo>
                      <a:pt x="545" y="316"/>
                    </a:lnTo>
                    <a:lnTo>
                      <a:pt x="541" y="310"/>
                    </a:lnTo>
                    <a:lnTo>
                      <a:pt x="539" y="304"/>
                    </a:lnTo>
                    <a:lnTo>
                      <a:pt x="539" y="304"/>
                    </a:lnTo>
                    <a:lnTo>
                      <a:pt x="539" y="286"/>
                    </a:lnTo>
                    <a:lnTo>
                      <a:pt x="543" y="266"/>
                    </a:lnTo>
                    <a:lnTo>
                      <a:pt x="551" y="248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7" y="227"/>
                    </a:lnTo>
                    <a:lnTo>
                      <a:pt x="573" y="221"/>
                    </a:lnTo>
                    <a:lnTo>
                      <a:pt x="589" y="209"/>
                    </a:lnTo>
                    <a:lnTo>
                      <a:pt x="623" y="191"/>
                    </a:lnTo>
                    <a:lnTo>
                      <a:pt x="623" y="191"/>
                    </a:lnTo>
                    <a:lnTo>
                      <a:pt x="624" y="173"/>
                    </a:lnTo>
                    <a:lnTo>
                      <a:pt x="624" y="173"/>
                    </a:lnTo>
                    <a:lnTo>
                      <a:pt x="587" y="153"/>
                    </a:lnTo>
                    <a:lnTo>
                      <a:pt x="569" y="143"/>
                    </a:lnTo>
                    <a:lnTo>
                      <a:pt x="551" y="137"/>
                    </a:lnTo>
                    <a:lnTo>
                      <a:pt x="551" y="137"/>
                    </a:lnTo>
                    <a:lnTo>
                      <a:pt x="523" y="129"/>
                    </a:lnTo>
                    <a:lnTo>
                      <a:pt x="503" y="123"/>
                    </a:lnTo>
                    <a:lnTo>
                      <a:pt x="487" y="117"/>
                    </a:lnTo>
                    <a:lnTo>
                      <a:pt x="477" y="107"/>
                    </a:lnTo>
                    <a:lnTo>
                      <a:pt x="471" y="95"/>
                    </a:lnTo>
                    <a:lnTo>
                      <a:pt x="465" y="79"/>
                    </a:lnTo>
                    <a:lnTo>
                      <a:pt x="461" y="58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4" y="20"/>
                    </a:lnTo>
                    <a:lnTo>
                      <a:pt x="446" y="10"/>
                    </a:lnTo>
                    <a:lnTo>
                      <a:pt x="436" y="4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04" y="8"/>
                    </a:lnTo>
                    <a:lnTo>
                      <a:pt x="378" y="16"/>
                    </a:lnTo>
                    <a:lnTo>
                      <a:pt x="354" y="2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26" y="50"/>
                    </a:lnTo>
                    <a:lnTo>
                      <a:pt x="318" y="65"/>
                    </a:lnTo>
                    <a:lnTo>
                      <a:pt x="308" y="79"/>
                    </a:lnTo>
                    <a:lnTo>
                      <a:pt x="296" y="95"/>
                    </a:lnTo>
                    <a:lnTo>
                      <a:pt x="29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B2470794-DA2A-4CBD-AD62-808376C52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94" y="3994347"/>
                <a:ext cx="926875" cy="764233"/>
              </a:xfrm>
              <a:custGeom>
                <a:avLst/>
                <a:gdLst>
                  <a:gd name="T0" fmla="*/ 111 w 1003"/>
                  <a:gd name="T1" fmla="*/ 604 h 827"/>
                  <a:gd name="T2" fmla="*/ 194 w 1003"/>
                  <a:gd name="T3" fmla="*/ 603 h 827"/>
                  <a:gd name="T4" fmla="*/ 222 w 1003"/>
                  <a:gd name="T5" fmla="*/ 603 h 827"/>
                  <a:gd name="T6" fmla="*/ 262 w 1003"/>
                  <a:gd name="T7" fmla="*/ 616 h 827"/>
                  <a:gd name="T8" fmla="*/ 278 w 1003"/>
                  <a:gd name="T9" fmla="*/ 658 h 827"/>
                  <a:gd name="T10" fmla="*/ 284 w 1003"/>
                  <a:gd name="T11" fmla="*/ 706 h 827"/>
                  <a:gd name="T12" fmla="*/ 302 w 1003"/>
                  <a:gd name="T13" fmla="*/ 777 h 827"/>
                  <a:gd name="T14" fmla="*/ 314 w 1003"/>
                  <a:gd name="T15" fmla="*/ 799 h 827"/>
                  <a:gd name="T16" fmla="*/ 337 w 1003"/>
                  <a:gd name="T17" fmla="*/ 821 h 827"/>
                  <a:gd name="T18" fmla="*/ 367 w 1003"/>
                  <a:gd name="T19" fmla="*/ 827 h 827"/>
                  <a:gd name="T20" fmla="*/ 403 w 1003"/>
                  <a:gd name="T21" fmla="*/ 821 h 827"/>
                  <a:gd name="T22" fmla="*/ 660 w 1003"/>
                  <a:gd name="T23" fmla="*/ 742 h 827"/>
                  <a:gd name="T24" fmla="*/ 681 w 1003"/>
                  <a:gd name="T25" fmla="*/ 734 h 827"/>
                  <a:gd name="T26" fmla="*/ 719 w 1003"/>
                  <a:gd name="T27" fmla="*/ 698 h 827"/>
                  <a:gd name="T28" fmla="*/ 773 w 1003"/>
                  <a:gd name="T29" fmla="*/ 644 h 827"/>
                  <a:gd name="T30" fmla="*/ 815 w 1003"/>
                  <a:gd name="T31" fmla="*/ 616 h 827"/>
                  <a:gd name="T32" fmla="*/ 888 w 1003"/>
                  <a:gd name="T33" fmla="*/ 547 h 827"/>
                  <a:gd name="T34" fmla="*/ 976 w 1003"/>
                  <a:gd name="T35" fmla="*/ 443 h 827"/>
                  <a:gd name="T36" fmla="*/ 992 w 1003"/>
                  <a:gd name="T37" fmla="*/ 420 h 827"/>
                  <a:gd name="T38" fmla="*/ 1003 w 1003"/>
                  <a:gd name="T39" fmla="*/ 380 h 827"/>
                  <a:gd name="T40" fmla="*/ 996 w 1003"/>
                  <a:gd name="T41" fmla="*/ 336 h 827"/>
                  <a:gd name="T42" fmla="*/ 982 w 1003"/>
                  <a:gd name="T43" fmla="*/ 290 h 827"/>
                  <a:gd name="T44" fmla="*/ 958 w 1003"/>
                  <a:gd name="T45" fmla="*/ 221 h 827"/>
                  <a:gd name="T46" fmla="*/ 938 w 1003"/>
                  <a:gd name="T47" fmla="*/ 197 h 827"/>
                  <a:gd name="T48" fmla="*/ 912 w 1003"/>
                  <a:gd name="T49" fmla="*/ 189 h 827"/>
                  <a:gd name="T50" fmla="*/ 890 w 1003"/>
                  <a:gd name="T51" fmla="*/ 193 h 827"/>
                  <a:gd name="T52" fmla="*/ 862 w 1003"/>
                  <a:gd name="T53" fmla="*/ 203 h 827"/>
                  <a:gd name="T54" fmla="*/ 809 w 1003"/>
                  <a:gd name="T55" fmla="*/ 221 h 827"/>
                  <a:gd name="T56" fmla="*/ 797 w 1003"/>
                  <a:gd name="T57" fmla="*/ 219 h 827"/>
                  <a:gd name="T58" fmla="*/ 652 w 1003"/>
                  <a:gd name="T59" fmla="*/ 149 h 827"/>
                  <a:gd name="T60" fmla="*/ 610 w 1003"/>
                  <a:gd name="T61" fmla="*/ 129 h 827"/>
                  <a:gd name="T62" fmla="*/ 590 w 1003"/>
                  <a:gd name="T63" fmla="*/ 127 h 827"/>
                  <a:gd name="T64" fmla="*/ 560 w 1003"/>
                  <a:gd name="T65" fmla="*/ 129 h 827"/>
                  <a:gd name="T66" fmla="*/ 506 w 1003"/>
                  <a:gd name="T67" fmla="*/ 119 h 827"/>
                  <a:gd name="T68" fmla="*/ 437 w 1003"/>
                  <a:gd name="T69" fmla="*/ 80 h 827"/>
                  <a:gd name="T70" fmla="*/ 377 w 1003"/>
                  <a:gd name="T71" fmla="*/ 22 h 827"/>
                  <a:gd name="T72" fmla="*/ 351 w 1003"/>
                  <a:gd name="T73" fmla="*/ 2 h 827"/>
                  <a:gd name="T74" fmla="*/ 339 w 1003"/>
                  <a:gd name="T75" fmla="*/ 0 h 827"/>
                  <a:gd name="T76" fmla="*/ 322 w 1003"/>
                  <a:gd name="T77" fmla="*/ 10 h 827"/>
                  <a:gd name="T78" fmla="*/ 306 w 1003"/>
                  <a:gd name="T79" fmla="*/ 30 h 827"/>
                  <a:gd name="T80" fmla="*/ 262 w 1003"/>
                  <a:gd name="T81" fmla="*/ 92 h 827"/>
                  <a:gd name="T82" fmla="*/ 216 w 1003"/>
                  <a:gd name="T83" fmla="*/ 119 h 827"/>
                  <a:gd name="T84" fmla="*/ 182 w 1003"/>
                  <a:gd name="T85" fmla="*/ 121 h 827"/>
                  <a:gd name="T86" fmla="*/ 176 w 1003"/>
                  <a:gd name="T87" fmla="*/ 119 h 827"/>
                  <a:gd name="T88" fmla="*/ 153 w 1003"/>
                  <a:gd name="T89" fmla="*/ 123 h 827"/>
                  <a:gd name="T90" fmla="*/ 131 w 1003"/>
                  <a:gd name="T91" fmla="*/ 135 h 827"/>
                  <a:gd name="T92" fmla="*/ 139 w 1003"/>
                  <a:gd name="T93" fmla="*/ 163 h 827"/>
                  <a:gd name="T94" fmla="*/ 153 w 1003"/>
                  <a:gd name="T95" fmla="*/ 209 h 827"/>
                  <a:gd name="T96" fmla="*/ 69 w 1003"/>
                  <a:gd name="T97" fmla="*/ 259 h 827"/>
                  <a:gd name="T98" fmla="*/ 41 w 1003"/>
                  <a:gd name="T99" fmla="*/ 324 h 827"/>
                  <a:gd name="T100" fmla="*/ 11 w 1003"/>
                  <a:gd name="T101" fmla="*/ 366 h 827"/>
                  <a:gd name="T102" fmla="*/ 5 w 1003"/>
                  <a:gd name="T103" fmla="*/ 416 h 827"/>
                  <a:gd name="T104" fmla="*/ 11 w 1003"/>
                  <a:gd name="T105" fmla="*/ 430 h 827"/>
                  <a:gd name="T106" fmla="*/ 33 w 1003"/>
                  <a:gd name="T107" fmla="*/ 467 h 827"/>
                  <a:gd name="T108" fmla="*/ 57 w 1003"/>
                  <a:gd name="T109" fmla="*/ 509 h 827"/>
                  <a:gd name="T110" fmla="*/ 65 w 1003"/>
                  <a:gd name="T111" fmla="*/ 523 h 827"/>
                  <a:gd name="T112" fmla="*/ 73 w 1003"/>
                  <a:gd name="T113" fmla="*/ 535 h 827"/>
                  <a:gd name="T114" fmla="*/ 73 w 1003"/>
                  <a:gd name="T115" fmla="*/ 557 h 827"/>
                  <a:gd name="T116" fmla="*/ 63 w 1003"/>
                  <a:gd name="T117" fmla="*/ 577 h 827"/>
                  <a:gd name="T118" fmla="*/ 55 w 1003"/>
                  <a:gd name="T119" fmla="*/ 583 h 827"/>
                  <a:gd name="T120" fmla="*/ 45 w 1003"/>
                  <a:gd name="T121" fmla="*/ 587 h 827"/>
                  <a:gd name="T122" fmla="*/ 57 w 1003"/>
                  <a:gd name="T123" fmla="*/ 599 h 827"/>
                  <a:gd name="T124" fmla="*/ 99 w 1003"/>
                  <a:gd name="T125" fmla="*/ 60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827">
                    <a:moveTo>
                      <a:pt x="99" y="604"/>
                    </a:moveTo>
                    <a:lnTo>
                      <a:pt x="99" y="604"/>
                    </a:lnTo>
                    <a:lnTo>
                      <a:pt x="111" y="604"/>
                    </a:lnTo>
                    <a:lnTo>
                      <a:pt x="111" y="604"/>
                    </a:lnTo>
                    <a:lnTo>
                      <a:pt x="194" y="603"/>
                    </a:lnTo>
                    <a:lnTo>
                      <a:pt x="194" y="603"/>
                    </a:lnTo>
                    <a:lnTo>
                      <a:pt x="200" y="603"/>
                    </a:lnTo>
                    <a:lnTo>
                      <a:pt x="200" y="603"/>
                    </a:lnTo>
                    <a:lnTo>
                      <a:pt x="222" y="603"/>
                    </a:lnTo>
                    <a:lnTo>
                      <a:pt x="240" y="604"/>
                    </a:lnTo>
                    <a:lnTo>
                      <a:pt x="252" y="608"/>
                    </a:lnTo>
                    <a:lnTo>
                      <a:pt x="262" y="616"/>
                    </a:lnTo>
                    <a:lnTo>
                      <a:pt x="270" y="626"/>
                    </a:lnTo>
                    <a:lnTo>
                      <a:pt x="276" y="640"/>
                    </a:lnTo>
                    <a:lnTo>
                      <a:pt x="278" y="658"/>
                    </a:lnTo>
                    <a:lnTo>
                      <a:pt x="282" y="680"/>
                    </a:lnTo>
                    <a:lnTo>
                      <a:pt x="282" y="680"/>
                    </a:lnTo>
                    <a:lnTo>
                      <a:pt x="284" y="706"/>
                    </a:lnTo>
                    <a:lnTo>
                      <a:pt x="288" y="730"/>
                    </a:lnTo>
                    <a:lnTo>
                      <a:pt x="294" y="754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8" y="789"/>
                    </a:lnTo>
                    <a:lnTo>
                      <a:pt x="314" y="799"/>
                    </a:lnTo>
                    <a:lnTo>
                      <a:pt x="322" y="809"/>
                    </a:lnTo>
                    <a:lnTo>
                      <a:pt x="330" y="815"/>
                    </a:lnTo>
                    <a:lnTo>
                      <a:pt x="337" y="821"/>
                    </a:lnTo>
                    <a:lnTo>
                      <a:pt x="345" y="825"/>
                    </a:lnTo>
                    <a:lnTo>
                      <a:pt x="355" y="827"/>
                    </a:lnTo>
                    <a:lnTo>
                      <a:pt x="367" y="827"/>
                    </a:lnTo>
                    <a:lnTo>
                      <a:pt x="367" y="827"/>
                    </a:lnTo>
                    <a:lnTo>
                      <a:pt x="383" y="825"/>
                    </a:lnTo>
                    <a:lnTo>
                      <a:pt x="403" y="821"/>
                    </a:lnTo>
                    <a:lnTo>
                      <a:pt x="403" y="821"/>
                    </a:lnTo>
                    <a:lnTo>
                      <a:pt x="532" y="781"/>
                    </a:lnTo>
                    <a:lnTo>
                      <a:pt x="660" y="742"/>
                    </a:lnTo>
                    <a:lnTo>
                      <a:pt x="660" y="742"/>
                    </a:lnTo>
                    <a:lnTo>
                      <a:pt x="671" y="738"/>
                    </a:lnTo>
                    <a:lnTo>
                      <a:pt x="681" y="73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719" y="698"/>
                    </a:lnTo>
                    <a:lnTo>
                      <a:pt x="741" y="674"/>
                    </a:lnTo>
                    <a:lnTo>
                      <a:pt x="761" y="652"/>
                    </a:lnTo>
                    <a:lnTo>
                      <a:pt x="773" y="644"/>
                    </a:lnTo>
                    <a:lnTo>
                      <a:pt x="785" y="636"/>
                    </a:lnTo>
                    <a:lnTo>
                      <a:pt x="785" y="636"/>
                    </a:lnTo>
                    <a:lnTo>
                      <a:pt x="815" y="616"/>
                    </a:lnTo>
                    <a:lnTo>
                      <a:pt x="840" y="597"/>
                    </a:lnTo>
                    <a:lnTo>
                      <a:pt x="864" y="573"/>
                    </a:lnTo>
                    <a:lnTo>
                      <a:pt x="888" y="547"/>
                    </a:lnTo>
                    <a:lnTo>
                      <a:pt x="932" y="495"/>
                    </a:lnTo>
                    <a:lnTo>
                      <a:pt x="954" y="469"/>
                    </a:lnTo>
                    <a:lnTo>
                      <a:pt x="976" y="443"/>
                    </a:lnTo>
                    <a:lnTo>
                      <a:pt x="976" y="443"/>
                    </a:lnTo>
                    <a:lnTo>
                      <a:pt x="986" y="432"/>
                    </a:lnTo>
                    <a:lnTo>
                      <a:pt x="992" y="420"/>
                    </a:lnTo>
                    <a:lnTo>
                      <a:pt x="998" y="408"/>
                    </a:lnTo>
                    <a:lnTo>
                      <a:pt x="1001" y="394"/>
                    </a:lnTo>
                    <a:lnTo>
                      <a:pt x="1003" y="380"/>
                    </a:lnTo>
                    <a:lnTo>
                      <a:pt x="1003" y="366"/>
                    </a:lnTo>
                    <a:lnTo>
                      <a:pt x="1000" y="352"/>
                    </a:lnTo>
                    <a:lnTo>
                      <a:pt x="996" y="336"/>
                    </a:lnTo>
                    <a:lnTo>
                      <a:pt x="996" y="336"/>
                    </a:lnTo>
                    <a:lnTo>
                      <a:pt x="988" y="314"/>
                    </a:lnTo>
                    <a:lnTo>
                      <a:pt x="982" y="290"/>
                    </a:lnTo>
                    <a:lnTo>
                      <a:pt x="968" y="245"/>
                    </a:lnTo>
                    <a:lnTo>
                      <a:pt x="968" y="245"/>
                    </a:lnTo>
                    <a:lnTo>
                      <a:pt x="958" y="221"/>
                    </a:lnTo>
                    <a:lnTo>
                      <a:pt x="952" y="211"/>
                    </a:lnTo>
                    <a:lnTo>
                      <a:pt x="946" y="203"/>
                    </a:lnTo>
                    <a:lnTo>
                      <a:pt x="938" y="197"/>
                    </a:lnTo>
                    <a:lnTo>
                      <a:pt x="930" y="191"/>
                    </a:lnTo>
                    <a:lnTo>
                      <a:pt x="922" y="189"/>
                    </a:lnTo>
                    <a:lnTo>
                      <a:pt x="912" y="189"/>
                    </a:lnTo>
                    <a:lnTo>
                      <a:pt x="912" y="189"/>
                    </a:lnTo>
                    <a:lnTo>
                      <a:pt x="902" y="189"/>
                    </a:lnTo>
                    <a:lnTo>
                      <a:pt x="890" y="193"/>
                    </a:lnTo>
                    <a:lnTo>
                      <a:pt x="876" y="197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36" y="215"/>
                    </a:lnTo>
                    <a:lnTo>
                      <a:pt x="821" y="219"/>
                    </a:lnTo>
                    <a:lnTo>
                      <a:pt x="809" y="221"/>
                    </a:lnTo>
                    <a:lnTo>
                      <a:pt x="809" y="221"/>
                    </a:lnTo>
                    <a:lnTo>
                      <a:pt x="797" y="219"/>
                    </a:lnTo>
                    <a:lnTo>
                      <a:pt x="797" y="219"/>
                    </a:lnTo>
                    <a:lnTo>
                      <a:pt x="759" y="205"/>
                    </a:lnTo>
                    <a:lnTo>
                      <a:pt x="723" y="187"/>
                    </a:lnTo>
                    <a:lnTo>
                      <a:pt x="652" y="149"/>
                    </a:lnTo>
                    <a:lnTo>
                      <a:pt x="652" y="149"/>
                    </a:lnTo>
                    <a:lnTo>
                      <a:pt x="624" y="135"/>
                    </a:lnTo>
                    <a:lnTo>
                      <a:pt x="610" y="129"/>
                    </a:lnTo>
                    <a:lnTo>
                      <a:pt x="596" y="127"/>
                    </a:lnTo>
                    <a:lnTo>
                      <a:pt x="596" y="127"/>
                    </a:lnTo>
                    <a:lnTo>
                      <a:pt x="590" y="127"/>
                    </a:lnTo>
                    <a:lnTo>
                      <a:pt x="590" y="127"/>
                    </a:lnTo>
                    <a:lnTo>
                      <a:pt x="560" y="129"/>
                    </a:lnTo>
                    <a:lnTo>
                      <a:pt x="560" y="129"/>
                    </a:lnTo>
                    <a:lnTo>
                      <a:pt x="546" y="129"/>
                    </a:lnTo>
                    <a:lnTo>
                      <a:pt x="532" y="127"/>
                    </a:lnTo>
                    <a:lnTo>
                      <a:pt x="506" y="119"/>
                    </a:lnTo>
                    <a:lnTo>
                      <a:pt x="483" y="109"/>
                    </a:lnTo>
                    <a:lnTo>
                      <a:pt x="459" y="96"/>
                    </a:lnTo>
                    <a:lnTo>
                      <a:pt x="437" y="80"/>
                    </a:lnTo>
                    <a:lnTo>
                      <a:pt x="417" y="62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69" y="14"/>
                    </a:lnTo>
                    <a:lnTo>
                      <a:pt x="361" y="8"/>
                    </a:lnTo>
                    <a:lnTo>
                      <a:pt x="351" y="2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4"/>
                    </a:lnTo>
                    <a:lnTo>
                      <a:pt x="322" y="10"/>
                    </a:lnTo>
                    <a:lnTo>
                      <a:pt x="314" y="2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286" y="62"/>
                    </a:lnTo>
                    <a:lnTo>
                      <a:pt x="274" y="78"/>
                    </a:lnTo>
                    <a:lnTo>
                      <a:pt x="262" y="92"/>
                    </a:lnTo>
                    <a:lnTo>
                      <a:pt x="250" y="104"/>
                    </a:lnTo>
                    <a:lnTo>
                      <a:pt x="234" y="113"/>
                    </a:lnTo>
                    <a:lnTo>
                      <a:pt x="216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82" y="121"/>
                    </a:lnTo>
                    <a:lnTo>
                      <a:pt x="182" y="121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65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39" y="129"/>
                    </a:lnTo>
                    <a:lnTo>
                      <a:pt x="135" y="131"/>
                    </a:lnTo>
                    <a:lnTo>
                      <a:pt x="131" y="135"/>
                    </a:lnTo>
                    <a:lnTo>
                      <a:pt x="131" y="141"/>
                    </a:lnTo>
                    <a:lnTo>
                      <a:pt x="131" y="147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47" y="185"/>
                    </a:lnTo>
                    <a:lnTo>
                      <a:pt x="153" y="209"/>
                    </a:lnTo>
                    <a:lnTo>
                      <a:pt x="163" y="259"/>
                    </a:lnTo>
                    <a:lnTo>
                      <a:pt x="163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49" y="304"/>
                    </a:lnTo>
                    <a:lnTo>
                      <a:pt x="41" y="324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11" y="36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5" y="416"/>
                    </a:lnTo>
                    <a:lnTo>
                      <a:pt x="5" y="416"/>
                    </a:lnTo>
                    <a:lnTo>
                      <a:pt x="7" y="424"/>
                    </a:lnTo>
                    <a:lnTo>
                      <a:pt x="11" y="430"/>
                    </a:lnTo>
                    <a:lnTo>
                      <a:pt x="21" y="447"/>
                    </a:lnTo>
                    <a:lnTo>
                      <a:pt x="21" y="447"/>
                    </a:lnTo>
                    <a:lnTo>
                      <a:pt x="33" y="467"/>
                    </a:lnTo>
                    <a:lnTo>
                      <a:pt x="33" y="467"/>
                    </a:lnTo>
                    <a:lnTo>
                      <a:pt x="57" y="509"/>
                    </a:lnTo>
                    <a:lnTo>
                      <a:pt x="57" y="509"/>
                    </a:lnTo>
                    <a:lnTo>
                      <a:pt x="61" y="517"/>
                    </a:lnTo>
                    <a:lnTo>
                      <a:pt x="61" y="517"/>
                    </a:lnTo>
                    <a:lnTo>
                      <a:pt x="65" y="523"/>
                    </a:lnTo>
                    <a:lnTo>
                      <a:pt x="65" y="523"/>
                    </a:lnTo>
                    <a:lnTo>
                      <a:pt x="69" y="529"/>
                    </a:lnTo>
                    <a:lnTo>
                      <a:pt x="73" y="535"/>
                    </a:lnTo>
                    <a:lnTo>
                      <a:pt x="73" y="543"/>
                    </a:lnTo>
                    <a:lnTo>
                      <a:pt x="73" y="551"/>
                    </a:lnTo>
                    <a:lnTo>
                      <a:pt x="73" y="557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61" y="577"/>
                    </a:lnTo>
                    <a:lnTo>
                      <a:pt x="61" y="577"/>
                    </a:lnTo>
                    <a:lnTo>
                      <a:pt x="55" y="583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57" y="599"/>
                    </a:lnTo>
                    <a:lnTo>
                      <a:pt x="57" y="599"/>
                    </a:lnTo>
                    <a:lnTo>
                      <a:pt x="77" y="603"/>
                    </a:lnTo>
                    <a:lnTo>
                      <a:pt x="99" y="604"/>
                    </a:lnTo>
                    <a:lnTo>
                      <a:pt x="99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3" name="Owal 42">
                <a:extLst>
                  <a:ext uri="{FF2B5EF4-FFF2-40B4-BE49-F238E27FC236}">
                    <a16:creationId xmlns:a16="http://schemas.microsoft.com/office/drawing/2014/main" id="{363175D5-6046-45F6-A0D0-41450ADD5096}"/>
                  </a:ext>
                </a:extLst>
              </p:cNvPr>
              <p:cNvSpPr/>
              <p:nvPr/>
            </p:nvSpPr>
            <p:spPr>
              <a:xfrm>
                <a:off x="3830768" y="4114133"/>
                <a:ext cx="459888" cy="416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Owal 43">
                <a:extLst>
                  <a:ext uri="{FF2B5EF4-FFF2-40B4-BE49-F238E27FC236}">
                    <a16:creationId xmlns:a16="http://schemas.microsoft.com/office/drawing/2014/main" id="{9842C367-66EA-4040-A3AD-3E8F0FF5F8E7}"/>
                  </a:ext>
                </a:extLst>
              </p:cNvPr>
              <p:cNvSpPr/>
              <p:nvPr/>
            </p:nvSpPr>
            <p:spPr>
              <a:xfrm>
                <a:off x="3666781" y="437646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Owal 44">
                <a:extLst>
                  <a:ext uri="{FF2B5EF4-FFF2-40B4-BE49-F238E27FC236}">
                    <a16:creationId xmlns:a16="http://schemas.microsoft.com/office/drawing/2014/main" id="{BFCFD7C2-38A5-455C-AF7A-CE502A5A41EC}"/>
                  </a:ext>
                </a:extLst>
              </p:cNvPr>
              <p:cNvSpPr/>
              <p:nvPr/>
            </p:nvSpPr>
            <p:spPr>
              <a:xfrm>
                <a:off x="4161808" y="4367884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Owal 45">
                <a:extLst>
                  <a:ext uri="{FF2B5EF4-FFF2-40B4-BE49-F238E27FC236}">
                    <a16:creationId xmlns:a16="http://schemas.microsoft.com/office/drawing/2014/main" id="{4BBB04CE-ABFB-44A4-8B29-31A269DAD397}"/>
                  </a:ext>
                </a:extLst>
              </p:cNvPr>
              <p:cNvSpPr/>
              <p:nvPr/>
            </p:nvSpPr>
            <p:spPr>
              <a:xfrm>
                <a:off x="4384560" y="436788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aphicFrame>
          <p:nvGraphicFramePr>
            <p:cNvPr id="34" name="Wykres 33">
              <a:extLst>
                <a:ext uri="{FF2B5EF4-FFF2-40B4-BE49-F238E27FC236}">
                  <a16:creationId xmlns:a16="http://schemas.microsoft.com/office/drawing/2014/main" id="{F88B6949-576A-4113-8C18-F18B464C24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0883830"/>
                </p:ext>
              </p:extLst>
            </p:nvPr>
          </p:nvGraphicFramePr>
          <p:xfrm>
            <a:off x="4750182" y="2192902"/>
            <a:ext cx="1224138" cy="588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0" name="Wykres 109">
              <a:extLst>
                <a:ext uri="{FF2B5EF4-FFF2-40B4-BE49-F238E27FC236}">
                  <a16:creationId xmlns:a16="http://schemas.microsoft.com/office/drawing/2014/main" id="{B1045B61-535F-4FDE-A4D3-45AA8A4760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967699"/>
                </p:ext>
              </p:extLst>
            </p:nvPr>
          </p:nvGraphicFramePr>
          <p:xfrm>
            <a:off x="3660444" y="2822950"/>
            <a:ext cx="1224138" cy="624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2" name="Wykres 111">
              <a:extLst>
                <a:ext uri="{FF2B5EF4-FFF2-40B4-BE49-F238E27FC236}">
                  <a16:creationId xmlns:a16="http://schemas.microsoft.com/office/drawing/2014/main" id="{ED0B220A-2A29-4892-9B3C-F3E8F82AF9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3910719"/>
                </p:ext>
              </p:extLst>
            </p:nvPr>
          </p:nvGraphicFramePr>
          <p:xfrm>
            <a:off x="5302323" y="3166253"/>
            <a:ext cx="1224138" cy="588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4" name="Wykres 113">
              <a:extLst>
                <a:ext uri="{FF2B5EF4-FFF2-40B4-BE49-F238E27FC236}">
                  <a16:creationId xmlns:a16="http://schemas.microsoft.com/office/drawing/2014/main" id="{4163EC81-65E0-4864-8725-4F31847029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30533379"/>
                </p:ext>
              </p:extLst>
            </p:nvPr>
          </p:nvGraphicFramePr>
          <p:xfrm>
            <a:off x="5976620" y="4232088"/>
            <a:ext cx="1224138" cy="588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16" name="Wykres 115">
              <a:extLst>
                <a:ext uri="{FF2B5EF4-FFF2-40B4-BE49-F238E27FC236}">
                  <a16:creationId xmlns:a16="http://schemas.microsoft.com/office/drawing/2014/main" id="{2EAAF6D0-F7A0-4922-A9D4-35BC936F3B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2003916"/>
                </p:ext>
              </p:extLst>
            </p:nvPr>
          </p:nvGraphicFramePr>
          <p:xfrm>
            <a:off x="4069204" y="3916811"/>
            <a:ext cx="1224138" cy="588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18" name="Wykres 117">
              <a:extLst>
                <a:ext uri="{FF2B5EF4-FFF2-40B4-BE49-F238E27FC236}">
                  <a16:creationId xmlns:a16="http://schemas.microsoft.com/office/drawing/2014/main" id="{62789B12-2706-45A5-8586-088B7CA980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5417043"/>
                </p:ext>
              </p:extLst>
            </p:nvPr>
          </p:nvGraphicFramePr>
          <p:xfrm>
            <a:off x="5009268" y="4451459"/>
            <a:ext cx="1224138" cy="588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aphicFrame>
        <p:nvGraphicFramePr>
          <p:cNvPr id="11" name="Wykres 10" descr="Zadowolenie z jakości terenów zielonych w okolicy zamieszkania.&#10;&#10;Wykres kołowy przedstawiający zadowolenie z jakości terenów zielonych w okolicy zamieszkania respondentów (bardzo zadowolony - 40%, raczej zadowolony - 43%, ani zadowolony, ani niezadowolony - 10%, raczej niezadowolony - 5%, bardzo niezadowolony - 2%, nie wiem, trudno powiedzieć - 1%).&#10;">
            <a:extLst>
              <a:ext uri="{FF2B5EF4-FFF2-40B4-BE49-F238E27FC236}">
                <a16:creationId xmlns:a16="http://schemas.microsoft.com/office/drawing/2014/main" id="{61293792-BF60-4916-90A3-91DA30985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51344"/>
              </p:ext>
            </p:extLst>
          </p:nvPr>
        </p:nvGraphicFramePr>
        <p:xfrm>
          <a:off x="405439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Zadowolenie z jakości terenów zielonych</a:t>
            </a:r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A6. Jak bardzo jest Pan(i) zadowolony(a) z jakości terenów zielonych w swojej okolicy zamieszkania?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region: północny: n=175, wschodni: n=146, północno-zachodni: n=141, południowo-zachodni: n=111, centralny: n=256,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południowy: n=176.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F9E2BC0-8E6A-406C-8DAA-56310D03FB0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916ABFE-874F-4B97-BA90-0717DEC96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D5BE993-76C9-4B4C-BD1A-5B56D2347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A4BB042-6EDC-4DE5-B806-F0961836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A29BA4F-C443-4FDC-AC2B-871F5B91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F3CEE88-A3DF-4FE0-BFB4-6D449E1B3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609610"/>
              </p:ext>
            </p:extLst>
          </p:nvPr>
        </p:nvGraphicFramePr>
        <p:xfrm>
          <a:off x="937437" y="3895368"/>
          <a:ext cx="2789080" cy="15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4" name="Grafika 13">
            <a:extLst>
              <a:ext uri="{FF2B5EF4-FFF2-40B4-BE49-F238E27FC236}">
                <a16:creationId xmlns:a16="http://schemas.microsoft.com/office/drawing/2014/main" id="{8808608E-70F5-4722-889B-B44987C03E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26147" y="2640839"/>
            <a:ext cx="681796" cy="681796"/>
          </a:xfrm>
          <a:prstGeom prst="rect">
            <a:avLst/>
          </a:prstGeom>
        </p:spPr>
      </p:pic>
      <p:grpSp>
        <p:nvGrpSpPr>
          <p:cNvPr id="108" name="Grupa 107">
            <a:extLst>
              <a:ext uri="{FF2B5EF4-FFF2-40B4-BE49-F238E27FC236}">
                <a16:creationId xmlns:a16="http://schemas.microsoft.com/office/drawing/2014/main" id="{3958D0E0-9FD0-4640-9A99-EE5F8608EC67}"/>
              </a:ext>
            </a:extLst>
          </p:cNvPr>
          <p:cNvGrpSpPr/>
          <p:nvPr/>
        </p:nvGrpSpPr>
        <p:grpSpPr>
          <a:xfrm>
            <a:off x="7768219" y="2721843"/>
            <a:ext cx="1842345" cy="955459"/>
            <a:chOff x="-1777672" y="2870594"/>
            <a:chExt cx="1842345" cy="955459"/>
          </a:xfrm>
        </p:grpSpPr>
        <p:sp>
          <p:nvSpPr>
            <p:cNvPr id="96" name="pole tekstowe 95">
              <a:extLst>
                <a:ext uri="{FF2B5EF4-FFF2-40B4-BE49-F238E27FC236}">
                  <a16:creationId xmlns:a16="http://schemas.microsoft.com/office/drawing/2014/main" id="{71D4E038-3527-4160-B67A-EAA261DAB645}"/>
                </a:ext>
              </a:extLst>
            </p:cNvPr>
            <p:cNvSpPr txBox="1"/>
            <p:nvPr/>
          </p:nvSpPr>
          <p:spPr>
            <a:xfrm>
              <a:off x="-1728830" y="28705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północny </a:t>
              </a:r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F4706336-B7DD-40E9-B84D-50A2E4D4260D}"/>
                </a:ext>
              </a:extLst>
            </p:cNvPr>
            <p:cNvSpPr/>
            <p:nvPr/>
          </p:nvSpPr>
          <p:spPr>
            <a:xfrm rot="16200000">
              <a:off x="-1776056" y="2967805"/>
              <a:ext cx="83119" cy="77824"/>
            </a:xfrm>
            <a:prstGeom prst="rect">
              <a:avLst/>
            </a:prstGeom>
            <a:solidFill>
              <a:srgbClr val="564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98" name="Prostokąt 97">
              <a:extLst>
                <a:ext uri="{FF2B5EF4-FFF2-40B4-BE49-F238E27FC236}">
                  <a16:creationId xmlns:a16="http://schemas.microsoft.com/office/drawing/2014/main" id="{84C6401B-CF14-49D0-952E-A1F84FB6191C}"/>
                </a:ext>
              </a:extLst>
            </p:cNvPr>
            <p:cNvSpPr/>
            <p:nvPr/>
          </p:nvSpPr>
          <p:spPr>
            <a:xfrm rot="16200000">
              <a:off x="-1776056" y="3108530"/>
              <a:ext cx="83119" cy="77824"/>
            </a:xfrm>
            <a:prstGeom prst="rect">
              <a:avLst/>
            </a:prstGeom>
            <a:solidFill>
              <a:srgbClr val="C4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99" name="Prostokąt 98">
              <a:extLst>
                <a:ext uri="{FF2B5EF4-FFF2-40B4-BE49-F238E27FC236}">
                  <a16:creationId xmlns:a16="http://schemas.microsoft.com/office/drawing/2014/main" id="{B15A28AB-17A8-4EA7-B83E-F1E866485CA2}"/>
                </a:ext>
              </a:extLst>
            </p:cNvPr>
            <p:cNvSpPr/>
            <p:nvPr/>
          </p:nvSpPr>
          <p:spPr>
            <a:xfrm rot="16200000">
              <a:off x="-1776056" y="3249255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FE1C4D49-EEF3-4BC3-A1DE-92182058DCB0}"/>
                </a:ext>
              </a:extLst>
            </p:cNvPr>
            <p:cNvSpPr txBox="1"/>
            <p:nvPr/>
          </p:nvSpPr>
          <p:spPr>
            <a:xfrm>
              <a:off x="-1728830" y="3012805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wschodni</a:t>
              </a:r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5A4C7FF6-664E-4025-A6A0-7BEAA38CFD75}"/>
                </a:ext>
              </a:extLst>
            </p:cNvPr>
            <p:cNvSpPr txBox="1"/>
            <p:nvPr/>
          </p:nvSpPr>
          <p:spPr>
            <a:xfrm>
              <a:off x="-1728830" y="315501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północno-zachodni</a:t>
              </a:r>
            </a:p>
          </p:txBody>
        </p: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306B9B2C-3182-4D8D-92A3-2F40B616C316}"/>
                </a:ext>
              </a:extLst>
            </p:cNvPr>
            <p:cNvSpPr txBox="1"/>
            <p:nvPr/>
          </p:nvSpPr>
          <p:spPr>
            <a:xfrm>
              <a:off x="-1733094" y="32917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południowo-zachodni</a:t>
              </a:r>
            </a:p>
          </p:txBody>
        </p:sp>
        <p:sp>
          <p:nvSpPr>
            <p:cNvPr id="103" name="Prostokąt 102">
              <a:extLst>
                <a:ext uri="{FF2B5EF4-FFF2-40B4-BE49-F238E27FC236}">
                  <a16:creationId xmlns:a16="http://schemas.microsoft.com/office/drawing/2014/main" id="{946E50B7-9AC9-4A63-98AF-0B05D4BEFAB9}"/>
                </a:ext>
              </a:extLst>
            </p:cNvPr>
            <p:cNvSpPr/>
            <p:nvPr/>
          </p:nvSpPr>
          <p:spPr>
            <a:xfrm rot="16200000">
              <a:off x="-1780320" y="3384547"/>
              <a:ext cx="83119" cy="77824"/>
            </a:xfrm>
            <a:prstGeom prst="rect">
              <a:avLst/>
            </a:prstGeom>
            <a:solidFill>
              <a:srgbClr val="687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208C1E49-CA62-439E-B82F-60807BA78039}"/>
                </a:ext>
              </a:extLst>
            </p:cNvPr>
            <p:cNvSpPr/>
            <p:nvPr/>
          </p:nvSpPr>
          <p:spPr>
            <a:xfrm rot="16200000">
              <a:off x="-1780320" y="3525272"/>
              <a:ext cx="83119" cy="77824"/>
            </a:xfrm>
            <a:prstGeom prst="rect">
              <a:avLst/>
            </a:prstGeom>
            <a:solidFill>
              <a:srgbClr val="90B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C504F861-9589-4BDE-977A-AA21621A063A}"/>
                </a:ext>
              </a:extLst>
            </p:cNvPr>
            <p:cNvSpPr txBox="1"/>
            <p:nvPr/>
          </p:nvSpPr>
          <p:spPr>
            <a:xfrm>
              <a:off x="-1733094" y="343400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centralny</a:t>
              </a:r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FA7CDD-F6DB-40D4-8DFC-FDAA8FDC5A92}"/>
                </a:ext>
              </a:extLst>
            </p:cNvPr>
            <p:cNvSpPr/>
            <p:nvPr/>
          </p:nvSpPr>
          <p:spPr>
            <a:xfrm rot="16200000">
              <a:off x="-1779827" y="3671098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8E278220-F799-4245-8D67-56FFBA502EE3}"/>
                </a:ext>
              </a:extLst>
            </p:cNvPr>
            <p:cNvSpPr txBox="1"/>
            <p:nvPr/>
          </p:nvSpPr>
          <p:spPr>
            <a:xfrm>
              <a:off x="-1732601" y="3579832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południowy</a:t>
              </a:r>
            </a:p>
          </p:txBody>
        </p:sp>
      </p:grpSp>
      <p:grpSp>
        <p:nvGrpSpPr>
          <p:cNvPr id="140" name="Grupa 139">
            <a:extLst>
              <a:ext uri="{FF2B5EF4-FFF2-40B4-BE49-F238E27FC236}">
                <a16:creationId xmlns:a16="http://schemas.microsoft.com/office/drawing/2014/main" id="{7B557940-AC6A-44CD-9B55-5E6D10D872B8}"/>
              </a:ext>
            </a:extLst>
          </p:cNvPr>
          <p:cNvGrpSpPr/>
          <p:nvPr/>
        </p:nvGrpSpPr>
        <p:grpSpPr>
          <a:xfrm>
            <a:off x="4447001" y="4079305"/>
            <a:ext cx="2890918" cy="1599343"/>
            <a:chOff x="4091436" y="4182459"/>
            <a:chExt cx="2890918" cy="1599343"/>
          </a:xfrm>
        </p:grpSpPr>
        <p:graphicFrame>
          <p:nvGraphicFramePr>
            <p:cNvPr id="121" name="Symbol zastępczy zawartości 4">
              <a:extLst>
                <a:ext uri="{FF2B5EF4-FFF2-40B4-BE49-F238E27FC236}">
                  <a16:creationId xmlns:a16="http://schemas.microsoft.com/office/drawing/2014/main" id="{F3776DE8-592C-4566-833E-9C41E05E93E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64648739"/>
                </p:ext>
              </p:extLst>
            </p:nvPr>
          </p:nvGraphicFramePr>
          <p:xfrm>
            <a:off x="4091436" y="4182459"/>
            <a:ext cx="2890918" cy="1599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pSp>
          <p:nvGrpSpPr>
            <p:cNvPr id="122" name="Grupa 121">
              <a:extLst>
                <a:ext uri="{FF2B5EF4-FFF2-40B4-BE49-F238E27FC236}">
                  <a16:creationId xmlns:a16="http://schemas.microsoft.com/office/drawing/2014/main" id="{14C4FEF8-6A0D-4605-A99A-5EDB4A954805}"/>
                </a:ext>
              </a:extLst>
            </p:cNvPr>
            <p:cNvGrpSpPr/>
            <p:nvPr/>
          </p:nvGrpSpPr>
          <p:grpSpPr>
            <a:xfrm>
              <a:off x="4497086" y="5031953"/>
              <a:ext cx="311651" cy="311651"/>
              <a:chOff x="0" y="2744788"/>
              <a:chExt cx="1368425" cy="1368425"/>
            </a:xfrm>
            <a:solidFill>
              <a:schemeClr val="accent4"/>
            </a:solidFill>
          </p:grpSpPr>
          <p:sp>
            <p:nvSpPr>
              <p:cNvPr id="123" name="Freeform 9">
                <a:extLst>
                  <a:ext uri="{FF2B5EF4-FFF2-40B4-BE49-F238E27FC236}">
                    <a16:creationId xmlns:a16="http://schemas.microsoft.com/office/drawing/2014/main" id="{4C529955-B6E6-4736-A352-4176F5FB87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2744788"/>
                <a:ext cx="1368425" cy="1368425"/>
              </a:xfrm>
              <a:custGeom>
                <a:avLst/>
                <a:gdLst>
                  <a:gd name="T0" fmla="*/ 730 w 1724"/>
                  <a:gd name="T1" fmla="*/ 1713 h 1724"/>
                  <a:gd name="T2" fmla="*/ 526 w 1724"/>
                  <a:gd name="T3" fmla="*/ 1655 h 1724"/>
                  <a:gd name="T4" fmla="*/ 346 w 1724"/>
                  <a:gd name="T5" fmla="*/ 1552 h 1724"/>
                  <a:gd name="T6" fmla="*/ 196 w 1724"/>
                  <a:gd name="T7" fmla="*/ 1409 h 1724"/>
                  <a:gd name="T8" fmla="*/ 85 w 1724"/>
                  <a:gd name="T9" fmla="*/ 1235 h 1724"/>
                  <a:gd name="T10" fmla="*/ 18 w 1724"/>
                  <a:gd name="T11" fmla="*/ 1034 h 1724"/>
                  <a:gd name="T12" fmla="*/ 0 w 1724"/>
                  <a:gd name="T13" fmla="*/ 861 h 1724"/>
                  <a:gd name="T14" fmla="*/ 26 w 1724"/>
                  <a:gd name="T15" fmla="*/ 647 h 1724"/>
                  <a:gd name="T16" fmla="*/ 105 w 1724"/>
                  <a:gd name="T17" fmla="*/ 451 h 1724"/>
                  <a:gd name="T18" fmla="*/ 224 w 1724"/>
                  <a:gd name="T19" fmla="*/ 283 h 1724"/>
                  <a:gd name="T20" fmla="*/ 381 w 1724"/>
                  <a:gd name="T21" fmla="*/ 147 h 1724"/>
                  <a:gd name="T22" fmla="*/ 565 w 1724"/>
                  <a:gd name="T23" fmla="*/ 52 h 1724"/>
                  <a:gd name="T24" fmla="*/ 773 w 1724"/>
                  <a:gd name="T25" fmla="*/ 5 h 1724"/>
                  <a:gd name="T26" fmla="*/ 949 w 1724"/>
                  <a:gd name="T27" fmla="*/ 5 h 1724"/>
                  <a:gd name="T28" fmla="*/ 1157 w 1724"/>
                  <a:gd name="T29" fmla="*/ 52 h 1724"/>
                  <a:gd name="T30" fmla="*/ 1343 w 1724"/>
                  <a:gd name="T31" fmla="*/ 147 h 1724"/>
                  <a:gd name="T32" fmla="*/ 1498 w 1724"/>
                  <a:gd name="T33" fmla="*/ 283 h 1724"/>
                  <a:gd name="T34" fmla="*/ 1619 w 1724"/>
                  <a:gd name="T35" fmla="*/ 451 h 1724"/>
                  <a:gd name="T36" fmla="*/ 1696 w 1724"/>
                  <a:gd name="T37" fmla="*/ 647 h 1724"/>
                  <a:gd name="T38" fmla="*/ 1724 w 1724"/>
                  <a:gd name="T39" fmla="*/ 861 h 1724"/>
                  <a:gd name="T40" fmla="*/ 1706 w 1724"/>
                  <a:gd name="T41" fmla="*/ 1034 h 1724"/>
                  <a:gd name="T42" fmla="*/ 1637 w 1724"/>
                  <a:gd name="T43" fmla="*/ 1235 h 1724"/>
                  <a:gd name="T44" fmla="*/ 1526 w 1724"/>
                  <a:gd name="T45" fmla="*/ 1409 h 1724"/>
                  <a:gd name="T46" fmla="*/ 1377 w 1724"/>
                  <a:gd name="T47" fmla="*/ 1552 h 1724"/>
                  <a:gd name="T48" fmla="*/ 1196 w 1724"/>
                  <a:gd name="T49" fmla="*/ 1655 h 1724"/>
                  <a:gd name="T50" fmla="*/ 992 w 1724"/>
                  <a:gd name="T51" fmla="*/ 1713 h 1724"/>
                  <a:gd name="T52" fmla="*/ 861 w 1724"/>
                  <a:gd name="T53" fmla="*/ 70 h 1724"/>
                  <a:gd name="T54" fmla="*/ 703 w 1724"/>
                  <a:gd name="T55" fmla="*/ 87 h 1724"/>
                  <a:gd name="T56" fmla="*/ 520 w 1724"/>
                  <a:gd name="T57" fmla="*/ 149 h 1724"/>
                  <a:gd name="T58" fmla="*/ 359 w 1724"/>
                  <a:gd name="T59" fmla="*/ 252 h 1724"/>
                  <a:gd name="T60" fmla="*/ 229 w 1724"/>
                  <a:gd name="T61" fmla="*/ 389 h 1724"/>
                  <a:gd name="T62" fmla="*/ 132 w 1724"/>
                  <a:gd name="T63" fmla="*/ 554 h 1724"/>
                  <a:gd name="T64" fmla="*/ 80 w 1724"/>
                  <a:gd name="T65" fmla="*/ 742 h 1724"/>
                  <a:gd name="T66" fmla="*/ 72 w 1724"/>
                  <a:gd name="T67" fmla="*/ 902 h 1724"/>
                  <a:gd name="T68" fmla="*/ 106 w 1724"/>
                  <a:gd name="T69" fmla="*/ 1096 h 1724"/>
                  <a:gd name="T70" fmla="*/ 186 w 1724"/>
                  <a:gd name="T71" fmla="*/ 1271 h 1724"/>
                  <a:gd name="T72" fmla="*/ 302 w 1724"/>
                  <a:gd name="T73" fmla="*/ 1420 h 1724"/>
                  <a:gd name="T74" fmla="*/ 451 w 1724"/>
                  <a:gd name="T75" fmla="*/ 1538 h 1724"/>
                  <a:gd name="T76" fmla="*/ 626 w 1724"/>
                  <a:gd name="T77" fmla="*/ 1616 h 1724"/>
                  <a:gd name="T78" fmla="*/ 820 w 1724"/>
                  <a:gd name="T79" fmla="*/ 1650 h 1724"/>
                  <a:gd name="T80" fmla="*/ 982 w 1724"/>
                  <a:gd name="T81" fmla="*/ 1642 h 1724"/>
                  <a:gd name="T82" fmla="*/ 1168 w 1724"/>
                  <a:gd name="T83" fmla="*/ 1590 h 1724"/>
                  <a:gd name="T84" fmla="*/ 1335 w 1724"/>
                  <a:gd name="T85" fmla="*/ 1495 h 1724"/>
                  <a:gd name="T86" fmla="*/ 1471 w 1724"/>
                  <a:gd name="T87" fmla="*/ 1364 h 1724"/>
                  <a:gd name="T88" fmla="*/ 1574 w 1724"/>
                  <a:gd name="T89" fmla="*/ 1204 h 1724"/>
                  <a:gd name="T90" fmla="*/ 1636 w 1724"/>
                  <a:gd name="T91" fmla="*/ 1021 h 1724"/>
                  <a:gd name="T92" fmla="*/ 1652 w 1724"/>
                  <a:gd name="T93" fmla="*/ 861 h 1724"/>
                  <a:gd name="T94" fmla="*/ 1628 w 1724"/>
                  <a:gd name="T95" fmla="*/ 663 h 1724"/>
                  <a:gd name="T96" fmla="*/ 1557 w 1724"/>
                  <a:gd name="T97" fmla="*/ 485 h 1724"/>
                  <a:gd name="T98" fmla="*/ 1446 w 1724"/>
                  <a:gd name="T99" fmla="*/ 330 h 1724"/>
                  <a:gd name="T100" fmla="*/ 1304 w 1724"/>
                  <a:gd name="T101" fmla="*/ 206 h 1724"/>
                  <a:gd name="T102" fmla="*/ 1132 w 1724"/>
                  <a:gd name="T103" fmla="*/ 119 h 1724"/>
                  <a:gd name="T104" fmla="*/ 943 w 1724"/>
                  <a:gd name="T105" fmla="*/ 75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4" h="1724">
                    <a:moveTo>
                      <a:pt x="861" y="1724"/>
                    </a:moveTo>
                    <a:lnTo>
                      <a:pt x="861" y="1724"/>
                    </a:lnTo>
                    <a:lnTo>
                      <a:pt x="817" y="1722"/>
                    </a:lnTo>
                    <a:lnTo>
                      <a:pt x="773" y="1719"/>
                    </a:lnTo>
                    <a:lnTo>
                      <a:pt x="730" y="1713"/>
                    </a:lnTo>
                    <a:lnTo>
                      <a:pt x="688" y="1706"/>
                    </a:lnTo>
                    <a:lnTo>
                      <a:pt x="647" y="1696"/>
                    </a:lnTo>
                    <a:lnTo>
                      <a:pt x="606" y="1685"/>
                    </a:lnTo>
                    <a:lnTo>
                      <a:pt x="565" y="1670"/>
                    </a:lnTo>
                    <a:lnTo>
                      <a:pt x="526" y="1655"/>
                    </a:lnTo>
                    <a:lnTo>
                      <a:pt x="489" y="1637"/>
                    </a:lnTo>
                    <a:lnTo>
                      <a:pt x="451" y="1619"/>
                    </a:lnTo>
                    <a:lnTo>
                      <a:pt x="415" y="1598"/>
                    </a:lnTo>
                    <a:lnTo>
                      <a:pt x="381" y="1575"/>
                    </a:lnTo>
                    <a:lnTo>
                      <a:pt x="346" y="1552"/>
                    </a:lnTo>
                    <a:lnTo>
                      <a:pt x="314" y="1526"/>
                    </a:lnTo>
                    <a:lnTo>
                      <a:pt x="283" y="1498"/>
                    </a:lnTo>
                    <a:lnTo>
                      <a:pt x="252" y="1471"/>
                    </a:lnTo>
                    <a:lnTo>
                      <a:pt x="224" y="1441"/>
                    </a:lnTo>
                    <a:lnTo>
                      <a:pt x="196" y="1409"/>
                    </a:lnTo>
                    <a:lnTo>
                      <a:pt x="172" y="1376"/>
                    </a:lnTo>
                    <a:lnTo>
                      <a:pt x="147" y="1343"/>
                    </a:lnTo>
                    <a:lnTo>
                      <a:pt x="124" y="1307"/>
                    </a:lnTo>
                    <a:lnTo>
                      <a:pt x="105" y="1271"/>
                    </a:lnTo>
                    <a:lnTo>
                      <a:pt x="85" y="1235"/>
                    </a:lnTo>
                    <a:lnTo>
                      <a:pt x="67" y="1196"/>
                    </a:lnTo>
                    <a:lnTo>
                      <a:pt x="52" y="1157"/>
                    </a:lnTo>
                    <a:lnTo>
                      <a:pt x="39" y="1118"/>
                    </a:lnTo>
                    <a:lnTo>
                      <a:pt x="26" y="1077"/>
                    </a:lnTo>
                    <a:lnTo>
                      <a:pt x="18" y="1034"/>
                    </a:lnTo>
                    <a:lnTo>
                      <a:pt x="10" y="992"/>
                    </a:lnTo>
                    <a:lnTo>
                      <a:pt x="5" y="949"/>
                    </a:lnTo>
                    <a:lnTo>
                      <a:pt x="2" y="905"/>
                    </a:lnTo>
                    <a:lnTo>
                      <a:pt x="0" y="861"/>
                    </a:lnTo>
                    <a:lnTo>
                      <a:pt x="0" y="861"/>
                    </a:lnTo>
                    <a:lnTo>
                      <a:pt x="2" y="817"/>
                    </a:lnTo>
                    <a:lnTo>
                      <a:pt x="5" y="773"/>
                    </a:lnTo>
                    <a:lnTo>
                      <a:pt x="10" y="730"/>
                    </a:lnTo>
                    <a:lnTo>
                      <a:pt x="18" y="688"/>
                    </a:lnTo>
                    <a:lnTo>
                      <a:pt x="26" y="647"/>
                    </a:lnTo>
                    <a:lnTo>
                      <a:pt x="39" y="606"/>
                    </a:lnTo>
                    <a:lnTo>
                      <a:pt x="52" y="565"/>
                    </a:lnTo>
                    <a:lnTo>
                      <a:pt x="67" y="526"/>
                    </a:lnTo>
                    <a:lnTo>
                      <a:pt x="85" y="489"/>
                    </a:lnTo>
                    <a:lnTo>
                      <a:pt x="105" y="451"/>
                    </a:lnTo>
                    <a:lnTo>
                      <a:pt x="124" y="415"/>
                    </a:lnTo>
                    <a:lnTo>
                      <a:pt x="147" y="381"/>
                    </a:lnTo>
                    <a:lnTo>
                      <a:pt x="172" y="346"/>
                    </a:lnTo>
                    <a:lnTo>
                      <a:pt x="196" y="314"/>
                    </a:lnTo>
                    <a:lnTo>
                      <a:pt x="224" y="283"/>
                    </a:lnTo>
                    <a:lnTo>
                      <a:pt x="252" y="252"/>
                    </a:lnTo>
                    <a:lnTo>
                      <a:pt x="283" y="224"/>
                    </a:lnTo>
                    <a:lnTo>
                      <a:pt x="314" y="196"/>
                    </a:lnTo>
                    <a:lnTo>
                      <a:pt x="346" y="172"/>
                    </a:lnTo>
                    <a:lnTo>
                      <a:pt x="381" y="147"/>
                    </a:lnTo>
                    <a:lnTo>
                      <a:pt x="415" y="124"/>
                    </a:lnTo>
                    <a:lnTo>
                      <a:pt x="451" y="105"/>
                    </a:lnTo>
                    <a:lnTo>
                      <a:pt x="489" y="85"/>
                    </a:lnTo>
                    <a:lnTo>
                      <a:pt x="526" y="67"/>
                    </a:lnTo>
                    <a:lnTo>
                      <a:pt x="565" y="52"/>
                    </a:lnTo>
                    <a:lnTo>
                      <a:pt x="606" y="39"/>
                    </a:lnTo>
                    <a:lnTo>
                      <a:pt x="647" y="26"/>
                    </a:lnTo>
                    <a:lnTo>
                      <a:pt x="688" y="18"/>
                    </a:lnTo>
                    <a:lnTo>
                      <a:pt x="730" y="10"/>
                    </a:lnTo>
                    <a:lnTo>
                      <a:pt x="773" y="5"/>
                    </a:lnTo>
                    <a:lnTo>
                      <a:pt x="817" y="2"/>
                    </a:lnTo>
                    <a:lnTo>
                      <a:pt x="861" y="0"/>
                    </a:lnTo>
                    <a:lnTo>
                      <a:pt x="861" y="0"/>
                    </a:lnTo>
                    <a:lnTo>
                      <a:pt x="905" y="2"/>
                    </a:lnTo>
                    <a:lnTo>
                      <a:pt x="949" y="5"/>
                    </a:lnTo>
                    <a:lnTo>
                      <a:pt x="992" y="10"/>
                    </a:lnTo>
                    <a:lnTo>
                      <a:pt x="1034" y="18"/>
                    </a:lnTo>
                    <a:lnTo>
                      <a:pt x="1077" y="26"/>
                    </a:lnTo>
                    <a:lnTo>
                      <a:pt x="1118" y="39"/>
                    </a:lnTo>
                    <a:lnTo>
                      <a:pt x="1157" y="52"/>
                    </a:lnTo>
                    <a:lnTo>
                      <a:pt x="1196" y="67"/>
                    </a:lnTo>
                    <a:lnTo>
                      <a:pt x="1235" y="85"/>
                    </a:lnTo>
                    <a:lnTo>
                      <a:pt x="1271" y="105"/>
                    </a:lnTo>
                    <a:lnTo>
                      <a:pt x="1307" y="124"/>
                    </a:lnTo>
                    <a:lnTo>
                      <a:pt x="1343" y="147"/>
                    </a:lnTo>
                    <a:lnTo>
                      <a:pt x="1377" y="172"/>
                    </a:lnTo>
                    <a:lnTo>
                      <a:pt x="1409" y="196"/>
                    </a:lnTo>
                    <a:lnTo>
                      <a:pt x="1441" y="224"/>
                    </a:lnTo>
                    <a:lnTo>
                      <a:pt x="1471" y="252"/>
                    </a:lnTo>
                    <a:lnTo>
                      <a:pt x="1498" y="283"/>
                    </a:lnTo>
                    <a:lnTo>
                      <a:pt x="1526" y="314"/>
                    </a:lnTo>
                    <a:lnTo>
                      <a:pt x="1552" y="346"/>
                    </a:lnTo>
                    <a:lnTo>
                      <a:pt x="1575" y="381"/>
                    </a:lnTo>
                    <a:lnTo>
                      <a:pt x="1598" y="415"/>
                    </a:lnTo>
                    <a:lnTo>
                      <a:pt x="1619" y="451"/>
                    </a:lnTo>
                    <a:lnTo>
                      <a:pt x="1637" y="489"/>
                    </a:lnTo>
                    <a:lnTo>
                      <a:pt x="1655" y="526"/>
                    </a:lnTo>
                    <a:lnTo>
                      <a:pt x="1670" y="565"/>
                    </a:lnTo>
                    <a:lnTo>
                      <a:pt x="1685" y="606"/>
                    </a:lnTo>
                    <a:lnTo>
                      <a:pt x="1696" y="647"/>
                    </a:lnTo>
                    <a:lnTo>
                      <a:pt x="1706" y="688"/>
                    </a:lnTo>
                    <a:lnTo>
                      <a:pt x="1712" y="730"/>
                    </a:lnTo>
                    <a:lnTo>
                      <a:pt x="1719" y="773"/>
                    </a:lnTo>
                    <a:lnTo>
                      <a:pt x="1722" y="817"/>
                    </a:lnTo>
                    <a:lnTo>
                      <a:pt x="1724" y="861"/>
                    </a:lnTo>
                    <a:lnTo>
                      <a:pt x="1724" y="861"/>
                    </a:lnTo>
                    <a:lnTo>
                      <a:pt x="1722" y="905"/>
                    </a:lnTo>
                    <a:lnTo>
                      <a:pt x="1719" y="949"/>
                    </a:lnTo>
                    <a:lnTo>
                      <a:pt x="1712" y="992"/>
                    </a:lnTo>
                    <a:lnTo>
                      <a:pt x="1706" y="1034"/>
                    </a:lnTo>
                    <a:lnTo>
                      <a:pt x="1696" y="1077"/>
                    </a:lnTo>
                    <a:lnTo>
                      <a:pt x="1685" y="1118"/>
                    </a:lnTo>
                    <a:lnTo>
                      <a:pt x="1670" y="1157"/>
                    </a:lnTo>
                    <a:lnTo>
                      <a:pt x="1655" y="1196"/>
                    </a:lnTo>
                    <a:lnTo>
                      <a:pt x="1637" y="1235"/>
                    </a:lnTo>
                    <a:lnTo>
                      <a:pt x="1619" y="1271"/>
                    </a:lnTo>
                    <a:lnTo>
                      <a:pt x="1598" y="1307"/>
                    </a:lnTo>
                    <a:lnTo>
                      <a:pt x="1575" y="1343"/>
                    </a:lnTo>
                    <a:lnTo>
                      <a:pt x="1552" y="1376"/>
                    </a:lnTo>
                    <a:lnTo>
                      <a:pt x="1526" y="1409"/>
                    </a:lnTo>
                    <a:lnTo>
                      <a:pt x="1498" y="1441"/>
                    </a:lnTo>
                    <a:lnTo>
                      <a:pt x="1471" y="1471"/>
                    </a:lnTo>
                    <a:lnTo>
                      <a:pt x="1441" y="1498"/>
                    </a:lnTo>
                    <a:lnTo>
                      <a:pt x="1409" y="1526"/>
                    </a:lnTo>
                    <a:lnTo>
                      <a:pt x="1377" y="1552"/>
                    </a:lnTo>
                    <a:lnTo>
                      <a:pt x="1343" y="1575"/>
                    </a:lnTo>
                    <a:lnTo>
                      <a:pt x="1307" y="1598"/>
                    </a:lnTo>
                    <a:lnTo>
                      <a:pt x="1271" y="1619"/>
                    </a:lnTo>
                    <a:lnTo>
                      <a:pt x="1235" y="1637"/>
                    </a:lnTo>
                    <a:lnTo>
                      <a:pt x="1196" y="1655"/>
                    </a:lnTo>
                    <a:lnTo>
                      <a:pt x="1157" y="1670"/>
                    </a:lnTo>
                    <a:lnTo>
                      <a:pt x="1118" y="1685"/>
                    </a:lnTo>
                    <a:lnTo>
                      <a:pt x="1077" y="1696"/>
                    </a:lnTo>
                    <a:lnTo>
                      <a:pt x="1034" y="1706"/>
                    </a:lnTo>
                    <a:lnTo>
                      <a:pt x="992" y="1713"/>
                    </a:lnTo>
                    <a:lnTo>
                      <a:pt x="949" y="1719"/>
                    </a:lnTo>
                    <a:lnTo>
                      <a:pt x="905" y="1722"/>
                    </a:lnTo>
                    <a:lnTo>
                      <a:pt x="861" y="1724"/>
                    </a:lnTo>
                    <a:lnTo>
                      <a:pt x="861" y="1724"/>
                    </a:lnTo>
                    <a:close/>
                    <a:moveTo>
                      <a:pt x="861" y="70"/>
                    </a:moveTo>
                    <a:lnTo>
                      <a:pt x="861" y="70"/>
                    </a:lnTo>
                    <a:lnTo>
                      <a:pt x="820" y="72"/>
                    </a:lnTo>
                    <a:lnTo>
                      <a:pt x="781" y="75"/>
                    </a:lnTo>
                    <a:lnTo>
                      <a:pt x="742" y="80"/>
                    </a:lnTo>
                    <a:lnTo>
                      <a:pt x="703" y="87"/>
                    </a:lnTo>
                    <a:lnTo>
                      <a:pt x="663" y="96"/>
                    </a:lnTo>
                    <a:lnTo>
                      <a:pt x="626" y="106"/>
                    </a:lnTo>
                    <a:lnTo>
                      <a:pt x="590" y="119"/>
                    </a:lnTo>
                    <a:lnTo>
                      <a:pt x="554" y="132"/>
                    </a:lnTo>
                    <a:lnTo>
                      <a:pt x="520" y="149"/>
                    </a:lnTo>
                    <a:lnTo>
                      <a:pt x="485" y="167"/>
                    </a:lnTo>
                    <a:lnTo>
                      <a:pt x="451" y="185"/>
                    </a:lnTo>
                    <a:lnTo>
                      <a:pt x="420" y="206"/>
                    </a:lnTo>
                    <a:lnTo>
                      <a:pt x="389" y="229"/>
                    </a:lnTo>
                    <a:lnTo>
                      <a:pt x="359" y="252"/>
                    </a:lnTo>
                    <a:lnTo>
                      <a:pt x="330" y="276"/>
                    </a:lnTo>
                    <a:lnTo>
                      <a:pt x="302" y="302"/>
                    </a:lnTo>
                    <a:lnTo>
                      <a:pt x="276" y="330"/>
                    </a:lnTo>
                    <a:lnTo>
                      <a:pt x="252" y="360"/>
                    </a:lnTo>
                    <a:lnTo>
                      <a:pt x="229" y="389"/>
                    </a:lnTo>
                    <a:lnTo>
                      <a:pt x="206" y="420"/>
                    </a:lnTo>
                    <a:lnTo>
                      <a:pt x="186" y="451"/>
                    </a:lnTo>
                    <a:lnTo>
                      <a:pt x="167" y="485"/>
                    </a:lnTo>
                    <a:lnTo>
                      <a:pt x="149" y="520"/>
                    </a:lnTo>
                    <a:lnTo>
                      <a:pt x="132" y="554"/>
                    </a:lnTo>
                    <a:lnTo>
                      <a:pt x="119" y="590"/>
                    </a:lnTo>
                    <a:lnTo>
                      <a:pt x="106" y="626"/>
                    </a:lnTo>
                    <a:lnTo>
                      <a:pt x="96" y="663"/>
                    </a:lnTo>
                    <a:lnTo>
                      <a:pt x="87" y="703"/>
                    </a:lnTo>
                    <a:lnTo>
                      <a:pt x="80" y="742"/>
                    </a:lnTo>
                    <a:lnTo>
                      <a:pt x="75" y="781"/>
                    </a:lnTo>
                    <a:lnTo>
                      <a:pt x="72" y="820"/>
                    </a:lnTo>
                    <a:lnTo>
                      <a:pt x="70" y="861"/>
                    </a:lnTo>
                    <a:lnTo>
                      <a:pt x="70" y="861"/>
                    </a:lnTo>
                    <a:lnTo>
                      <a:pt x="72" y="902"/>
                    </a:lnTo>
                    <a:lnTo>
                      <a:pt x="75" y="943"/>
                    </a:lnTo>
                    <a:lnTo>
                      <a:pt x="80" y="982"/>
                    </a:lnTo>
                    <a:lnTo>
                      <a:pt x="87" y="1021"/>
                    </a:lnTo>
                    <a:lnTo>
                      <a:pt x="96" y="1059"/>
                    </a:lnTo>
                    <a:lnTo>
                      <a:pt x="106" y="1096"/>
                    </a:lnTo>
                    <a:lnTo>
                      <a:pt x="119" y="1132"/>
                    </a:lnTo>
                    <a:lnTo>
                      <a:pt x="132" y="1168"/>
                    </a:lnTo>
                    <a:lnTo>
                      <a:pt x="149" y="1204"/>
                    </a:lnTo>
                    <a:lnTo>
                      <a:pt x="167" y="1239"/>
                    </a:lnTo>
                    <a:lnTo>
                      <a:pt x="186" y="1271"/>
                    </a:lnTo>
                    <a:lnTo>
                      <a:pt x="206" y="1304"/>
                    </a:lnTo>
                    <a:lnTo>
                      <a:pt x="229" y="1333"/>
                    </a:lnTo>
                    <a:lnTo>
                      <a:pt x="252" y="1364"/>
                    </a:lnTo>
                    <a:lnTo>
                      <a:pt x="276" y="1392"/>
                    </a:lnTo>
                    <a:lnTo>
                      <a:pt x="302" y="1420"/>
                    </a:lnTo>
                    <a:lnTo>
                      <a:pt x="330" y="1446"/>
                    </a:lnTo>
                    <a:lnTo>
                      <a:pt x="359" y="1471"/>
                    </a:lnTo>
                    <a:lnTo>
                      <a:pt x="389" y="1495"/>
                    </a:lnTo>
                    <a:lnTo>
                      <a:pt x="420" y="1516"/>
                    </a:lnTo>
                    <a:lnTo>
                      <a:pt x="451" y="1538"/>
                    </a:lnTo>
                    <a:lnTo>
                      <a:pt x="485" y="1557"/>
                    </a:lnTo>
                    <a:lnTo>
                      <a:pt x="520" y="1574"/>
                    </a:lnTo>
                    <a:lnTo>
                      <a:pt x="554" y="1590"/>
                    </a:lnTo>
                    <a:lnTo>
                      <a:pt x="590" y="1605"/>
                    </a:lnTo>
                    <a:lnTo>
                      <a:pt x="626" y="1616"/>
                    </a:lnTo>
                    <a:lnTo>
                      <a:pt x="663" y="1628"/>
                    </a:lnTo>
                    <a:lnTo>
                      <a:pt x="703" y="1636"/>
                    </a:lnTo>
                    <a:lnTo>
                      <a:pt x="742" y="1642"/>
                    </a:lnTo>
                    <a:lnTo>
                      <a:pt x="781" y="1649"/>
                    </a:lnTo>
                    <a:lnTo>
                      <a:pt x="820" y="1650"/>
                    </a:lnTo>
                    <a:lnTo>
                      <a:pt x="861" y="1652"/>
                    </a:lnTo>
                    <a:lnTo>
                      <a:pt x="861" y="1652"/>
                    </a:lnTo>
                    <a:lnTo>
                      <a:pt x="902" y="1650"/>
                    </a:lnTo>
                    <a:lnTo>
                      <a:pt x="943" y="1649"/>
                    </a:lnTo>
                    <a:lnTo>
                      <a:pt x="982" y="1642"/>
                    </a:lnTo>
                    <a:lnTo>
                      <a:pt x="1021" y="1636"/>
                    </a:lnTo>
                    <a:lnTo>
                      <a:pt x="1059" y="1628"/>
                    </a:lnTo>
                    <a:lnTo>
                      <a:pt x="1096" y="1616"/>
                    </a:lnTo>
                    <a:lnTo>
                      <a:pt x="1132" y="1605"/>
                    </a:lnTo>
                    <a:lnTo>
                      <a:pt x="1168" y="1590"/>
                    </a:lnTo>
                    <a:lnTo>
                      <a:pt x="1204" y="1574"/>
                    </a:lnTo>
                    <a:lnTo>
                      <a:pt x="1239" y="1557"/>
                    </a:lnTo>
                    <a:lnTo>
                      <a:pt x="1271" y="1538"/>
                    </a:lnTo>
                    <a:lnTo>
                      <a:pt x="1304" y="1516"/>
                    </a:lnTo>
                    <a:lnTo>
                      <a:pt x="1335" y="1495"/>
                    </a:lnTo>
                    <a:lnTo>
                      <a:pt x="1364" y="1471"/>
                    </a:lnTo>
                    <a:lnTo>
                      <a:pt x="1392" y="1446"/>
                    </a:lnTo>
                    <a:lnTo>
                      <a:pt x="1420" y="1420"/>
                    </a:lnTo>
                    <a:lnTo>
                      <a:pt x="1446" y="1392"/>
                    </a:lnTo>
                    <a:lnTo>
                      <a:pt x="1471" y="1364"/>
                    </a:lnTo>
                    <a:lnTo>
                      <a:pt x="1495" y="1333"/>
                    </a:lnTo>
                    <a:lnTo>
                      <a:pt x="1516" y="1304"/>
                    </a:lnTo>
                    <a:lnTo>
                      <a:pt x="1538" y="1271"/>
                    </a:lnTo>
                    <a:lnTo>
                      <a:pt x="1557" y="1239"/>
                    </a:lnTo>
                    <a:lnTo>
                      <a:pt x="1574" y="1204"/>
                    </a:lnTo>
                    <a:lnTo>
                      <a:pt x="1590" y="1168"/>
                    </a:lnTo>
                    <a:lnTo>
                      <a:pt x="1605" y="1132"/>
                    </a:lnTo>
                    <a:lnTo>
                      <a:pt x="1616" y="1096"/>
                    </a:lnTo>
                    <a:lnTo>
                      <a:pt x="1628" y="1059"/>
                    </a:lnTo>
                    <a:lnTo>
                      <a:pt x="1636" y="1021"/>
                    </a:lnTo>
                    <a:lnTo>
                      <a:pt x="1642" y="982"/>
                    </a:lnTo>
                    <a:lnTo>
                      <a:pt x="1649" y="943"/>
                    </a:lnTo>
                    <a:lnTo>
                      <a:pt x="1650" y="902"/>
                    </a:lnTo>
                    <a:lnTo>
                      <a:pt x="1652" y="861"/>
                    </a:lnTo>
                    <a:lnTo>
                      <a:pt x="1652" y="861"/>
                    </a:lnTo>
                    <a:lnTo>
                      <a:pt x="1650" y="820"/>
                    </a:lnTo>
                    <a:lnTo>
                      <a:pt x="1649" y="781"/>
                    </a:lnTo>
                    <a:lnTo>
                      <a:pt x="1642" y="742"/>
                    </a:lnTo>
                    <a:lnTo>
                      <a:pt x="1636" y="703"/>
                    </a:lnTo>
                    <a:lnTo>
                      <a:pt x="1628" y="663"/>
                    </a:lnTo>
                    <a:lnTo>
                      <a:pt x="1616" y="626"/>
                    </a:lnTo>
                    <a:lnTo>
                      <a:pt x="1605" y="590"/>
                    </a:lnTo>
                    <a:lnTo>
                      <a:pt x="1590" y="554"/>
                    </a:lnTo>
                    <a:lnTo>
                      <a:pt x="1574" y="520"/>
                    </a:lnTo>
                    <a:lnTo>
                      <a:pt x="1557" y="485"/>
                    </a:lnTo>
                    <a:lnTo>
                      <a:pt x="1538" y="451"/>
                    </a:lnTo>
                    <a:lnTo>
                      <a:pt x="1516" y="420"/>
                    </a:lnTo>
                    <a:lnTo>
                      <a:pt x="1495" y="389"/>
                    </a:lnTo>
                    <a:lnTo>
                      <a:pt x="1471" y="360"/>
                    </a:lnTo>
                    <a:lnTo>
                      <a:pt x="1446" y="330"/>
                    </a:lnTo>
                    <a:lnTo>
                      <a:pt x="1420" y="302"/>
                    </a:lnTo>
                    <a:lnTo>
                      <a:pt x="1392" y="276"/>
                    </a:lnTo>
                    <a:lnTo>
                      <a:pt x="1364" y="252"/>
                    </a:lnTo>
                    <a:lnTo>
                      <a:pt x="1335" y="229"/>
                    </a:lnTo>
                    <a:lnTo>
                      <a:pt x="1304" y="206"/>
                    </a:lnTo>
                    <a:lnTo>
                      <a:pt x="1271" y="185"/>
                    </a:lnTo>
                    <a:lnTo>
                      <a:pt x="1239" y="167"/>
                    </a:lnTo>
                    <a:lnTo>
                      <a:pt x="1204" y="149"/>
                    </a:lnTo>
                    <a:lnTo>
                      <a:pt x="1168" y="132"/>
                    </a:lnTo>
                    <a:lnTo>
                      <a:pt x="1132" y="119"/>
                    </a:lnTo>
                    <a:lnTo>
                      <a:pt x="1096" y="106"/>
                    </a:lnTo>
                    <a:lnTo>
                      <a:pt x="1059" y="96"/>
                    </a:lnTo>
                    <a:lnTo>
                      <a:pt x="1021" y="87"/>
                    </a:lnTo>
                    <a:lnTo>
                      <a:pt x="982" y="80"/>
                    </a:lnTo>
                    <a:lnTo>
                      <a:pt x="943" y="75"/>
                    </a:lnTo>
                    <a:lnTo>
                      <a:pt x="902" y="72"/>
                    </a:lnTo>
                    <a:lnTo>
                      <a:pt x="861" y="70"/>
                    </a:lnTo>
                    <a:lnTo>
                      <a:pt x="861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42C71D05-089A-447C-AD36-BFED73B8E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00" y="3468688"/>
                <a:ext cx="909638" cy="471488"/>
              </a:xfrm>
              <a:custGeom>
                <a:avLst/>
                <a:gdLst>
                  <a:gd name="T0" fmla="*/ 545 w 1147"/>
                  <a:gd name="T1" fmla="*/ 593 h 595"/>
                  <a:gd name="T2" fmla="*/ 464 w 1147"/>
                  <a:gd name="T3" fmla="*/ 583 h 595"/>
                  <a:gd name="T4" fmla="*/ 385 w 1147"/>
                  <a:gd name="T5" fmla="*/ 562 h 595"/>
                  <a:gd name="T6" fmla="*/ 313 w 1147"/>
                  <a:gd name="T7" fmla="*/ 529 h 595"/>
                  <a:gd name="T8" fmla="*/ 245 w 1147"/>
                  <a:gd name="T9" fmla="*/ 487 h 595"/>
                  <a:gd name="T10" fmla="*/ 184 w 1147"/>
                  <a:gd name="T11" fmla="*/ 435 h 595"/>
                  <a:gd name="T12" fmla="*/ 130 w 1147"/>
                  <a:gd name="T13" fmla="*/ 376 h 595"/>
                  <a:gd name="T14" fmla="*/ 85 w 1147"/>
                  <a:gd name="T15" fmla="*/ 307 h 595"/>
                  <a:gd name="T16" fmla="*/ 47 w 1147"/>
                  <a:gd name="T17" fmla="*/ 234 h 595"/>
                  <a:gd name="T18" fmla="*/ 19 w 1147"/>
                  <a:gd name="T19" fmla="*/ 153 h 595"/>
                  <a:gd name="T20" fmla="*/ 3 w 1147"/>
                  <a:gd name="T21" fmla="*/ 68 h 595"/>
                  <a:gd name="T22" fmla="*/ 0 w 1147"/>
                  <a:gd name="T23" fmla="*/ 31 h 595"/>
                  <a:gd name="T24" fmla="*/ 8 w 1147"/>
                  <a:gd name="T25" fmla="*/ 13 h 595"/>
                  <a:gd name="T26" fmla="*/ 26 w 1147"/>
                  <a:gd name="T27" fmla="*/ 1 h 595"/>
                  <a:gd name="T28" fmla="*/ 40 w 1147"/>
                  <a:gd name="T29" fmla="*/ 0 h 595"/>
                  <a:gd name="T30" fmla="*/ 58 w 1147"/>
                  <a:gd name="T31" fmla="*/ 8 h 595"/>
                  <a:gd name="T32" fmla="*/ 70 w 1147"/>
                  <a:gd name="T33" fmla="*/ 26 h 595"/>
                  <a:gd name="T34" fmla="*/ 73 w 1147"/>
                  <a:gd name="T35" fmla="*/ 59 h 595"/>
                  <a:gd name="T36" fmla="*/ 88 w 1147"/>
                  <a:gd name="T37" fmla="*/ 134 h 595"/>
                  <a:gd name="T38" fmla="*/ 112 w 1147"/>
                  <a:gd name="T39" fmla="*/ 204 h 595"/>
                  <a:gd name="T40" fmla="*/ 145 w 1147"/>
                  <a:gd name="T41" fmla="*/ 271 h 595"/>
                  <a:gd name="T42" fmla="*/ 184 w 1147"/>
                  <a:gd name="T43" fmla="*/ 330 h 595"/>
                  <a:gd name="T44" fmla="*/ 232 w 1147"/>
                  <a:gd name="T45" fmla="*/ 382 h 595"/>
                  <a:gd name="T46" fmla="*/ 286 w 1147"/>
                  <a:gd name="T47" fmla="*/ 428 h 595"/>
                  <a:gd name="T48" fmla="*/ 344 w 1147"/>
                  <a:gd name="T49" fmla="*/ 466 h 595"/>
                  <a:gd name="T50" fmla="*/ 410 w 1147"/>
                  <a:gd name="T51" fmla="*/ 495 h 595"/>
                  <a:gd name="T52" fmla="*/ 477 w 1147"/>
                  <a:gd name="T53" fmla="*/ 513 h 595"/>
                  <a:gd name="T54" fmla="*/ 549 w 1147"/>
                  <a:gd name="T55" fmla="*/ 523 h 595"/>
                  <a:gd name="T56" fmla="*/ 598 w 1147"/>
                  <a:gd name="T57" fmla="*/ 523 h 595"/>
                  <a:gd name="T58" fmla="*/ 670 w 1147"/>
                  <a:gd name="T59" fmla="*/ 513 h 595"/>
                  <a:gd name="T60" fmla="*/ 738 w 1147"/>
                  <a:gd name="T61" fmla="*/ 495 h 595"/>
                  <a:gd name="T62" fmla="*/ 802 w 1147"/>
                  <a:gd name="T63" fmla="*/ 466 h 595"/>
                  <a:gd name="T64" fmla="*/ 861 w 1147"/>
                  <a:gd name="T65" fmla="*/ 428 h 595"/>
                  <a:gd name="T66" fmla="*/ 915 w 1147"/>
                  <a:gd name="T67" fmla="*/ 382 h 595"/>
                  <a:gd name="T68" fmla="*/ 962 w 1147"/>
                  <a:gd name="T69" fmla="*/ 330 h 595"/>
                  <a:gd name="T70" fmla="*/ 1003 w 1147"/>
                  <a:gd name="T71" fmla="*/ 271 h 595"/>
                  <a:gd name="T72" fmla="*/ 1034 w 1147"/>
                  <a:gd name="T73" fmla="*/ 204 h 595"/>
                  <a:gd name="T74" fmla="*/ 1058 w 1147"/>
                  <a:gd name="T75" fmla="*/ 134 h 595"/>
                  <a:gd name="T76" fmla="*/ 1073 w 1147"/>
                  <a:gd name="T77" fmla="*/ 59 h 595"/>
                  <a:gd name="T78" fmla="*/ 1078 w 1147"/>
                  <a:gd name="T79" fmla="*/ 26 h 595"/>
                  <a:gd name="T80" fmla="*/ 1088 w 1147"/>
                  <a:gd name="T81" fmla="*/ 8 h 595"/>
                  <a:gd name="T82" fmla="*/ 1107 w 1147"/>
                  <a:gd name="T83" fmla="*/ 0 h 595"/>
                  <a:gd name="T84" fmla="*/ 1122 w 1147"/>
                  <a:gd name="T85" fmla="*/ 1 h 595"/>
                  <a:gd name="T86" fmla="*/ 1139 w 1147"/>
                  <a:gd name="T87" fmla="*/ 13 h 595"/>
                  <a:gd name="T88" fmla="*/ 1147 w 1147"/>
                  <a:gd name="T89" fmla="*/ 31 h 595"/>
                  <a:gd name="T90" fmla="*/ 1143 w 1147"/>
                  <a:gd name="T91" fmla="*/ 68 h 595"/>
                  <a:gd name="T92" fmla="*/ 1127 w 1147"/>
                  <a:gd name="T93" fmla="*/ 153 h 595"/>
                  <a:gd name="T94" fmla="*/ 1099 w 1147"/>
                  <a:gd name="T95" fmla="*/ 234 h 595"/>
                  <a:gd name="T96" fmla="*/ 1063 w 1147"/>
                  <a:gd name="T97" fmla="*/ 307 h 595"/>
                  <a:gd name="T98" fmla="*/ 1018 w 1147"/>
                  <a:gd name="T99" fmla="*/ 376 h 595"/>
                  <a:gd name="T100" fmla="*/ 964 w 1147"/>
                  <a:gd name="T101" fmla="*/ 435 h 595"/>
                  <a:gd name="T102" fmla="*/ 902 w 1147"/>
                  <a:gd name="T103" fmla="*/ 487 h 595"/>
                  <a:gd name="T104" fmla="*/ 835 w 1147"/>
                  <a:gd name="T105" fmla="*/ 529 h 595"/>
                  <a:gd name="T106" fmla="*/ 761 w 1147"/>
                  <a:gd name="T107" fmla="*/ 562 h 595"/>
                  <a:gd name="T108" fmla="*/ 683 w 1147"/>
                  <a:gd name="T109" fmla="*/ 583 h 595"/>
                  <a:gd name="T110" fmla="*/ 601 w 1147"/>
                  <a:gd name="T111" fmla="*/ 593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7" h="595">
                    <a:moveTo>
                      <a:pt x="573" y="595"/>
                    </a:moveTo>
                    <a:lnTo>
                      <a:pt x="573" y="595"/>
                    </a:lnTo>
                    <a:lnTo>
                      <a:pt x="545" y="593"/>
                    </a:lnTo>
                    <a:lnTo>
                      <a:pt x="518" y="591"/>
                    </a:lnTo>
                    <a:lnTo>
                      <a:pt x="490" y="588"/>
                    </a:lnTo>
                    <a:lnTo>
                      <a:pt x="464" y="583"/>
                    </a:lnTo>
                    <a:lnTo>
                      <a:pt x="438" y="577"/>
                    </a:lnTo>
                    <a:lnTo>
                      <a:pt x="411" y="570"/>
                    </a:lnTo>
                    <a:lnTo>
                      <a:pt x="385" y="562"/>
                    </a:lnTo>
                    <a:lnTo>
                      <a:pt x="361" y="552"/>
                    </a:lnTo>
                    <a:lnTo>
                      <a:pt x="336" y="541"/>
                    </a:lnTo>
                    <a:lnTo>
                      <a:pt x="313" y="529"/>
                    </a:lnTo>
                    <a:lnTo>
                      <a:pt x="289" y="516"/>
                    </a:lnTo>
                    <a:lnTo>
                      <a:pt x="268" y="502"/>
                    </a:lnTo>
                    <a:lnTo>
                      <a:pt x="245" y="487"/>
                    </a:lnTo>
                    <a:lnTo>
                      <a:pt x="223" y="470"/>
                    </a:lnTo>
                    <a:lnTo>
                      <a:pt x="204" y="452"/>
                    </a:lnTo>
                    <a:lnTo>
                      <a:pt x="184" y="435"/>
                    </a:lnTo>
                    <a:lnTo>
                      <a:pt x="165" y="417"/>
                    </a:lnTo>
                    <a:lnTo>
                      <a:pt x="147" y="395"/>
                    </a:lnTo>
                    <a:lnTo>
                      <a:pt x="130" y="376"/>
                    </a:lnTo>
                    <a:lnTo>
                      <a:pt x="114" y="353"/>
                    </a:lnTo>
                    <a:lnTo>
                      <a:pt x="99" y="332"/>
                    </a:lnTo>
                    <a:lnTo>
                      <a:pt x="85" y="307"/>
                    </a:lnTo>
                    <a:lnTo>
                      <a:pt x="71" y="284"/>
                    </a:lnTo>
                    <a:lnTo>
                      <a:pt x="58" y="260"/>
                    </a:lnTo>
                    <a:lnTo>
                      <a:pt x="47" y="234"/>
                    </a:lnTo>
                    <a:lnTo>
                      <a:pt x="37" y="207"/>
                    </a:lnTo>
                    <a:lnTo>
                      <a:pt x="27" y="181"/>
                    </a:lnTo>
                    <a:lnTo>
                      <a:pt x="19" y="153"/>
                    </a:lnTo>
                    <a:lnTo>
                      <a:pt x="13" y="126"/>
                    </a:lnTo>
                    <a:lnTo>
                      <a:pt x="8" y="98"/>
                    </a:lnTo>
                    <a:lnTo>
                      <a:pt x="3" y="6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4" y="18"/>
                    </a:lnTo>
                    <a:lnTo>
                      <a:pt x="8" y="13"/>
                    </a:lnTo>
                    <a:lnTo>
                      <a:pt x="13" y="8"/>
                    </a:lnTo>
                    <a:lnTo>
                      <a:pt x="19" y="5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4" y="5"/>
                    </a:lnTo>
                    <a:lnTo>
                      <a:pt x="58" y="8"/>
                    </a:lnTo>
                    <a:lnTo>
                      <a:pt x="63" y="13"/>
                    </a:lnTo>
                    <a:lnTo>
                      <a:pt x="67" y="19"/>
                    </a:lnTo>
                    <a:lnTo>
                      <a:pt x="70" y="26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3" y="59"/>
                    </a:lnTo>
                    <a:lnTo>
                      <a:pt x="78" y="85"/>
                    </a:lnTo>
                    <a:lnTo>
                      <a:pt x="83" y="109"/>
                    </a:lnTo>
                    <a:lnTo>
                      <a:pt x="88" y="134"/>
                    </a:lnTo>
                    <a:lnTo>
                      <a:pt x="96" y="158"/>
                    </a:lnTo>
                    <a:lnTo>
                      <a:pt x="104" y="181"/>
                    </a:lnTo>
                    <a:lnTo>
                      <a:pt x="112" y="204"/>
                    </a:lnTo>
                    <a:lnTo>
                      <a:pt x="122" y="227"/>
                    </a:lnTo>
                    <a:lnTo>
                      <a:pt x="134" y="250"/>
                    </a:lnTo>
                    <a:lnTo>
                      <a:pt x="145" y="271"/>
                    </a:lnTo>
                    <a:lnTo>
                      <a:pt x="158" y="291"/>
                    </a:lnTo>
                    <a:lnTo>
                      <a:pt x="171" y="310"/>
                    </a:lnTo>
                    <a:lnTo>
                      <a:pt x="184" y="330"/>
                    </a:lnTo>
                    <a:lnTo>
                      <a:pt x="201" y="348"/>
                    </a:lnTo>
                    <a:lnTo>
                      <a:pt x="215" y="366"/>
                    </a:lnTo>
                    <a:lnTo>
                      <a:pt x="232" y="382"/>
                    </a:lnTo>
                    <a:lnTo>
                      <a:pt x="250" y="399"/>
                    </a:lnTo>
                    <a:lnTo>
                      <a:pt x="268" y="413"/>
                    </a:lnTo>
                    <a:lnTo>
                      <a:pt x="286" y="428"/>
                    </a:lnTo>
                    <a:lnTo>
                      <a:pt x="305" y="441"/>
                    </a:lnTo>
                    <a:lnTo>
                      <a:pt x="325" y="454"/>
                    </a:lnTo>
                    <a:lnTo>
                      <a:pt x="344" y="466"/>
                    </a:lnTo>
                    <a:lnTo>
                      <a:pt x="366" y="475"/>
                    </a:lnTo>
                    <a:lnTo>
                      <a:pt x="387" y="485"/>
                    </a:lnTo>
                    <a:lnTo>
                      <a:pt x="410" y="495"/>
                    </a:lnTo>
                    <a:lnTo>
                      <a:pt x="431" y="502"/>
                    </a:lnTo>
                    <a:lnTo>
                      <a:pt x="454" y="508"/>
                    </a:lnTo>
                    <a:lnTo>
                      <a:pt x="477" y="513"/>
                    </a:lnTo>
                    <a:lnTo>
                      <a:pt x="501" y="518"/>
                    </a:lnTo>
                    <a:lnTo>
                      <a:pt x="524" y="521"/>
                    </a:lnTo>
                    <a:lnTo>
                      <a:pt x="549" y="523"/>
                    </a:lnTo>
                    <a:lnTo>
                      <a:pt x="573" y="523"/>
                    </a:lnTo>
                    <a:lnTo>
                      <a:pt x="573" y="523"/>
                    </a:lnTo>
                    <a:lnTo>
                      <a:pt x="598" y="523"/>
                    </a:lnTo>
                    <a:lnTo>
                      <a:pt x="622" y="521"/>
                    </a:lnTo>
                    <a:lnTo>
                      <a:pt x="647" y="518"/>
                    </a:lnTo>
                    <a:lnTo>
                      <a:pt x="670" y="513"/>
                    </a:lnTo>
                    <a:lnTo>
                      <a:pt x="692" y="508"/>
                    </a:lnTo>
                    <a:lnTo>
                      <a:pt x="715" y="502"/>
                    </a:lnTo>
                    <a:lnTo>
                      <a:pt x="738" y="495"/>
                    </a:lnTo>
                    <a:lnTo>
                      <a:pt x="759" y="485"/>
                    </a:lnTo>
                    <a:lnTo>
                      <a:pt x="781" y="475"/>
                    </a:lnTo>
                    <a:lnTo>
                      <a:pt x="802" y="466"/>
                    </a:lnTo>
                    <a:lnTo>
                      <a:pt x="823" y="454"/>
                    </a:lnTo>
                    <a:lnTo>
                      <a:pt x="843" y="441"/>
                    </a:lnTo>
                    <a:lnTo>
                      <a:pt x="861" y="428"/>
                    </a:lnTo>
                    <a:lnTo>
                      <a:pt x="880" y="413"/>
                    </a:lnTo>
                    <a:lnTo>
                      <a:pt x="898" y="399"/>
                    </a:lnTo>
                    <a:lnTo>
                      <a:pt x="915" y="382"/>
                    </a:lnTo>
                    <a:lnTo>
                      <a:pt x="931" y="366"/>
                    </a:lnTo>
                    <a:lnTo>
                      <a:pt x="947" y="348"/>
                    </a:lnTo>
                    <a:lnTo>
                      <a:pt x="962" y="330"/>
                    </a:lnTo>
                    <a:lnTo>
                      <a:pt x="977" y="310"/>
                    </a:lnTo>
                    <a:lnTo>
                      <a:pt x="990" y="291"/>
                    </a:lnTo>
                    <a:lnTo>
                      <a:pt x="1003" y="271"/>
                    </a:lnTo>
                    <a:lnTo>
                      <a:pt x="1014" y="250"/>
                    </a:lnTo>
                    <a:lnTo>
                      <a:pt x="1024" y="227"/>
                    </a:lnTo>
                    <a:lnTo>
                      <a:pt x="1034" y="204"/>
                    </a:lnTo>
                    <a:lnTo>
                      <a:pt x="1044" y="181"/>
                    </a:lnTo>
                    <a:lnTo>
                      <a:pt x="1052" y="158"/>
                    </a:lnTo>
                    <a:lnTo>
                      <a:pt x="1058" y="134"/>
                    </a:lnTo>
                    <a:lnTo>
                      <a:pt x="1065" y="109"/>
                    </a:lnTo>
                    <a:lnTo>
                      <a:pt x="1070" y="85"/>
                    </a:lnTo>
                    <a:lnTo>
                      <a:pt x="1073" y="59"/>
                    </a:lnTo>
                    <a:lnTo>
                      <a:pt x="1076" y="33"/>
                    </a:lnTo>
                    <a:lnTo>
                      <a:pt x="1076" y="33"/>
                    </a:lnTo>
                    <a:lnTo>
                      <a:pt x="1078" y="26"/>
                    </a:lnTo>
                    <a:lnTo>
                      <a:pt x="1080" y="19"/>
                    </a:lnTo>
                    <a:lnTo>
                      <a:pt x="1083" y="13"/>
                    </a:lnTo>
                    <a:lnTo>
                      <a:pt x="1088" y="8"/>
                    </a:lnTo>
                    <a:lnTo>
                      <a:pt x="1094" y="5"/>
                    </a:lnTo>
                    <a:lnTo>
                      <a:pt x="1101" y="1"/>
                    </a:lnTo>
                    <a:lnTo>
                      <a:pt x="1107" y="0"/>
                    </a:lnTo>
                    <a:lnTo>
                      <a:pt x="1114" y="0"/>
                    </a:lnTo>
                    <a:lnTo>
                      <a:pt x="1114" y="0"/>
                    </a:lnTo>
                    <a:lnTo>
                      <a:pt x="1122" y="1"/>
                    </a:lnTo>
                    <a:lnTo>
                      <a:pt x="1127" y="5"/>
                    </a:lnTo>
                    <a:lnTo>
                      <a:pt x="1134" y="8"/>
                    </a:lnTo>
                    <a:lnTo>
                      <a:pt x="1139" y="13"/>
                    </a:lnTo>
                    <a:lnTo>
                      <a:pt x="1142" y="18"/>
                    </a:lnTo>
                    <a:lnTo>
                      <a:pt x="1145" y="24"/>
                    </a:lnTo>
                    <a:lnTo>
                      <a:pt x="1147" y="31"/>
                    </a:lnTo>
                    <a:lnTo>
                      <a:pt x="1147" y="39"/>
                    </a:lnTo>
                    <a:lnTo>
                      <a:pt x="1147" y="39"/>
                    </a:lnTo>
                    <a:lnTo>
                      <a:pt x="1143" y="68"/>
                    </a:lnTo>
                    <a:lnTo>
                      <a:pt x="1139" y="98"/>
                    </a:lnTo>
                    <a:lnTo>
                      <a:pt x="1134" y="126"/>
                    </a:lnTo>
                    <a:lnTo>
                      <a:pt x="1127" y="153"/>
                    </a:lnTo>
                    <a:lnTo>
                      <a:pt x="1119" y="181"/>
                    </a:lnTo>
                    <a:lnTo>
                      <a:pt x="1109" y="207"/>
                    </a:lnTo>
                    <a:lnTo>
                      <a:pt x="1099" y="234"/>
                    </a:lnTo>
                    <a:lnTo>
                      <a:pt x="1088" y="260"/>
                    </a:lnTo>
                    <a:lnTo>
                      <a:pt x="1076" y="284"/>
                    </a:lnTo>
                    <a:lnTo>
                      <a:pt x="1063" y="307"/>
                    </a:lnTo>
                    <a:lnTo>
                      <a:pt x="1049" y="332"/>
                    </a:lnTo>
                    <a:lnTo>
                      <a:pt x="1032" y="353"/>
                    </a:lnTo>
                    <a:lnTo>
                      <a:pt x="1018" y="376"/>
                    </a:lnTo>
                    <a:lnTo>
                      <a:pt x="1000" y="395"/>
                    </a:lnTo>
                    <a:lnTo>
                      <a:pt x="982" y="417"/>
                    </a:lnTo>
                    <a:lnTo>
                      <a:pt x="964" y="435"/>
                    </a:lnTo>
                    <a:lnTo>
                      <a:pt x="944" y="452"/>
                    </a:lnTo>
                    <a:lnTo>
                      <a:pt x="923" y="470"/>
                    </a:lnTo>
                    <a:lnTo>
                      <a:pt x="902" y="487"/>
                    </a:lnTo>
                    <a:lnTo>
                      <a:pt x="880" y="502"/>
                    </a:lnTo>
                    <a:lnTo>
                      <a:pt x="857" y="516"/>
                    </a:lnTo>
                    <a:lnTo>
                      <a:pt x="835" y="529"/>
                    </a:lnTo>
                    <a:lnTo>
                      <a:pt x="810" y="541"/>
                    </a:lnTo>
                    <a:lnTo>
                      <a:pt x="786" y="552"/>
                    </a:lnTo>
                    <a:lnTo>
                      <a:pt x="761" y="562"/>
                    </a:lnTo>
                    <a:lnTo>
                      <a:pt x="737" y="570"/>
                    </a:lnTo>
                    <a:lnTo>
                      <a:pt x="710" y="577"/>
                    </a:lnTo>
                    <a:lnTo>
                      <a:pt x="683" y="583"/>
                    </a:lnTo>
                    <a:lnTo>
                      <a:pt x="656" y="588"/>
                    </a:lnTo>
                    <a:lnTo>
                      <a:pt x="629" y="591"/>
                    </a:lnTo>
                    <a:lnTo>
                      <a:pt x="601" y="593"/>
                    </a:lnTo>
                    <a:lnTo>
                      <a:pt x="573" y="595"/>
                    </a:lnTo>
                    <a:lnTo>
                      <a:pt x="573" y="5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9D543802-32B8-4CD1-865E-5893F621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25" y="3168651"/>
                <a:ext cx="293688" cy="182563"/>
              </a:xfrm>
              <a:custGeom>
                <a:avLst/>
                <a:gdLst>
                  <a:gd name="T0" fmla="*/ 337 w 371"/>
                  <a:gd name="T1" fmla="*/ 229 h 229"/>
                  <a:gd name="T2" fmla="*/ 324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1 w 371"/>
                  <a:gd name="T9" fmla="*/ 196 h 229"/>
                  <a:gd name="T10" fmla="*/ 299 w 371"/>
                  <a:gd name="T11" fmla="*/ 183 h 229"/>
                  <a:gd name="T12" fmla="*/ 293 w 371"/>
                  <a:gd name="T13" fmla="*/ 159 h 229"/>
                  <a:gd name="T14" fmla="*/ 284 w 371"/>
                  <a:gd name="T15" fmla="*/ 136 h 229"/>
                  <a:gd name="T16" fmla="*/ 271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7 w 371"/>
                  <a:gd name="T23" fmla="*/ 77 h 229"/>
                  <a:gd name="T24" fmla="*/ 196 w 371"/>
                  <a:gd name="T25" fmla="*/ 72 h 229"/>
                  <a:gd name="T26" fmla="*/ 186 w 371"/>
                  <a:gd name="T27" fmla="*/ 71 h 229"/>
                  <a:gd name="T28" fmla="*/ 163 w 371"/>
                  <a:gd name="T29" fmla="*/ 74 h 229"/>
                  <a:gd name="T30" fmla="*/ 144 w 371"/>
                  <a:gd name="T31" fmla="*/ 80 h 229"/>
                  <a:gd name="T32" fmla="*/ 124 w 371"/>
                  <a:gd name="T33" fmla="*/ 92 h 229"/>
                  <a:gd name="T34" fmla="*/ 108 w 371"/>
                  <a:gd name="T35" fmla="*/ 108 h 229"/>
                  <a:gd name="T36" fmla="*/ 95 w 371"/>
                  <a:gd name="T37" fmla="*/ 126 h 229"/>
                  <a:gd name="T38" fmla="*/ 83 w 371"/>
                  <a:gd name="T39" fmla="*/ 147 h 229"/>
                  <a:gd name="T40" fmla="*/ 75 w 371"/>
                  <a:gd name="T41" fmla="*/ 172 h 229"/>
                  <a:gd name="T42" fmla="*/ 70 w 371"/>
                  <a:gd name="T43" fmla="*/ 196 h 229"/>
                  <a:gd name="T44" fmla="*/ 70 w 371"/>
                  <a:gd name="T45" fmla="*/ 205 h 229"/>
                  <a:gd name="T46" fmla="*/ 64 w 371"/>
                  <a:gd name="T47" fmla="*/ 216 h 229"/>
                  <a:gd name="T48" fmla="*/ 52 w 371"/>
                  <a:gd name="T49" fmla="*/ 226 h 229"/>
                  <a:gd name="T50" fmla="*/ 39 w 371"/>
                  <a:gd name="T51" fmla="*/ 229 h 229"/>
                  <a:gd name="T52" fmla="*/ 33 w 371"/>
                  <a:gd name="T53" fmla="*/ 229 h 229"/>
                  <a:gd name="T54" fmla="*/ 20 w 371"/>
                  <a:gd name="T55" fmla="*/ 226 h 229"/>
                  <a:gd name="T56" fmla="*/ 8 w 371"/>
                  <a:gd name="T57" fmla="*/ 218 h 229"/>
                  <a:gd name="T58" fmla="*/ 2 w 371"/>
                  <a:gd name="T59" fmla="*/ 206 h 229"/>
                  <a:gd name="T60" fmla="*/ 0 w 371"/>
                  <a:gd name="T61" fmla="*/ 192 h 229"/>
                  <a:gd name="T62" fmla="*/ 3 w 371"/>
                  <a:gd name="T63" fmla="*/ 172 h 229"/>
                  <a:gd name="T64" fmla="*/ 11 w 371"/>
                  <a:gd name="T65" fmla="*/ 133 h 229"/>
                  <a:gd name="T66" fmla="*/ 28 w 371"/>
                  <a:gd name="T67" fmla="*/ 98 h 229"/>
                  <a:gd name="T68" fmla="*/ 47 w 371"/>
                  <a:gd name="T69" fmla="*/ 69 h 229"/>
                  <a:gd name="T70" fmla="*/ 72 w 371"/>
                  <a:gd name="T71" fmla="*/ 43 h 229"/>
                  <a:gd name="T72" fmla="*/ 101 w 371"/>
                  <a:gd name="T73" fmla="*/ 23 h 229"/>
                  <a:gd name="T74" fmla="*/ 132 w 371"/>
                  <a:gd name="T75" fmla="*/ 9 h 229"/>
                  <a:gd name="T76" fmla="*/ 168 w 371"/>
                  <a:gd name="T77" fmla="*/ 0 h 229"/>
                  <a:gd name="T78" fmla="*/ 186 w 371"/>
                  <a:gd name="T79" fmla="*/ 0 h 229"/>
                  <a:gd name="T80" fmla="*/ 222 w 371"/>
                  <a:gd name="T81" fmla="*/ 4 h 229"/>
                  <a:gd name="T82" fmla="*/ 255 w 371"/>
                  <a:gd name="T83" fmla="*/ 15 h 229"/>
                  <a:gd name="T84" fmla="*/ 286 w 371"/>
                  <a:gd name="T85" fmla="*/ 31 h 229"/>
                  <a:gd name="T86" fmla="*/ 312 w 371"/>
                  <a:gd name="T87" fmla="*/ 54 h 229"/>
                  <a:gd name="T88" fmla="*/ 335 w 371"/>
                  <a:gd name="T89" fmla="*/ 84 h 229"/>
                  <a:gd name="T90" fmla="*/ 353 w 371"/>
                  <a:gd name="T91" fmla="*/ 116 h 229"/>
                  <a:gd name="T92" fmla="*/ 364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8 w 371"/>
                  <a:gd name="T99" fmla="*/ 211 h 229"/>
                  <a:gd name="T100" fmla="*/ 358 w 371"/>
                  <a:gd name="T101" fmla="*/ 223 h 229"/>
                  <a:gd name="T102" fmla="*/ 346 w 371"/>
                  <a:gd name="T103" fmla="*/ 229 h 229"/>
                  <a:gd name="T104" fmla="*/ 338 w 371"/>
                  <a:gd name="T105" fmla="*/ 229 h 229"/>
                  <a:gd name="T106" fmla="*/ 337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7" y="229"/>
                    </a:moveTo>
                    <a:lnTo>
                      <a:pt x="337" y="229"/>
                    </a:lnTo>
                    <a:lnTo>
                      <a:pt x="330" y="229"/>
                    </a:lnTo>
                    <a:lnTo>
                      <a:pt x="324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7" y="216"/>
                    </a:lnTo>
                    <a:lnTo>
                      <a:pt x="304" y="210"/>
                    </a:lnTo>
                    <a:lnTo>
                      <a:pt x="302" y="203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299" y="183"/>
                    </a:lnTo>
                    <a:lnTo>
                      <a:pt x="297" y="172"/>
                    </a:lnTo>
                    <a:lnTo>
                      <a:pt x="293" y="159"/>
                    </a:lnTo>
                    <a:lnTo>
                      <a:pt x="289" y="147"/>
                    </a:lnTo>
                    <a:lnTo>
                      <a:pt x="284" y="136"/>
                    </a:lnTo>
                    <a:lnTo>
                      <a:pt x="278" y="126"/>
                    </a:lnTo>
                    <a:lnTo>
                      <a:pt x="271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7" y="80"/>
                    </a:lnTo>
                    <a:lnTo>
                      <a:pt x="217" y="77"/>
                    </a:lnTo>
                    <a:lnTo>
                      <a:pt x="208" y="74"/>
                    </a:lnTo>
                    <a:lnTo>
                      <a:pt x="196" y="72"/>
                    </a:lnTo>
                    <a:lnTo>
                      <a:pt x="186" y="71"/>
                    </a:lnTo>
                    <a:lnTo>
                      <a:pt x="186" y="71"/>
                    </a:lnTo>
                    <a:lnTo>
                      <a:pt x="175" y="72"/>
                    </a:lnTo>
                    <a:lnTo>
                      <a:pt x="163" y="74"/>
                    </a:lnTo>
                    <a:lnTo>
                      <a:pt x="154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101" y="116"/>
                    </a:lnTo>
                    <a:lnTo>
                      <a:pt x="95" y="126"/>
                    </a:lnTo>
                    <a:lnTo>
                      <a:pt x="88" y="136"/>
                    </a:lnTo>
                    <a:lnTo>
                      <a:pt x="83" y="147"/>
                    </a:lnTo>
                    <a:lnTo>
                      <a:pt x="78" y="159"/>
                    </a:lnTo>
                    <a:lnTo>
                      <a:pt x="75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70" y="205"/>
                    </a:lnTo>
                    <a:lnTo>
                      <a:pt x="67" y="211"/>
                    </a:lnTo>
                    <a:lnTo>
                      <a:pt x="64" y="216"/>
                    </a:lnTo>
                    <a:lnTo>
                      <a:pt x="59" y="221"/>
                    </a:lnTo>
                    <a:lnTo>
                      <a:pt x="52" y="226"/>
                    </a:lnTo>
                    <a:lnTo>
                      <a:pt x="47" y="228"/>
                    </a:lnTo>
                    <a:lnTo>
                      <a:pt x="39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26" y="229"/>
                    </a:lnTo>
                    <a:lnTo>
                      <a:pt x="20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5" y="211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3" y="172"/>
                    </a:lnTo>
                    <a:lnTo>
                      <a:pt x="7" y="152"/>
                    </a:lnTo>
                    <a:lnTo>
                      <a:pt x="11" y="133"/>
                    </a:lnTo>
                    <a:lnTo>
                      <a:pt x="20" y="116"/>
                    </a:lnTo>
                    <a:lnTo>
                      <a:pt x="28" y="98"/>
                    </a:lnTo>
                    <a:lnTo>
                      <a:pt x="38" y="84"/>
                    </a:lnTo>
                    <a:lnTo>
                      <a:pt x="47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7" y="31"/>
                    </a:lnTo>
                    <a:lnTo>
                      <a:pt x="101" y="23"/>
                    </a:lnTo>
                    <a:lnTo>
                      <a:pt x="116" y="15"/>
                    </a:lnTo>
                    <a:lnTo>
                      <a:pt x="132" y="9"/>
                    </a:lnTo>
                    <a:lnTo>
                      <a:pt x="150" y="4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39" y="9"/>
                    </a:lnTo>
                    <a:lnTo>
                      <a:pt x="255" y="15"/>
                    </a:lnTo>
                    <a:lnTo>
                      <a:pt x="271" y="23"/>
                    </a:lnTo>
                    <a:lnTo>
                      <a:pt x="286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4" y="69"/>
                    </a:lnTo>
                    <a:lnTo>
                      <a:pt x="335" y="84"/>
                    </a:lnTo>
                    <a:lnTo>
                      <a:pt x="345" y="98"/>
                    </a:lnTo>
                    <a:lnTo>
                      <a:pt x="353" y="116"/>
                    </a:lnTo>
                    <a:lnTo>
                      <a:pt x="360" y="133"/>
                    </a:lnTo>
                    <a:lnTo>
                      <a:pt x="364" y="152"/>
                    </a:lnTo>
                    <a:lnTo>
                      <a:pt x="369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3" y="226"/>
                    </a:lnTo>
                    <a:lnTo>
                      <a:pt x="346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7" y="229"/>
                    </a:lnTo>
                    <a:lnTo>
                      <a:pt x="337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Freeform 12">
                <a:extLst>
                  <a:ext uri="{FF2B5EF4-FFF2-40B4-BE49-F238E27FC236}">
                    <a16:creationId xmlns:a16="http://schemas.microsoft.com/office/drawing/2014/main" id="{8A1D162E-E0AB-4904-944A-77F7FB7FB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925" y="3168651"/>
                <a:ext cx="293688" cy="182563"/>
              </a:xfrm>
              <a:custGeom>
                <a:avLst/>
                <a:gdLst>
                  <a:gd name="T0" fmla="*/ 337 w 371"/>
                  <a:gd name="T1" fmla="*/ 229 h 229"/>
                  <a:gd name="T2" fmla="*/ 324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1 w 371"/>
                  <a:gd name="T9" fmla="*/ 196 h 229"/>
                  <a:gd name="T10" fmla="*/ 299 w 371"/>
                  <a:gd name="T11" fmla="*/ 183 h 229"/>
                  <a:gd name="T12" fmla="*/ 293 w 371"/>
                  <a:gd name="T13" fmla="*/ 159 h 229"/>
                  <a:gd name="T14" fmla="*/ 285 w 371"/>
                  <a:gd name="T15" fmla="*/ 136 h 229"/>
                  <a:gd name="T16" fmla="*/ 272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8 w 371"/>
                  <a:gd name="T23" fmla="*/ 77 h 229"/>
                  <a:gd name="T24" fmla="*/ 196 w 371"/>
                  <a:gd name="T25" fmla="*/ 72 h 229"/>
                  <a:gd name="T26" fmla="*/ 187 w 371"/>
                  <a:gd name="T27" fmla="*/ 71 h 229"/>
                  <a:gd name="T28" fmla="*/ 164 w 371"/>
                  <a:gd name="T29" fmla="*/ 74 h 229"/>
                  <a:gd name="T30" fmla="*/ 144 w 371"/>
                  <a:gd name="T31" fmla="*/ 80 h 229"/>
                  <a:gd name="T32" fmla="*/ 124 w 371"/>
                  <a:gd name="T33" fmla="*/ 92 h 229"/>
                  <a:gd name="T34" fmla="*/ 108 w 371"/>
                  <a:gd name="T35" fmla="*/ 108 h 229"/>
                  <a:gd name="T36" fmla="*/ 95 w 371"/>
                  <a:gd name="T37" fmla="*/ 126 h 229"/>
                  <a:gd name="T38" fmla="*/ 84 w 371"/>
                  <a:gd name="T39" fmla="*/ 147 h 229"/>
                  <a:gd name="T40" fmla="*/ 75 w 371"/>
                  <a:gd name="T41" fmla="*/ 172 h 229"/>
                  <a:gd name="T42" fmla="*/ 71 w 371"/>
                  <a:gd name="T43" fmla="*/ 196 h 229"/>
                  <a:gd name="T44" fmla="*/ 71 w 371"/>
                  <a:gd name="T45" fmla="*/ 205 h 229"/>
                  <a:gd name="T46" fmla="*/ 64 w 371"/>
                  <a:gd name="T47" fmla="*/ 216 h 229"/>
                  <a:gd name="T48" fmla="*/ 53 w 371"/>
                  <a:gd name="T49" fmla="*/ 226 h 229"/>
                  <a:gd name="T50" fmla="*/ 40 w 371"/>
                  <a:gd name="T51" fmla="*/ 229 h 229"/>
                  <a:gd name="T52" fmla="*/ 33 w 371"/>
                  <a:gd name="T53" fmla="*/ 229 h 229"/>
                  <a:gd name="T54" fmla="*/ 20 w 371"/>
                  <a:gd name="T55" fmla="*/ 226 h 229"/>
                  <a:gd name="T56" fmla="*/ 8 w 371"/>
                  <a:gd name="T57" fmla="*/ 218 h 229"/>
                  <a:gd name="T58" fmla="*/ 2 w 371"/>
                  <a:gd name="T59" fmla="*/ 206 h 229"/>
                  <a:gd name="T60" fmla="*/ 0 w 371"/>
                  <a:gd name="T61" fmla="*/ 192 h 229"/>
                  <a:gd name="T62" fmla="*/ 2 w 371"/>
                  <a:gd name="T63" fmla="*/ 172 h 229"/>
                  <a:gd name="T64" fmla="*/ 12 w 371"/>
                  <a:gd name="T65" fmla="*/ 133 h 229"/>
                  <a:gd name="T66" fmla="*/ 28 w 371"/>
                  <a:gd name="T67" fmla="*/ 98 h 229"/>
                  <a:gd name="T68" fmla="*/ 48 w 371"/>
                  <a:gd name="T69" fmla="*/ 69 h 229"/>
                  <a:gd name="T70" fmla="*/ 72 w 371"/>
                  <a:gd name="T71" fmla="*/ 43 h 229"/>
                  <a:gd name="T72" fmla="*/ 102 w 371"/>
                  <a:gd name="T73" fmla="*/ 23 h 229"/>
                  <a:gd name="T74" fmla="*/ 133 w 371"/>
                  <a:gd name="T75" fmla="*/ 9 h 229"/>
                  <a:gd name="T76" fmla="*/ 169 w 371"/>
                  <a:gd name="T77" fmla="*/ 0 h 229"/>
                  <a:gd name="T78" fmla="*/ 187 w 371"/>
                  <a:gd name="T79" fmla="*/ 0 h 229"/>
                  <a:gd name="T80" fmla="*/ 223 w 371"/>
                  <a:gd name="T81" fmla="*/ 4 h 229"/>
                  <a:gd name="T82" fmla="*/ 255 w 371"/>
                  <a:gd name="T83" fmla="*/ 15 h 229"/>
                  <a:gd name="T84" fmla="*/ 286 w 371"/>
                  <a:gd name="T85" fmla="*/ 31 h 229"/>
                  <a:gd name="T86" fmla="*/ 312 w 371"/>
                  <a:gd name="T87" fmla="*/ 54 h 229"/>
                  <a:gd name="T88" fmla="*/ 335 w 371"/>
                  <a:gd name="T89" fmla="*/ 84 h 229"/>
                  <a:gd name="T90" fmla="*/ 353 w 371"/>
                  <a:gd name="T91" fmla="*/ 116 h 229"/>
                  <a:gd name="T92" fmla="*/ 365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8 w 371"/>
                  <a:gd name="T99" fmla="*/ 211 h 229"/>
                  <a:gd name="T100" fmla="*/ 358 w 371"/>
                  <a:gd name="T101" fmla="*/ 223 h 229"/>
                  <a:gd name="T102" fmla="*/ 347 w 371"/>
                  <a:gd name="T103" fmla="*/ 229 h 229"/>
                  <a:gd name="T104" fmla="*/ 339 w 371"/>
                  <a:gd name="T105" fmla="*/ 229 h 229"/>
                  <a:gd name="T106" fmla="*/ 337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7" y="229"/>
                    </a:moveTo>
                    <a:lnTo>
                      <a:pt x="337" y="229"/>
                    </a:lnTo>
                    <a:lnTo>
                      <a:pt x="330" y="229"/>
                    </a:lnTo>
                    <a:lnTo>
                      <a:pt x="324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8" y="216"/>
                    </a:lnTo>
                    <a:lnTo>
                      <a:pt x="304" y="210"/>
                    </a:lnTo>
                    <a:lnTo>
                      <a:pt x="303" y="203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299" y="183"/>
                    </a:lnTo>
                    <a:lnTo>
                      <a:pt x="298" y="172"/>
                    </a:lnTo>
                    <a:lnTo>
                      <a:pt x="293" y="159"/>
                    </a:lnTo>
                    <a:lnTo>
                      <a:pt x="290" y="147"/>
                    </a:lnTo>
                    <a:lnTo>
                      <a:pt x="285" y="136"/>
                    </a:lnTo>
                    <a:lnTo>
                      <a:pt x="278" y="126"/>
                    </a:lnTo>
                    <a:lnTo>
                      <a:pt x="272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7" y="80"/>
                    </a:lnTo>
                    <a:lnTo>
                      <a:pt x="218" y="77"/>
                    </a:lnTo>
                    <a:lnTo>
                      <a:pt x="208" y="74"/>
                    </a:lnTo>
                    <a:lnTo>
                      <a:pt x="196" y="72"/>
                    </a:lnTo>
                    <a:lnTo>
                      <a:pt x="187" y="71"/>
                    </a:lnTo>
                    <a:lnTo>
                      <a:pt x="187" y="71"/>
                    </a:lnTo>
                    <a:lnTo>
                      <a:pt x="175" y="72"/>
                    </a:lnTo>
                    <a:lnTo>
                      <a:pt x="164" y="74"/>
                    </a:lnTo>
                    <a:lnTo>
                      <a:pt x="154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102" y="116"/>
                    </a:lnTo>
                    <a:lnTo>
                      <a:pt x="95" y="126"/>
                    </a:lnTo>
                    <a:lnTo>
                      <a:pt x="89" y="136"/>
                    </a:lnTo>
                    <a:lnTo>
                      <a:pt x="84" y="147"/>
                    </a:lnTo>
                    <a:lnTo>
                      <a:pt x="79" y="159"/>
                    </a:lnTo>
                    <a:lnTo>
                      <a:pt x="75" y="172"/>
                    </a:lnTo>
                    <a:lnTo>
                      <a:pt x="72" y="183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1" y="205"/>
                    </a:lnTo>
                    <a:lnTo>
                      <a:pt x="67" y="211"/>
                    </a:lnTo>
                    <a:lnTo>
                      <a:pt x="64" y="216"/>
                    </a:lnTo>
                    <a:lnTo>
                      <a:pt x="59" y="221"/>
                    </a:lnTo>
                    <a:lnTo>
                      <a:pt x="53" y="226"/>
                    </a:lnTo>
                    <a:lnTo>
                      <a:pt x="48" y="228"/>
                    </a:lnTo>
                    <a:lnTo>
                      <a:pt x="40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26" y="229"/>
                    </a:lnTo>
                    <a:lnTo>
                      <a:pt x="20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5" y="211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72"/>
                    </a:lnTo>
                    <a:lnTo>
                      <a:pt x="7" y="152"/>
                    </a:lnTo>
                    <a:lnTo>
                      <a:pt x="12" y="133"/>
                    </a:lnTo>
                    <a:lnTo>
                      <a:pt x="20" y="116"/>
                    </a:lnTo>
                    <a:lnTo>
                      <a:pt x="28" y="98"/>
                    </a:lnTo>
                    <a:lnTo>
                      <a:pt x="36" y="84"/>
                    </a:lnTo>
                    <a:lnTo>
                      <a:pt x="48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7" y="31"/>
                    </a:lnTo>
                    <a:lnTo>
                      <a:pt x="102" y="23"/>
                    </a:lnTo>
                    <a:lnTo>
                      <a:pt x="116" y="15"/>
                    </a:lnTo>
                    <a:lnTo>
                      <a:pt x="133" y="9"/>
                    </a:lnTo>
                    <a:lnTo>
                      <a:pt x="151" y="4"/>
                    </a:lnTo>
                    <a:lnTo>
                      <a:pt x="169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205" y="0"/>
                    </a:lnTo>
                    <a:lnTo>
                      <a:pt x="223" y="4"/>
                    </a:lnTo>
                    <a:lnTo>
                      <a:pt x="239" y="9"/>
                    </a:lnTo>
                    <a:lnTo>
                      <a:pt x="255" y="15"/>
                    </a:lnTo>
                    <a:lnTo>
                      <a:pt x="270" y="23"/>
                    </a:lnTo>
                    <a:lnTo>
                      <a:pt x="286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4" y="69"/>
                    </a:lnTo>
                    <a:lnTo>
                      <a:pt x="335" y="84"/>
                    </a:lnTo>
                    <a:lnTo>
                      <a:pt x="345" y="98"/>
                    </a:lnTo>
                    <a:lnTo>
                      <a:pt x="353" y="116"/>
                    </a:lnTo>
                    <a:lnTo>
                      <a:pt x="360" y="133"/>
                    </a:lnTo>
                    <a:lnTo>
                      <a:pt x="365" y="152"/>
                    </a:lnTo>
                    <a:lnTo>
                      <a:pt x="370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70" y="206"/>
                    </a:lnTo>
                    <a:lnTo>
                      <a:pt x="368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3" y="226"/>
                    </a:lnTo>
                    <a:lnTo>
                      <a:pt x="347" y="229"/>
                    </a:lnTo>
                    <a:lnTo>
                      <a:pt x="339" y="229"/>
                    </a:lnTo>
                    <a:lnTo>
                      <a:pt x="339" y="229"/>
                    </a:lnTo>
                    <a:lnTo>
                      <a:pt x="337" y="229"/>
                    </a:lnTo>
                    <a:lnTo>
                      <a:pt x="337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27" name="Grupa 126">
              <a:extLst>
                <a:ext uri="{FF2B5EF4-FFF2-40B4-BE49-F238E27FC236}">
                  <a16:creationId xmlns:a16="http://schemas.microsoft.com/office/drawing/2014/main" id="{4B52BAC0-BF2E-4598-AAA5-D0AF8CC36309}"/>
                </a:ext>
              </a:extLst>
            </p:cNvPr>
            <p:cNvGrpSpPr/>
            <p:nvPr/>
          </p:nvGrpSpPr>
          <p:grpSpPr>
            <a:xfrm>
              <a:off x="6268958" y="5021350"/>
              <a:ext cx="311652" cy="311653"/>
              <a:chOff x="3013075" y="2744788"/>
              <a:chExt cx="1368425" cy="1368425"/>
            </a:xfrm>
            <a:solidFill>
              <a:schemeClr val="accent6"/>
            </a:solidFill>
          </p:grpSpPr>
          <p:sp>
            <p:nvSpPr>
              <p:cNvPr id="128" name="Freeform 17">
                <a:extLst>
                  <a:ext uri="{FF2B5EF4-FFF2-40B4-BE49-F238E27FC236}">
                    <a16:creationId xmlns:a16="http://schemas.microsoft.com/office/drawing/2014/main" id="{FA0860E7-9969-4962-B1CE-3A2E6BA63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3" y="3654426"/>
                <a:ext cx="666750" cy="115888"/>
              </a:xfrm>
              <a:custGeom>
                <a:avLst/>
                <a:gdLst>
                  <a:gd name="T0" fmla="*/ 34 w 842"/>
                  <a:gd name="T1" fmla="*/ 147 h 147"/>
                  <a:gd name="T2" fmla="*/ 16 w 842"/>
                  <a:gd name="T3" fmla="*/ 142 h 147"/>
                  <a:gd name="T4" fmla="*/ 2 w 842"/>
                  <a:gd name="T5" fmla="*/ 125 h 147"/>
                  <a:gd name="T6" fmla="*/ 0 w 842"/>
                  <a:gd name="T7" fmla="*/ 119 h 147"/>
                  <a:gd name="T8" fmla="*/ 0 w 842"/>
                  <a:gd name="T9" fmla="*/ 106 h 147"/>
                  <a:gd name="T10" fmla="*/ 5 w 842"/>
                  <a:gd name="T11" fmla="*/ 93 h 147"/>
                  <a:gd name="T12" fmla="*/ 15 w 842"/>
                  <a:gd name="T13" fmla="*/ 83 h 147"/>
                  <a:gd name="T14" fmla="*/ 21 w 842"/>
                  <a:gd name="T15" fmla="*/ 80 h 147"/>
                  <a:gd name="T16" fmla="*/ 113 w 842"/>
                  <a:gd name="T17" fmla="*/ 45 h 147"/>
                  <a:gd name="T18" fmla="*/ 212 w 842"/>
                  <a:gd name="T19" fmla="*/ 19 h 147"/>
                  <a:gd name="T20" fmla="*/ 315 w 842"/>
                  <a:gd name="T21" fmla="*/ 4 h 147"/>
                  <a:gd name="T22" fmla="*/ 420 w 842"/>
                  <a:gd name="T23" fmla="*/ 0 h 147"/>
                  <a:gd name="T24" fmla="*/ 474 w 842"/>
                  <a:gd name="T25" fmla="*/ 1 h 147"/>
                  <a:gd name="T26" fmla="*/ 579 w 842"/>
                  <a:gd name="T27" fmla="*/ 11 h 147"/>
                  <a:gd name="T28" fmla="*/ 678 w 842"/>
                  <a:gd name="T29" fmla="*/ 31 h 147"/>
                  <a:gd name="T30" fmla="*/ 775 w 842"/>
                  <a:gd name="T31" fmla="*/ 60 h 147"/>
                  <a:gd name="T32" fmla="*/ 820 w 842"/>
                  <a:gd name="T33" fmla="*/ 80 h 147"/>
                  <a:gd name="T34" fmla="*/ 832 w 842"/>
                  <a:gd name="T35" fmla="*/ 88 h 147"/>
                  <a:gd name="T36" fmla="*/ 840 w 842"/>
                  <a:gd name="T37" fmla="*/ 99 h 147"/>
                  <a:gd name="T38" fmla="*/ 842 w 842"/>
                  <a:gd name="T39" fmla="*/ 112 h 147"/>
                  <a:gd name="T40" fmla="*/ 838 w 842"/>
                  <a:gd name="T41" fmla="*/ 125 h 147"/>
                  <a:gd name="T42" fmla="*/ 835 w 842"/>
                  <a:gd name="T43" fmla="*/ 132 h 147"/>
                  <a:gd name="T44" fmla="*/ 825 w 842"/>
                  <a:gd name="T45" fmla="*/ 142 h 147"/>
                  <a:gd name="T46" fmla="*/ 812 w 842"/>
                  <a:gd name="T47" fmla="*/ 147 h 147"/>
                  <a:gd name="T48" fmla="*/ 799 w 842"/>
                  <a:gd name="T49" fmla="*/ 147 h 147"/>
                  <a:gd name="T50" fmla="*/ 793 w 842"/>
                  <a:gd name="T51" fmla="*/ 143 h 147"/>
                  <a:gd name="T52" fmla="*/ 706 w 842"/>
                  <a:gd name="T53" fmla="*/ 112 h 147"/>
                  <a:gd name="T54" fmla="*/ 614 w 842"/>
                  <a:gd name="T55" fmla="*/ 89 h 147"/>
                  <a:gd name="T56" fmla="*/ 518 w 842"/>
                  <a:gd name="T57" fmla="*/ 75 h 147"/>
                  <a:gd name="T58" fmla="*/ 420 w 842"/>
                  <a:gd name="T59" fmla="*/ 70 h 147"/>
                  <a:gd name="T60" fmla="*/ 371 w 842"/>
                  <a:gd name="T61" fmla="*/ 71 h 147"/>
                  <a:gd name="T62" fmla="*/ 275 w 842"/>
                  <a:gd name="T63" fmla="*/ 81 h 147"/>
                  <a:gd name="T64" fmla="*/ 180 w 842"/>
                  <a:gd name="T65" fmla="*/ 99 h 147"/>
                  <a:gd name="T66" fmla="*/ 92 w 842"/>
                  <a:gd name="T67" fmla="*/ 127 h 147"/>
                  <a:gd name="T68" fmla="*/ 49 w 842"/>
                  <a:gd name="T69" fmla="*/ 143 h 147"/>
                  <a:gd name="T70" fmla="*/ 34 w 842"/>
                  <a:gd name="T7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2" h="147">
                    <a:moveTo>
                      <a:pt x="34" y="147"/>
                    </a:moveTo>
                    <a:lnTo>
                      <a:pt x="34" y="147"/>
                    </a:lnTo>
                    <a:lnTo>
                      <a:pt x="25" y="145"/>
                    </a:lnTo>
                    <a:lnTo>
                      <a:pt x="16" y="142"/>
                    </a:lnTo>
                    <a:lnTo>
                      <a:pt x="8" y="135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06"/>
                    </a:lnTo>
                    <a:lnTo>
                      <a:pt x="2" y="99"/>
                    </a:lnTo>
                    <a:lnTo>
                      <a:pt x="5" y="93"/>
                    </a:lnTo>
                    <a:lnTo>
                      <a:pt x="8" y="88"/>
                    </a:lnTo>
                    <a:lnTo>
                      <a:pt x="15" y="83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65" y="60"/>
                    </a:lnTo>
                    <a:lnTo>
                      <a:pt x="113" y="45"/>
                    </a:lnTo>
                    <a:lnTo>
                      <a:pt x="162" y="31"/>
                    </a:lnTo>
                    <a:lnTo>
                      <a:pt x="212" y="19"/>
                    </a:lnTo>
                    <a:lnTo>
                      <a:pt x="263" y="11"/>
                    </a:lnTo>
                    <a:lnTo>
                      <a:pt x="315" y="4"/>
                    </a:lnTo>
                    <a:lnTo>
                      <a:pt x="368" y="1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74" y="1"/>
                    </a:lnTo>
                    <a:lnTo>
                      <a:pt x="526" y="4"/>
                    </a:lnTo>
                    <a:lnTo>
                      <a:pt x="579" y="11"/>
                    </a:lnTo>
                    <a:lnTo>
                      <a:pt x="629" y="19"/>
                    </a:lnTo>
                    <a:lnTo>
                      <a:pt x="678" y="31"/>
                    </a:lnTo>
                    <a:lnTo>
                      <a:pt x="727" y="45"/>
                    </a:lnTo>
                    <a:lnTo>
                      <a:pt x="775" y="60"/>
                    </a:lnTo>
                    <a:lnTo>
                      <a:pt x="820" y="80"/>
                    </a:lnTo>
                    <a:lnTo>
                      <a:pt x="820" y="80"/>
                    </a:lnTo>
                    <a:lnTo>
                      <a:pt x="827" y="83"/>
                    </a:lnTo>
                    <a:lnTo>
                      <a:pt x="832" y="88"/>
                    </a:lnTo>
                    <a:lnTo>
                      <a:pt x="837" y="93"/>
                    </a:lnTo>
                    <a:lnTo>
                      <a:pt x="840" y="99"/>
                    </a:lnTo>
                    <a:lnTo>
                      <a:pt x="842" y="106"/>
                    </a:lnTo>
                    <a:lnTo>
                      <a:pt x="842" y="112"/>
                    </a:lnTo>
                    <a:lnTo>
                      <a:pt x="842" y="119"/>
                    </a:lnTo>
                    <a:lnTo>
                      <a:pt x="838" y="125"/>
                    </a:lnTo>
                    <a:lnTo>
                      <a:pt x="838" y="125"/>
                    </a:lnTo>
                    <a:lnTo>
                      <a:pt x="835" y="132"/>
                    </a:lnTo>
                    <a:lnTo>
                      <a:pt x="830" y="137"/>
                    </a:lnTo>
                    <a:lnTo>
                      <a:pt x="825" y="142"/>
                    </a:lnTo>
                    <a:lnTo>
                      <a:pt x="819" y="145"/>
                    </a:lnTo>
                    <a:lnTo>
                      <a:pt x="812" y="147"/>
                    </a:lnTo>
                    <a:lnTo>
                      <a:pt x="806" y="147"/>
                    </a:lnTo>
                    <a:lnTo>
                      <a:pt x="799" y="147"/>
                    </a:lnTo>
                    <a:lnTo>
                      <a:pt x="793" y="143"/>
                    </a:lnTo>
                    <a:lnTo>
                      <a:pt x="793" y="143"/>
                    </a:lnTo>
                    <a:lnTo>
                      <a:pt x="750" y="127"/>
                    </a:lnTo>
                    <a:lnTo>
                      <a:pt x="706" y="112"/>
                    </a:lnTo>
                    <a:lnTo>
                      <a:pt x="660" y="99"/>
                    </a:lnTo>
                    <a:lnTo>
                      <a:pt x="614" y="89"/>
                    </a:lnTo>
                    <a:lnTo>
                      <a:pt x="567" y="81"/>
                    </a:lnTo>
                    <a:lnTo>
                      <a:pt x="518" y="75"/>
                    </a:lnTo>
                    <a:lnTo>
                      <a:pt x="471" y="71"/>
                    </a:lnTo>
                    <a:lnTo>
                      <a:pt x="420" y="70"/>
                    </a:lnTo>
                    <a:lnTo>
                      <a:pt x="420" y="70"/>
                    </a:lnTo>
                    <a:lnTo>
                      <a:pt x="371" y="71"/>
                    </a:lnTo>
                    <a:lnTo>
                      <a:pt x="322" y="75"/>
                    </a:lnTo>
                    <a:lnTo>
                      <a:pt x="275" y="81"/>
                    </a:lnTo>
                    <a:lnTo>
                      <a:pt x="227" y="89"/>
                    </a:lnTo>
                    <a:lnTo>
                      <a:pt x="180" y="99"/>
                    </a:lnTo>
                    <a:lnTo>
                      <a:pt x="136" y="112"/>
                    </a:lnTo>
                    <a:lnTo>
                      <a:pt x="92" y="127"/>
                    </a:lnTo>
                    <a:lnTo>
                      <a:pt x="49" y="143"/>
                    </a:lnTo>
                    <a:lnTo>
                      <a:pt x="49" y="143"/>
                    </a:lnTo>
                    <a:lnTo>
                      <a:pt x="43" y="147"/>
                    </a:lnTo>
                    <a:lnTo>
                      <a:pt x="34" y="147"/>
                    </a:lnTo>
                    <a:lnTo>
                      <a:pt x="34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" name="Freeform 18">
                <a:extLst>
                  <a:ext uri="{FF2B5EF4-FFF2-40B4-BE49-F238E27FC236}">
                    <a16:creationId xmlns:a16="http://schemas.microsoft.com/office/drawing/2014/main" id="{CE37B68E-4912-4E01-8661-513523A899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3075" y="2744788"/>
                <a:ext cx="1368425" cy="1368425"/>
              </a:xfrm>
              <a:custGeom>
                <a:avLst/>
                <a:gdLst>
                  <a:gd name="T0" fmla="*/ 730 w 1724"/>
                  <a:gd name="T1" fmla="*/ 1713 h 1724"/>
                  <a:gd name="T2" fmla="*/ 526 w 1724"/>
                  <a:gd name="T3" fmla="*/ 1655 h 1724"/>
                  <a:gd name="T4" fmla="*/ 346 w 1724"/>
                  <a:gd name="T5" fmla="*/ 1552 h 1724"/>
                  <a:gd name="T6" fmla="*/ 196 w 1724"/>
                  <a:gd name="T7" fmla="*/ 1409 h 1724"/>
                  <a:gd name="T8" fmla="*/ 85 w 1724"/>
                  <a:gd name="T9" fmla="*/ 1235 h 1724"/>
                  <a:gd name="T10" fmla="*/ 18 w 1724"/>
                  <a:gd name="T11" fmla="*/ 1034 h 1724"/>
                  <a:gd name="T12" fmla="*/ 0 w 1724"/>
                  <a:gd name="T13" fmla="*/ 861 h 1724"/>
                  <a:gd name="T14" fmla="*/ 28 w 1724"/>
                  <a:gd name="T15" fmla="*/ 647 h 1724"/>
                  <a:gd name="T16" fmla="*/ 104 w 1724"/>
                  <a:gd name="T17" fmla="*/ 451 h 1724"/>
                  <a:gd name="T18" fmla="*/ 224 w 1724"/>
                  <a:gd name="T19" fmla="*/ 283 h 1724"/>
                  <a:gd name="T20" fmla="*/ 381 w 1724"/>
                  <a:gd name="T21" fmla="*/ 147 h 1724"/>
                  <a:gd name="T22" fmla="*/ 565 w 1724"/>
                  <a:gd name="T23" fmla="*/ 52 h 1724"/>
                  <a:gd name="T24" fmla="*/ 773 w 1724"/>
                  <a:gd name="T25" fmla="*/ 5 h 1724"/>
                  <a:gd name="T26" fmla="*/ 949 w 1724"/>
                  <a:gd name="T27" fmla="*/ 5 h 1724"/>
                  <a:gd name="T28" fmla="*/ 1157 w 1724"/>
                  <a:gd name="T29" fmla="*/ 52 h 1724"/>
                  <a:gd name="T30" fmla="*/ 1343 w 1724"/>
                  <a:gd name="T31" fmla="*/ 147 h 1724"/>
                  <a:gd name="T32" fmla="*/ 1498 w 1724"/>
                  <a:gd name="T33" fmla="*/ 283 h 1724"/>
                  <a:gd name="T34" fmla="*/ 1619 w 1724"/>
                  <a:gd name="T35" fmla="*/ 451 h 1724"/>
                  <a:gd name="T36" fmla="*/ 1696 w 1724"/>
                  <a:gd name="T37" fmla="*/ 647 h 1724"/>
                  <a:gd name="T38" fmla="*/ 1724 w 1724"/>
                  <a:gd name="T39" fmla="*/ 861 h 1724"/>
                  <a:gd name="T40" fmla="*/ 1706 w 1724"/>
                  <a:gd name="T41" fmla="*/ 1034 h 1724"/>
                  <a:gd name="T42" fmla="*/ 1639 w 1724"/>
                  <a:gd name="T43" fmla="*/ 1235 h 1724"/>
                  <a:gd name="T44" fmla="*/ 1526 w 1724"/>
                  <a:gd name="T45" fmla="*/ 1409 h 1724"/>
                  <a:gd name="T46" fmla="*/ 1377 w 1724"/>
                  <a:gd name="T47" fmla="*/ 1552 h 1724"/>
                  <a:gd name="T48" fmla="*/ 1196 w 1724"/>
                  <a:gd name="T49" fmla="*/ 1655 h 1724"/>
                  <a:gd name="T50" fmla="*/ 992 w 1724"/>
                  <a:gd name="T51" fmla="*/ 1713 h 1724"/>
                  <a:gd name="T52" fmla="*/ 861 w 1724"/>
                  <a:gd name="T53" fmla="*/ 70 h 1724"/>
                  <a:gd name="T54" fmla="*/ 703 w 1724"/>
                  <a:gd name="T55" fmla="*/ 87 h 1724"/>
                  <a:gd name="T56" fmla="*/ 520 w 1724"/>
                  <a:gd name="T57" fmla="*/ 149 h 1724"/>
                  <a:gd name="T58" fmla="*/ 359 w 1724"/>
                  <a:gd name="T59" fmla="*/ 252 h 1724"/>
                  <a:gd name="T60" fmla="*/ 229 w 1724"/>
                  <a:gd name="T61" fmla="*/ 389 h 1724"/>
                  <a:gd name="T62" fmla="*/ 132 w 1724"/>
                  <a:gd name="T63" fmla="*/ 554 h 1724"/>
                  <a:gd name="T64" fmla="*/ 80 w 1724"/>
                  <a:gd name="T65" fmla="*/ 742 h 1724"/>
                  <a:gd name="T66" fmla="*/ 72 w 1724"/>
                  <a:gd name="T67" fmla="*/ 902 h 1724"/>
                  <a:gd name="T68" fmla="*/ 106 w 1724"/>
                  <a:gd name="T69" fmla="*/ 1096 h 1724"/>
                  <a:gd name="T70" fmla="*/ 186 w 1724"/>
                  <a:gd name="T71" fmla="*/ 1271 h 1724"/>
                  <a:gd name="T72" fmla="*/ 302 w 1724"/>
                  <a:gd name="T73" fmla="*/ 1420 h 1724"/>
                  <a:gd name="T74" fmla="*/ 453 w 1724"/>
                  <a:gd name="T75" fmla="*/ 1538 h 1724"/>
                  <a:gd name="T76" fmla="*/ 627 w 1724"/>
                  <a:gd name="T77" fmla="*/ 1616 h 1724"/>
                  <a:gd name="T78" fmla="*/ 820 w 1724"/>
                  <a:gd name="T79" fmla="*/ 1650 h 1724"/>
                  <a:gd name="T80" fmla="*/ 982 w 1724"/>
                  <a:gd name="T81" fmla="*/ 1642 h 1724"/>
                  <a:gd name="T82" fmla="*/ 1168 w 1724"/>
                  <a:gd name="T83" fmla="*/ 1590 h 1724"/>
                  <a:gd name="T84" fmla="*/ 1335 w 1724"/>
                  <a:gd name="T85" fmla="*/ 1495 h 1724"/>
                  <a:gd name="T86" fmla="*/ 1471 w 1724"/>
                  <a:gd name="T87" fmla="*/ 1364 h 1724"/>
                  <a:gd name="T88" fmla="*/ 1573 w 1724"/>
                  <a:gd name="T89" fmla="*/ 1204 h 1724"/>
                  <a:gd name="T90" fmla="*/ 1636 w 1724"/>
                  <a:gd name="T91" fmla="*/ 1021 h 1724"/>
                  <a:gd name="T92" fmla="*/ 1652 w 1724"/>
                  <a:gd name="T93" fmla="*/ 861 h 1724"/>
                  <a:gd name="T94" fmla="*/ 1627 w 1724"/>
                  <a:gd name="T95" fmla="*/ 663 h 1724"/>
                  <a:gd name="T96" fmla="*/ 1557 w 1724"/>
                  <a:gd name="T97" fmla="*/ 485 h 1724"/>
                  <a:gd name="T98" fmla="*/ 1446 w 1724"/>
                  <a:gd name="T99" fmla="*/ 330 h 1724"/>
                  <a:gd name="T100" fmla="*/ 1304 w 1724"/>
                  <a:gd name="T101" fmla="*/ 206 h 1724"/>
                  <a:gd name="T102" fmla="*/ 1132 w 1724"/>
                  <a:gd name="T103" fmla="*/ 119 h 1724"/>
                  <a:gd name="T104" fmla="*/ 943 w 1724"/>
                  <a:gd name="T105" fmla="*/ 75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4" h="1724">
                    <a:moveTo>
                      <a:pt x="861" y="1724"/>
                    </a:moveTo>
                    <a:lnTo>
                      <a:pt x="861" y="1724"/>
                    </a:lnTo>
                    <a:lnTo>
                      <a:pt x="817" y="1722"/>
                    </a:lnTo>
                    <a:lnTo>
                      <a:pt x="773" y="1719"/>
                    </a:lnTo>
                    <a:lnTo>
                      <a:pt x="730" y="1713"/>
                    </a:lnTo>
                    <a:lnTo>
                      <a:pt x="688" y="1706"/>
                    </a:lnTo>
                    <a:lnTo>
                      <a:pt x="647" y="1696"/>
                    </a:lnTo>
                    <a:lnTo>
                      <a:pt x="606" y="1685"/>
                    </a:lnTo>
                    <a:lnTo>
                      <a:pt x="565" y="1670"/>
                    </a:lnTo>
                    <a:lnTo>
                      <a:pt x="526" y="1655"/>
                    </a:lnTo>
                    <a:lnTo>
                      <a:pt x="488" y="1637"/>
                    </a:lnTo>
                    <a:lnTo>
                      <a:pt x="451" y="1619"/>
                    </a:lnTo>
                    <a:lnTo>
                      <a:pt x="415" y="1598"/>
                    </a:lnTo>
                    <a:lnTo>
                      <a:pt x="381" y="1575"/>
                    </a:lnTo>
                    <a:lnTo>
                      <a:pt x="346" y="1552"/>
                    </a:lnTo>
                    <a:lnTo>
                      <a:pt x="314" y="1526"/>
                    </a:lnTo>
                    <a:lnTo>
                      <a:pt x="283" y="1498"/>
                    </a:lnTo>
                    <a:lnTo>
                      <a:pt x="253" y="1471"/>
                    </a:lnTo>
                    <a:lnTo>
                      <a:pt x="224" y="1441"/>
                    </a:lnTo>
                    <a:lnTo>
                      <a:pt x="196" y="1409"/>
                    </a:lnTo>
                    <a:lnTo>
                      <a:pt x="171" y="1376"/>
                    </a:lnTo>
                    <a:lnTo>
                      <a:pt x="147" y="1343"/>
                    </a:lnTo>
                    <a:lnTo>
                      <a:pt x="124" y="1307"/>
                    </a:lnTo>
                    <a:lnTo>
                      <a:pt x="104" y="1271"/>
                    </a:lnTo>
                    <a:lnTo>
                      <a:pt x="85" y="1235"/>
                    </a:lnTo>
                    <a:lnTo>
                      <a:pt x="67" y="1196"/>
                    </a:lnTo>
                    <a:lnTo>
                      <a:pt x="52" y="1157"/>
                    </a:lnTo>
                    <a:lnTo>
                      <a:pt x="39" y="1118"/>
                    </a:lnTo>
                    <a:lnTo>
                      <a:pt x="28" y="1077"/>
                    </a:lnTo>
                    <a:lnTo>
                      <a:pt x="18" y="1034"/>
                    </a:lnTo>
                    <a:lnTo>
                      <a:pt x="10" y="992"/>
                    </a:lnTo>
                    <a:lnTo>
                      <a:pt x="5" y="949"/>
                    </a:lnTo>
                    <a:lnTo>
                      <a:pt x="2" y="905"/>
                    </a:lnTo>
                    <a:lnTo>
                      <a:pt x="0" y="861"/>
                    </a:lnTo>
                    <a:lnTo>
                      <a:pt x="0" y="861"/>
                    </a:lnTo>
                    <a:lnTo>
                      <a:pt x="2" y="817"/>
                    </a:lnTo>
                    <a:lnTo>
                      <a:pt x="5" y="773"/>
                    </a:lnTo>
                    <a:lnTo>
                      <a:pt x="10" y="730"/>
                    </a:lnTo>
                    <a:lnTo>
                      <a:pt x="18" y="688"/>
                    </a:lnTo>
                    <a:lnTo>
                      <a:pt x="28" y="647"/>
                    </a:lnTo>
                    <a:lnTo>
                      <a:pt x="39" y="606"/>
                    </a:lnTo>
                    <a:lnTo>
                      <a:pt x="52" y="565"/>
                    </a:lnTo>
                    <a:lnTo>
                      <a:pt x="67" y="526"/>
                    </a:lnTo>
                    <a:lnTo>
                      <a:pt x="85" y="489"/>
                    </a:lnTo>
                    <a:lnTo>
                      <a:pt x="104" y="451"/>
                    </a:lnTo>
                    <a:lnTo>
                      <a:pt x="124" y="415"/>
                    </a:lnTo>
                    <a:lnTo>
                      <a:pt x="147" y="381"/>
                    </a:lnTo>
                    <a:lnTo>
                      <a:pt x="171" y="346"/>
                    </a:lnTo>
                    <a:lnTo>
                      <a:pt x="196" y="314"/>
                    </a:lnTo>
                    <a:lnTo>
                      <a:pt x="224" y="283"/>
                    </a:lnTo>
                    <a:lnTo>
                      <a:pt x="253" y="252"/>
                    </a:lnTo>
                    <a:lnTo>
                      <a:pt x="283" y="224"/>
                    </a:lnTo>
                    <a:lnTo>
                      <a:pt x="314" y="196"/>
                    </a:lnTo>
                    <a:lnTo>
                      <a:pt x="346" y="172"/>
                    </a:lnTo>
                    <a:lnTo>
                      <a:pt x="381" y="147"/>
                    </a:lnTo>
                    <a:lnTo>
                      <a:pt x="415" y="124"/>
                    </a:lnTo>
                    <a:lnTo>
                      <a:pt x="451" y="105"/>
                    </a:lnTo>
                    <a:lnTo>
                      <a:pt x="488" y="85"/>
                    </a:lnTo>
                    <a:lnTo>
                      <a:pt x="526" y="67"/>
                    </a:lnTo>
                    <a:lnTo>
                      <a:pt x="565" y="52"/>
                    </a:lnTo>
                    <a:lnTo>
                      <a:pt x="606" y="39"/>
                    </a:lnTo>
                    <a:lnTo>
                      <a:pt x="647" y="26"/>
                    </a:lnTo>
                    <a:lnTo>
                      <a:pt x="688" y="18"/>
                    </a:lnTo>
                    <a:lnTo>
                      <a:pt x="730" y="10"/>
                    </a:lnTo>
                    <a:lnTo>
                      <a:pt x="773" y="5"/>
                    </a:lnTo>
                    <a:lnTo>
                      <a:pt x="817" y="2"/>
                    </a:lnTo>
                    <a:lnTo>
                      <a:pt x="861" y="0"/>
                    </a:lnTo>
                    <a:lnTo>
                      <a:pt x="861" y="0"/>
                    </a:lnTo>
                    <a:lnTo>
                      <a:pt x="905" y="2"/>
                    </a:lnTo>
                    <a:lnTo>
                      <a:pt x="949" y="5"/>
                    </a:lnTo>
                    <a:lnTo>
                      <a:pt x="992" y="10"/>
                    </a:lnTo>
                    <a:lnTo>
                      <a:pt x="1034" y="18"/>
                    </a:lnTo>
                    <a:lnTo>
                      <a:pt x="1077" y="26"/>
                    </a:lnTo>
                    <a:lnTo>
                      <a:pt x="1118" y="39"/>
                    </a:lnTo>
                    <a:lnTo>
                      <a:pt x="1157" y="52"/>
                    </a:lnTo>
                    <a:lnTo>
                      <a:pt x="1196" y="67"/>
                    </a:lnTo>
                    <a:lnTo>
                      <a:pt x="1235" y="85"/>
                    </a:lnTo>
                    <a:lnTo>
                      <a:pt x="1271" y="105"/>
                    </a:lnTo>
                    <a:lnTo>
                      <a:pt x="1307" y="124"/>
                    </a:lnTo>
                    <a:lnTo>
                      <a:pt x="1343" y="147"/>
                    </a:lnTo>
                    <a:lnTo>
                      <a:pt x="1377" y="172"/>
                    </a:lnTo>
                    <a:lnTo>
                      <a:pt x="1408" y="196"/>
                    </a:lnTo>
                    <a:lnTo>
                      <a:pt x="1441" y="224"/>
                    </a:lnTo>
                    <a:lnTo>
                      <a:pt x="1471" y="252"/>
                    </a:lnTo>
                    <a:lnTo>
                      <a:pt x="1498" y="283"/>
                    </a:lnTo>
                    <a:lnTo>
                      <a:pt x="1526" y="314"/>
                    </a:lnTo>
                    <a:lnTo>
                      <a:pt x="1552" y="346"/>
                    </a:lnTo>
                    <a:lnTo>
                      <a:pt x="1575" y="381"/>
                    </a:lnTo>
                    <a:lnTo>
                      <a:pt x="1598" y="415"/>
                    </a:lnTo>
                    <a:lnTo>
                      <a:pt x="1619" y="451"/>
                    </a:lnTo>
                    <a:lnTo>
                      <a:pt x="1639" y="489"/>
                    </a:lnTo>
                    <a:lnTo>
                      <a:pt x="1655" y="526"/>
                    </a:lnTo>
                    <a:lnTo>
                      <a:pt x="1672" y="565"/>
                    </a:lnTo>
                    <a:lnTo>
                      <a:pt x="1685" y="606"/>
                    </a:lnTo>
                    <a:lnTo>
                      <a:pt x="1696" y="647"/>
                    </a:lnTo>
                    <a:lnTo>
                      <a:pt x="1706" y="688"/>
                    </a:lnTo>
                    <a:lnTo>
                      <a:pt x="1714" y="730"/>
                    </a:lnTo>
                    <a:lnTo>
                      <a:pt x="1719" y="773"/>
                    </a:lnTo>
                    <a:lnTo>
                      <a:pt x="1722" y="817"/>
                    </a:lnTo>
                    <a:lnTo>
                      <a:pt x="1724" y="861"/>
                    </a:lnTo>
                    <a:lnTo>
                      <a:pt x="1724" y="861"/>
                    </a:lnTo>
                    <a:lnTo>
                      <a:pt x="1722" y="905"/>
                    </a:lnTo>
                    <a:lnTo>
                      <a:pt x="1719" y="949"/>
                    </a:lnTo>
                    <a:lnTo>
                      <a:pt x="1714" y="992"/>
                    </a:lnTo>
                    <a:lnTo>
                      <a:pt x="1706" y="1034"/>
                    </a:lnTo>
                    <a:lnTo>
                      <a:pt x="1696" y="1077"/>
                    </a:lnTo>
                    <a:lnTo>
                      <a:pt x="1685" y="1118"/>
                    </a:lnTo>
                    <a:lnTo>
                      <a:pt x="1672" y="1157"/>
                    </a:lnTo>
                    <a:lnTo>
                      <a:pt x="1655" y="1196"/>
                    </a:lnTo>
                    <a:lnTo>
                      <a:pt x="1639" y="1235"/>
                    </a:lnTo>
                    <a:lnTo>
                      <a:pt x="1619" y="1271"/>
                    </a:lnTo>
                    <a:lnTo>
                      <a:pt x="1598" y="1307"/>
                    </a:lnTo>
                    <a:lnTo>
                      <a:pt x="1575" y="1343"/>
                    </a:lnTo>
                    <a:lnTo>
                      <a:pt x="1552" y="1376"/>
                    </a:lnTo>
                    <a:lnTo>
                      <a:pt x="1526" y="1409"/>
                    </a:lnTo>
                    <a:lnTo>
                      <a:pt x="1498" y="1441"/>
                    </a:lnTo>
                    <a:lnTo>
                      <a:pt x="1471" y="1471"/>
                    </a:lnTo>
                    <a:lnTo>
                      <a:pt x="1441" y="1498"/>
                    </a:lnTo>
                    <a:lnTo>
                      <a:pt x="1408" y="1526"/>
                    </a:lnTo>
                    <a:lnTo>
                      <a:pt x="1377" y="1552"/>
                    </a:lnTo>
                    <a:lnTo>
                      <a:pt x="1343" y="1575"/>
                    </a:lnTo>
                    <a:lnTo>
                      <a:pt x="1307" y="1598"/>
                    </a:lnTo>
                    <a:lnTo>
                      <a:pt x="1271" y="1619"/>
                    </a:lnTo>
                    <a:lnTo>
                      <a:pt x="1235" y="1637"/>
                    </a:lnTo>
                    <a:lnTo>
                      <a:pt x="1196" y="1655"/>
                    </a:lnTo>
                    <a:lnTo>
                      <a:pt x="1157" y="1670"/>
                    </a:lnTo>
                    <a:lnTo>
                      <a:pt x="1118" y="1685"/>
                    </a:lnTo>
                    <a:lnTo>
                      <a:pt x="1077" y="1696"/>
                    </a:lnTo>
                    <a:lnTo>
                      <a:pt x="1034" y="1706"/>
                    </a:lnTo>
                    <a:lnTo>
                      <a:pt x="992" y="1713"/>
                    </a:lnTo>
                    <a:lnTo>
                      <a:pt x="949" y="1719"/>
                    </a:lnTo>
                    <a:lnTo>
                      <a:pt x="905" y="1722"/>
                    </a:lnTo>
                    <a:lnTo>
                      <a:pt x="861" y="1724"/>
                    </a:lnTo>
                    <a:lnTo>
                      <a:pt x="861" y="1724"/>
                    </a:lnTo>
                    <a:close/>
                    <a:moveTo>
                      <a:pt x="861" y="70"/>
                    </a:moveTo>
                    <a:lnTo>
                      <a:pt x="861" y="70"/>
                    </a:lnTo>
                    <a:lnTo>
                      <a:pt x="820" y="72"/>
                    </a:lnTo>
                    <a:lnTo>
                      <a:pt x="781" y="75"/>
                    </a:lnTo>
                    <a:lnTo>
                      <a:pt x="742" y="80"/>
                    </a:lnTo>
                    <a:lnTo>
                      <a:pt x="703" y="87"/>
                    </a:lnTo>
                    <a:lnTo>
                      <a:pt x="663" y="96"/>
                    </a:lnTo>
                    <a:lnTo>
                      <a:pt x="627" y="106"/>
                    </a:lnTo>
                    <a:lnTo>
                      <a:pt x="590" y="119"/>
                    </a:lnTo>
                    <a:lnTo>
                      <a:pt x="554" y="132"/>
                    </a:lnTo>
                    <a:lnTo>
                      <a:pt x="520" y="149"/>
                    </a:lnTo>
                    <a:lnTo>
                      <a:pt x="485" y="167"/>
                    </a:lnTo>
                    <a:lnTo>
                      <a:pt x="453" y="185"/>
                    </a:lnTo>
                    <a:lnTo>
                      <a:pt x="420" y="206"/>
                    </a:lnTo>
                    <a:lnTo>
                      <a:pt x="389" y="229"/>
                    </a:lnTo>
                    <a:lnTo>
                      <a:pt x="359" y="252"/>
                    </a:lnTo>
                    <a:lnTo>
                      <a:pt x="330" y="276"/>
                    </a:lnTo>
                    <a:lnTo>
                      <a:pt x="302" y="302"/>
                    </a:lnTo>
                    <a:lnTo>
                      <a:pt x="276" y="330"/>
                    </a:lnTo>
                    <a:lnTo>
                      <a:pt x="252" y="360"/>
                    </a:lnTo>
                    <a:lnTo>
                      <a:pt x="229" y="389"/>
                    </a:lnTo>
                    <a:lnTo>
                      <a:pt x="206" y="420"/>
                    </a:lnTo>
                    <a:lnTo>
                      <a:pt x="186" y="451"/>
                    </a:lnTo>
                    <a:lnTo>
                      <a:pt x="167" y="485"/>
                    </a:lnTo>
                    <a:lnTo>
                      <a:pt x="149" y="520"/>
                    </a:lnTo>
                    <a:lnTo>
                      <a:pt x="132" y="554"/>
                    </a:lnTo>
                    <a:lnTo>
                      <a:pt x="119" y="590"/>
                    </a:lnTo>
                    <a:lnTo>
                      <a:pt x="106" y="626"/>
                    </a:lnTo>
                    <a:lnTo>
                      <a:pt x="96" y="663"/>
                    </a:lnTo>
                    <a:lnTo>
                      <a:pt x="86" y="703"/>
                    </a:lnTo>
                    <a:lnTo>
                      <a:pt x="80" y="742"/>
                    </a:lnTo>
                    <a:lnTo>
                      <a:pt x="75" y="781"/>
                    </a:lnTo>
                    <a:lnTo>
                      <a:pt x="72" y="820"/>
                    </a:lnTo>
                    <a:lnTo>
                      <a:pt x="70" y="861"/>
                    </a:lnTo>
                    <a:lnTo>
                      <a:pt x="70" y="861"/>
                    </a:lnTo>
                    <a:lnTo>
                      <a:pt x="72" y="902"/>
                    </a:lnTo>
                    <a:lnTo>
                      <a:pt x="75" y="943"/>
                    </a:lnTo>
                    <a:lnTo>
                      <a:pt x="80" y="982"/>
                    </a:lnTo>
                    <a:lnTo>
                      <a:pt x="86" y="1021"/>
                    </a:lnTo>
                    <a:lnTo>
                      <a:pt x="96" y="1059"/>
                    </a:lnTo>
                    <a:lnTo>
                      <a:pt x="106" y="1096"/>
                    </a:lnTo>
                    <a:lnTo>
                      <a:pt x="119" y="1132"/>
                    </a:lnTo>
                    <a:lnTo>
                      <a:pt x="132" y="1168"/>
                    </a:lnTo>
                    <a:lnTo>
                      <a:pt x="149" y="1204"/>
                    </a:lnTo>
                    <a:lnTo>
                      <a:pt x="167" y="1239"/>
                    </a:lnTo>
                    <a:lnTo>
                      <a:pt x="186" y="1271"/>
                    </a:lnTo>
                    <a:lnTo>
                      <a:pt x="206" y="1304"/>
                    </a:lnTo>
                    <a:lnTo>
                      <a:pt x="229" y="1333"/>
                    </a:lnTo>
                    <a:lnTo>
                      <a:pt x="252" y="1364"/>
                    </a:lnTo>
                    <a:lnTo>
                      <a:pt x="276" y="1392"/>
                    </a:lnTo>
                    <a:lnTo>
                      <a:pt x="302" y="1420"/>
                    </a:lnTo>
                    <a:lnTo>
                      <a:pt x="330" y="1446"/>
                    </a:lnTo>
                    <a:lnTo>
                      <a:pt x="359" y="1471"/>
                    </a:lnTo>
                    <a:lnTo>
                      <a:pt x="389" y="1495"/>
                    </a:lnTo>
                    <a:lnTo>
                      <a:pt x="420" y="1516"/>
                    </a:lnTo>
                    <a:lnTo>
                      <a:pt x="453" y="1538"/>
                    </a:lnTo>
                    <a:lnTo>
                      <a:pt x="485" y="1557"/>
                    </a:lnTo>
                    <a:lnTo>
                      <a:pt x="520" y="1574"/>
                    </a:lnTo>
                    <a:lnTo>
                      <a:pt x="554" y="1590"/>
                    </a:lnTo>
                    <a:lnTo>
                      <a:pt x="590" y="1605"/>
                    </a:lnTo>
                    <a:lnTo>
                      <a:pt x="627" y="1616"/>
                    </a:lnTo>
                    <a:lnTo>
                      <a:pt x="663" y="1628"/>
                    </a:lnTo>
                    <a:lnTo>
                      <a:pt x="703" y="1636"/>
                    </a:lnTo>
                    <a:lnTo>
                      <a:pt x="742" y="1642"/>
                    </a:lnTo>
                    <a:lnTo>
                      <a:pt x="781" y="1649"/>
                    </a:lnTo>
                    <a:lnTo>
                      <a:pt x="820" y="1650"/>
                    </a:lnTo>
                    <a:lnTo>
                      <a:pt x="861" y="1652"/>
                    </a:lnTo>
                    <a:lnTo>
                      <a:pt x="861" y="1652"/>
                    </a:lnTo>
                    <a:lnTo>
                      <a:pt x="902" y="1650"/>
                    </a:lnTo>
                    <a:lnTo>
                      <a:pt x="943" y="1649"/>
                    </a:lnTo>
                    <a:lnTo>
                      <a:pt x="982" y="1642"/>
                    </a:lnTo>
                    <a:lnTo>
                      <a:pt x="1021" y="1636"/>
                    </a:lnTo>
                    <a:lnTo>
                      <a:pt x="1059" y="1628"/>
                    </a:lnTo>
                    <a:lnTo>
                      <a:pt x="1096" y="1616"/>
                    </a:lnTo>
                    <a:lnTo>
                      <a:pt x="1132" y="1605"/>
                    </a:lnTo>
                    <a:lnTo>
                      <a:pt x="1168" y="1590"/>
                    </a:lnTo>
                    <a:lnTo>
                      <a:pt x="1204" y="1574"/>
                    </a:lnTo>
                    <a:lnTo>
                      <a:pt x="1238" y="1557"/>
                    </a:lnTo>
                    <a:lnTo>
                      <a:pt x="1271" y="1538"/>
                    </a:lnTo>
                    <a:lnTo>
                      <a:pt x="1304" y="1516"/>
                    </a:lnTo>
                    <a:lnTo>
                      <a:pt x="1335" y="1495"/>
                    </a:lnTo>
                    <a:lnTo>
                      <a:pt x="1364" y="1471"/>
                    </a:lnTo>
                    <a:lnTo>
                      <a:pt x="1392" y="1446"/>
                    </a:lnTo>
                    <a:lnTo>
                      <a:pt x="1420" y="1420"/>
                    </a:lnTo>
                    <a:lnTo>
                      <a:pt x="1446" y="1392"/>
                    </a:lnTo>
                    <a:lnTo>
                      <a:pt x="1471" y="1364"/>
                    </a:lnTo>
                    <a:lnTo>
                      <a:pt x="1495" y="1333"/>
                    </a:lnTo>
                    <a:lnTo>
                      <a:pt x="1516" y="1304"/>
                    </a:lnTo>
                    <a:lnTo>
                      <a:pt x="1538" y="1271"/>
                    </a:lnTo>
                    <a:lnTo>
                      <a:pt x="1557" y="1239"/>
                    </a:lnTo>
                    <a:lnTo>
                      <a:pt x="1573" y="1204"/>
                    </a:lnTo>
                    <a:lnTo>
                      <a:pt x="1590" y="1168"/>
                    </a:lnTo>
                    <a:lnTo>
                      <a:pt x="1605" y="1132"/>
                    </a:lnTo>
                    <a:lnTo>
                      <a:pt x="1616" y="1096"/>
                    </a:lnTo>
                    <a:lnTo>
                      <a:pt x="1627" y="1059"/>
                    </a:lnTo>
                    <a:lnTo>
                      <a:pt x="1636" y="1021"/>
                    </a:lnTo>
                    <a:lnTo>
                      <a:pt x="1644" y="982"/>
                    </a:lnTo>
                    <a:lnTo>
                      <a:pt x="1649" y="943"/>
                    </a:lnTo>
                    <a:lnTo>
                      <a:pt x="1650" y="902"/>
                    </a:lnTo>
                    <a:lnTo>
                      <a:pt x="1652" y="861"/>
                    </a:lnTo>
                    <a:lnTo>
                      <a:pt x="1652" y="861"/>
                    </a:lnTo>
                    <a:lnTo>
                      <a:pt x="1650" y="820"/>
                    </a:lnTo>
                    <a:lnTo>
                      <a:pt x="1649" y="781"/>
                    </a:lnTo>
                    <a:lnTo>
                      <a:pt x="1644" y="742"/>
                    </a:lnTo>
                    <a:lnTo>
                      <a:pt x="1636" y="703"/>
                    </a:lnTo>
                    <a:lnTo>
                      <a:pt x="1627" y="663"/>
                    </a:lnTo>
                    <a:lnTo>
                      <a:pt x="1616" y="626"/>
                    </a:lnTo>
                    <a:lnTo>
                      <a:pt x="1605" y="590"/>
                    </a:lnTo>
                    <a:lnTo>
                      <a:pt x="1590" y="554"/>
                    </a:lnTo>
                    <a:lnTo>
                      <a:pt x="1573" y="520"/>
                    </a:lnTo>
                    <a:lnTo>
                      <a:pt x="1557" y="485"/>
                    </a:lnTo>
                    <a:lnTo>
                      <a:pt x="1538" y="451"/>
                    </a:lnTo>
                    <a:lnTo>
                      <a:pt x="1516" y="420"/>
                    </a:lnTo>
                    <a:lnTo>
                      <a:pt x="1495" y="389"/>
                    </a:lnTo>
                    <a:lnTo>
                      <a:pt x="1471" y="360"/>
                    </a:lnTo>
                    <a:lnTo>
                      <a:pt x="1446" y="330"/>
                    </a:lnTo>
                    <a:lnTo>
                      <a:pt x="1420" y="302"/>
                    </a:lnTo>
                    <a:lnTo>
                      <a:pt x="1392" y="276"/>
                    </a:lnTo>
                    <a:lnTo>
                      <a:pt x="1364" y="252"/>
                    </a:lnTo>
                    <a:lnTo>
                      <a:pt x="1335" y="229"/>
                    </a:lnTo>
                    <a:lnTo>
                      <a:pt x="1304" y="206"/>
                    </a:lnTo>
                    <a:lnTo>
                      <a:pt x="1271" y="185"/>
                    </a:lnTo>
                    <a:lnTo>
                      <a:pt x="1238" y="167"/>
                    </a:lnTo>
                    <a:lnTo>
                      <a:pt x="1204" y="149"/>
                    </a:lnTo>
                    <a:lnTo>
                      <a:pt x="1168" y="132"/>
                    </a:lnTo>
                    <a:lnTo>
                      <a:pt x="1132" y="119"/>
                    </a:lnTo>
                    <a:lnTo>
                      <a:pt x="1096" y="106"/>
                    </a:lnTo>
                    <a:lnTo>
                      <a:pt x="1059" y="96"/>
                    </a:lnTo>
                    <a:lnTo>
                      <a:pt x="1021" y="87"/>
                    </a:lnTo>
                    <a:lnTo>
                      <a:pt x="982" y="80"/>
                    </a:lnTo>
                    <a:lnTo>
                      <a:pt x="943" y="75"/>
                    </a:lnTo>
                    <a:lnTo>
                      <a:pt x="902" y="72"/>
                    </a:lnTo>
                    <a:lnTo>
                      <a:pt x="861" y="70"/>
                    </a:lnTo>
                    <a:lnTo>
                      <a:pt x="861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id="{60357774-CC2D-4E1A-951E-A03BED09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300" y="3168651"/>
                <a:ext cx="293688" cy="182563"/>
              </a:xfrm>
              <a:custGeom>
                <a:avLst/>
                <a:gdLst>
                  <a:gd name="T0" fmla="*/ 337 w 371"/>
                  <a:gd name="T1" fmla="*/ 229 h 229"/>
                  <a:gd name="T2" fmla="*/ 323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1 w 371"/>
                  <a:gd name="T9" fmla="*/ 196 h 229"/>
                  <a:gd name="T10" fmla="*/ 299 w 371"/>
                  <a:gd name="T11" fmla="*/ 183 h 229"/>
                  <a:gd name="T12" fmla="*/ 292 w 371"/>
                  <a:gd name="T13" fmla="*/ 159 h 229"/>
                  <a:gd name="T14" fmla="*/ 284 w 371"/>
                  <a:gd name="T15" fmla="*/ 136 h 229"/>
                  <a:gd name="T16" fmla="*/ 271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7 w 371"/>
                  <a:gd name="T23" fmla="*/ 77 h 229"/>
                  <a:gd name="T24" fmla="*/ 196 w 371"/>
                  <a:gd name="T25" fmla="*/ 72 h 229"/>
                  <a:gd name="T26" fmla="*/ 186 w 371"/>
                  <a:gd name="T27" fmla="*/ 71 h 229"/>
                  <a:gd name="T28" fmla="*/ 163 w 371"/>
                  <a:gd name="T29" fmla="*/ 74 h 229"/>
                  <a:gd name="T30" fmla="*/ 144 w 371"/>
                  <a:gd name="T31" fmla="*/ 80 h 229"/>
                  <a:gd name="T32" fmla="*/ 126 w 371"/>
                  <a:gd name="T33" fmla="*/ 92 h 229"/>
                  <a:gd name="T34" fmla="*/ 108 w 371"/>
                  <a:gd name="T35" fmla="*/ 108 h 229"/>
                  <a:gd name="T36" fmla="*/ 95 w 371"/>
                  <a:gd name="T37" fmla="*/ 126 h 229"/>
                  <a:gd name="T38" fmla="*/ 83 w 371"/>
                  <a:gd name="T39" fmla="*/ 147 h 229"/>
                  <a:gd name="T40" fmla="*/ 75 w 371"/>
                  <a:gd name="T41" fmla="*/ 172 h 229"/>
                  <a:gd name="T42" fmla="*/ 70 w 371"/>
                  <a:gd name="T43" fmla="*/ 196 h 229"/>
                  <a:gd name="T44" fmla="*/ 70 w 371"/>
                  <a:gd name="T45" fmla="*/ 205 h 229"/>
                  <a:gd name="T46" fmla="*/ 64 w 371"/>
                  <a:gd name="T47" fmla="*/ 216 h 229"/>
                  <a:gd name="T48" fmla="*/ 52 w 371"/>
                  <a:gd name="T49" fmla="*/ 226 h 229"/>
                  <a:gd name="T50" fmla="*/ 39 w 371"/>
                  <a:gd name="T51" fmla="*/ 229 h 229"/>
                  <a:gd name="T52" fmla="*/ 33 w 371"/>
                  <a:gd name="T53" fmla="*/ 229 h 229"/>
                  <a:gd name="T54" fmla="*/ 20 w 371"/>
                  <a:gd name="T55" fmla="*/ 226 h 229"/>
                  <a:gd name="T56" fmla="*/ 8 w 371"/>
                  <a:gd name="T57" fmla="*/ 218 h 229"/>
                  <a:gd name="T58" fmla="*/ 2 w 371"/>
                  <a:gd name="T59" fmla="*/ 206 h 229"/>
                  <a:gd name="T60" fmla="*/ 0 w 371"/>
                  <a:gd name="T61" fmla="*/ 192 h 229"/>
                  <a:gd name="T62" fmla="*/ 3 w 371"/>
                  <a:gd name="T63" fmla="*/ 172 h 229"/>
                  <a:gd name="T64" fmla="*/ 11 w 371"/>
                  <a:gd name="T65" fmla="*/ 133 h 229"/>
                  <a:gd name="T66" fmla="*/ 28 w 371"/>
                  <a:gd name="T67" fmla="*/ 98 h 229"/>
                  <a:gd name="T68" fmla="*/ 47 w 371"/>
                  <a:gd name="T69" fmla="*/ 69 h 229"/>
                  <a:gd name="T70" fmla="*/ 72 w 371"/>
                  <a:gd name="T71" fmla="*/ 43 h 229"/>
                  <a:gd name="T72" fmla="*/ 101 w 371"/>
                  <a:gd name="T73" fmla="*/ 23 h 229"/>
                  <a:gd name="T74" fmla="*/ 134 w 371"/>
                  <a:gd name="T75" fmla="*/ 9 h 229"/>
                  <a:gd name="T76" fmla="*/ 168 w 371"/>
                  <a:gd name="T77" fmla="*/ 0 h 229"/>
                  <a:gd name="T78" fmla="*/ 186 w 371"/>
                  <a:gd name="T79" fmla="*/ 0 h 229"/>
                  <a:gd name="T80" fmla="*/ 222 w 371"/>
                  <a:gd name="T81" fmla="*/ 4 h 229"/>
                  <a:gd name="T82" fmla="*/ 255 w 371"/>
                  <a:gd name="T83" fmla="*/ 15 h 229"/>
                  <a:gd name="T84" fmla="*/ 286 w 371"/>
                  <a:gd name="T85" fmla="*/ 31 h 229"/>
                  <a:gd name="T86" fmla="*/ 312 w 371"/>
                  <a:gd name="T87" fmla="*/ 54 h 229"/>
                  <a:gd name="T88" fmla="*/ 335 w 371"/>
                  <a:gd name="T89" fmla="*/ 84 h 229"/>
                  <a:gd name="T90" fmla="*/ 353 w 371"/>
                  <a:gd name="T91" fmla="*/ 116 h 229"/>
                  <a:gd name="T92" fmla="*/ 366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8 w 371"/>
                  <a:gd name="T99" fmla="*/ 211 h 229"/>
                  <a:gd name="T100" fmla="*/ 358 w 371"/>
                  <a:gd name="T101" fmla="*/ 223 h 229"/>
                  <a:gd name="T102" fmla="*/ 346 w 371"/>
                  <a:gd name="T103" fmla="*/ 229 h 229"/>
                  <a:gd name="T104" fmla="*/ 338 w 371"/>
                  <a:gd name="T105" fmla="*/ 229 h 229"/>
                  <a:gd name="T106" fmla="*/ 337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7" y="229"/>
                    </a:moveTo>
                    <a:lnTo>
                      <a:pt x="337" y="229"/>
                    </a:lnTo>
                    <a:lnTo>
                      <a:pt x="330" y="229"/>
                    </a:lnTo>
                    <a:lnTo>
                      <a:pt x="323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7" y="216"/>
                    </a:lnTo>
                    <a:lnTo>
                      <a:pt x="304" y="210"/>
                    </a:lnTo>
                    <a:lnTo>
                      <a:pt x="302" y="203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299" y="183"/>
                    </a:lnTo>
                    <a:lnTo>
                      <a:pt x="297" y="172"/>
                    </a:lnTo>
                    <a:lnTo>
                      <a:pt x="292" y="159"/>
                    </a:lnTo>
                    <a:lnTo>
                      <a:pt x="289" y="147"/>
                    </a:lnTo>
                    <a:lnTo>
                      <a:pt x="284" y="136"/>
                    </a:lnTo>
                    <a:lnTo>
                      <a:pt x="278" y="126"/>
                    </a:lnTo>
                    <a:lnTo>
                      <a:pt x="271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9" y="80"/>
                    </a:lnTo>
                    <a:lnTo>
                      <a:pt x="217" y="77"/>
                    </a:lnTo>
                    <a:lnTo>
                      <a:pt x="207" y="74"/>
                    </a:lnTo>
                    <a:lnTo>
                      <a:pt x="196" y="72"/>
                    </a:lnTo>
                    <a:lnTo>
                      <a:pt x="186" y="71"/>
                    </a:lnTo>
                    <a:lnTo>
                      <a:pt x="186" y="71"/>
                    </a:lnTo>
                    <a:lnTo>
                      <a:pt x="175" y="72"/>
                    </a:lnTo>
                    <a:lnTo>
                      <a:pt x="163" y="74"/>
                    </a:lnTo>
                    <a:lnTo>
                      <a:pt x="154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6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101" y="116"/>
                    </a:lnTo>
                    <a:lnTo>
                      <a:pt x="95" y="126"/>
                    </a:lnTo>
                    <a:lnTo>
                      <a:pt x="88" y="136"/>
                    </a:lnTo>
                    <a:lnTo>
                      <a:pt x="83" y="147"/>
                    </a:lnTo>
                    <a:lnTo>
                      <a:pt x="78" y="159"/>
                    </a:lnTo>
                    <a:lnTo>
                      <a:pt x="75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70" y="205"/>
                    </a:lnTo>
                    <a:lnTo>
                      <a:pt x="67" y="211"/>
                    </a:lnTo>
                    <a:lnTo>
                      <a:pt x="64" y="216"/>
                    </a:lnTo>
                    <a:lnTo>
                      <a:pt x="59" y="221"/>
                    </a:lnTo>
                    <a:lnTo>
                      <a:pt x="52" y="226"/>
                    </a:lnTo>
                    <a:lnTo>
                      <a:pt x="47" y="228"/>
                    </a:lnTo>
                    <a:lnTo>
                      <a:pt x="39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26" y="229"/>
                    </a:lnTo>
                    <a:lnTo>
                      <a:pt x="20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5" y="211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3" y="172"/>
                    </a:lnTo>
                    <a:lnTo>
                      <a:pt x="6" y="152"/>
                    </a:lnTo>
                    <a:lnTo>
                      <a:pt x="11" y="133"/>
                    </a:lnTo>
                    <a:lnTo>
                      <a:pt x="20" y="116"/>
                    </a:lnTo>
                    <a:lnTo>
                      <a:pt x="28" y="98"/>
                    </a:lnTo>
                    <a:lnTo>
                      <a:pt x="38" y="84"/>
                    </a:lnTo>
                    <a:lnTo>
                      <a:pt x="47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7" y="31"/>
                    </a:lnTo>
                    <a:lnTo>
                      <a:pt x="101" y="23"/>
                    </a:lnTo>
                    <a:lnTo>
                      <a:pt x="118" y="15"/>
                    </a:lnTo>
                    <a:lnTo>
                      <a:pt x="134" y="9"/>
                    </a:lnTo>
                    <a:lnTo>
                      <a:pt x="150" y="4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39" y="9"/>
                    </a:lnTo>
                    <a:lnTo>
                      <a:pt x="255" y="15"/>
                    </a:lnTo>
                    <a:lnTo>
                      <a:pt x="271" y="23"/>
                    </a:lnTo>
                    <a:lnTo>
                      <a:pt x="286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3" y="69"/>
                    </a:lnTo>
                    <a:lnTo>
                      <a:pt x="335" y="84"/>
                    </a:lnTo>
                    <a:lnTo>
                      <a:pt x="345" y="98"/>
                    </a:lnTo>
                    <a:lnTo>
                      <a:pt x="353" y="116"/>
                    </a:lnTo>
                    <a:lnTo>
                      <a:pt x="359" y="133"/>
                    </a:lnTo>
                    <a:lnTo>
                      <a:pt x="366" y="152"/>
                    </a:lnTo>
                    <a:lnTo>
                      <a:pt x="369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3" y="226"/>
                    </a:lnTo>
                    <a:lnTo>
                      <a:pt x="346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7" y="229"/>
                    </a:lnTo>
                    <a:lnTo>
                      <a:pt x="337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1" name="Freeform 20">
                <a:extLst>
                  <a:ext uri="{FF2B5EF4-FFF2-40B4-BE49-F238E27FC236}">
                    <a16:creationId xmlns:a16="http://schemas.microsoft.com/office/drawing/2014/main" id="{E39A7EB2-F5C4-42EC-A302-EB1BCCED6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3168651"/>
                <a:ext cx="293688" cy="182563"/>
              </a:xfrm>
              <a:custGeom>
                <a:avLst/>
                <a:gdLst>
                  <a:gd name="T0" fmla="*/ 36 w 371"/>
                  <a:gd name="T1" fmla="*/ 229 h 229"/>
                  <a:gd name="T2" fmla="*/ 33 w 371"/>
                  <a:gd name="T3" fmla="*/ 229 h 229"/>
                  <a:gd name="T4" fmla="*/ 20 w 371"/>
                  <a:gd name="T5" fmla="*/ 226 h 229"/>
                  <a:gd name="T6" fmla="*/ 8 w 371"/>
                  <a:gd name="T7" fmla="*/ 218 h 229"/>
                  <a:gd name="T8" fmla="*/ 2 w 371"/>
                  <a:gd name="T9" fmla="*/ 206 h 229"/>
                  <a:gd name="T10" fmla="*/ 0 w 371"/>
                  <a:gd name="T11" fmla="*/ 192 h 229"/>
                  <a:gd name="T12" fmla="*/ 3 w 371"/>
                  <a:gd name="T13" fmla="*/ 172 h 229"/>
                  <a:gd name="T14" fmla="*/ 12 w 371"/>
                  <a:gd name="T15" fmla="*/ 133 h 229"/>
                  <a:gd name="T16" fmla="*/ 28 w 371"/>
                  <a:gd name="T17" fmla="*/ 98 h 229"/>
                  <a:gd name="T18" fmla="*/ 48 w 371"/>
                  <a:gd name="T19" fmla="*/ 69 h 229"/>
                  <a:gd name="T20" fmla="*/ 72 w 371"/>
                  <a:gd name="T21" fmla="*/ 43 h 229"/>
                  <a:gd name="T22" fmla="*/ 101 w 371"/>
                  <a:gd name="T23" fmla="*/ 23 h 229"/>
                  <a:gd name="T24" fmla="*/ 134 w 371"/>
                  <a:gd name="T25" fmla="*/ 9 h 229"/>
                  <a:gd name="T26" fmla="*/ 168 w 371"/>
                  <a:gd name="T27" fmla="*/ 0 h 229"/>
                  <a:gd name="T28" fmla="*/ 186 w 371"/>
                  <a:gd name="T29" fmla="*/ 0 h 229"/>
                  <a:gd name="T30" fmla="*/ 222 w 371"/>
                  <a:gd name="T31" fmla="*/ 4 h 229"/>
                  <a:gd name="T32" fmla="*/ 255 w 371"/>
                  <a:gd name="T33" fmla="*/ 15 h 229"/>
                  <a:gd name="T34" fmla="*/ 286 w 371"/>
                  <a:gd name="T35" fmla="*/ 31 h 229"/>
                  <a:gd name="T36" fmla="*/ 312 w 371"/>
                  <a:gd name="T37" fmla="*/ 54 h 229"/>
                  <a:gd name="T38" fmla="*/ 335 w 371"/>
                  <a:gd name="T39" fmla="*/ 84 h 229"/>
                  <a:gd name="T40" fmla="*/ 353 w 371"/>
                  <a:gd name="T41" fmla="*/ 116 h 229"/>
                  <a:gd name="T42" fmla="*/ 366 w 371"/>
                  <a:gd name="T43" fmla="*/ 152 h 229"/>
                  <a:gd name="T44" fmla="*/ 371 w 371"/>
                  <a:gd name="T45" fmla="*/ 192 h 229"/>
                  <a:gd name="T46" fmla="*/ 371 w 371"/>
                  <a:gd name="T47" fmla="*/ 198 h 229"/>
                  <a:gd name="T48" fmla="*/ 368 w 371"/>
                  <a:gd name="T49" fmla="*/ 211 h 229"/>
                  <a:gd name="T50" fmla="*/ 358 w 371"/>
                  <a:gd name="T51" fmla="*/ 223 h 229"/>
                  <a:gd name="T52" fmla="*/ 347 w 371"/>
                  <a:gd name="T53" fmla="*/ 229 h 229"/>
                  <a:gd name="T54" fmla="*/ 338 w 371"/>
                  <a:gd name="T55" fmla="*/ 229 h 229"/>
                  <a:gd name="T56" fmla="*/ 325 w 371"/>
                  <a:gd name="T57" fmla="*/ 228 h 229"/>
                  <a:gd name="T58" fmla="*/ 314 w 371"/>
                  <a:gd name="T59" fmla="*/ 221 h 229"/>
                  <a:gd name="T60" fmla="*/ 304 w 371"/>
                  <a:gd name="T61" fmla="*/ 211 h 229"/>
                  <a:gd name="T62" fmla="*/ 301 w 371"/>
                  <a:gd name="T63" fmla="*/ 196 h 229"/>
                  <a:gd name="T64" fmla="*/ 299 w 371"/>
                  <a:gd name="T65" fmla="*/ 183 h 229"/>
                  <a:gd name="T66" fmla="*/ 293 w 371"/>
                  <a:gd name="T67" fmla="*/ 159 h 229"/>
                  <a:gd name="T68" fmla="*/ 285 w 371"/>
                  <a:gd name="T69" fmla="*/ 136 h 229"/>
                  <a:gd name="T70" fmla="*/ 271 w 371"/>
                  <a:gd name="T71" fmla="*/ 116 h 229"/>
                  <a:gd name="T72" fmla="*/ 255 w 371"/>
                  <a:gd name="T73" fmla="*/ 100 h 229"/>
                  <a:gd name="T74" fmla="*/ 237 w 371"/>
                  <a:gd name="T75" fmla="*/ 85 h 229"/>
                  <a:gd name="T76" fmla="*/ 218 w 371"/>
                  <a:gd name="T77" fmla="*/ 77 h 229"/>
                  <a:gd name="T78" fmla="*/ 196 w 371"/>
                  <a:gd name="T79" fmla="*/ 72 h 229"/>
                  <a:gd name="T80" fmla="*/ 186 w 371"/>
                  <a:gd name="T81" fmla="*/ 71 h 229"/>
                  <a:gd name="T82" fmla="*/ 164 w 371"/>
                  <a:gd name="T83" fmla="*/ 74 h 229"/>
                  <a:gd name="T84" fmla="*/ 144 w 371"/>
                  <a:gd name="T85" fmla="*/ 80 h 229"/>
                  <a:gd name="T86" fmla="*/ 124 w 371"/>
                  <a:gd name="T87" fmla="*/ 92 h 229"/>
                  <a:gd name="T88" fmla="*/ 108 w 371"/>
                  <a:gd name="T89" fmla="*/ 108 h 229"/>
                  <a:gd name="T90" fmla="*/ 95 w 371"/>
                  <a:gd name="T91" fmla="*/ 126 h 229"/>
                  <a:gd name="T92" fmla="*/ 84 w 371"/>
                  <a:gd name="T93" fmla="*/ 147 h 229"/>
                  <a:gd name="T94" fmla="*/ 75 w 371"/>
                  <a:gd name="T95" fmla="*/ 172 h 229"/>
                  <a:gd name="T96" fmla="*/ 70 w 371"/>
                  <a:gd name="T97" fmla="*/ 196 h 229"/>
                  <a:gd name="T98" fmla="*/ 70 w 371"/>
                  <a:gd name="T99" fmla="*/ 203 h 229"/>
                  <a:gd name="T100" fmla="*/ 64 w 371"/>
                  <a:gd name="T101" fmla="*/ 216 h 229"/>
                  <a:gd name="T102" fmla="*/ 54 w 371"/>
                  <a:gd name="T103" fmla="*/ 224 h 229"/>
                  <a:gd name="T104" fmla="*/ 43 w 371"/>
                  <a:gd name="T105" fmla="*/ 229 h 229"/>
                  <a:gd name="T106" fmla="*/ 36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6" y="229"/>
                    </a:moveTo>
                    <a:lnTo>
                      <a:pt x="36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26" y="229"/>
                    </a:lnTo>
                    <a:lnTo>
                      <a:pt x="20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5" y="211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3" y="172"/>
                    </a:lnTo>
                    <a:lnTo>
                      <a:pt x="7" y="152"/>
                    </a:lnTo>
                    <a:lnTo>
                      <a:pt x="12" y="133"/>
                    </a:lnTo>
                    <a:lnTo>
                      <a:pt x="20" y="116"/>
                    </a:lnTo>
                    <a:lnTo>
                      <a:pt x="28" y="98"/>
                    </a:lnTo>
                    <a:lnTo>
                      <a:pt x="38" y="84"/>
                    </a:lnTo>
                    <a:lnTo>
                      <a:pt x="48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7" y="31"/>
                    </a:lnTo>
                    <a:lnTo>
                      <a:pt x="101" y="23"/>
                    </a:lnTo>
                    <a:lnTo>
                      <a:pt x="118" y="15"/>
                    </a:lnTo>
                    <a:lnTo>
                      <a:pt x="134" y="9"/>
                    </a:lnTo>
                    <a:lnTo>
                      <a:pt x="151" y="4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39" y="9"/>
                    </a:lnTo>
                    <a:lnTo>
                      <a:pt x="255" y="15"/>
                    </a:lnTo>
                    <a:lnTo>
                      <a:pt x="271" y="23"/>
                    </a:lnTo>
                    <a:lnTo>
                      <a:pt x="286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4" y="69"/>
                    </a:lnTo>
                    <a:lnTo>
                      <a:pt x="335" y="84"/>
                    </a:lnTo>
                    <a:lnTo>
                      <a:pt x="345" y="98"/>
                    </a:lnTo>
                    <a:lnTo>
                      <a:pt x="353" y="116"/>
                    </a:lnTo>
                    <a:lnTo>
                      <a:pt x="360" y="133"/>
                    </a:lnTo>
                    <a:lnTo>
                      <a:pt x="366" y="152"/>
                    </a:lnTo>
                    <a:lnTo>
                      <a:pt x="369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3" y="226"/>
                    </a:lnTo>
                    <a:lnTo>
                      <a:pt x="347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2" y="229"/>
                    </a:lnTo>
                    <a:lnTo>
                      <a:pt x="325" y="228"/>
                    </a:lnTo>
                    <a:lnTo>
                      <a:pt x="319" y="226"/>
                    </a:lnTo>
                    <a:lnTo>
                      <a:pt x="314" y="221"/>
                    </a:lnTo>
                    <a:lnTo>
                      <a:pt x="309" y="216"/>
                    </a:lnTo>
                    <a:lnTo>
                      <a:pt x="304" y="211"/>
                    </a:lnTo>
                    <a:lnTo>
                      <a:pt x="302" y="205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299" y="183"/>
                    </a:lnTo>
                    <a:lnTo>
                      <a:pt x="298" y="172"/>
                    </a:lnTo>
                    <a:lnTo>
                      <a:pt x="293" y="159"/>
                    </a:lnTo>
                    <a:lnTo>
                      <a:pt x="289" y="147"/>
                    </a:lnTo>
                    <a:lnTo>
                      <a:pt x="285" y="136"/>
                    </a:lnTo>
                    <a:lnTo>
                      <a:pt x="278" y="126"/>
                    </a:lnTo>
                    <a:lnTo>
                      <a:pt x="271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9" y="80"/>
                    </a:lnTo>
                    <a:lnTo>
                      <a:pt x="218" y="77"/>
                    </a:lnTo>
                    <a:lnTo>
                      <a:pt x="208" y="74"/>
                    </a:lnTo>
                    <a:lnTo>
                      <a:pt x="196" y="72"/>
                    </a:lnTo>
                    <a:lnTo>
                      <a:pt x="186" y="71"/>
                    </a:lnTo>
                    <a:lnTo>
                      <a:pt x="186" y="71"/>
                    </a:lnTo>
                    <a:lnTo>
                      <a:pt x="175" y="72"/>
                    </a:lnTo>
                    <a:lnTo>
                      <a:pt x="164" y="74"/>
                    </a:lnTo>
                    <a:lnTo>
                      <a:pt x="154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101" y="116"/>
                    </a:lnTo>
                    <a:lnTo>
                      <a:pt x="95" y="126"/>
                    </a:lnTo>
                    <a:lnTo>
                      <a:pt x="88" y="136"/>
                    </a:lnTo>
                    <a:lnTo>
                      <a:pt x="84" y="147"/>
                    </a:lnTo>
                    <a:lnTo>
                      <a:pt x="79" y="159"/>
                    </a:lnTo>
                    <a:lnTo>
                      <a:pt x="75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70" y="203"/>
                    </a:lnTo>
                    <a:lnTo>
                      <a:pt x="67" y="210"/>
                    </a:lnTo>
                    <a:lnTo>
                      <a:pt x="64" y="216"/>
                    </a:lnTo>
                    <a:lnTo>
                      <a:pt x="61" y="221"/>
                    </a:lnTo>
                    <a:lnTo>
                      <a:pt x="54" y="224"/>
                    </a:lnTo>
                    <a:lnTo>
                      <a:pt x="49" y="228"/>
                    </a:lnTo>
                    <a:lnTo>
                      <a:pt x="43" y="229"/>
                    </a:lnTo>
                    <a:lnTo>
                      <a:pt x="36" y="229"/>
                    </a:lnTo>
                    <a:lnTo>
                      <a:pt x="36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32" name="Grupa 131">
              <a:extLst>
                <a:ext uri="{FF2B5EF4-FFF2-40B4-BE49-F238E27FC236}">
                  <a16:creationId xmlns:a16="http://schemas.microsoft.com/office/drawing/2014/main" id="{58C7857B-BDA7-481C-9C18-90CC05181940}"/>
                </a:ext>
              </a:extLst>
            </p:cNvPr>
            <p:cNvGrpSpPr/>
            <p:nvPr/>
          </p:nvGrpSpPr>
          <p:grpSpPr>
            <a:xfrm>
              <a:off x="5336027" y="5021340"/>
              <a:ext cx="311651" cy="311651"/>
              <a:chOff x="7775575" y="2744788"/>
              <a:chExt cx="1368425" cy="1368425"/>
            </a:xfrm>
            <a:solidFill>
              <a:srgbClr val="A8A2A1"/>
            </a:solidFill>
          </p:grpSpPr>
          <p:sp>
            <p:nvSpPr>
              <p:cNvPr id="133" name="Freeform 21">
                <a:extLst>
                  <a:ext uri="{FF2B5EF4-FFF2-40B4-BE49-F238E27FC236}">
                    <a16:creationId xmlns:a16="http://schemas.microsoft.com/office/drawing/2014/main" id="{B1A47DE6-784A-422F-9F33-96CC3253F0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75575" y="2744788"/>
                <a:ext cx="1368425" cy="1368425"/>
              </a:xfrm>
              <a:custGeom>
                <a:avLst/>
                <a:gdLst>
                  <a:gd name="T0" fmla="*/ 732 w 1724"/>
                  <a:gd name="T1" fmla="*/ 1713 h 1724"/>
                  <a:gd name="T2" fmla="*/ 528 w 1724"/>
                  <a:gd name="T3" fmla="*/ 1655 h 1724"/>
                  <a:gd name="T4" fmla="*/ 347 w 1724"/>
                  <a:gd name="T5" fmla="*/ 1552 h 1724"/>
                  <a:gd name="T6" fmla="*/ 198 w 1724"/>
                  <a:gd name="T7" fmla="*/ 1409 h 1724"/>
                  <a:gd name="T8" fmla="*/ 87 w 1724"/>
                  <a:gd name="T9" fmla="*/ 1235 h 1724"/>
                  <a:gd name="T10" fmla="*/ 18 w 1724"/>
                  <a:gd name="T11" fmla="*/ 1034 h 1724"/>
                  <a:gd name="T12" fmla="*/ 0 w 1724"/>
                  <a:gd name="T13" fmla="*/ 861 h 1724"/>
                  <a:gd name="T14" fmla="*/ 28 w 1724"/>
                  <a:gd name="T15" fmla="*/ 647 h 1724"/>
                  <a:gd name="T16" fmla="*/ 105 w 1724"/>
                  <a:gd name="T17" fmla="*/ 451 h 1724"/>
                  <a:gd name="T18" fmla="*/ 226 w 1724"/>
                  <a:gd name="T19" fmla="*/ 283 h 1724"/>
                  <a:gd name="T20" fmla="*/ 381 w 1724"/>
                  <a:gd name="T21" fmla="*/ 147 h 1724"/>
                  <a:gd name="T22" fmla="*/ 567 w 1724"/>
                  <a:gd name="T23" fmla="*/ 52 h 1724"/>
                  <a:gd name="T24" fmla="*/ 775 w 1724"/>
                  <a:gd name="T25" fmla="*/ 5 h 1724"/>
                  <a:gd name="T26" fmla="*/ 951 w 1724"/>
                  <a:gd name="T27" fmla="*/ 5 h 1724"/>
                  <a:gd name="T28" fmla="*/ 1159 w 1724"/>
                  <a:gd name="T29" fmla="*/ 52 h 1724"/>
                  <a:gd name="T30" fmla="*/ 1343 w 1724"/>
                  <a:gd name="T31" fmla="*/ 147 h 1724"/>
                  <a:gd name="T32" fmla="*/ 1500 w 1724"/>
                  <a:gd name="T33" fmla="*/ 283 h 1724"/>
                  <a:gd name="T34" fmla="*/ 1619 w 1724"/>
                  <a:gd name="T35" fmla="*/ 451 h 1724"/>
                  <a:gd name="T36" fmla="*/ 1696 w 1724"/>
                  <a:gd name="T37" fmla="*/ 647 h 1724"/>
                  <a:gd name="T38" fmla="*/ 1724 w 1724"/>
                  <a:gd name="T39" fmla="*/ 861 h 1724"/>
                  <a:gd name="T40" fmla="*/ 1706 w 1724"/>
                  <a:gd name="T41" fmla="*/ 1034 h 1724"/>
                  <a:gd name="T42" fmla="*/ 1639 w 1724"/>
                  <a:gd name="T43" fmla="*/ 1235 h 1724"/>
                  <a:gd name="T44" fmla="*/ 1528 w 1724"/>
                  <a:gd name="T45" fmla="*/ 1409 h 1724"/>
                  <a:gd name="T46" fmla="*/ 1378 w 1724"/>
                  <a:gd name="T47" fmla="*/ 1552 h 1724"/>
                  <a:gd name="T48" fmla="*/ 1198 w 1724"/>
                  <a:gd name="T49" fmla="*/ 1655 h 1724"/>
                  <a:gd name="T50" fmla="*/ 994 w 1724"/>
                  <a:gd name="T51" fmla="*/ 1713 h 1724"/>
                  <a:gd name="T52" fmla="*/ 863 w 1724"/>
                  <a:gd name="T53" fmla="*/ 70 h 1724"/>
                  <a:gd name="T54" fmla="*/ 703 w 1724"/>
                  <a:gd name="T55" fmla="*/ 87 h 1724"/>
                  <a:gd name="T56" fmla="*/ 520 w 1724"/>
                  <a:gd name="T57" fmla="*/ 149 h 1724"/>
                  <a:gd name="T58" fmla="*/ 360 w 1724"/>
                  <a:gd name="T59" fmla="*/ 252 h 1724"/>
                  <a:gd name="T60" fmla="*/ 229 w 1724"/>
                  <a:gd name="T61" fmla="*/ 389 h 1724"/>
                  <a:gd name="T62" fmla="*/ 134 w 1724"/>
                  <a:gd name="T63" fmla="*/ 554 h 1724"/>
                  <a:gd name="T64" fmla="*/ 82 w 1724"/>
                  <a:gd name="T65" fmla="*/ 742 h 1724"/>
                  <a:gd name="T66" fmla="*/ 74 w 1724"/>
                  <a:gd name="T67" fmla="*/ 902 h 1724"/>
                  <a:gd name="T68" fmla="*/ 108 w 1724"/>
                  <a:gd name="T69" fmla="*/ 1096 h 1724"/>
                  <a:gd name="T70" fmla="*/ 186 w 1724"/>
                  <a:gd name="T71" fmla="*/ 1271 h 1724"/>
                  <a:gd name="T72" fmla="*/ 304 w 1724"/>
                  <a:gd name="T73" fmla="*/ 1420 h 1724"/>
                  <a:gd name="T74" fmla="*/ 453 w 1724"/>
                  <a:gd name="T75" fmla="*/ 1538 h 1724"/>
                  <a:gd name="T76" fmla="*/ 628 w 1724"/>
                  <a:gd name="T77" fmla="*/ 1616 h 1724"/>
                  <a:gd name="T78" fmla="*/ 822 w 1724"/>
                  <a:gd name="T79" fmla="*/ 1650 h 1724"/>
                  <a:gd name="T80" fmla="*/ 982 w 1724"/>
                  <a:gd name="T81" fmla="*/ 1642 h 1724"/>
                  <a:gd name="T82" fmla="*/ 1170 w 1724"/>
                  <a:gd name="T83" fmla="*/ 1590 h 1724"/>
                  <a:gd name="T84" fmla="*/ 1335 w 1724"/>
                  <a:gd name="T85" fmla="*/ 1495 h 1724"/>
                  <a:gd name="T86" fmla="*/ 1472 w 1724"/>
                  <a:gd name="T87" fmla="*/ 1364 h 1724"/>
                  <a:gd name="T88" fmla="*/ 1575 w 1724"/>
                  <a:gd name="T89" fmla="*/ 1204 h 1724"/>
                  <a:gd name="T90" fmla="*/ 1637 w 1724"/>
                  <a:gd name="T91" fmla="*/ 1021 h 1724"/>
                  <a:gd name="T92" fmla="*/ 1654 w 1724"/>
                  <a:gd name="T93" fmla="*/ 861 h 1724"/>
                  <a:gd name="T94" fmla="*/ 1628 w 1724"/>
                  <a:gd name="T95" fmla="*/ 663 h 1724"/>
                  <a:gd name="T96" fmla="*/ 1557 w 1724"/>
                  <a:gd name="T97" fmla="*/ 485 h 1724"/>
                  <a:gd name="T98" fmla="*/ 1448 w 1724"/>
                  <a:gd name="T99" fmla="*/ 330 h 1724"/>
                  <a:gd name="T100" fmla="*/ 1304 w 1724"/>
                  <a:gd name="T101" fmla="*/ 206 h 1724"/>
                  <a:gd name="T102" fmla="*/ 1134 w 1724"/>
                  <a:gd name="T103" fmla="*/ 119 h 1724"/>
                  <a:gd name="T104" fmla="*/ 943 w 1724"/>
                  <a:gd name="T105" fmla="*/ 75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4" h="1724">
                    <a:moveTo>
                      <a:pt x="863" y="1724"/>
                    </a:moveTo>
                    <a:lnTo>
                      <a:pt x="863" y="1724"/>
                    </a:lnTo>
                    <a:lnTo>
                      <a:pt x="819" y="1722"/>
                    </a:lnTo>
                    <a:lnTo>
                      <a:pt x="775" y="1719"/>
                    </a:lnTo>
                    <a:lnTo>
                      <a:pt x="732" y="1713"/>
                    </a:lnTo>
                    <a:lnTo>
                      <a:pt x="690" y="1706"/>
                    </a:lnTo>
                    <a:lnTo>
                      <a:pt x="647" y="1696"/>
                    </a:lnTo>
                    <a:lnTo>
                      <a:pt x="606" y="1685"/>
                    </a:lnTo>
                    <a:lnTo>
                      <a:pt x="567" y="1670"/>
                    </a:lnTo>
                    <a:lnTo>
                      <a:pt x="528" y="1655"/>
                    </a:lnTo>
                    <a:lnTo>
                      <a:pt x="489" y="1637"/>
                    </a:lnTo>
                    <a:lnTo>
                      <a:pt x="453" y="1619"/>
                    </a:lnTo>
                    <a:lnTo>
                      <a:pt x="417" y="1598"/>
                    </a:lnTo>
                    <a:lnTo>
                      <a:pt x="381" y="1575"/>
                    </a:lnTo>
                    <a:lnTo>
                      <a:pt x="347" y="1552"/>
                    </a:lnTo>
                    <a:lnTo>
                      <a:pt x="315" y="1526"/>
                    </a:lnTo>
                    <a:lnTo>
                      <a:pt x="283" y="1498"/>
                    </a:lnTo>
                    <a:lnTo>
                      <a:pt x="253" y="1471"/>
                    </a:lnTo>
                    <a:lnTo>
                      <a:pt x="226" y="1441"/>
                    </a:lnTo>
                    <a:lnTo>
                      <a:pt x="198" y="1409"/>
                    </a:lnTo>
                    <a:lnTo>
                      <a:pt x="172" y="1376"/>
                    </a:lnTo>
                    <a:lnTo>
                      <a:pt x="149" y="1343"/>
                    </a:lnTo>
                    <a:lnTo>
                      <a:pt x="126" y="1307"/>
                    </a:lnTo>
                    <a:lnTo>
                      <a:pt x="105" y="1271"/>
                    </a:lnTo>
                    <a:lnTo>
                      <a:pt x="87" y="1235"/>
                    </a:lnTo>
                    <a:lnTo>
                      <a:pt x="69" y="1196"/>
                    </a:lnTo>
                    <a:lnTo>
                      <a:pt x="52" y="1157"/>
                    </a:lnTo>
                    <a:lnTo>
                      <a:pt x="39" y="1118"/>
                    </a:lnTo>
                    <a:lnTo>
                      <a:pt x="28" y="1077"/>
                    </a:lnTo>
                    <a:lnTo>
                      <a:pt x="18" y="1034"/>
                    </a:lnTo>
                    <a:lnTo>
                      <a:pt x="12" y="992"/>
                    </a:lnTo>
                    <a:lnTo>
                      <a:pt x="5" y="949"/>
                    </a:lnTo>
                    <a:lnTo>
                      <a:pt x="2" y="905"/>
                    </a:lnTo>
                    <a:lnTo>
                      <a:pt x="0" y="861"/>
                    </a:lnTo>
                    <a:lnTo>
                      <a:pt x="0" y="861"/>
                    </a:lnTo>
                    <a:lnTo>
                      <a:pt x="2" y="817"/>
                    </a:lnTo>
                    <a:lnTo>
                      <a:pt x="5" y="773"/>
                    </a:lnTo>
                    <a:lnTo>
                      <a:pt x="12" y="730"/>
                    </a:lnTo>
                    <a:lnTo>
                      <a:pt x="18" y="688"/>
                    </a:lnTo>
                    <a:lnTo>
                      <a:pt x="28" y="647"/>
                    </a:lnTo>
                    <a:lnTo>
                      <a:pt x="39" y="606"/>
                    </a:lnTo>
                    <a:lnTo>
                      <a:pt x="52" y="565"/>
                    </a:lnTo>
                    <a:lnTo>
                      <a:pt x="69" y="526"/>
                    </a:lnTo>
                    <a:lnTo>
                      <a:pt x="87" y="489"/>
                    </a:lnTo>
                    <a:lnTo>
                      <a:pt x="105" y="451"/>
                    </a:lnTo>
                    <a:lnTo>
                      <a:pt x="126" y="415"/>
                    </a:lnTo>
                    <a:lnTo>
                      <a:pt x="149" y="381"/>
                    </a:lnTo>
                    <a:lnTo>
                      <a:pt x="172" y="346"/>
                    </a:lnTo>
                    <a:lnTo>
                      <a:pt x="198" y="314"/>
                    </a:lnTo>
                    <a:lnTo>
                      <a:pt x="226" y="283"/>
                    </a:lnTo>
                    <a:lnTo>
                      <a:pt x="253" y="252"/>
                    </a:lnTo>
                    <a:lnTo>
                      <a:pt x="283" y="224"/>
                    </a:lnTo>
                    <a:lnTo>
                      <a:pt x="315" y="196"/>
                    </a:lnTo>
                    <a:lnTo>
                      <a:pt x="347" y="172"/>
                    </a:lnTo>
                    <a:lnTo>
                      <a:pt x="381" y="147"/>
                    </a:lnTo>
                    <a:lnTo>
                      <a:pt x="417" y="124"/>
                    </a:lnTo>
                    <a:lnTo>
                      <a:pt x="453" y="105"/>
                    </a:lnTo>
                    <a:lnTo>
                      <a:pt x="489" y="85"/>
                    </a:lnTo>
                    <a:lnTo>
                      <a:pt x="528" y="67"/>
                    </a:lnTo>
                    <a:lnTo>
                      <a:pt x="567" y="52"/>
                    </a:lnTo>
                    <a:lnTo>
                      <a:pt x="606" y="39"/>
                    </a:lnTo>
                    <a:lnTo>
                      <a:pt x="647" y="26"/>
                    </a:lnTo>
                    <a:lnTo>
                      <a:pt x="690" y="18"/>
                    </a:lnTo>
                    <a:lnTo>
                      <a:pt x="732" y="10"/>
                    </a:lnTo>
                    <a:lnTo>
                      <a:pt x="775" y="5"/>
                    </a:lnTo>
                    <a:lnTo>
                      <a:pt x="819" y="2"/>
                    </a:lnTo>
                    <a:lnTo>
                      <a:pt x="863" y="0"/>
                    </a:lnTo>
                    <a:lnTo>
                      <a:pt x="863" y="0"/>
                    </a:lnTo>
                    <a:lnTo>
                      <a:pt x="907" y="2"/>
                    </a:lnTo>
                    <a:lnTo>
                      <a:pt x="951" y="5"/>
                    </a:lnTo>
                    <a:lnTo>
                      <a:pt x="994" y="10"/>
                    </a:lnTo>
                    <a:lnTo>
                      <a:pt x="1036" y="18"/>
                    </a:lnTo>
                    <a:lnTo>
                      <a:pt x="1077" y="26"/>
                    </a:lnTo>
                    <a:lnTo>
                      <a:pt x="1118" y="39"/>
                    </a:lnTo>
                    <a:lnTo>
                      <a:pt x="1159" y="52"/>
                    </a:lnTo>
                    <a:lnTo>
                      <a:pt x="1198" y="67"/>
                    </a:lnTo>
                    <a:lnTo>
                      <a:pt x="1235" y="85"/>
                    </a:lnTo>
                    <a:lnTo>
                      <a:pt x="1273" y="105"/>
                    </a:lnTo>
                    <a:lnTo>
                      <a:pt x="1309" y="124"/>
                    </a:lnTo>
                    <a:lnTo>
                      <a:pt x="1343" y="147"/>
                    </a:lnTo>
                    <a:lnTo>
                      <a:pt x="1378" y="172"/>
                    </a:lnTo>
                    <a:lnTo>
                      <a:pt x="1410" y="196"/>
                    </a:lnTo>
                    <a:lnTo>
                      <a:pt x="1441" y="224"/>
                    </a:lnTo>
                    <a:lnTo>
                      <a:pt x="1471" y="252"/>
                    </a:lnTo>
                    <a:lnTo>
                      <a:pt x="1500" y="283"/>
                    </a:lnTo>
                    <a:lnTo>
                      <a:pt x="1528" y="314"/>
                    </a:lnTo>
                    <a:lnTo>
                      <a:pt x="1552" y="346"/>
                    </a:lnTo>
                    <a:lnTo>
                      <a:pt x="1577" y="381"/>
                    </a:lnTo>
                    <a:lnTo>
                      <a:pt x="1600" y="415"/>
                    </a:lnTo>
                    <a:lnTo>
                      <a:pt x="1619" y="451"/>
                    </a:lnTo>
                    <a:lnTo>
                      <a:pt x="1639" y="489"/>
                    </a:lnTo>
                    <a:lnTo>
                      <a:pt x="1657" y="526"/>
                    </a:lnTo>
                    <a:lnTo>
                      <a:pt x="1672" y="565"/>
                    </a:lnTo>
                    <a:lnTo>
                      <a:pt x="1685" y="606"/>
                    </a:lnTo>
                    <a:lnTo>
                      <a:pt x="1696" y="647"/>
                    </a:lnTo>
                    <a:lnTo>
                      <a:pt x="1706" y="688"/>
                    </a:lnTo>
                    <a:lnTo>
                      <a:pt x="1714" y="730"/>
                    </a:lnTo>
                    <a:lnTo>
                      <a:pt x="1719" y="773"/>
                    </a:lnTo>
                    <a:lnTo>
                      <a:pt x="1722" y="817"/>
                    </a:lnTo>
                    <a:lnTo>
                      <a:pt x="1724" y="861"/>
                    </a:lnTo>
                    <a:lnTo>
                      <a:pt x="1724" y="861"/>
                    </a:lnTo>
                    <a:lnTo>
                      <a:pt x="1722" y="905"/>
                    </a:lnTo>
                    <a:lnTo>
                      <a:pt x="1719" y="949"/>
                    </a:lnTo>
                    <a:lnTo>
                      <a:pt x="1714" y="992"/>
                    </a:lnTo>
                    <a:lnTo>
                      <a:pt x="1706" y="1034"/>
                    </a:lnTo>
                    <a:lnTo>
                      <a:pt x="1696" y="1077"/>
                    </a:lnTo>
                    <a:lnTo>
                      <a:pt x="1685" y="1118"/>
                    </a:lnTo>
                    <a:lnTo>
                      <a:pt x="1672" y="1157"/>
                    </a:lnTo>
                    <a:lnTo>
                      <a:pt x="1657" y="1196"/>
                    </a:lnTo>
                    <a:lnTo>
                      <a:pt x="1639" y="1235"/>
                    </a:lnTo>
                    <a:lnTo>
                      <a:pt x="1619" y="1271"/>
                    </a:lnTo>
                    <a:lnTo>
                      <a:pt x="1600" y="1307"/>
                    </a:lnTo>
                    <a:lnTo>
                      <a:pt x="1577" y="1343"/>
                    </a:lnTo>
                    <a:lnTo>
                      <a:pt x="1552" y="1376"/>
                    </a:lnTo>
                    <a:lnTo>
                      <a:pt x="1528" y="1409"/>
                    </a:lnTo>
                    <a:lnTo>
                      <a:pt x="1500" y="1441"/>
                    </a:lnTo>
                    <a:lnTo>
                      <a:pt x="1471" y="1471"/>
                    </a:lnTo>
                    <a:lnTo>
                      <a:pt x="1441" y="1498"/>
                    </a:lnTo>
                    <a:lnTo>
                      <a:pt x="1410" y="1526"/>
                    </a:lnTo>
                    <a:lnTo>
                      <a:pt x="1378" y="1552"/>
                    </a:lnTo>
                    <a:lnTo>
                      <a:pt x="1343" y="1575"/>
                    </a:lnTo>
                    <a:lnTo>
                      <a:pt x="1309" y="1598"/>
                    </a:lnTo>
                    <a:lnTo>
                      <a:pt x="1273" y="1619"/>
                    </a:lnTo>
                    <a:lnTo>
                      <a:pt x="1235" y="1637"/>
                    </a:lnTo>
                    <a:lnTo>
                      <a:pt x="1198" y="1655"/>
                    </a:lnTo>
                    <a:lnTo>
                      <a:pt x="1159" y="1670"/>
                    </a:lnTo>
                    <a:lnTo>
                      <a:pt x="1118" y="1685"/>
                    </a:lnTo>
                    <a:lnTo>
                      <a:pt x="1077" y="1696"/>
                    </a:lnTo>
                    <a:lnTo>
                      <a:pt x="1036" y="1706"/>
                    </a:lnTo>
                    <a:lnTo>
                      <a:pt x="994" y="1713"/>
                    </a:lnTo>
                    <a:lnTo>
                      <a:pt x="951" y="1719"/>
                    </a:lnTo>
                    <a:lnTo>
                      <a:pt x="907" y="1722"/>
                    </a:lnTo>
                    <a:lnTo>
                      <a:pt x="863" y="1724"/>
                    </a:lnTo>
                    <a:lnTo>
                      <a:pt x="863" y="1724"/>
                    </a:lnTo>
                    <a:close/>
                    <a:moveTo>
                      <a:pt x="863" y="70"/>
                    </a:moveTo>
                    <a:lnTo>
                      <a:pt x="863" y="70"/>
                    </a:lnTo>
                    <a:lnTo>
                      <a:pt x="822" y="72"/>
                    </a:lnTo>
                    <a:lnTo>
                      <a:pt x="781" y="75"/>
                    </a:lnTo>
                    <a:lnTo>
                      <a:pt x="742" y="80"/>
                    </a:lnTo>
                    <a:lnTo>
                      <a:pt x="703" y="87"/>
                    </a:lnTo>
                    <a:lnTo>
                      <a:pt x="665" y="96"/>
                    </a:lnTo>
                    <a:lnTo>
                      <a:pt x="628" y="106"/>
                    </a:lnTo>
                    <a:lnTo>
                      <a:pt x="592" y="119"/>
                    </a:lnTo>
                    <a:lnTo>
                      <a:pt x="556" y="132"/>
                    </a:lnTo>
                    <a:lnTo>
                      <a:pt x="520" y="149"/>
                    </a:lnTo>
                    <a:lnTo>
                      <a:pt x="485" y="167"/>
                    </a:lnTo>
                    <a:lnTo>
                      <a:pt x="453" y="185"/>
                    </a:lnTo>
                    <a:lnTo>
                      <a:pt x="420" y="206"/>
                    </a:lnTo>
                    <a:lnTo>
                      <a:pt x="389" y="229"/>
                    </a:lnTo>
                    <a:lnTo>
                      <a:pt x="360" y="252"/>
                    </a:lnTo>
                    <a:lnTo>
                      <a:pt x="332" y="276"/>
                    </a:lnTo>
                    <a:lnTo>
                      <a:pt x="304" y="302"/>
                    </a:lnTo>
                    <a:lnTo>
                      <a:pt x="278" y="330"/>
                    </a:lnTo>
                    <a:lnTo>
                      <a:pt x="253" y="360"/>
                    </a:lnTo>
                    <a:lnTo>
                      <a:pt x="229" y="389"/>
                    </a:lnTo>
                    <a:lnTo>
                      <a:pt x="208" y="420"/>
                    </a:lnTo>
                    <a:lnTo>
                      <a:pt x="186" y="451"/>
                    </a:lnTo>
                    <a:lnTo>
                      <a:pt x="167" y="485"/>
                    </a:lnTo>
                    <a:lnTo>
                      <a:pt x="150" y="520"/>
                    </a:lnTo>
                    <a:lnTo>
                      <a:pt x="134" y="554"/>
                    </a:lnTo>
                    <a:lnTo>
                      <a:pt x="119" y="590"/>
                    </a:lnTo>
                    <a:lnTo>
                      <a:pt x="108" y="626"/>
                    </a:lnTo>
                    <a:lnTo>
                      <a:pt x="96" y="663"/>
                    </a:lnTo>
                    <a:lnTo>
                      <a:pt x="88" y="703"/>
                    </a:lnTo>
                    <a:lnTo>
                      <a:pt x="82" y="742"/>
                    </a:lnTo>
                    <a:lnTo>
                      <a:pt x="75" y="781"/>
                    </a:lnTo>
                    <a:lnTo>
                      <a:pt x="74" y="820"/>
                    </a:lnTo>
                    <a:lnTo>
                      <a:pt x="72" y="861"/>
                    </a:lnTo>
                    <a:lnTo>
                      <a:pt x="72" y="861"/>
                    </a:lnTo>
                    <a:lnTo>
                      <a:pt x="74" y="902"/>
                    </a:lnTo>
                    <a:lnTo>
                      <a:pt x="75" y="943"/>
                    </a:lnTo>
                    <a:lnTo>
                      <a:pt x="82" y="982"/>
                    </a:lnTo>
                    <a:lnTo>
                      <a:pt x="88" y="1021"/>
                    </a:lnTo>
                    <a:lnTo>
                      <a:pt x="96" y="1059"/>
                    </a:lnTo>
                    <a:lnTo>
                      <a:pt x="108" y="1096"/>
                    </a:lnTo>
                    <a:lnTo>
                      <a:pt x="119" y="1132"/>
                    </a:lnTo>
                    <a:lnTo>
                      <a:pt x="134" y="1168"/>
                    </a:lnTo>
                    <a:lnTo>
                      <a:pt x="150" y="1204"/>
                    </a:lnTo>
                    <a:lnTo>
                      <a:pt x="167" y="1239"/>
                    </a:lnTo>
                    <a:lnTo>
                      <a:pt x="186" y="1271"/>
                    </a:lnTo>
                    <a:lnTo>
                      <a:pt x="208" y="1304"/>
                    </a:lnTo>
                    <a:lnTo>
                      <a:pt x="229" y="1333"/>
                    </a:lnTo>
                    <a:lnTo>
                      <a:pt x="253" y="1364"/>
                    </a:lnTo>
                    <a:lnTo>
                      <a:pt x="278" y="1392"/>
                    </a:lnTo>
                    <a:lnTo>
                      <a:pt x="304" y="1420"/>
                    </a:lnTo>
                    <a:lnTo>
                      <a:pt x="332" y="1446"/>
                    </a:lnTo>
                    <a:lnTo>
                      <a:pt x="360" y="1471"/>
                    </a:lnTo>
                    <a:lnTo>
                      <a:pt x="389" y="1495"/>
                    </a:lnTo>
                    <a:lnTo>
                      <a:pt x="420" y="1516"/>
                    </a:lnTo>
                    <a:lnTo>
                      <a:pt x="453" y="1538"/>
                    </a:lnTo>
                    <a:lnTo>
                      <a:pt x="485" y="1557"/>
                    </a:lnTo>
                    <a:lnTo>
                      <a:pt x="520" y="1574"/>
                    </a:lnTo>
                    <a:lnTo>
                      <a:pt x="556" y="1590"/>
                    </a:lnTo>
                    <a:lnTo>
                      <a:pt x="592" y="1605"/>
                    </a:lnTo>
                    <a:lnTo>
                      <a:pt x="628" y="1616"/>
                    </a:lnTo>
                    <a:lnTo>
                      <a:pt x="665" y="1628"/>
                    </a:lnTo>
                    <a:lnTo>
                      <a:pt x="703" y="1636"/>
                    </a:lnTo>
                    <a:lnTo>
                      <a:pt x="742" y="1642"/>
                    </a:lnTo>
                    <a:lnTo>
                      <a:pt x="781" y="1649"/>
                    </a:lnTo>
                    <a:lnTo>
                      <a:pt x="822" y="1650"/>
                    </a:lnTo>
                    <a:lnTo>
                      <a:pt x="863" y="1652"/>
                    </a:lnTo>
                    <a:lnTo>
                      <a:pt x="863" y="1652"/>
                    </a:lnTo>
                    <a:lnTo>
                      <a:pt x="904" y="1650"/>
                    </a:lnTo>
                    <a:lnTo>
                      <a:pt x="943" y="1649"/>
                    </a:lnTo>
                    <a:lnTo>
                      <a:pt x="982" y="1642"/>
                    </a:lnTo>
                    <a:lnTo>
                      <a:pt x="1021" y="1636"/>
                    </a:lnTo>
                    <a:lnTo>
                      <a:pt x="1061" y="1628"/>
                    </a:lnTo>
                    <a:lnTo>
                      <a:pt x="1097" y="1616"/>
                    </a:lnTo>
                    <a:lnTo>
                      <a:pt x="1134" y="1605"/>
                    </a:lnTo>
                    <a:lnTo>
                      <a:pt x="1170" y="1590"/>
                    </a:lnTo>
                    <a:lnTo>
                      <a:pt x="1204" y="1574"/>
                    </a:lnTo>
                    <a:lnTo>
                      <a:pt x="1239" y="1557"/>
                    </a:lnTo>
                    <a:lnTo>
                      <a:pt x="1271" y="1538"/>
                    </a:lnTo>
                    <a:lnTo>
                      <a:pt x="1304" y="1516"/>
                    </a:lnTo>
                    <a:lnTo>
                      <a:pt x="1335" y="1495"/>
                    </a:lnTo>
                    <a:lnTo>
                      <a:pt x="1365" y="1471"/>
                    </a:lnTo>
                    <a:lnTo>
                      <a:pt x="1394" y="1446"/>
                    </a:lnTo>
                    <a:lnTo>
                      <a:pt x="1422" y="1420"/>
                    </a:lnTo>
                    <a:lnTo>
                      <a:pt x="1448" y="1392"/>
                    </a:lnTo>
                    <a:lnTo>
                      <a:pt x="1472" y="1364"/>
                    </a:lnTo>
                    <a:lnTo>
                      <a:pt x="1495" y="1333"/>
                    </a:lnTo>
                    <a:lnTo>
                      <a:pt x="1518" y="1304"/>
                    </a:lnTo>
                    <a:lnTo>
                      <a:pt x="1538" y="1271"/>
                    </a:lnTo>
                    <a:lnTo>
                      <a:pt x="1557" y="1239"/>
                    </a:lnTo>
                    <a:lnTo>
                      <a:pt x="1575" y="1204"/>
                    </a:lnTo>
                    <a:lnTo>
                      <a:pt x="1592" y="1168"/>
                    </a:lnTo>
                    <a:lnTo>
                      <a:pt x="1605" y="1132"/>
                    </a:lnTo>
                    <a:lnTo>
                      <a:pt x="1618" y="1096"/>
                    </a:lnTo>
                    <a:lnTo>
                      <a:pt x="1628" y="1059"/>
                    </a:lnTo>
                    <a:lnTo>
                      <a:pt x="1637" y="1021"/>
                    </a:lnTo>
                    <a:lnTo>
                      <a:pt x="1644" y="982"/>
                    </a:lnTo>
                    <a:lnTo>
                      <a:pt x="1649" y="943"/>
                    </a:lnTo>
                    <a:lnTo>
                      <a:pt x="1652" y="902"/>
                    </a:lnTo>
                    <a:lnTo>
                      <a:pt x="1654" y="861"/>
                    </a:lnTo>
                    <a:lnTo>
                      <a:pt x="1654" y="861"/>
                    </a:lnTo>
                    <a:lnTo>
                      <a:pt x="1652" y="820"/>
                    </a:lnTo>
                    <a:lnTo>
                      <a:pt x="1649" y="781"/>
                    </a:lnTo>
                    <a:lnTo>
                      <a:pt x="1644" y="742"/>
                    </a:lnTo>
                    <a:lnTo>
                      <a:pt x="1637" y="703"/>
                    </a:lnTo>
                    <a:lnTo>
                      <a:pt x="1628" y="663"/>
                    </a:lnTo>
                    <a:lnTo>
                      <a:pt x="1618" y="626"/>
                    </a:lnTo>
                    <a:lnTo>
                      <a:pt x="1605" y="590"/>
                    </a:lnTo>
                    <a:lnTo>
                      <a:pt x="1592" y="554"/>
                    </a:lnTo>
                    <a:lnTo>
                      <a:pt x="1575" y="520"/>
                    </a:lnTo>
                    <a:lnTo>
                      <a:pt x="1557" y="485"/>
                    </a:lnTo>
                    <a:lnTo>
                      <a:pt x="1538" y="451"/>
                    </a:lnTo>
                    <a:lnTo>
                      <a:pt x="1518" y="420"/>
                    </a:lnTo>
                    <a:lnTo>
                      <a:pt x="1495" y="389"/>
                    </a:lnTo>
                    <a:lnTo>
                      <a:pt x="1472" y="360"/>
                    </a:lnTo>
                    <a:lnTo>
                      <a:pt x="1448" y="330"/>
                    </a:lnTo>
                    <a:lnTo>
                      <a:pt x="1422" y="302"/>
                    </a:lnTo>
                    <a:lnTo>
                      <a:pt x="1394" y="276"/>
                    </a:lnTo>
                    <a:lnTo>
                      <a:pt x="1365" y="252"/>
                    </a:lnTo>
                    <a:lnTo>
                      <a:pt x="1335" y="229"/>
                    </a:lnTo>
                    <a:lnTo>
                      <a:pt x="1304" y="206"/>
                    </a:lnTo>
                    <a:lnTo>
                      <a:pt x="1271" y="185"/>
                    </a:lnTo>
                    <a:lnTo>
                      <a:pt x="1239" y="167"/>
                    </a:lnTo>
                    <a:lnTo>
                      <a:pt x="1204" y="149"/>
                    </a:lnTo>
                    <a:lnTo>
                      <a:pt x="1170" y="132"/>
                    </a:lnTo>
                    <a:lnTo>
                      <a:pt x="1134" y="119"/>
                    </a:lnTo>
                    <a:lnTo>
                      <a:pt x="1097" y="106"/>
                    </a:lnTo>
                    <a:lnTo>
                      <a:pt x="1061" y="96"/>
                    </a:lnTo>
                    <a:lnTo>
                      <a:pt x="1021" y="87"/>
                    </a:lnTo>
                    <a:lnTo>
                      <a:pt x="982" y="80"/>
                    </a:lnTo>
                    <a:lnTo>
                      <a:pt x="943" y="75"/>
                    </a:lnTo>
                    <a:lnTo>
                      <a:pt x="904" y="72"/>
                    </a:lnTo>
                    <a:lnTo>
                      <a:pt x="863" y="70"/>
                    </a:lnTo>
                    <a:lnTo>
                      <a:pt x="863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4" name="Freeform 22">
                <a:extLst>
                  <a:ext uri="{FF2B5EF4-FFF2-40B4-BE49-F238E27FC236}">
                    <a16:creationId xmlns:a16="http://schemas.microsoft.com/office/drawing/2014/main" id="{522F1C6D-C83E-44F9-BC5C-D6866911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3388" y="3168651"/>
                <a:ext cx="293688" cy="182563"/>
              </a:xfrm>
              <a:custGeom>
                <a:avLst/>
                <a:gdLst>
                  <a:gd name="T0" fmla="*/ 335 w 371"/>
                  <a:gd name="T1" fmla="*/ 229 h 229"/>
                  <a:gd name="T2" fmla="*/ 322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0 w 371"/>
                  <a:gd name="T9" fmla="*/ 196 h 229"/>
                  <a:gd name="T10" fmla="*/ 299 w 371"/>
                  <a:gd name="T11" fmla="*/ 183 h 229"/>
                  <a:gd name="T12" fmla="*/ 292 w 371"/>
                  <a:gd name="T13" fmla="*/ 159 h 229"/>
                  <a:gd name="T14" fmla="*/ 282 w 371"/>
                  <a:gd name="T15" fmla="*/ 136 h 229"/>
                  <a:gd name="T16" fmla="*/ 269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7 w 371"/>
                  <a:gd name="T23" fmla="*/ 77 h 229"/>
                  <a:gd name="T24" fmla="*/ 196 w 371"/>
                  <a:gd name="T25" fmla="*/ 72 h 229"/>
                  <a:gd name="T26" fmla="*/ 184 w 371"/>
                  <a:gd name="T27" fmla="*/ 71 h 229"/>
                  <a:gd name="T28" fmla="*/ 163 w 371"/>
                  <a:gd name="T29" fmla="*/ 74 h 229"/>
                  <a:gd name="T30" fmla="*/ 144 w 371"/>
                  <a:gd name="T31" fmla="*/ 80 h 229"/>
                  <a:gd name="T32" fmla="*/ 124 w 371"/>
                  <a:gd name="T33" fmla="*/ 92 h 229"/>
                  <a:gd name="T34" fmla="*/ 108 w 371"/>
                  <a:gd name="T35" fmla="*/ 108 h 229"/>
                  <a:gd name="T36" fmla="*/ 93 w 371"/>
                  <a:gd name="T37" fmla="*/ 126 h 229"/>
                  <a:gd name="T38" fmla="*/ 81 w 371"/>
                  <a:gd name="T39" fmla="*/ 147 h 229"/>
                  <a:gd name="T40" fmla="*/ 73 w 371"/>
                  <a:gd name="T41" fmla="*/ 172 h 229"/>
                  <a:gd name="T42" fmla="*/ 70 w 371"/>
                  <a:gd name="T43" fmla="*/ 196 h 229"/>
                  <a:gd name="T44" fmla="*/ 68 w 371"/>
                  <a:gd name="T45" fmla="*/ 205 h 229"/>
                  <a:gd name="T46" fmla="*/ 62 w 371"/>
                  <a:gd name="T47" fmla="*/ 216 h 229"/>
                  <a:gd name="T48" fmla="*/ 52 w 371"/>
                  <a:gd name="T49" fmla="*/ 226 h 229"/>
                  <a:gd name="T50" fmla="*/ 39 w 371"/>
                  <a:gd name="T51" fmla="*/ 229 h 229"/>
                  <a:gd name="T52" fmla="*/ 32 w 371"/>
                  <a:gd name="T53" fmla="*/ 229 h 229"/>
                  <a:gd name="T54" fmla="*/ 18 w 371"/>
                  <a:gd name="T55" fmla="*/ 226 h 229"/>
                  <a:gd name="T56" fmla="*/ 8 w 371"/>
                  <a:gd name="T57" fmla="*/ 218 h 229"/>
                  <a:gd name="T58" fmla="*/ 1 w 371"/>
                  <a:gd name="T59" fmla="*/ 206 h 229"/>
                  <a:gd name="T60" fmla="*/ 0 w 371"/>
                  <a:gd name="T61" fmla="*/ 192 h 229"/>
                  <a:gd name="T62" fmla="*/ 1 w 371"/>
                  <a:gd name="T63" fmla="*/ 172 h 229"/>
                  <a:gd name="T64" fmla="*/ 11 w 371"/>
                  <a:gd name="T65" fmla="*/ 133 h 229"/>
                  <a:gd name="T66" fmla="*/ 26 w 371"/>
                  <a:gd name="T67" fmla="*/ 98 h 229"/>
                  <a:gd name="T68" fmla="*/ 47 w 371"/>
                  <a:gd name="T69" fmla="*/ 69 h 229"/>
                  <a:gd name="T70" fmla="*/ 72 w 371"/>
                  <a:gd name="T71" fmla="*/ 43 h 229"/>
                  <a:gd name="T72" fmla="*/ 99 w 371"/>
                  <a:gd name="T73" fmla="*/ 23 h 229"/>
                  <a:gd name="T74" fmla="*/ 132 w 371"/>
                  <a:gd name="T75" fmla="*/ 9 h 229"/>
                  <a:gd name="T76" fmla="*/ 166 w 371"/>
                  <a:gd name="T77" fmla="*/ 0 h 229"/>
                  <a:gd name="T78" fmla="*/ 184 w 371"/>
                  <a:gd name="T79" fmla="*/ 0 h 229"/>
                  <a:gd name="T80" fmla="*/ 220 w 371"/>
                  <a:gd name="T81" fmla="*/ 4 h 229"/>
                  <a:gd name="T82" fmla="*/ 255 w 371"/>
                  <a:gd name="T83" fmla="*/ 15 h 229"/>
                  <a:gd name="T84" fmla="*/ 284 w 371"/>
                  <a:gd name="T85" fmla="*/ 31 h 229"/>
                  <a:gd name="T86" fmla="*/ 312 w 371"/>
                  <a:gd name="T87" fmla="*/ 54 h 229"/>
                  <a:gd name="T88" fmla="*/ 333 w 371"/>
                  <a:gd name="T89" fmla="*/ 84 h 229"/>
                  <a:gd name="T90" fmla="*/ 351 w 371"/>
                  <a:gd name="T91" fmla="*/ 116 h 229"/>
                  <a:gd name="T92" fmla="*/ 364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6 w 371"/>
                  <a:gd name="T99" fmla="*/ 211 h 229"/>
                  <a:gd name="T100" fmla="*/ 358 w 371"/>
                  <a:gd name="T101" fmla="*/ 223 h 229"/>
                  <a:gd name="T102" fmla="*/ 345 w 371"/>
                  <a:gd name="T103" fmla="*/ 229 h 229"/>
                  <a:gd name="T104" fmla="*/ 338 w 371"/>
                  <a:gd name="T105" fmla="*/ 229 h 229"/>
                  <a:gd name="T106" fmla="*/ 335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5" y="229"/>
                    </a:moveTo>
                    <a:lnTo>
                      <a:pt x="335" y="229"/>
                    </a:lnTo>
                    <a:lnTo>
                      <a:pt x="328" y="229"/>
                    </a:lnTo>
                    <a:lnTo>
                      <a:pt x="322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7" y="216"/>
                    </a:lnTo>
                    <a:lnTo>
                      <a:pt x="304" y="210"/>
                    </a:lnTo>
                    <a:lnTo>
                      <a:pt x="300" y="203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299" y="183"/>
                    </a:lnTo>
                    <a:lnTo>
                      <a:pt x="296" y="172"/>
                    </a:lnTo>
                    <a:lnTo>
                      <a:pt x="292" y="159"/>
                    </a:lnTo>
                    <a:lnTo>
                      <a:pt x="287" y="147"/>
                    </a:lnTo>
                    <a:lnTo>
                      <a:pt x="282" y="136"/>
                    </a:lnTo>
                    <a:lnTo>
                      <a:pt x="276" y="126"/>
                    </a:lnTo>
                    <a:lnTo>
                      <a:pt x="269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7" y="80"/>
                    </a:lnTo>
                    <a:lnTo>
                      <a:pt x="217" y="77"/>
                    </a:lnTo>
                    <a:lnTo>
                      <a:pt x="207" y="74"/>
                    </a:lnTo>
                    <a:lnTo>
                      <a:pt x="196" y="72"/>
                    </a:lnTo>
                    <a:lnTo>
                      <a:pt x="184" y="71"/>
                    </a:lnTo>
                    <a:lnTo>
                      <a:pt x="184" y="71"/>
                    </a:lnTo>
                    <a:lnTo>
                      <a:pt x="175" y="72"/>
                    </a:lnTo>
                    <a:lnTo>
                      <a:pt x="163" y="74"/>
                    </a:lnTo>
                    <a:lnTo>
                      <a:pt x="153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99" y="116"/>
                    </a:lnTo>
                    <a:lnTo>
                      <a:pt x="93" y="126"/>
                    </a:lnTo>
                    <a:lnTo>
                      <a:pt x="86" y="136"/>
                    </a:lnTo>
                    <a:lnTo>
                      <a:pt x="81" y="147"/>
                    </a:lnTo>
                    <a:lnTo>
                      <a:pt x="78" y="159"/>
                    </a:lnTo>
                    <a:lnTo>
                      <a:pt x="73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68" y="205"/>
                    </a:lnTo>
                    <a:lnTo>
                      <a:pt x="67" y="211"/>
                    </a:lnTo>
                    <a:lnTo>
                      <a:pt x="62" y="216"/>
                    </a:lnTo>
                    <a:lnTo>
                      <a:pt x="57" y="221"/>
                    </a:lnTo>
                    <a:lnTo>
                      <a:pt x="52" y="226"/>
                    </a:lnTo>
                    <a:lnTo>
                      <a:pt x="46" y="228"/>
                    </a:lnTo>
                    <a:lnTo>
                      <a:pt x="39" y="229"/>
                    </a:lnTo>
                    <a:lnTo>
                      <a:pt x="32" y="229"/>
                    </a:lnTo>
                    <a:lnTo>
                      <a:pt x="32" y="229"/>
                    </a:lnTo>
                    <a:lnTo>
                      <a:pt x="24" y="229"/>
                    </a:lnTo>
                    <a:lnTo>
                      <a:pt x="18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3" y="211"/>
                    </a:lnTo>
                    <a:lnTo>
                      <a:pt x="1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1" y="172"/>
                    </a:lnTo>
                    <a:lnTo>
                      <a:pt x="6" y="152"/>
                    </a:lnTo>
                    <a:lnTo>
                      <a:pt x="11" y="133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6" y="84"/>
                    </a:lnTo>
                    <a:lnTo>
                      <a:pt x="47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5" y="31"/>
                    </a:lnTo>
                    <a:lnTo>
                      <a:pt x="99" y="23"/>
                    </a:lnTo>
                    <a:lnTo>
                      <a:pt x="116" y="15"/>
                    </a:lnTo>
                    <a:lnTo>
                      <a:pt x="132" y="9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2" y="0"/>
                    </a:lnTo>
                    <a:lnTo>
                      <a:pt x="220" y="4"/>
                    </a:lnTo>
                    <a:lnTo>
                      <a:pt x="238" y="9"/>
                    </a:lnTo>
                    <a:lnTo>
                      <a:pt x="255" y="15"/>
                    </a:lnTo>
                    <a:lnTo>
                      <a:pt x="269" y="23"/>
                    </a:lnTo>
                    <a:lnTo>
                      <a:pt x="284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3" y="69"/>
                    </a:lnTo>
                    <a:lnTo>
                      <a:pt x="333" y="84"/>
                    </a:lnTo>
                    <a:lnTo>
                      <a:pt x="343" y="98"/>
                    </a:lnTo>
                    <a:lnTo>
                      <a:pt x="351" y="116"/>
                    </a:lnTo>
                    <a:lnTo>
                      <a:pt x="359" y="133"/>
                    </a:lnTo>
                    <a:lnTo>
                      <a:pt x="364" y="152"/>
                    </a:lnTo>
                    <a:lnTo>
                      <a:pt x="367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6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1" y="226"/>
                    </a:lnTo>
                    <a:lnTo>
                      <a:pt x="345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5" y="229"/>
                    </a:lnTo>
                    <a:lnTo>
                      <a:pt x="335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5" name="Freeform 23">
                <a:extLst>
                  <a:ext uri="{FF2B5EF4-FFF2-40B4-BE49-F238E27FC236}">
                    <a16:creationId xmlns:a16="http://schemas.microsoft.com/office/drawing/2014/main" id="{BB4841EA-5D96-48ED-81FF-38AF5D47F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4088" y="3168651"/>
                <a:ext cx="293688" cy="182563"/>
              </a:xfrm>
              <a:custGeom>
                <a:avLst/>
                <a:gdLst>
                  <a:gd name="T0" fmla="*/ 335 w 371"/>
                  <a:gd name="T1" fmla="*/ 229 h 229"/>
                  <a:gd name="T2" fmla="*/ 322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1 w 371"/>
                  <a:gd name="T9" fmla="*/ 196 h 229"/>
                  <a:gd name="T10" fmla="*/ 299 w 371"/>
                  <a:gd name="T11" fmla="*/ 183 h 229"/>
                  <a:gd name="T12" fmla="*/ 293 w 371"/>
                  <a:gd name="T13" fmla="*/ 159 h 229"/>
                  <a:gd name="T14" fmla="*/ 283 w 371"/>
                  <a:gd name="T15" fmla="*/ 136 h 229"/>
                  <a:gd name="T16" fmla="*/ 270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7 w 371"/>
                  <a:gd name="T23" fmla="*/ 77 h 229"/>
                  <a:gd name="T24" fmla="*/ 196 w 371"/>
                  <a:gd name="T25" fmla="*/ 72 h 229"/>
                  <a:gd name="T26" fmla="*/ 185 w 371"/>
                  <a:gd name="T27" fmla="*/ 71 h 229"/>
                  <a:gd name="T28" fmla="*/ 163 w 371"/>
                  <a:gd name="T29" fmla="*/ 74 h 229"/>
                  <a:gd name="T30" fmla="*/ 144 w 371"/>
                  <a:gd name="T31" fmla="*/ 80 h 229"/>
                  <a:gd name="T32" fmla="*/ 124 w 371"/>
                  <a:gd name="T33" fmla="*/ 92 h 229"/>
                  <a:gd name="T34" fmla="*/ 108 w 371"/>
                  <a:gd name="T35" fmla="*/ 108 h 229"/>
                  <a:gd name="T36" fmla="*/ 93 w 371"/>
                  <a:gd name="T37" fmla="*/ 126 h 229"/>
                  <a:gd name="T38" fmla="*/ 82 w 371"/>
                  <a:gd name="T39" fmla="*/ 147 h 229"/>
                  <a:gd name="T40" fmla="*/ 74 w 371"/>
                  <a:gd name="T41" fmla="*/ 172 h 229"/>
                  <a:gd name="T42" fmla="*/ 70 w 371"/>
                  <a:gd name="T43" fmla="*/ 196 h 229"/>
                  <a:gd name="T44" fmla="*/ 69 w 371"/>
                  <a:gd name="T45" fmla="*/ 205 h 229"/>
                  <a:gd name="T46" fmla="*/ 62 w 371"/>
                  <a:gd name="T47" fmla="*/ 216 h 229"/>
                  <a:gd name="T48" fmla="*/ 52 w 371"/>
                  <a:gd name="T49" fmla="*/ 226 h 229"/>
                  <a:gd name="T50" fmla="*/ 39 w 371"/>
                  <a:gd name="T51" fmla="*/ 229 h 229"/>
                  <a:gd name="T52" fmla="*/ 33 w 371"/>
                  <a:gd name="T53" fmla="*/ 229 h 229"/>
                  <a:gd name="T54" fmla="*/ 18 w 371"/>
                  <a:gd name="T55" fmla="*/ 226 h 229"/>
                  <a:gd name="T56" fmla="*/ 8 w 371"/>
                  <a:gd name="T57" fmla="*/ 218 h 229"/>
                  <a:gd name="T58" fmla="*/ 2 w 371"/>
                  <a:gd name="T59" fmla="*/ 206 h 229"/>
                  <a:gd name="T60" fmla="*/ 0 w 371"/>
                  <a:gd name="T61" fmla="*/ 192 h 229"/>
                  <a:gd name="T62" fmla="*/ 2 w 371"/>
                  <a:gd name="T63" fmla="*/ 172 h 229"/>
                  <a:gd name="T64" fmla="*/ 11 w 371"/>
                  <a:gd name="T65" fmla="*/ 133 h 229"/>
                  <a:gd name="T66" fmla="*/ 26 w 371"/>
                  <a:gd name="T67" fmla="*/ 98 h 229"/>
                  <a:gd name="T68" fmla="*/ 47 w 371"/>
                  <a:gd name="T69" fmla="*/ 69 h 229"/>
                  <a:gd name="T70" fmla="*/ 72 w 371"/>
                  <a:gd name="T71" fmla="*/ 43 h 229"/>
                  <a:gd name="T72" fmla="*/ 100 w 371"/>
                  <a:gd name="T73" fmla="*/ 23 h 229"/>
                  <a:gd name="T74" fmla="*/ 132 w 371"/>
                  <a:gd name="T75" fmla="*/ 9 h 229"/>
                  <a:gd name="T76" fmla="*/ 167 w 371"/>
                  <a:gd name="T77" fmla="*/ 0 h 229"/>
                  <a:gd name="T78" fmla="*/ 185 w 371"/>
                  <a:gd name="T79" fmla="*/ 0 h 229"/>
                  <a:gd name="T80" fmla="*/ 221 w 371"/>
                  <a:gd name="T81" fmla="*/ 4 h 229"/>
                  <a:gd name="T82" fmla="*/ 253 w 371"/>
                  <a:gd name="T83" fmla="*/ 15 h 229"/>
                  <a:gd name="T84" fmla="*/ 284 w 371"/>
                  <a:gd name="T85" fmla="*/ 31 h 229"/>
                  <a:gd name="T86" fmla="*/ 312 w 371"/>
                  <a:gd name="T87" fmla="*/ 54 h 229"/>
                  <a:gd name="T88" fmla="*/ 333 w 371"/>
                  <a:gd name="T89" fmla="*/ 84 h 229"/>
                  <a:gd name="T90" fmla="*/ 351 w 371"/>
                  <a:gd name="T91" fmla="*/ 116 h 229"/>
                  <a:gd name="T92" fmla="*/ 364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6 w 371"/>
                  <a:gd name="T99" fmla="*/ 211 h 229"/>
                  <a:gd name="T100" fmla="*/ 358 w 371"/>
                  <a:gd name="T101" fmla="*/ 223 h 229"/>
                  <a:gd name="T102" fmla="*/ 345 w 371"/>
                  <a:gd name="T103" fmla="*/ 229 h 229"/>
                  <a:gd name="T104" fmla="*/ 338 w 371"/>
                  <a:gd name="T105" fmla="*/ 229 h 229"/>
                  <a:gd name="T106" fmla="*/ 335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5" y="229"/>
                    </a:moveTo>
                    <a:lnTo>
                      <a:pt x="335" y="229"/>
                    </a:lnTo>
                    <a:lnTo>
                      <a:pt x="328" y="229"/>
                    </a:lnTo>
                    <a:lnTo>
                      <a:pt x="322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7" y="216"/>
                    </a:lnTo>
                    <a:lnTo>
                      <a:pt x="304" y="210"/>
                    </a:lnTo>
                    <a:lnTo>
                      <a:pt x="301" y="203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299" y="183"/>
                    </a:lnTo>
                    <a:lnTo>
                      <a:pt x="296" y="172"/>
                    </a:lnTo>
                    <a:lnTo>
                      <a:pt x="293" y="159"/>
                    </a:lnTo>
                    <a:lnTo>
                      <a:pt x="288" y="147"/>
                    </a:lnTo>
                    <a:lnTo>
                      <a:pt x="283" y="136"/>
                    </a:lnTo>
                    <a:lnTo>
                      <a:pt x="276" y="126"/>
                    </a:lnTo>
                    <a:lnTo>
                      <a:pt x="270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7" y="80"/>
                    </a:lnTo>
                    <a:lnTo>
                      <a:pt x="217" y="77"/>
                    </a:lnTo>
                    <a:lnTo>
                      <a:pt x="208" y="74"/>
                    </a:lnTo>
                    <a:lnTo>
                      <a:pt x="196" y="72"/>
                    </a:lnTo>
                    <a:lnTo>
                      <a:pt x="185" y="71"/>
                    </a:lnTo>
                    <a:lnTo>
                      <a:pt x="185" y="71"/>
                    </a:lnTo>
                    <a:lnTo>
                      <a:pt x="175" y="72"/>
                    </a:lnTo>
                    <a:lnTo>
                      <a:pt x="163" y="74"/>
                    </a:lnTo>
                    <a:lnTo>
                      <a:pt x="154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100" y="116"/>
                    </a:lnTo>
                    <a:lnTo>
                      <a:pt x="93" y="126"/>
                    </a:lnTo>
                    <a:lnTo>
                      <a:pt x="87" y="136"/>
                    </a:lnTo>
                    <a:lnTo>
                      <a:pt x="82" y="147"/>
                    </a:lnTo>
                    <a:lnTo>
                      <a:pt x="78" y="159"/>
                    </a:lnTo>
                    <a:lnTo>
                      <a:pt x="74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69" y="205"/>
                    </a:lnTo>
                    <a:lnTo>
                      <a:pt x="67" y="211"/>
                    </a:lnTo>
                    <a:lnTo>
                      <a:pt x="62" y="216"/>
                    </a:lnTo>
                    <a:lnTo>
                      <a:pt x="57" y="221"/>
                    </a:lnTo>
                    <a:lnTo>
                      <a:pt x="52" y="226"/>
                    </a:lnTo>
                    <a:lnTo>
                      <a:pt x="46" y="228"/>
                    </a:lnTo>
                    <a:lnTo>
                      <a:pt x="39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25" y="229"/>
                    </a:lnTo>
                    <a:lnTo>
                      <a:pt x="18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3" y="211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72"/>
                    </a:lnTo>
                    <a:lnTo>
                      <a:pt x="5" y="152"/>
                    </a:lnTo>
                    <a:lnTo>
                      <a:pt x="11" y="133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6" y="84"/>
                    </a:lnTo>
                    <a:lnTo>
                      <a:pt x="47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5" y="31"/>
                    </a:lnTo>
                    <a:lnTo>
                      <a:pt x="100" y="23"/>
                    </a:lnTo>
                    <a:lnTo>
                      <a:pt x="116" y="15"/>
                    </a:lnTo>
                    <a:lnTo>
                      <a:pt x="132" y="9"/>
                    </a:lnTo>
                    <a:lnTo>
                      <a:pt x="149" y="4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203" y="0"/>
                    </a:lnTo>
                    <a:lnTo>
                      <a:pt x="221" y="4"/>
                    </a:lnTo>
                    <a:lnTo>
                      <a:pt x="237" y="9"/>
                    </a:lnTo>
                    <a:lnTo>
                      <a:pt x="253" y="15"/>
                    </a:lnTo>
                    <a:lnTo>
                      <a:pt x="270" y="23"/>
                    </a:lnTo>
                    <a:lnTo>
                      <a:pt x="284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4" y="69"/>
                    </a:lnTo>
                    <a:lnTo>
                      <a:pt x="333" y="84"/>
                    </a:lnTo>
                    <a:lnTo>
                      <a:pt x="343" y="98"/>
                    </a:lnTo>
                    <a:lnTo>
                      <a:pt x="351" y="116"/>
                    </a:lnTo>
                    <a:lnTo>
                      <a:pt x="360" y="133"/>
                    </a:lnTo>
                    <a:lnTo>
                      <a:pt x="364" y="152"/>
                    </a:lnTo>
                    <a:lnTo>
                      <a:pt x="368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6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1" y="226"/>
                    </a:lnTo>
                    <a:lnTo>
                      <a:pt x="345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5" y="229"/>
                    </a:lnTo>
                    <a:lnTo>
                      <a:pt x="335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6" name="Freeform 24">
                <a:extLst>
                  <a:ext uri="{FF2B5EF4-FFF2-40B4-BE49-F238E27FC236}">
                    <a16:creationId xmlns:a16="http://schemas.microsoft.com/office/drawing/2014/main" id="{F7D6ED16-87B0-4A3E-97C4-0D134C34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3388" y="3168651"/>
                <a:ext cx="293688" cy="182563"/>
              </a:xfrm>
              <a:custGeom>
                <a:avLst/>
                <a:gdLst>
                  <a:gd name="T0" fmla="*/ 335 w 371"/>
                  <a:gd name="T1" fmla="*/ 229 h 229"/>
                  <a:gd name="T2" fmla="*/ 322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0 w 371"/>
                  <a:gd name="T9" fmla="*/ 196 h 229"/>
                  <a:gd name="T10" fmla="*/ 299 w 371"/>
                  <a:gd name="T11" fmla="*/ 183 h 229"/>
                  <a:gd name="T12" fmla="*/ 292 w 371"/>
                  <a:gd name="T13" fmla="*/ 159 h 229"/>
                  <a:gd name="T14" fmla="*/ 282 w 371"/>
                  <a:gd name="T15" fmla="*/ 136 h 229"/>
                  <a:gd name="T16" fmla="*/ 269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7 w 371"/>
                  <a:gd name="T23" fmla="*/ 77 h 229"/>
                  <a:gd name="T24" fmla="*/ 196 w 371"/>
                  <a:gd name="T25" fmla="*/ 72 h 229"/>
                  <a:gd name="T26" fmla="*/ 184 w 371"/>
                  <a:gd name="T27" fmla="*/ 71 h 229"/>
                  <a:gd name="T28" fmla="*/ 163 w 371"/>
                  <a:gd name="T29" fmla="*/ 74 h 229"/>
                  <a:gd name="T30" fmla="*/ 144 w 371"/>
                  <a:gd name="T31" fmla="*/ 80 h 229"/>
                  <a:gd name="T32" fmla="*/ 124 w 371"/>
                  <a:gd name="T33" fmla="*/ 92 h 229"/>
                  <a:gd name="T34" fmla="*/ 108 w 371"/>
                  <a:gd name="T35" fmla="*/ 108 h 229"/>
                  <a:gd name="T36" fmla="*/ 93 w 371"/>
                  <a:gd name="T37" fmla="*/ 126 h 229"/>
                  <a:gd name="T38" fmla="*/ 81 w 371"/>
                  <a:gd name="T39" fmla="*/ 147 h 229"/>
                  <a:gd name="T40" fmla="*/ 73 w 371"/>
                  <a:gd name="T41" fmla="*/ 172 h 229"/>
                  <a:gd name="T42" fmla="*/ 70 w 371"/>
                  <a:gd name="T43" fmla="*/ 196 h 229"/>
                  <a:gd name="T44" fmla="*/ 68 w 371"/>
                  <a:gd name="T45" fmla="*/ 205 h 229"/>
                  <a:gd name="T46" fmla="*/ 62 w 371"/>
                  <a:gd name="T47" fmla="*/ 216 h 229"/>
                  <a:gd name="T48" fmla="*/ 52 w 371"/>
                  <a:gd name="T49" fmla="*/ 226 h 229"/>
                  <a:gd name="T50" fmla="*/ 39 w 371"/>
                  <a:gd name="T51" fmla="*/ 229 h 229"/>
                  <a:gd name="T52" fmla="*/ 32 w 371"/>
                  <a:gd name="T53" fmla="*/ 229 h 229"/>
                  <a:gd name="T54" fmla="*/ 18 w 371"/>
                  <a:gd name="T55" fmla="*/ 226 h 229"/>
                  <a:gd name="T56" fmla="*/ 8 w 371"/>
                  <a:gd name="T57" fmla="*/ 218 h 229"/>
                  <a:gd name="T58" fmla="*/ 1 w 371"/>
                  <a:gd name="T59" fmla="*/ 206 h 229"/>
                  <a:gd name="T60" fmla="*/ 0 w 371"/>
                  <a:gd name="T61" fmla="*/ 192 h 229"/>
                  <a:gd name="T62" fmla="*/ 1 w 371"/>
                  <a:gd name="T63" fmla="*/ 172 h 229"/>
                  <a:gd name="T64" fmla="*/ 11 w 371"/>
                  <a:gd name="T65" fmla="*/ 133 h 229"/>
                  <a:gd name="T66" fmla="*/ 26 w 371"/>
                  <a:gd name="T67" fmla="*/ 98 h 229"/>
                  <a:gd name="T68" fmla="*/ 47 w 371"/>
                  <a:gd name="T69" fmla="*/ 69 h 229"/>
                  <a:gd name="T70" fmla="*/ 72 w 371"/>
                  <a:gd name="T71" fmla="*/ 43 h 229"/>
                  <a:gd name="T72" fmla="*/ 99 w 371"/>
                  <a:gd name="T73" fmla="*/ 23 h 229"/>
                  <a:gd name="T74" fmla="*/ 132 w 371"/>
                  <a:gd name="T75" fmla="*/ 9 h 229"/>
                  <a:gd name="T76" fmla="*/ 166 w 371"/>
                  <a:gd name="T77" fmla="*/ 0 h 229"/>
                  <a:gd name="T78" fmla="*/ 184 w 371"/>
                  <a:gd name="T79" fmla="*/ 0 h 229"/>
                  <a:gd name="T80" fmla="*/ 220 w 371"/>
                  <a:gd name="T81" fmla="*/ 4 h 229"/>
                  <a:gd name="T82" fmla="*/ 255 w 371"/>
                  <a:gd name="T83" fmla="*/ 15 h 229"/>
                  <a:gd name="T84" fmla="*/ 284 w 371"/>
                  <a:gd name="T85" fmla="*/ 31 h 229"/>
                  <a:gd name="T86" fmla="*/ 312 w 371"/>
                  <a:gd name="T87" fmla="*/ 54 h 229"/>
                  <a:gd name="T88" fmla="*/ 333 w 371"/>
                  <a:gd name="T89" fmla="*/ 84 h 229"/>
                  <a:gd name="T90" fmla="*/ 351 w 371"/>
                  <a:gd name="T91" fmla="*/ 116 h 229"/>
                  <a:gd name="T92" fmla="*/ 364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6 w 371"/>
                  <a:gd name="T99" fmla="*/ 211 h 229"/>
                  <a:gd name="T100" fmla="*/ 358 w 371"/>
                  <a:gd name="T101" fmla="*/ 223 h 229"/>
                  <a:gd name="T102" fmla="*/ 345 w 371"/>
                  <a:gd name="T103" fmla="*/ 229 h 229"/>
                  <a:gd name="T104" fmla="*/ 338 w 371"/>
                  <a:gd name="T105" fmla="*/ 229 h 229"/>
                  <a:gd name="T106" fmla="*/ 335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5" y="229"/>
                    </a:moveTo>
                    <a:lnTo>
                      <a:pt x="335" y="229"/>
                    </a:lnTo>
                    <a:lnTo>
                      <a:pt x="328" y="229"/>
                    </a:lnTo>
                    <a:lnTo>
                      <a:pt x="322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7" y="216"/>
                    </a:lnTo>
                    <a:lnTo>
                      <a:pt x="304" y="210"/>
                    </a:lnTo>
                    <a:lnTo>
                      <a:pt x="300" y="203"/>
                    </a:lnTo>
                    <a:lnTo>
                      <a:pt x="300" y="196"/>
                    </a:lnTo>
                    <a:lnTo>
                      <a:pt x="300" y="196"/>
                    </a:lnTo>
                    <a:lnTo>
                      <a:pt x="299" y="183"/>
                    </a:lnTo>
                    <a:lnTo>
                      <a:pt x="296" y="172"/>
                    </a:lnTo>
                    <a:lnTo>
                      <a:pt x="292" y="159"/>
                    </a:lnTo>
                    <a:lnTo>
                      <a:pt x="287" y="147"/>
                    </a:lnTo>
                    <a:lnTo>
                      <a:pt x="282" y="136"/>
                    </a:lnTo>
                    <a:lnTo>
                      <a:pt x="276" y="126"/>
                    </a:lnTo>
                    <a:lnTo>
                      <a:pt x="269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7" y="80"/>
                    </a:lnTo>
                    <a:lnTo>
                      <a:pt x="217" y="77"/>
                    </a:lnTo>
                    <a:lnTo>
                      <a:pt x="207" y="74"/>
                    </a:lnTo>
                    <a:lnTo>
                      <a:pt x="196" y="72"/>
                    </a:lnTo>
                    <a:lnTo>
                      <a:pt x="184" y="71"/>
                    </a:lnTo>
                    <a:lnTo>
                      <a:pt x="184" y="71"/>
                    </a:lnTo>
                    <a:lnTo>
                      <a:pt x="175" y="72"/>
                    </a:lnTo>
                    <a:lnTo>
                      <a:pt x="163" y="74"/>
                    </a:lnTo>
                    <a:lnTo>
                      <a:pt x="153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99" y="116"/>
                    </a:lnTo>
                    <a:lnTo>
                      <a:pt x="93" y="126"/>
                    </a:lnTo>
                    <a:lnTo>
                      <a:pt x="86" y="136"/>
                    </a:lnTo>
                    <a:lnTo>
                      <a:pt x="81" y="147"/>
                    </a:lnTo>
                    <a:lnTo>
                      <a:pt x="78" y="159"/>
                    </a:lnTo>
                    <a:lnTo>
                      <a:pt x="73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68" y="205"/>
                    </a:lnTo>
                    <a:lnTo>
                      <a:pt x="67" y="211"/>
                    </a:lnTo>
                    <a:lnTo>
                      <a:pt x="62" y="216"/>
                    </a:lnTo>
                    <a:lnTo>
                      <a:pt x="57" y="221"/>
                    </a:lnTo>
                    <a:lnTo>
                      <a:pt x="52" y="226"/>
                    </a:lnTo>
                    <a:lnTo>
                      <a:pt x="46" y="228"/>
                    </a:lnTo>
                    <a:lnTo>
                      <a:pt x="39" y="229"/>
                    </a:lnTo>
                    <a:lnTo>
                      <a:pt x="32" y="229"/>
                    </a:lnTo>
                    <a:lnTo>
                      <a:pt x="32" y="229"/>
                    </a:lnTo>
                    <a:lnTo>
                      <a:pt x="24" y="229"/>
                    </a:lnTo>
                    <a:lnTo>
                      <a:pt x="18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3" y="211"/>
                    </a:lnTo>
                    <a:lnTo>
                      <a:pt x="1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1" y="172"/>
                    </a:lnTo>
                    <a:lnTo>
                      <a:pt x="6" y="152"/>
                    </a:lnTo>
                    <a:lnTo>
                      <a:pt x="11" y="133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6" y="84"/>
                    </a:lnTo>
                    <a:lnTo>
                      <a:pt x="47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5" y="31"/>
                    </a:lnTo>
                    <a:lnTo>
                      <a:pt x="99" y="23"/>
                    </a:lnTo>
                    <a:lnTo>
                      <a:pt x="116" y="15"/>
                    </a:lnTo>
                    <a:lnTo>
                      <a:pt x="132" y="9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2" y="0"/>
                    </a:lnTo>
                    <a:lnTo>
                      <a:pt x="220" y="4"/>
                    </a:lnTo>
                    <a:lnTo>
                      <a:pt x="238" y="9"/>
                    </a:lnTo>
                    <a:lnTo>
                      <a:pt x="255" y="15"/>
                    </a:lnTo>
                    <a:lnTo>
                      <a:pt x="269" y="23"/>
                    </a:lnTo>
                    <a:lnTo>
                      <a:pt x="284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3" y="69"/>
                    </a:lnTo>
                    <a:lnTo>
                      <a:pt x="333" y="84"/>
                    </a:lnTo>
                    <a:lnTo>
                      <a:pt x="343" y="98"/>
                    </a:lnTo>
                    <a:lnTo>
                      <a:pt x="351" y="116"/>
                    </a:lnTo>
                    <a:lnTo>
                      <a:pt x="359" y="133"/>
                    </a:lnTo>
                    <a:lnTo>
                      <a:pt x="364" y="152"/>
                    </a:lnTo>
                    <a:lnTo>
                      <a:pt x="367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6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1" y="226"/>
                    </a:lnTo>
                    <a:lnTo>
                      <a:pt x="345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5" y="229"/>
                    </a:lnTo>
                    <a:lnTo>
                      <a:pt x="335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7" name="Freeform 25">
                <a:extLst>
                  <a:ext uri="{FF2B5EF4-FFF2-40B4-BE49-F238E27FC236}">
                    <a16:creationId xmlns:a16="http://schemas.microsoft.com/office/drawing/2014/main" id="{E6B1A0F4-65F2-4B33-B347-750700B1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4088" y="3168651"/>
                <a:ext cx="293688" cy="182563"/>
              </a:xfrm>
              <a:custGeom>
                <a:avLst/>
                <a:gdLst>
                  <a:gd name="T0" fmla="*/ 335 w 371"/>
                  <a:gd name="T1" fmla="*/ 229 h 229"/>
                  <a:gd name="T2" fmla="*/ 322 w 371"/>
                  <a:gd name="T3" fmla="*/ 228 h 229"/>
                  <a:gd name="T4" fmla="*/ 312 w 371"/>
                  <a:gd name="T5" fmla="*/ 221 h 229"/>
                  <a:gd name="T6" fmla="*/ 304 w 371"/>
                  <a:gd name="T7" fmla="*/ 210 h 229"/>
                  <a:gd name="T8" fmla="*/ 301 w 371"/>
                  <a:gd name="T9" fmla="*/ 196 h 229"/>
                  <a:gd name="T10" fmla="*/ 299 w 371"/>
                  <a:gd name="T11" fmla="*/ 183 h 229"/>
                  <a:gd name="T12" fmla="*/ 293 w 371"/>
                  <a:gd name="T13" fmla="*/ 159 h 229"/>
                  <a:gd name="T14" fmla="*/ 283 w 371"/>
                  <a:gd name="T15" fmla="*/ 136 h 229"/>
                  <a:gd name="T16" fmla="*/ 270 w 371"/>
                  <a:gd name="T17" fmla="*/ 116 h 229"/>
                  <a:gd name="T18" fmla="*/ 255 w 371"/>
                  <a:gd name="T19" fmla="*/ 100 h 229"/>
                  <a:gd name="T20" fmla="*/ 237 w 371"/>
                  <a:gd name="T21" fmla="*/ 85 h 229"/>
                  <a:gd name="T22" fmla="*/ 217 w 371"/>
                  <a:gd name="T23" fmla="*/ 77 h 229"/>
                  <a:gd name="T24" fmla="*/ 196 w 371"/>
                  <a:gd name="T25" fmla="*/ 72 h 229"/>
                  <a:gd name="T26" fmla="*/ 185 w 371"/>
                  <a:gd name="T27" fmla="*/ 71 h 229"/>
                  <a:gd name="T28" fmla="*/ 163 w 371"/>
                  <a:gd name="T29" fmla="*/ 74 h 229"/>
                  <a:gd name="T30" fmla="*/ 144 w 371"/>
                  <a:gd name="T31" fmla="*/ 80 h 229"/>
                  <a:gd name="T32" fmla="*/ 124 w 371"/>
                  <a:gd name="T33" fmla="*/ 92 h 229"/>
                  <a:gd name="T34" fmla="*/ 108 w 371"/>
                  <a:gd name="T35" fmla="*/ 108 h 229"/>
                  <a:gd name="T36" fmla="*/ 93 w 371"/>
                  <a:gd name="T37" fmla="*/ 126 h 229"/>
                  <a:gd name="T38" fmla="*/ 82 w 371"/>
                  <a:gd name="T39" fmla="*/ 147 h 229"/>
                  <a:gd name="T40" fmla="*/ 74 w 371"/>
                  <a:gd name="T41" fmla="*/ 172 h 229"/>
                  <a:gd name="T42" fmla="*/ 70 w 371"/>
                  <a:gd name="T43" fmla="*/ 196 h 229"/>
                  <a:gd name="T44" fmla="*/ 69 w 371"/>
                  <a:gd name="T45" fmla="*/ 205 h 229"/>
                  <a:gd name="T46" fmla="*/ 62 w 371"/>
                  <a:gd name="T47" fmla="*/ 216 h 229"/>
                  <a:gd name="T48" fmla="*/ 52 w 371"/>
                  <a:gd name="T49" fmla="*/ 226 h 229"/>
                  <a:gd name="T50" fmla="*/ 39 w 371"/>
                  <a:gd name="T51" fmla="*/ 229 h 229"/>
                  <a:gd name="T52" fmla="*/ 33 w 371"/>
                  <a:gd name="T53" fmla="*/ 229 h 229"/>
                  <a:gd name="T54" fmla="*/ 18 w 371"/>
                  <a:gd name="T55" fmla="*/ 226 h 229"/>
                  <a:gd name="T56" fmla="*/ 8 w 371"/>
                  <a:gd name="T57" fmla="*/ 218 h 229"/>
                  <a:gd name="T58" fmla="*/ 2 w 371"/>
                  <a:gd name="T59" fmla="*/ 206 h 229"/>
                  <a:gd name="T60" fmla="*/ 0 w 371"/>
                  <a:gd name="T61" fmla="*/ 192 h 229"/>
                  <a:gd name="T62" fmla="*/ 2 w 371"/>
                  <a:gd name="T63" fmla="*/ 172 h 229"/>
                  <a:gd name="T64" fmla="*/ 11 w 371"/>
                  <a:gd name="T65" fmla="*/ 133 h 229"/>
                  <a:gd name="T66" fmla="*/ 26 w 371"/>
                  <a:gd name="T67" fmla="*/ 98 h 229"/>
                  <a:gd name="T68" fmla="*/ 47 w 371"/>
                  <a:gd name="T69" fmla="*/ 69 h 229"/>
                  <a:gd name="T70" fmla="*/ 72 w 371"/>
                  <a:gd name="T71" fmla="*/ 43 h 229"/>
                  <a:gd name="T72" fmla="*/ 100 w 371"/>
                  <a:gd name="T73" fmla="*/ 23 h 229"/>
                  <a:gd name="T74" fmla="*/ 132 w 371"/>
                  <a:gd name="T75" fmla="*/ 9 h 229"/>
                  <a:gd name="T76" fmla="*/ 167 w 371"/>
                  <a:gd name="T77" fmla="*/ 0 h 229"/>
                  <a:gd name="T78" fmla="*/ 185 w 371"/>
                  <a:gd name="T79" fmla="*/ 0 h 229"/>
                  <a:gd name="T80" fmla="*/ 221 w 371"/>
                  <a:gd name="T81" fmla="*/ 4 h 229"/>
                  <a:gd name="T82" fmla="*/ 253 w 371"/>
                  <a:gd name="T83" fmla="*/ 15 h 229"/>
                  <a:gd name="T84" fmla="*/ 284 w 371"/>
                  <a:gd name="T85" fmla="*/ 31 h 229"/>
                  <a:gd name="T86" fmla="*/ 312 w 371"/>
                  <a:gd name="T87" fmla="*/ 54 h 229"/>
                  <a:gd name="T88" fmla="*/ 333 w 371"/>
                  <a:gd name="T89" fmla="*/ 84 h 229"/>
                  <a:gd name="T90" fmla="*/ 351 w 371"/>
                  <a:gd name="T91" fmla="*/ 116 h 229"/>
                  <a:gd name="T92" fmla="*/ 364 w 371"/>
                  <a:gd name="T93" fmla="*/ 152 h 229"/>
                  <a:gd name="T94" fmla="*/ 371 w 371"/>
                  <a:gd name="T95" fmla="*/ 192 h 229"/>
                  <a:gd name="T96" fmla="*/ 371 w 371"/>
                  <a:gd name="T97" fmla="*/ 198 h 229"/>
                  <a:gd name="T98" fmla="*/ 366 w 371"/>
                  <a:gd name="T99" fmla="*/ 211 h 229"/>
                  <a:gd name="T100" fmla="*/ 358 w 371"/>
                  <a:gd name="T101" fmla="*/ 223 h 229"/>
                  <a:gd name="T102" fmla="*/ 345 w 371"/>
                  <a:gd name="T103" fmla="*/ 229 h 229"/>
                  <a:gd name="T104" fmla="*/ 338 w 371"/>
                  <a:gd name="T105" fmla="*/ 229 h 229"/>
                  <a:gd name="T106" fmla="*/ 335 w 371"/>
                  <a:gd name="T10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1" h="229">
                    <a:moveTo>
                      <a:pt x="335" y="229"/>
                    </a:moveTo>
                    <a:lnTo>
                      <a:pt x="335" y="229"/>
                    </a:lnTo>
                    <a:lnTo>
                      <a:pt x="328" y="229"/>
                    </a:lnTo>
                    <a:lnTo>
                      <a:pt x="322" y="228"/>
                    </a:lnTo>
                    <a:lnTo>
                      <a:pt x="317" y="224"/>
                    </a:lnTo>
                    <a:lnTo>
                      <a:pt x="312" y="221"/>
                    </a:lnTo>
                    <a:lnTo>
                      <a:pt x="307" y="216"/>
                    </a:lnTo>
                    <a:lnTo>
                      <a:pt x="304" y="210"/>
                    </a:lnTo>
                    <a:lnTo>
                      <a:pt x="301" y="203"/>
                    </a:lnTo>
                    <a:lnTo>
                      <a:pt x="301" y="196"/>
                    </a:lnTo>
                    <a:lnTo>
                      <a:pt x="301" y="196"/>
                    </a:lnTo>
                    <a:lnTo>
                      <a:pt x="299" y="183"/>
                    </a:lnTo>
                    <a:lnTo>
                      <a:pt x="296" y="172"/>
                    </a:lnTo>
                    <a:lnTo>
                      <a:pt x="293" y="159"/>
                    </a:lnTo>
                    <a:lnTo>
                      <a:pt x="288" y="147"/>
                    </a:lnTo>
                    <a:lnTo>
                      <a:pt x="283" y="136"/>
                    </a:lnTo>
                    <a:lnTo>
                      <a:pt x="276" y="126"/>
                    </a:lnTo>
                    <a:lnTo>
                      <a:pt x="270" y="116"/>
                    </a:lnTo>
                    <a:lnTo>
                      <a:pt x="263" y="108"/>
                    </a:lnTo>
                    <a:lnTo>
                      <a:pt x="255" y="100"/>
                    </a:lnTo>
                    <a:lnTo>
                      <a:pt x="247" y="92"/>
                    </a:lnTo>
                    <a:lnTo>
                      <a:pt x="237" y="85"/>
                    </a:lnTo>
                    <a:lnTo>
                      <a:pt x="227" y="80"/>
                    </a:lnTo>
                    <a:lnTo>
                      <a:pt x="217" y="77"/>
                    </a:lnTo>
                    <a:lnTo>
                      <a:pt x="208" y="74"/>
                    </a:lnTo>
                    <a:lnTo>
                      <a:pt x="196" y="72"/>
                    </a:lnTo>
                    <a:lnTo>
                      <a:pt x="185" y="71"/>
                    </a:lnTo>
                    <a:lnTo>
                      <a:pt x="185" y="71"/>
                    </a:lnTo>
                    <a:lnTo>
                      <a:pt x="175" y="72"/>
                    </a:lnTo>
                    <a:lnTo>
                      <a:pt x="163" y="74"/>
                    </a:lnTo>
                    <a:lnTo>
                      <a:pt x="154" y="77"/>
                    </a:lnTo>
                    <a:lnTo>
                      <a:pt x="144" y="80"/>
                    </a:lnTo>
                    <a:lnTo>
                      <a:pt x="134" y="85"/>
                    </a:lnTo>
                    <a:lnTo>
                      <a:pt x="124" y="92"/>
                    </a:lnTo>
                    <a:lnTo>
                      <a:pt x="116" y="100"/>
                    </a:lnTo>
                    <a:lnTo>
                      <a:pt x="108" y="108"/>
                    </a:lnTo>
                    <a:lnTo>
                      <a:pt x="100" y="116"/>
                    </a:lnTo>
                    <a:lnTo>
                      <a:pt x="93" y="126"/>
                    </a:lnTo>
                    <a:lnTo>
                      <a:pt x="87" y="136"/>
                    </a:lnTo>
                    <a:lnTo>
                      <a:pt x="82" y="147"/>
                    </a:lnTo>
                    <a:lnTo>
                      <a:pt x="78" y="159"/>
                    </a:lnTo>
                    <a:lnTo>
                      <a:pt x="74" y="172"/>
                    </a:lnTo>
                    <a:lnTo>
                      <a:pt x="72" y="183"/>
                    </a:lnTo>
                    <a:lnTo>
                      <a:pt x="70" y="196"/>
                    </a:lnTo>
                    <a:lnTo>
                      <a:pt x="70" y="196"/>
                    </a:lnTo>
                    <a:lnTo>
                      <a:pt x="69" y="205"/>
                    </a:lnTo>
                    <a:lnTo>
                      <a:pt x="67" y="211"/>
                    </a:lnTo>
                    <a:lnTo>
                      <a:pt x="62" y="216"/>
                    </a:lnTo>
                    <a:lnTo>
                      <a:pt x="57" y="221"/>
                    </a:lnTo>
                    <a:lnTo>
                      <a:pt x="52" y="226"/>
                    </a:lnTo>
                    <a:lnTo>
                      <a:pt x="46" y="228"/>
                    </a:lnTo>
                    <a:lnTo>
                      <a:pt x="39" y="229"/>
                    </a:lnTo>
                    <a:lnTo>
                      <a:pt x="33" y="229"/>
                    </a:lnTo>
                    <a:lnTo>
                      <a:pt x="33" y="229"/>
                    </a:lnTo>
                    <a:lnTo>
                      <a:pt x="25" y="229"/>
                    </a:lnTo>
                    <a:lnTo>
                      <a:pt x="18" y="226"/>
                    </a:lnTo>
                    <a:lnTo>
                      <a:pt x="13" y="223"/>
                    </a:lnTo>
                    <a:lnTo>
                      <a:pt x="8" y="218"/>
                    </a:lnTo>
                    <a:lnTo>
                      <a:pt x="3" y="211"/>
                    </a:lnTo>
                    <a:lnTo>
                      <a:pt x="2" y="206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72"/>
                    </a:lnTo>
                    <a:lnTo>
                      <a:pt x="5" y="152"/>
                    </a:lnTo>
                    <a:lnTo>
                      <a:pt x="11" y="133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6" y="84"/>
                    </a:lnTo>
                    <a:lnTo>
                      <a:pt x="47" y="69"/>
                    </a:lnTo>
                    <a:lnTo>
                      <a:pt x="59" y="54"/>
                    </a:lnTo>
                    <a:lnTo>
                      <a:pt x="72" y="43"/>
                    </a:lnTo>
                    <a:lnTo>
                      <a:pt x="85" y="31"/>
                    </a:lnTo>
                    <a:lnTo>
                      <a:pt x="100" y="23"/>
                    </a:lnTo>
                    <a:lnTo>
                      <a:pt x="116" y="15"/>
                    </a:lnTo>
                    <a:lnTo>
                      <a:pt x="132" y="9"/>
                    </a:lnTo>
                    <a:lnTo>
                      <a:pt x="149" y="4"/>
                    </a:lnTo>
                    <a:lnTo>
                      <a:pt x="167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203" y="0"/>
                    </a:lnTo>
                    <a:lnTo>
                      <a:pt x="221" y="4"/>
                    </a:lnTo>
                    <a:lnTo>
                      <a:pt x="237" y="9"/>
                    </a:lnTo>
                    <a:lnTo>
                      <a:pt x="253" y="15"/>
                    </a:lnTo>
                    <a:lnTo>
                      <a:pt x="270" y="23"/>
                    </a:lnTo>
                    <a:lnTo>
                      <a:pt x="284" y="31"/>
                    </a:lnTo>
                    <a:lnTo>
                      <a:pt x="299" y="43"/>
                    </a:lnTo>
                    <a:lnTo>
                      <a:pt x="312" y="54"/>
                    </a:lnTo>
                    <a:lnTo>
                      <a:pt x="324" y="69"/>
                    </a:lnTo>
                    <a:lnTo>
                      <a:pt x="333" y="84"/>
                    </a:lnTo>
                    <a:lnTo>
                      <a:pt x="343" y="98"/>
                    </a:lnTo>
                    <a:lnTo>
                      <a:pt x="351" y="116"/>
                    </a:lnTo>
                    <a:lnTo>
                      <a:pt x="360" y="133"/>
                    </a:lnTo>
                    <a:lnTo>
                      <a:pt x="364" y="152"/>
                    </a:lnTo>
                    <a:lnTo>
                      <a:pt x="368" y="172"/>
                    </a:lnTo>
                    <a:lnTo>
                      <a:pt x="371" y="192"/>
                    </a:lnTo>
                    <a:lnTo>
                      <a:pt x="371" y="192"/>
                    </a:lnTo>
                    <a:lnTo>
                      <a:pt x="371" y="198"/>
                    </a:lnTo>
                    <a:lnTo>
                      <a:pt x="369" y="206"/>
                    </a:lnTo>
                    <a:lnTo>
                      <a:pt x="366" y="211"/>
                    </a:lnTo>
                    <a:lnTo>
                      <a:pt x="363" y="218"/>
                    </a:lnTo>
                    <a:lnTo>
                      <a:pt x="358" y="223"/>
                    </a:lnTo>
                    <a:lnTo>
                      <a:pt x="351" y="226"/>
                    </a:lnTo>
                    <a:lnTo>
                      <a:pt x="345" y="229"/>
                    </a:lnTo>
                    <a:lnTo>
                      <a:pt x="338" y="229"/>
                    </a:lnTo>
                    <a:lnTo>
                      <a:pt x="338" y="229"/>
                    </a:lnTo>
                    <a:lnTo>
                      <a:pt x="335" y="229"/>
                    </a:lnTo>
                    <a:lnTo>
                      <a:pt x="335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8" name="Freeform 26">
                <a:extLst>
                  <a:ext uri="{FF2B5EF4-FFF2-40B4-BE49-F238E27FC236}">
                    <a16:creationId xmlns:a16="http://schemas.microsoft.com/office/drawing/2014/main" id="{9C297B53-C20D-4928-89EF-E402F59D8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1188" y="3686176"/>
                <a:ext cx="458788" cy="101600"/>
              </a:xfrm>
              <a:custGeom>
                <a:avLst/>
                <a:gdLst>
                  <a:gd name="T0" fmla="*/ 439 w 578"/>
                  <a:gd name="T1" fmla="*/ 128 h 128"/>
                  <a:gd name="T2" fmla="*/ 402 w 578"/>
                  <a:gd name="T3" fmla="*/ 125 h 128"/>
                  <a:gd name="T4" fmla="*/ 331 w 578"/>
                  <a:gd name="T5" fmla="*/ 110 h 128"/>
                  <a:gd name="T6" fmla="*/ 295 w 578"/>
                  <a:gd name="T7" fmla="*/ 98 h 128"/>
                  <a:gd name="T8" fmla="*/ 238 w 578"/>
                  <a:gd name="T9" fmla="*/ 82 h 128"/>
                  <a:gd name="T10" fmla="*/ 178 w 578"/>
                  <a:gd name="T11" fmla="*/ 72 h 128"/>
                  <a:gd name="T12" fmla="*/ 132 w 578"/>
                  <a:gd name="T13" fmla="*/ 72 h 128"/>
                  <a:gd name="T14" fmla="*/ 101 w 578"/>
                  <a:gd name="T15" fmla="*/ 79 h 128"/>
                  <a:gd name="T16" fmla="*/ 67 w 578"/>
                  <a:gd name="T17" fmla="*/ 89 h 128"/>
                  <a:gd name="T18" fmla="*/ 50 w 578"/>
                  <a:gd name="T19" fmla="*/ 97 h 128"/>
                  <a:gd name="T20" fmla="*/ 36 w 578"/>
                  <a:gd name="T21" fmla="*/ 100 h 128"/>
                  <a:gd name="T22" fmla="*/ 23 w 578"/>
                  <a:gd name="T23" fmla="*/ 98 h 128"/>
                  <a:gd name="T24" fmla="*/ 11 w 578"/>
                  <a:gd name="T25" fmla="*/ 90 h 128"/>
                  <a:gd name="T26" fmla="*/ 3 w 578"/>
                  <a:gd name="T27" fmla="*/ 80 h 128"/>
                  <a:gd name="T28" fmla="*/ 0 w 578"/>
                  <a:gd name="T29" fmla="*/ 72 h 128"/>
                  <a:gd name="T30" fmla="*/ 0 w 578"/>
                  <a:gd name="T31" fmla="*/ 59 h 128"/>
                  <a:gd name="T32" fmla="*/ 5 w 578"/>
                  <a:gd name="T33" fmla="*/ 46 h 128"/>
                  <a:gd name="T34" fmla="*/ 13 w 578"/>
                  <a:gd name="T35" fmla="*/ 36 h 128"/>
                  <a:gd name="T36" fmla="*/ 19 w 578"/>
                  <a:gd name="T37" fmla="*/ 33 h 128"/>
                  <a:gd name="T38" fmla="*/ 63 w 578"/>
                  <a:gd name="T39" fmla="*/ 15 h 128"/>
                  <a:gd name="T40" fmla="*/ 104 w 578"/>
                  <a:gd name="T41" fmla="*/ 5 h 128"/>
                  <a:gd name="T42" fmla="*/ 143 w 578"/>
                  <a:gd name="T43" fmla="*/ 0 h 128"/>
                  <a:gd name="T44" fmla="*/ 181 w 578"/>
                  <a:gd name="T45" fmla="*/ 0 h 128"/>
                  <a:gd name="T46" fmla="*/ 251 w 578"/>
                  <a:gd name="T47" fmla="*/ 12 h 128"/>
                  <a:gd name="T48" fmla="*/ 317 w 578"/>
                  <a:gd name="T49" fmla="*/ 31 h 128"/>
                  <a:gd name="T50" fmla="*/ 371 w 578"/>
                  <a:gd name="T51" fmla="*/ 46 h 128"/>
                  <a:gd name="T52" fmla="*/ 421 w 578"/>
                  <a:gd name="T53" fmla="*/ 56 h 128"/>
                  <a:gd name="T54" fmla="*/ 460 w 578"/>
                  <a:gd name="T55" fmla="*/ 54 h 128"/>
                  <a:gd name="T56" fmla="*/ 485 w 578"/>
                  <a:gd name="T57" fmla="*/ 49 h 128"/>
                  <a:gd name="T58" fmla="*/ 511 w 578"/>
                  <a:gd name="T59" fmla="*/ 40 h 128"/>
                  <a:gd name="T60" fmla="*/ 526 w 578"/>
                  <a:gd name="T61" fmla="*/ 33 h 128"/>
                  <a:gd name="T62" fmla="*/ 539 w 578"/>
                  <a:gd name="T63" fmla="*/ 30 h 128"/>
                  <a:gd name="T64" fmla="*/ 552 w 578"/>
                  <a:gd name="T65" fmla="*/ 30 h 128"/>
                  <a:gd name="T66" fmla="*/ 565 w 578"/>
                  <a:gd name="T67" fmla="*/ 36 h 128"/>
                  <a:gd name="T68" fmla="*/ 573 w 578"/>
                  <a:gd name="T69" fmla="*/ 48 h 128"/>
                  <a:gd name="T70" fmla="*/ 576 w 578"/>
                  <a:gd name="T71" fmla="*/ 54 h 128"/>
                  <a:gd name="T72" fmla="*/ 578 w 578"/>
                  <a:gd name="T73" fmla="*/ 67 h 128"/>
                  <a:gd name="T74" fmla="*/ 575 w 578"/>
                  <a:gd name="T75" fmla="*/ 80 h 128"/>
                  <a:gd name="T76" fmla="*/ 565 w 578"/>
                  <a:gd name="T77" fmla="*/ 92 h 128"/>
                  <a:gd name="T78" fmla="*/ 560 w 578"/>
                  <a:gd name="T79" fmla="*/ 95 h 128"/>
                  <a:gd name="T80" fmla="*/ 527 w 578"/>
                  <a:gd name="T81" fmla="*/ 110 h 128"/>
                  <a:gd name="T82" fmla="*/ 498 w 578"/>
                  <a:gd name="T83" fmla="*/ 120 h 128"/>
                  <a:gd name="T84" fmla="*/ 469 w 578"/>
                  <a:gd name="T85" fmla="*/ 126 h 128"/>
                  <a:gd name="T86" fmla="*/ 439 w 578"/>
                  <a:gd name="T8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8" h="128">
                    <a:moveTo>
                      <a:pt x="439" y="128"/>
                    </a:moveTo>
                    <a:lnTo>
                      <a:pt x="439" y="128"/>
                    </a:lnTo>
                    <a:lnTo>
                      <a:pt x="421" y="126"/>
                    </a:lnTo>
                    <a:lnTo>
                      <a:pt x="402" y="125"/>
                    </a:lnTo>
                    <a:lnTo>
                      <a:pt x="366" y="118"/>
                    </a:lnTo>
                    <a:lnTo>
                      <a:pt x="331" y="110"/>
                    </a:lnTo>
                    <a:lnTo>
                      <a:pt x="295" y="98"/>
                    </a:lnTo>
                    <a:lnTo>
                      <a:pt x="295" y="98"/>
                    </a:lnTo>
                    <a:lnTo>
                      <a:pt x="266" y="90"/>
                    </a:lnTo>
                    <a:lnTo>
                      <a:pt x="238" y="82"/>
                    </a:lnTo>
                    <a:lnTo>
                      <a:pt x="209" y="76"/>
                    </a:lnTo>
                    <a:lnTo>
                      <a:pt x="178" y="72"/>
                    </a:lnTo>
                    <a:lnTo>
                      <a:pt x="148" y="71"/>
                    </a:lnTo>
                    <a:lnTo>
                      <a:pt x="132" y="72"/>
                    </a:lnTo>
                    <a:lnTo>
                      <a:pt x="117" y="74"/>
                    </a:lnTo>
                    <a:lnTo>
                      <a:pt x="101" y="79"/>
                    </a:lnTo>
                    <a:lnTo>
                      <a:pt x="85" y="82"/>
                    </a:lnTo>
                    <a:lnTo>
                      <a:pt x="67" y="89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44" y="98"/>
                    </a:lnTo>
                    <a:lnTo>
                      <a:pt x="36" y="100"/>
                    </a:lnTo>
                    <a:lnTo>
                      <a:pt x="29" y="100"/>
                    </a:lnTo>
                    <a:lnTo>
                      <a:pt x="23" y="98"/>
                    </a:lnTo>
                    <a:lnTo>
                      <a:pt x="16" y="95"/>
                    </a:lnTo>
                    <a:lnTo>
                      <a:pt x="11" y="90"/>
                    </a:lnTo>
                    <a:lnTo>
                      <a:pt x="6" y="85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1" y="53"/>
                    </a:lnTo>
                    <a:lnTo>
                      <a:pt x="5" y="46"/>
                    </a:lnTo>
                    <a:lnTo>
                      <a:pt x="8" y="41"/>
                    </a:lnTo>
                    <a:lnTo>
                      <a:pt x="13" y="36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40" y="23"/>
                    </a:lnTo>
                    <a:lnTo>
                      <a:pt x="63" y="15"/>
                    </a:lnTo>
                    <a:lnTo>
                      <a:pt x="83" y="9"/>
                    </a:lnTo>
                    <a:lnTo>
                      <a:pt x="104" y="5"/>
                    </a:lnTo>
                    <a:lnTo>
                      <a:pt x="124" y="2"/>
                    </a:lnTo>
                    <a:lnTo>
                      <a:pt x="143" y="0"/>
                    </a:lnTo>
                    <a:lnTo>
                      <a:pt x="163" y="0"/>
                    </a:lnTo>
                    <a:lnTo>
                      <a:pt x="181" y="0"/>
                    </a:lnTo>
                    <a:lnTo>
                      <a:pt x="217" y="5"/>
                    </a:lnTo>
                    <a:lnTo>
                      <a:pt x="251" y="12"/>
                    </a:lnTo>
                    <a:lnTo>
                      <a:pt x="286" y="22"/>
                    </a:lnTo>
                    <a:lnTo>
                      <a:pt x="317" y="31"/>
                    </a:lnTo>
                    <a:lnTo>
                      <a:pt x="317" y="31"/>
                    </a:lnTo>
                    <a:lnTo>
                      <a:pt x="371" y="46"/>
                    </a:lnTo>
                    <a:lnTo>
                      <a:pt x="397" y="53"/>
                    </a:lnTo>
                    <a:lnTo>
                      <a:pt x="421" y="56"/>
                    </a:lnTo>
                    <a:lnTo>
                      <a:pt x="447" y="56"/>
                    </a:lnTo>
                    <a:lnTo>
                      <a:pt x="460" y="54"/>
                    </a:lnTo>
                    <a:lnTo>
                      <a:pt x="474" y="53"/>
                    </a:lnTo>
                    <a:lnTo>
                      <a:pt x="485" y="49"/>
                    </a:lnTo>
                    <a:lnTo>
                      <a:pt x="498" y="46"/>
                    </a:lnTo>
                    <a:lnTo>
                      <a:pt x="511" y="40"/>
                    </a:lnTo>
                    <a:lnTo>
                      <a:pt x="526" y="33"/>
                    </a:lnTo>
                    <a:lnTo>
                      <a:pt x="526" y="33"/>
                    </a:lnTo>
                    <a:lnTo>
                      <a:pt x="532" y="30"/>
                    </a:lnTo>
                    <a:lnTo>
                      <a:pt x="539" y="30"/>
                    </a:lnTo>
                    <a:lnTo>
                      <a:pt x="545" y="30"/>
                    </a:lnTo>
                    <a:lnTo>
                      <a:pt x="552" y="30"/>
                    </a:lnTo>
                    <a:lnTo>
                      <a:pt x="558" y="33"/>
                    </a:lnTo>
                    <a:lnTo>
                      <a:pt x="565" y="36"/>
                    </a:lnTo>
                    <a:lnTo>
                      <a:pt x="570" y="41"/>
                    </a:lnTo>
                    <a:lnTo>
                      <a:pt x="573" y="48"/>
                    </a:lnTo>
                    <a:lnTo>
                      <a:pt x="573" y="48"/>
                    </a:lnTo>
                    <a:lnTo>
                      <a:pt x="576" y="54"/>
                    </a:lnTo>
                    <a:lnTo>
                      <a:pt x="578" y="61"/>
                    </a:lnTo>
                    <a:lnTo>
                      <a:pt x="578" y="67"/>
                    </a:lnTo>
                    <a:lnTo>
                      <a:pt x="576" y="74"/>
                    </a:lnTo>
                    <a:lnTo>
                      <a:pt x="575" y="80"/>
                    </a:lnTo>
                    <a:lnTo>
                      <a:pt x="570" y="87"/>
                    </a:lnTo>
                    <a:lnTo>
                      <a:pt x="565" y="92"/>
                    </a:lnTo>
                    <a:lnTo>
                      <a:pt x="560" y="95"/>
                    </a:lnTo>
                    <a:lnTo>
                      <a:pt x="560" y="95"/>
                    </a:lnTo>
                    <a:lnTo>
                      <a:pt x="544" y="103"/>
                    </a:lnTo>
                    <a:lnTo>
                      <a:pt x="527" y="110"/>
                    </a:lnTo>
                    <a:lnTo>
                      <a:pt x="513" y="116"/>
                    </a:lnTo>
                    <a:lnTo>
                      <a:pt x="498" y="120"/>
                    </a:lnTo>
                    <a:lnTo>
                      <a:pt x="483" y="123"/>
                    </a:lnTo>
                    <a:lnTo>
                      <a:pt x="469" y="126"/>
                    </a:lnTo>
                    <a:lnTo>
                      <a:pt x="439" y="128"/>
                    </a:lnTo>
                    <a:lnTo>
                      <a:pt x="43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117" name="Prostokąt 116">
            <a:extLst>
              <a:ext uri="{FF2B5EF4-FFF2-40B4-BE49-F238E27FC236}">
                <a16:creationId xmlns:a16="http://schemas.microsoft.com/office/drawing/2014/main" id="{B4CFCB8E-74D3-40DF-937D-20091B92C895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AD2532E7-8143-4082-A292-4D0E74D26DA9}"/>
              </a:ext>
            </a:extLst>
          </p:cNvPr>
          <p:cNvSpPr txBox="1"/>
          <p:nvPr/>
        </p:nvSpPr>
        <p:spPr>
          <a:xfrm>
            <a:off x="2325556" y="1189908"/>
            <a:ext cx="1723851" cy="1157764"/>
          </a:xfrm>
          <a:prstGeom prst="wedgeRoundRectCallout">
            <a:avLst>
              <a:gd name="adj1" fmla="val -32911"/>
              <a:gd name="adj2" fmla="val 59834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83% badanych</a:t>
            </a:r>
            <a:b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  <a:t>jest zadowolonych z jakości terenów zielonych w okolicy zamieszkania.</a:t>
            </a:r>
            <a:endParaRPr lang="pl-PL" sz="1100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9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/>
              <a:t>Spis treści</a:t>
            </a:r>
          </a:p>
          <a:p>
            <a:endParaRPr lang="pl-PL" sz="160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34DE61A-05E3-4226-84C2-74DAF911F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0" name="Grupa 39"/>
          <p:cNvGrpSpPr/>
          <p:nvPr/>
        </p:nvGrpSpPr>
        <p:grpSpPr>
          <a:xfrm>
            <a:off x="1375026" y="1700993"/>
            <a:ext cx="3977193" cy="360040"/>
            <a:chOff x="822839" y="1809941"/>
            <a:chExt cx="3977193" cy="360040"/>
          </a:xfrm>
        </p:grpSpPr>
        <p:cxnSp>
          <p:nvCxnSpPr>
            <p:cNvPr id="41" name="Łącznik prosty 82"/>
            <p:cNvCxnSpPr/>
            <p:nvPr/>
          </p:nvCxnSpPr>
          <p:spPr>
            <a:xfrm>
              <a:off x="1117128" y="2126983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a 41"/>
            <p:cNvSpPr/>
            <p:nvPr/>
          </p:nvSpPr>
          <p:spPr>
            <a:xfrm>
              <a:off x="822839" y="1809941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1182879" y="1819399"/>
              <a:ext cx="1809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Informacje o projekcie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1375026" y="2384977"/>
            <a:ext cx="3977193" cy="360040"/>
            <a:chOff x="822839" y="2478338"/>
            <a:chExt cx="3977193" cy="360040"/>
          </a:xfrm>
        </p:grpSpPr>
        <p:cxnSp>
          <p:nvCxnSpPr>
            <p:cNvPr id="45" name="Łącznik prosty 82"/>
            <p:cNvCxnSpPr/>
            <p:nvPr/>
          </p:nvCxnSpPr>
          <p:spPr>
            <a:xfrm>
              <a:off x="1117128" y="2795380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a 45"/>
            <p:cNvSpPr/>
            <p:nvPr/>
          </p:nvSpPr>
          <p:spPr>
            <a:xfrm>
              <a:off x="822839" y="2478338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182879" y="2488565"/>
              <a:ext cx="237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Metodologia i struktura próby</a:t>
              </a:r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AC782A97-B1C7-4D6F-8DA6-53D92DA356E8}"/>
              </a:ext>
            </a:extLst>
          </p:cNvPr>
          <p:cNvGrpSpPr/>
          <p:nvPr/>
        </p:nvGrpSpPr>
        <p:grpSpPr>
          <a:xfrm>
            <a:off x="1375026" y="3068960"/>
            <a:ext cx="3977193" cy="360040"/>
            <a:chOff x="822839" y="3146735"/>
            <a:chExt cx="3977193" cy="360040"/>
          </a:xfrm>
        </p:grpSpPr>
        <p:cxnSp>
          <p:nvCxnSpPr>
            <p:cNvPr id="65" name="Łącznik prosty 82">
              <a:extLst>
                <a:ext uri="{FF2B5EF4-FFF2-40B4-BE49-F238E27FC236}">
                  <a16:creationId xmlns:a16="http://schemas.microsoft.com/office/drawing/2014/main" id="{A42D60F3-4748-4397-A54F-ACF8297EFF42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49">
              <a:extLst>
                <a:ext uri="{FF2B5EF4-FFF2-40B4-BE49-F238E27FC236}">
                  <a16:creationId xmlns:a16="http://schemas.microsoft.com/office/drawing/2014/main" id="{AA071A91-33F1-4CC4-AD5B-D8E459E8B058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E9514AB8-31F3-449F-8B59-2559C3D58B5E}"/>
                </a:ext>
              </a:extLst>
            </p:cNvPr>
            <p:cNvSpPr txBox="1"/>
            <p:nvPr/>
          </p:nvSpPr>
          <p:spPr>
            <a:xfrm>
              <a:off x="1182879" y="3152237"/>
              <a:ext cx="130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</a:t>
              </a:r>
            </a:p>
          </p:txBody>
        </p:sp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BB9A6284-2A0B-4FDF-B2BB-1C4E3EFE23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3A5523D-8A8C-4A7C-AEC8-04F46FB1D051}"/>
              </a:ext>
            </a:extLst>
          </p:cNvPr>
          <p:cNvGrpSpPr/>
          <p:nvPr/>
        </p:nvGrpSpPr>
        <p:grpSpPr>
          <a:xfrm>
            <a:off x="1375026" y="3743689"/>
            <a:ext cx="3977193" cy="360040"/>
            <a:chOff x="822839" y="3146735"/>
            <a:chExt cx="3977193" cy="360040"/>
          </a:xfrm>
        </p:grpSpPr>
        <p:cxnSp>
          <p:nvCxnSpPr>
            <p:cNvPr id="19" name="Łącznik prosty 82">
              <a:extLst>
                <a:ext uri="{FF2B5EF4-FFF2-40B4-BE49-F238E27FC236}">
                  <a16:creationId xmlns:a16="http://schemas.microsoft.com/office/drawing/2014/main" id="{8DC9DD0E-AB1B-460B-870E-B6FA270BF530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a 49">
              <a:extLst>
                <a:ext uri="{FF2B5EF4-FFF2-40B4-BE49-F238E27FC236}">
                  <a16:creationId xmlns:a16="http://schemas.microsoft.com/office/drawing/2014/main" id="{8F480F5F-AEF3-486D-B5E5-EF367CB0A683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6DE84A00-4581-453E-9EBB-700A0CDCAA0E}"/>
                </a:ext>
              </a:extLst>
            </p:cNvPr>
            <p:cNvSpPr txBox="1"/>
            <p:nvPr/>
          </p:nvSpPr>
          <p:spPr>
            <a:xfrm>
              <a:off x="1182879" y="3152237"/>
              <a:ext cx="3103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/>
                <a:t>Wyniki badania – porównanie dla miast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C9ACFFC9-2979-4D04-A82D-55DDA1018806}"/>
              </a:ext>
            </a:extLst>
          </p:cNvPr>
          <p:cNvGrpSpPr>
            <a:grpSpLocks noChangeAspect="1"/>
          </p:cNvGrpSpPr>
          <p:nvPr/>
        </p:nvGrpSpPr>
        <p:grpSpPr>
          <a:xfrm>
            <a:off x="5712278" y="2143712"/>
            <a:ext cx="2248175" cy="2012262"/>
            <a:chOff x="7240588" y="4533901"/>
            <a:chExt cx="771525" cy="690563"/>
          </a:xfrm>
          <a:solidFill>
            <a:srgbClr val="959B59">
              <a:alpha val="22000"/>
            </a:srgbClr>
          </a:solidFill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9D92D58-7A58-41A0-A224-11AC23C38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0A43A4A-1ADA-43B8-988E-C36C75AF8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11C181B-036C-49AB-A0D3-79866EE17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7E6E5E-1A80-4288-BF59-FD807F04E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4AB47213-DB9B-420C-A49C-B093FF058A59}"/>
              </a:ext>
            </a:extLst>
          </p:cNvPr>
          <p:cNvGrpSpPr/>
          <p:nvPr/>
        </p:nvGrpSpPr>
        <p:grpSpPr>
          <a:xfrm>
            <a:off x="1375026" y="4344579"/>
            <a:ext cx="3977193" cy="360040"/>
            <a:chOff x="822839" y="3146735"/>
            <a:chExt cx="3977193" cy="360040"/>
          </a:xfrm>
        </p:grpSpPr>
        <p:cxnSp>
          <p:nvCxnSpPr>
            <p:cNvPr id="28" name="Łącznik prosty 82">
              <a:extLst>
                <a:ext uri="{FF2B5EF4-FFF2-40B4-BE49-F238E27FC236}">
                  <a16:creationId xmlns:a16="http://schemas.microsoft.com/office/drawing/2014/main" id="{FEDCA62E-7E79-4F3F-A9B3-94581081C1A5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a 49">
              <a:extLst>
                <a:ext uri="{FF2B5EF4-FFF2-40B4-BE49-F238E27FC236}">
                  <a16:creationId xmlns:a16="http://schemas.microsoft.com/office/drawing/2014/main" id="{53CA0BDA-3EAA-4CFA-A062-D20055F68F0B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8A61A707-EECA-4B41-ADC3-2164D824DB9B}"/>
                </a:ext>
              </a:extLst>
            </p:cNvPr>
            <p:cNvSpPr txBox="1"/>
            <p:nvPr/>
          </p:nvSpPr>
          <p:spPr>
            <a:xfrm>
              <a:off x="1182879" y="3152237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Omówienie wyników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9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A7. Proszę wymienić trzy podstawowe funkcje, które Pana(i) zdaniem powinny spełniać tereny zielone w okolicy zamieszkania.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E6E5996-F5D5-4F54-A10A-679E31801FC4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4E09261-1F0E-42A7-BC66-A446EB0B8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D2D4587-FECF-4B75-9B2D-DFCEB617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D1A0EEE-05BC-4AA8-BD73-6521EA085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374926E-D06D-43F9-B736-42FAD151B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dirty="0">
                <a:latin typeface="+mn-lt"/>
              </a:rPr>
              <a:t>Funkcje terenów zielonych</a:t>
            </a:r>
          </a:p>
        </p:txBody>
      </p:sp>
      <p:pic>
        <p:nvPicPr>
          <p:cNvPr id="13" name="Obraz 12" descr="Grafika przedstawia chmurę tagów z odpowiedziami na pytanie, jakie funkcje powinny spełniać tereny zielone w okolicy zamieszkania?">
            <a:extLst>
              <a:ext uri="{FF2B5EF4-FFF2-40B4-BE49-F238E27FC236}">
                <a16:creationId xmlns:a16="http://schemas.microsoft.com/office/drawing/2014/main" id="{C88C3787-625D-48B3-8E3F-9AA5B84F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6" y="1232181"/>
            <a:ext cx="8743426" cy="4393638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A00DB815-9030-48A9-804E-AE61E2218477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A7. Proszę wymienić trzy podstawowe funkcje, które Pana(i) zdaniem powinny spełniać tereny zielone w okolicy zamieszkania.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E6E5996-F5D5-4F54-A10A-679E31801FC4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4E09261-1F0E-42A7-BC66-A446EB0B8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D2D4587-FECF-4B75-9B2D-DFCEB617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D1A0EEE-05BC-4AA8-BD73-6521EA085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374926E-D06D-43F9-B736-42FAD151B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dirty="0">
                <a:latin typeface="+mn-lt"/>
              </a:rPr>
              <a:t>Funkcje terenów zielonych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0E90C156-01FB-41CF-9FAD-332C9D6999A7}"/>
              </a:ext>
            </a:extLst>
          </p:cNvPr>
          <p:cNvSpPr/>
          <p:nvPr/>
        </p:nvSpPr>
        <p:spPr>
          <a:xfrm>
            <a:off x="755575" y="1626299"/>
            <a:ext cx="4530008" cy="1140545"/>
          </a:xfrm>
          <a:prstGeom prst="roundRect">
            <a:avLst>
              <a:gd name="adj" fmla="val 12550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05F6800-93B3-49D4-B1EA-02EC977B90F4}"/>
              </a:ext>
            </a:extLst>
          </p:cNvPr>
          <p:cNvSpPr txBox="1"/>
          <p:nvPr/>
        </p:nvSpPr>
        <p:spPr>
          <a:xfrm>
            <a:off x="1803011" y="1471831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E955E"/>
                </a:solidFill>
              </a:rPr>
              <a:t>TOP 3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C532B6C9-96D9-4F24-9965-CE013F8EC8D4}"/>
              </a:ext>
            </a:extLst>
          </p:cNvPr>
          <p:cNvSpPr/>
          <p:nvPr/>
        </p:nvSpPr>
        <p:spPr>
          <a:xfrm>
            <a:off x="5522476" y="168052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BB306553-8E52-407A-947A-234561BEC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1067"/>
              </p:ext>
            </p:extLst>
          </p:nvPr>
        </p:nvGraphicFramePr>
        <p:xfrm>
          <a:off x="574161" y="2043066"/>
          <a:ext cx="8002762" cy="67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82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Rekreacyjno-sportowa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Miejsce odpoczynku, </a:t>
                      </a:r>
                    </a:p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relaksu, cisza, spokój, </a:t>
                      </a:r>
                    </a:p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poprawa zdrowia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Estetyka, czystość, </a:t>
                      </a:r>
                    </a:p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infrastruktura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Alejki do spacerowania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Świeże powietrze,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oczyszczenie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F1D792A-CECF-4243-92CF-C1A48D38031C}"/>
              </a:ext>
            </a:extLst>
          </p:cNvPr>
          <p:cNvSpPr/>
          <p:nvPr/>
        </p:nvSpPr>
        <p:spPr>
          <a:xfrm>
            <a:off x="7111443" y="168052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9A1CF0C-AC13-464A-B22E-8893DC95992C}"/>
              </a:ext>
            </a:extLst>
          </p:cNvPr>
          <p:cNvSpPr/>
          <p:nvPr/>
        </p:nvSpPr>
        <p:spPr>
          <a:xfrm>
            <a:off x="755575" y="284141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9532D813-D3A4-4062-A681-0513B8DC6414}"/>
              </a:ext>
            </a:extLst>
          </p:cNvPr>
          <p:cNvSpPr/>
          <p:nvPr/>
        </p:nvSpPr>
        <p:spPr>
          <a:xfrm>
            <a:off x="2344542" y="284141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99B8D59-D266-4689-AFC5-83CAF5BAB744}"/>
              </a:ext>
            </a:extLst>
          </p:cNvPr>
          <p:cNvSpPr/>
          <p:nvPr/>
        </p:nvSpPr>
        <p:spPr>
          <a:xfrm>
            <a:off x="3933509" y="284141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A1A85FC-9153-4719-A655-A02D8571451D}"/>
              </a:ext>
            </a:extLst>
          </p:cNvPr>
          <p:cNvSpPr/>
          <p:nvPr/>
        </p:nvSpPr>
        <p:spPr>
          <a:xfrm>
            <a:off x="5522476" y="284141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24D4CB39-85AE-4565-9577-B6875E16890D}"/>
              </a:ext>
            </a:extLst>
          </p:cNvPr>
          <p:cNvSpPr/>
          <p:nvPr/>
        </p:nvSpPr>
        <p:spPr>
          <a:xfrm>
            <a:off x="7111443" y="284141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63" name="Grafika 62" descr="Podstawowe funkcje, które powinny spełniać tereny zielone w okolicy zamieszkania TOP3.&#10;&#10;Grafika przedstawia estetykę, czystość, infrastrukturę: 22%.&#10;">
            <a:extLst>
              <a:ext uri="{FF2B5EF4-FFF2-40B4-BE49-F238E27FC236}">
                <a16:creationId xmlns:a16="http://schemas.microsoft.com/office/drawing/2014/main" id="{F07DDBC6-39AE-4A12-B04C-71B444027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7781" y="1646693"/>
            <a:ext cx="457023" cy="457023"/>
          </a:xfrm>
          <a:prstGeom prst="rect">
            <a:avLst/>
          </a:prstGeom>
        </p:spPr>
      </p:pic>
      <p:pic>
        <p:nvPicPr>
          <p:cNvPr id="64" name="Grafika 63" descr="Podstawowe funkcje, które powinny spełniać tereny zielone w okolicy zamieszkania TOP3.&#10;&#10;Grafika przedstawia funkcję rekreacyjno-sportową: 38%.&#10;">
            <a:extLst>
              <a:ext uri="{FF2B5EF4-FFF2-40B4-BE49-F238E27FC236}">
                <a16:creationId xmlns:a16="http://schemas.microsoft.com/office/drawing/2014/main" id="{A1D94363-7B7B-4CA3-AC58-40C9C4407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1632" y="1708477"/>
            <a:ext cx="439957" cy="439957"/>
          </a:xfrm>
          <a:prstGeom prst="rect">
            <a:avLst/>
          </a:prstGeom>
        </p:spPr>
      </p:pic>
      <p:pic>
        <p:nvPicPr>
          <p:cNvPr id="65" name="Grafika 64" descr="Podstawowe funkcje, które powinny spełniać tereny zielone w okolicy zamieszkania.&#10;&#10;Grafika przedstawia alejki do spacerowania: 16%.&#10;">
            <a:extLst>
              <a:ext uri="{FF2B5EF4-FFF2-40B4-BE49-F238E27FC236}">
                <a16:creationId xmlns:a16="http://schemas.microsoft.com/office/drawing/2014/main" id="{23225E14-ACAB-4CE4-AED4-D233F3A8E8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0753" y="1721277"/>
            <a:ext cx="375518" cy="375518"/>
          </a:xfrm>
          <a:prstGeom prst="rect">
            <a:avLst/>
          </a:prstGeom>
        </p:spPr>
      </p:pic>
      <p:grpSp>
        <p:nvGrpSpPr>
          <p:cNvPr id="66" name="Grupa 65" descr="Podstawowe funkcje, które powinny spełniać tereny zielone w okolicy zamieszkania TOP3.&#10;&#10;Grafika przedstawia miejsce odpoczynku, relaksu, spokój, poprawę zdrowia: 37%.&#10;">
            <a:extLst>
              <a:ext uri="{FF2B5EF4-FFF2-40B4-BE49-F238E27FC236}">
                <a16:creationId xmlns:a16="http://schemas.microsoft.com/office/drawing/2014/main" id="{471A2B78-E961-43D4-9C4D-96B774DBC3E4}"/>
              </a:ext>
            </a:extLst>
          </p:cNvPr>
          <p:cNvGrpSpPr/>
          <p:nvPr/>
        </p:nvGrpSpPr>
        <p:grpSpPr>
          <a:xfrm>
            <a:off x="2800994" y="1756147"/>
            <a:ext cx="384408" cy="320600"/>
            <a:chOff x="4316413" y="3549650"/>
            <a:chExt cx="784225" cy="654051"/>
          </a:xfrm>
          <a:solidFill>
            <a:srgbClr val="7E955E"/>
          </a:solidFill>
        </p:grpSpPr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450FF8C8-762B-4722-B42F-F37EC5BC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3786188"/>
              <a:ext cx="784225" cy="417513"/>
            </a:xfrm>
            <a:custGeom>
              <a:avLst/>
              <a:gdLst>
                <a:gd name="T0" fmla="*/ 789 w 3455"/>
                <a:gd name="T1" fmla="*/ 1843 h 1843"/>
                <a:gd name="T2" fmla="*/ 1093 w 3455"/>
                <a:gd name="T3" fmla="*/ 1843 h 1843"/>
                <a:gd name="T4" fmla="*/ 1221 w 3455"/>
                <a:gd name="T5" fmla="*/ 1567 h 1843"/>
                <a:gd name="T6" fmla="*/ 3022 w 3455"/>
                <a:gd name="T7" fmla="*/ 1567 h 1843"/>
                <a:gd name="T8" fmla="*/ 3150 w 3455"/>
                <a:gd name="T9" fmla="*/ 1843 h 1843"/>
                <a:gd name="T10" fmla="*/ 3455 w 3455"/>
                <a:gd name="T11" fmla="*/ 1843 h 1843"/>
                <a:gd name="T12" fmla="*/ 3276 w 3455"/>
                <a:gd name="T13" fmla="*/ 1461 h 1843"/>
                <a:gd name="T14" fmla="*/ 3276 w 3455"/>
                <a:gd name="T15" fmla="*/ 1108 h 1843"/>
                <a:gd name="T16" fmla="*/ 1283 w 3455"/>
                <a:gd name="T17" fmla="*/ 1108 h 1843"/>
                <a:gd name="T18" fmla="*/ 351 w 3455"/>
                <a:gd name="T19" fmla="*/ 0 h 1843"/>
                <a:gd name="T20" fmla="*/ 0 w 3455"/>
                <a:gd name="T21" fmla="*/ 296 h 1843"/>
                <a:gd name="T22" fmla="*/ 972 w 3455"/>
                <a:gd name="T23" fmla="*/ 1451 h 1843"/>
                <a:gd name="T24" fmla="*/ 789 w 3455"/>
                <a:gd name="T25" fmla="*/ 1843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5" h="1843">
                  <a:moveTo>
                    <a:pt x="789" y="1843"/>
                  </a:moveTo>
                  <a:lnTo>
                    <a:pt x="1093" y="1843"/>
                  </a:lnTo>
                  <a:lnTo>
                    <a:pt x="1221" y="1567"/>
                  </a:lnTo>
                  <a:lnTo>
                    <a:pt x="3022" y="1567"/>
                  </a:lnTo>
                  <a:lnTo>
                    <a:pt x="3150" y="1843"/>
                  </a:lnTo>
                  <a:lnTo>
                    <a:pt x="3455" y="1843"/>
                  </a:lnTo>
                  <a:lnTo>
                    <a:pt x="3276" y="1461"/>
                  </a:lnTo>
                  <a:lnTo>
                    <a:pt x="3276" y="1108"/>
                  </a:lnTo>
                  <a:lnTo>
                    <a:pt x="1283" y="1108"/>
                  </a:lnTo>
                  <a:lnTo>
                    <a:pt x="351" y="0"/>
                  </a:lnTo>
                  <a:lnTo>
                    <a:pt x="0" y="296"/>
                  </a:lnTo>
                  <a:lnTo>
                    <a:pt x="972" y="1451"/>
                  </a:lnTo>
                  <a:lnTo>
                    <a:pt x="789" y="1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A8F7F863-F4E7-4031-BCF8-384FDCC4F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649663"/>
              <a:ext cx="142875" cy="142875"/>
            </a:xfrm>
            <a:custGeom>
              <a:avLst/>
              <a:gdLst>
                <a:gd name="T0" fmla="*/ 629 w 630"/>
                <a:gd name="T1" fmla="*/ 332 h 630"/>
                <a:gd name="T2" fmla="*/ 624 w 630"/>
                <a:gd name="T3" fmla="*/ 378 h 630"/>
                <a:gd name="T4" fmla="*/ 611 w 630"/>
                <a:gd name="T5" fmla="*/ 424 h 630"/>
                <a:gd name="T6" fmla="*/ 592 w 630"/>
                <a:gd name="T7" fmla="*/ 465 h 630"/>
                <a:gd name="T8" fmla="*/ 567 w 630"/>
                <a:gd name="T9" fmla="*/ 503 h 630"/>
                <a:gd name="T10" fmla="*/ 537 w 630"/>
                <a:gd name="T11" fmla="*/ 537 h 630"/>
                <a:gd name="T12" fmla="*/ 503 w 630"/>
                <a:gd name="T13" fmla="*/ 567 h 630"/>
                <a:gd name="T14" fmla="*/ 465 w 630"/>
                <a:gd name="T15" fmla="*/ 592 h 630"/>
                <a:gd name="T16" fmla="*/ 424 w 630"/>
                <a:gd name="T17" fmla="*/ 611 h 630"/>
                <a:gd name="T18" fmla="*/ 378 w 630"/>
                <a:gd name="T19" fmla="*/ 623 h 630"/>
                <a:gd name="T20" fmla="*/ 332 w 630"/>
                <a:gd name="T21" fmla="*/ 629 h 630"/>
                <a:gd name="T22" fmla="*/ 298 w 630"/>
                <a:gd name="T23" fmla="*/ 629 h 630"/>
                <a:gd name="T24" fmla="*/ 252 w 630"/>
                <a:gd name="T25" fmla="*/ 623 h 630"/>
                <a:gd name="T26" fmla="*/ 206 w 630"/>
                <a:gd name="T27" fmla="*/ 611 h 630"/>
                <a:gd name="T28" fmla="*/ 165 w 630"/>
                <a:gd name="T29" fmla="*/ 592 h 630"/>
                <a:gd name="T30" fmla="*/ 127 w 630"/>
                <a:gd name="T31" fmla="*/ 567 h 630"/>
                <a:gd name="T32" fmla="*/ 93 w 630"/>
                <a:gd name="T33" fmla="*/ 537 h 630"/>
                <a:gd name="T34" fmla="*/ 63 w 630"/>
                <a:gd name="T35" fmla="*/ 503 h 630"/>
                <a:gd name="T36" fmla="*/ 38 w 630"/>
                <a:gd name="T37" fmla="*/ 465 h 630"/>
                <a:gd name="T38" fmla="*/ 19 w 630"/>
                <a:gd name="T39" fmla="*/ 424 h 630"/>
                <a:gd name="T40" fmla="*/ 7 w 630"/>
                <a:gd name="T41" fmla="*/ 378 h 630"/>
                <a:gd name="T42" fmla="*/ 1 w 630"/>
                <a:gd name="T43" fmla="*/ 332 h 630"/>
                <a:gd name="T44" fmla="*/ 1 w 630"/>
                <a:gd name="T45" fmla="*/ 298 h 630"/>
                <a:gd name="T46" fmla="*/ 7 w 630"/>
                <a:gd name="T47" fmla="*/ 251 h 630"/>
                <a:gd name="T48" fmla="*/ 19 w 630"/>
                <a:gd name="T49" fmla="*/ 206 h 630"/>
                <a:gd name="T50" fmla="*/ 38 w 630"/>
                <a:gd name="T51" fmla="*/ 165 h 630"/>
                <a:gd name="T52" fmla="*/ 63 w 630"/>
                <a:gd name="T53" fmla="*/ 127 h 630"/>
                <a:gd name="T54" fmla="*/ 93 w 630"/>
                <a:gd name="T55" fmla="*/ 92 h 630"/>
                <a:gd name="T56" fmla="*/ 127 w 630"/>
                <a:gd name="T57" fmla="*/ 63 h 630"/>
                <a:gd name="T58" fmla="*/ 165 w 630"/>
                <a:gd name="T59" fmla="*/ 38 h 630"/>
                <a:gd name="T60" fmla="*/ 206 w 630"/>
                <a:gd name="T61" fmla="*/ 19 h 630"/>
                <a:gd name="T62" fmla="*/ 252 w 630"/>
                <a:gd name="T63" fmla="*/ 6 h 630"/>
                <a:gd name="T64" fmla="*/ 298 w 630"/>
                <a:gd name="T65" fmla="*/ 1 h 630"/>
                <a:gd name="T66" fmla="*/ 332 w 630"/>
                <a:gd name="T67" fmla="*/ 1 h 630"/>
                <a:gd name="T68" fmla="*/ 378 w 630"/>
                <a:gd name="T69" fmla="*/ 6 h 630"/>
                <a:gd name="T70" fmla="*/ 424 w 630"/>
                <a:gd name="T71" fmla="*/ 19 h 630"/>
                <a:gd name="T72" fmla="*/ 465 w 630"/>
                <a:gd name="T73" fmla="*/ 38 h 630"/>
                <a:gd name="T74" fmla="*/ 503 w 630"/>
                <a:gd name="T75" fmla="*/ 63 h 630"/>
                <a:gd name="T76" fmla="*/ 537 w 630"/>
                <a:gd name="T77" fmla="*/ 92 h 630"/>
                <a:gd name="T78" fmla="*/ 567 w 630"/>
                <a:gd name="T79" fmla="*/ 127 h 630"/>
                <a:gd name="T80" fmla="*/ 592 w 630"/>
                <a:gd name="T81" fmla="*/ 165 h 630"/>
                <a:gd name="T82" fmla="*/ 611 w 630"/>
                <a:gd name="T83" fmla="*/ 206 h 630"/>
                <a:gd name="T84" fmla="*/ 624 w 630"/>
                <a:gd name="T85" fmla="*/ 251 h 630"/>
                <a:gd name="T86" fmla="*/ 629 w 630"/>
                <a:gd name="T87" fmla="*/ 29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0" h="630">
                  <a:moveTo>
                    <a:pt x="630" y="315"/>
                  </a:moveTo>
                  <a:lnTo>
                    <a:pt x="630" y="315"/>
                  </a:lnTo>
                  <a:lnTo>
                    <a:pt x="629" y="332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8"/>
                  </a:lnTo>
                  <a:lnTo>
                    <a:pt x="620" y="394"/>
                  </a:lnTo>
                  <a:lnTo>
                    <a:pt x="616" y="408"/>
                  </a:lnTo>
                  <a:lnTo>
                    <a:pt x="611" y="424"/>
                  </a:lnTo>
                  <a:lnTo>
                    <a:pt x="606" y="437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7" y="491"/>
                  </a:lnTo>
                  <a:lnTo>
                    <a:pt x="567" y="503"/>
                  </a:lnTo>
                  <a:lnTo>
                    <a:pt x="558" y="516"/>
                  </a:lnTo>
                  <a:lnTo>
                    <a:pt x="549" y="527"/>
                  </a:lnTo>
                  <a:lnTo>
                    <a:pt x="537" y="537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3" y="567"/>
                  </a:lnTo>
                  <a:lnTo>
                    <a:pt x="491" y="577"/>
                  </a:lnTo>
                  <a:lnTo>
                    <a:pt x="478" y="584"/>
                  </a:lnTo>
                  <a:lnTo>
                    <a:pt x="465" y="592"/>
                  </a:lnTo>
                  <a:lnTo>
                    <a:pt x="451" y="599"/>
                  </a:lnTo>
                  <a:lnTo>
                    <a:pt x="438" y="606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8" y="623"/>
                  </a:lnTo>
                  <a:lnTo>
                    <a:pt x="363" y="626"/>
                  </a:lnTo>
                  <a:lnTo>
                    <a:pt x="347" y="628"/>
                  </a:lnTo>
                  <a:lnTo>
                    <a:pt x="332" y="629"/>
                  </a:lnTo>
                  <a:lnTo>
                    <a:pt x="315" y="630"/>
                  </a:lnTo>
                  <a:lnTo>
                    <a:pt x="315" y="630"/>
                  </a:lnTo>
                  <a:lnTo>
                    <a:pt x="298" y="629"/>
                  </a:lnTo>
                  <a:lnTo>
                    <a:pt x="283" y="628"/>
                  </a:lnTo>
                  <a:lnTo>
                    <a:pt x="267" y="626"/>
                  </a:lnTo>
                  <a:lnTo>
                    <a:pt x="252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6"/>
                  </a:lnTo>
                  <a:lnTo>
                    <a:pt x="179" y="599"/>
                  </a:lnTo>
                  <a:lnTo>
                    <a:pt x="165" y="592"/>
                  </a:lnTo>
                  <a:lnTo>
                    <a:pt x="152" y="584"/>
                  </a:lnTo>
                  <a:lnTo>
                    <a:pt x="139" y="577"/>
                  </a:lnTo>
                  <a:lnTo>
                    <a:pt x="127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3" y="537"/>
                  </a:lnTo>
                  <a:lnTo>
                    <a:pt x="81" y="527"/>
                  </a:lnTo>
                  <a:lnTo>
                    <a:pt x="72" y="516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5" y="478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7"/>
                  </a:lnTo>
                  <a:lnTo>
                    <a:pt x="19" y="424"/>
                  </a:lnTo>
                  <a:lnTo>
                    <a:pt x="14" y="408"/>
                  </a:lnTo>
                  <a:lnTo>
                    <a:pt x="10" y="394"/>
                  </a:lnTo>
                  <a:lnTo>
                    <a:pt x="7" y="378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1" y="33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" y="298"/>
                  </a:lnTo>
                  <a:lnTo>
                    <a:pt x="2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9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7"/>
                  </a:lnTo>
                  <a:lnTo>
                    <a:pt x="72" y="114"/>
                  </a:lnTo>
                  <a:lnTo>
                    <a:pt x="81" y="103"/>
                  </a:lnTo>
                  <a:lnTo>
                    <a:pt x="93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7" y="63"/>
                  </a:lnTo>
                  <a:lnTo>
                    <a:pt x="139" y="53"/>
                  </a:lnTo>
                  <a:lnTo>
                    <a:pt x="152" y="45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2" y="6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298" y="1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32" y="1"/>
                  </a:lnTo>
                  <a:lnTo>
                    <a:pt x="347" y="2"/>
                  </a:lnTo>
                  <a:lnTo>
                    <a:pt x="363" y="4"/>
                  </a:lnTo>
                  <a:lnTo>
                    <a:pt x="378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1" y="31"/>
                  </a:lnTo>
                  <a:lnTo>
                    <a:pt x="465" y="38"/>
                  </a:lnTo>
                  <a:lnTo>
                    <a:pt x="478" y="45"/>
                  </a:lnTo>
                  <a:lnTo>
                    <a:pt x="491" y="53"/>
                  </a:lnTo>
                  <a:lnTo>
                    <a:pt x="503" y="63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7" y="92"/>
                  </a:lnTo>
                  <a:lnTo>
                    <a:pt x="549" y="103"/>
                  </a:lnTo>
                  <a:lnTo>
                    <a:pt x="558" y="114"/>
                  </a:lnTo>
                  <a:lnTo>
                    <a:pt x="567" y="127"/>
                  </a:lnTo>
                  <a:lnTo>
                    <a:pt x="577" y="138"/>
                  </a:lnTo>
                  <a:lnTo>
                    <a:pt x="585" y="152"/>
                  </a:lnTo>
                  <a:lnTo>
                    <a:pt x="592" y="165"/>
                  </a:lnTo>
                  <a:lnTo>
                    <a:pt x="599" y="179"/>
                  </a:lnTo>
                  <a:lnTo>
                    <a:pt x="606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3"/>
                  </a:lnTo>
                  <a:lnTo>
                    <a:pt x="629" y="298"/>
                  </a:lnTo>
                  <a:lnTo>
                    <a:pt x="630" y="315"/>
                  </a:lnTo>
                  <a:lnTo>
                    <a:pt x="63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8A585002-167E-4ABD-96BD-712E0BE88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6" y="3794125"/>
              <a:ext cx="493713" cy="204788"/>
            </a:xfrm>
            <a:custGeom>
              <a:avLst/>
              <a:gdLst>
                <a:gd name="T0" fmla="*/ 1776 w 2172"/>
                <a:gd name="T1" fmla="*/ 584 h 899"/>
                <a:gd name="T2" fmla="*/ 1770 w 2172"/>
                <a:gd name="T3" fmla="*/ 573 h 899"/>
                <a:gd name="T4" fmla="*/ 1321 w 2172"/>
                <a:gd name="T5" fmla="*/ 17 h 899"/>
                <a:gd name="T6" fmla="*/ 343 w 2172"/>
                <a:gd name="T7" fmla="*/ 67 h 899"/>
                <a:gd name="T8" fmla="*/ 327 w 2172"/>
                <a:gd name="T9" fmla="*/ 50 h 899"/>
                <a:gd name="T10" fmla="*/ 294 w 2172"/>
                <a:gd name="T11" fmla="*/ 24 h 899"/>
                <a:gd name="T12" fmla="*/ 258 w 2172"/>
                <a:gd name="T13" fmla="*/ 8 h 899"/>
                <a:gd name="T14" fmla="*/ 221 w 2172"/>
                <a:gd name="T15" fmla="*/ 1 h 899"/>
                <a:gd name="T16" fmla="*/ 185 w 2172"/>
                <a:gd name="T17" fmla="*/ 1 h 899"/>
                <a:gd name="T18" fmla="*/ 150 w 2172"/>
                <a:gd name="T19" fmla="*/ 8 h 899"/>
                <a:gd name="T20" fmla="*/ 117 w 2172"/>
                <a:gd name="T21" fmla="*/ 21 h 899"/>
                <a:gd name="T22" fmla="*/ 86 w 2172"/>
                <a:gd name="T23" fmla="*/ 40 h 899"/>
                <a:gd name="T24" fmla="*/ 59 w 2172"/>
                <a:gd name="T25" fmla="*/ 64 h 899"/>
                <a:gd name="T26" fmla="*/ 35 w 2172"/>
                <a:gd name="T27" fmla="*/ 92 h 899"/>
                <a:gd name="T28" fmla="*/ 18 w 2172"/>
                <a:gd name="T29" fmla="*/ 123 h 899"/>
                <a:gd name="T30" fmla="*/ 5 w 2172"/>
                <a:gd name="T31" fmla="*/ 156 h 899"/>
                <a:gd name="T32" fmla="*/ 0 w 2172"/>
                <a:gd name="T33" fmla="*/ 191 h 899"/>
                <a:gd name="T34" fmla="*/ 2 w 2172"/>
                <a:gd name="T35" fmla="*/ 226 h 899"/>
                <a:gd name="T36" fmla="*/ 13 w 2172"/>
                <a:gd name="T37" fmla="*/ 262 h 899"/>
                <a:gd name="T38" fmla="*/ 32 w 2172"/>
                <a:gd name="T39" fmla="*/ 297 h 899"/>
                <a:gd name="T40" fmla="*/ 566 w 2172"/>
                <a:gd name="T41" fmla="*/ 899 h 899"/>
                <a:gd name="T42" fmla="*/ 2015 w 2172"/>
                <a:gd name="T43" fmla="*/ 899 h 899"/>
                <a:gd name="T44" fmla="*/ 2047 w 2172"/>
                <a:gd name="T45" fmla="*/ 896 h 899"/>
                <a:gd name="T46" fmla="*/ 2076 w 2172"/>
                <a:gd name="T47" fmla="*/ 887 h 899"/>
                <a:gd name="T48" fmla="*/ 2103 w 2172"/>
                <a:gd name="T49" fmla="*/ 872 h 899"/>
                <a:gd name="T50" fmla="*/ 2127 w 2172"/>
                <a:gd name="T51" fmla="*/ 853 h 899"/>
                <a:gd name="T52" fmla="*/ 2145 w 2172"/>
                <a:gd name="T53" fmla="*/ 830 h 899"/>
                <a:gd name="T54" fmla="*/ 2160 w 2172"/>
                <a:gd name="T55" fmla="*/ 803 h 899"/>
                <a:gd name="T56" fmla="*/ 2169 w 2172"/>
                <a:gd name="T57" fmla="*/ 773 h 899"/>
                <a:gd name="T58" fmla="*/ 2172 w 2172"/>
                <a:gd name="T59" fmla="*/ 741 h 899"/>
                <a:gd name="T60" fmla="*/ 2171 w 2172"/>
                <a:gd name="T61" fmla="*/ 726 h 899"/>
                <a:gd name="T62" fmla="*/ 2165 w 2172"/>
                <a:gd name="T63" fmla="*/ 694 h 899"/>
                <a:gd name="T64" fmla="*/ 2153 w 2172"/>
                <a:gd name="T65" fmla="*/ 667 h 899"/>
                <a:gd name="T66" fmla="*/ 2136 w 2172"/>
                <a:gd name="T67" fmla="*/ 641 h 899"/>
                <a:gd name="T68" fmla="*/ 2115 w 2172"/>
                <a:gd name="T69" fmla="*/ 620 h 899"/>
                <a:gd name="T70" fmla="*/ 2089 w 2172"/>
                <a:gd name="T71" fmla="*/ 602 h 899"/>
                <a:gd name="T72" fmla="*/ 2061 w 2172"/>
                <a:gd name="T73" fmla="*/ 591 h 899"/>
                <a:gd name="T74" fmla="*/ 2030 w 2172"/>
                <a:gd name="T75" fmla="*/ 585 h 899"/>
                <a:gd name="T76" fmla="*/ 2015 w 2172"/>
                <a:gd name="T77" fmla="*/ 584 h 899"/>
                <a:gd name="T78" fmla="*/ 1184 w 2172"/>
                <a:gd name="T79" fmla="*/ 584 h 899"/>
                <a:gd name="T80" fmla="*/ 1374 w 2172"/>
                <a:gd name="T81" fmla="*/ 58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2" h="899">
                  <a:moveTo>
                    <a:pt x="2015" y="584"/>
                  </a:moveTo>
                  <a:lnTo>
                    <a:pt x="1776" y="584"/>
                  </a:lnTo>
                  <a:lnTo>
                    <a:pt x="1776" y="584"/>
                  </a:lnTo>
                  <a:lnTo>
                    <a:pt x="1770" y="573"/>
                  </a:lnTo>
                  <a:lnTo>
                    <a:pt x="1763" y="563"/>
                  </a:lnTo>
                  <a:lnTo>
                    <a:pt x="1321" y="17"/>
                  </a:lnTo>
                  <a:lnTo>
                    <a:pt x="766" y="548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27" y="50"/>
                  </a:lnTo>
                  <a:lnTo>
                    <a:pt x="310" y="36"/>
                  </a:lnTo>
                  <a:lnTo>
                    <a:pt x="294" y="24"/>
                  </a:lnTo>
                  <a:lnTo>
                    <a:pt x="276" y="15"/>
                  </a:lnTo>
                  <a:lnTo>
                    <a:pt x="258" y="8"/>
                  </a:lnTo>
                  <a:lnTo>
                    <a:pt x="240" y="3"/>
                  </a:lnTo>
                  <a:lnTo>
                    <a:pt x="221" y="1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4" y="14"/>
                  </a:lnTo>
                  <a:lnTo>
                    <a:pt x="117" y="21"/>
                  </a:lnTo>
                  <a:lnTo>
                    <a:pt x="102" y="30"/>
                  </a:lnTo>
                  <a:lnTo>
                    <a:pt x="86" y="40"/>
                  </a:lnTo>
                  <a:lnTo>
                    <a:pt x="72" y="51"/>
                  </a:lnTo>
                  <a:lnTo>
                    <a:pt x="59" y="64"/>
                  </a:lnTo>
                  <a:lnTo>
                    <a:pt x="47" y="77"/>
                  </a:lnTo>
                  <a:lnTo>
                    <a:pt x="35" y="92"/>
                  </a:lnTo>
                  <a:lnTo>
                    <a:pt x="26" y="106"/>
                  </a:lnTo>
                  <a:lnTo>
                    <a:pt x="18" y="123"/>
                  </a:lnTo>
                  <a:lnTo>
                    <a:pt x="11" y="139"/>
                  </a:lnTo>
                  <a:lnTo>
                    <a:pt x="5" y="156"/>
                  </a:lnTo>
                  <a:lnTo>
                    <a:pt x="1" y="173"/>
                  </a:lnTo>
                  <a:lnTo>
                    <a:pt x="0" y="191"/>
                  </a:lnTo>
                  <a:lnTo>
                    <a:pt x="0" y="208"/>
                  </a:lnTo>
                  <a:lnTo>
                    <a:pt x="2" y="226"/>
                  </a:lnTo>
                  <a:lnTo>
                    <a:pt x="6" y="245"/>
                  </a:lnTo>
                  <a:lnTo>
                    <a:pt x="13" y="262"/>
                  </a:lnTo>
                  <a:lnTo>
                    <a:pt x="22" y="280"/>
                  </a:lnTo>
                  <a:lnTo>
                    <a:pt x="32" y="297"/>
                  </a:lnTo>
                  <a:lnTo>
                    <a:pt x="47" y="314"/>
                  </a:lnTo>
                  <a:lnTo>
                    <a:pt x="566" y="899"/>
                  </a:lnTo>
                  <a:lnTo>
                    <a:pt x="2015" y="899"/>
                  </a:lnTo>
                  <a:lnTo>
                    <a:pt x="2015" y="899"/>
                  </a:lnTo>
                  <a:lnTo>
                    <a:pt x="2030" y="898"/>
                  </a:lnTo>
                  <a:lnTo>
                    <a:pt x="2047" y="896"/>
                  </a:lnTo>
                  <a:lnTo>
                    <a:pt x="2061" y="892"/>
                  </a:lnTo>
                  <a:lnTo>
                    <a:pt x="2076" y="887"/>
                  </a:lnTo>
                  <a:lnTo>
                    <a:pt x="2089" y="880"/>
                  </a:lnTo>
                  <a:lnTo>
                    <a:pt x="2103" y="872"/>
                  </a:lnTo>
                  <a:lnTo>
                    <a:pt x="2115" y="863"/>
                  </a:lnTo>
                  <a:lnTo>
                    <a:pt x="2127" y="853"/>
                  </a:lnTo>
                  <a:lnTo>
                    <a:pt x="2136" y="841"/>
                  </a:lnTo>
                  <a:lnTo>
                    <a:pt x="2145" y="830"/>
                  </a:lnTo>
                  <a:lnTo>
                    <a:pt x="2153" y="817"/>
                  </a:lnTo>
                  <a:lnTo>
                    <a:pt x="2160" y="803"/>
                  </a:lnTo>
                  <a:lnTo>
                    <a:pt x="2165" y="789"/>
                  </a:lnTo>
                  <a:lnTo>
                    <a:pt x="2169" y="773"/>
                  </a:lnTo>
                  <a:lnTo>
                    <a:pt x="2171" y="758"/>
                  </a:lnTo>
                  <a:lnTo>
                    <a:pt x="2172" y="741"/>
                  </a:lnTo>
                  <a:lnTo>
                    <a:pt x="2172" y="741"/>
                  </a:lnTo>
                  <a:lnTo>
                    <a:pt x="2171" y="726"/>
                  </a:lnTo>
                  <a:lnTo>
                    <a:pt x="2169" y="710"/>
                  </a:lnTo>
                  <a:lnTo>
                    <a:pt x="2165" y="694"/>
                  </a:lnTo>
                  <a:lnTo>
                    <a:pt x="2160" y="680"/>
                  </a:lnTo>
                  <a:lnTo>
                    <a:pt x="2153" y="667"/>
                  </a:lnTo>
                  <a:lnTo>
                    <a:pt x="2145" y="653"/>
                  </a:lnTo>
                  <a:lnTo>
                    <a:pt x="2136" y="641"/>
                  </a:lnTo>
                  <a:lnTo>
                    <a:pt x="2127" y="630"/>
                  </a:lnTo>
                  <a:lnTo>
                    <a:pt x="2115" y="620"/>
                  </a:lnTo>
                  <a:lnTo>
                    <a:pt x="2103" y="611"/>
                  </a:lnTo>
                  <a:lnTo>
                    <a:pt x="2089" y="602"/>
                  </a:lnTo>
                  <a:lnTo>
                    <a:pt x="2076" y="596"/>
                  </a:lnTo>
                  <a:lnTo>
                    <a:pt x="2061" y="591"/>
                  </a:lnTo>
                  <a:lnTo>
                    <a:pt x="2047" y="587"/>
                  </a:lnTo>
                  <a:lnTo>
                    <a:pt x="2030" y="585"/>
                  </a:lnTo>
                  <a:lnTo>
                    <a:pt x="2015" y="584"/>
                  </a:lnTo>
                  <a:lnTo>
                    <a:pt x="2015" y="584"/>
                  </a:lnTo>
                  <a:close/>
                  <a:moveTo>
                    <a:pt x="1374" y="584"/>
                  </a:moveTo>
                  <a:lnTo>
                    <a:pt x="1184" y="584"/>
                  </a:lnTo>
                  <a:lnTo>
                    <a:pt x="1291" y="481"/>
                  </a:lnTo>
                  <a:lnTo>
                    <a:pt x="1374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AD43415A-4434-4ACF-8706-2E4EFA775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3549650"/>
              <a:ext cx="204788" cy="207963"/>
            </a:xfrm>
            <a:custGeom>
              <a:avLst/>
              <a:gdLst>
                <a:gd name="T0" fmla="*/ 720 w 903"/>
                <a:gd name="T1" fmla="*/ 301 h 918"/>
                <a:gd name="T2" fmla="*/ 492 w 903"/>
                <a:gd name="T3" fmla="*/ 134 h 918"/>
                <a:gd name="T4" fmla="*/ 219 w 903"/>
                <a:gd name="T5" fmla="*/ 209 h 918"/>
                <a:gd name="T6" fmla="*/ 107 w 903"/>
                <a:gd name="T7" fmla="*/ 468 h 918"/>
                <a:gd name="T8" fmla="*/ 241 w 903"/>
                <a:gd name="T9" fmla="*/ 718 h 918"/>
                <a:gd name="T10" fmla="*/ 519 w 903"/>
                <a:gd name="T11" fmla="*/ 769 h 918"/>
                <a:gd name="T12" fmla="*/ 732 w 903"/>
                <a:gd name="T13" fmla="*/ 583 h 918"/>
                <a:gd name="T14" fmla="*/ 434 w 903"/>
                <a:gd name="T15" fmla="*/ 696 h 918"/>
                <a:gd name="T16" fmla="*/ 422 w 903"/>
                <a:gd name="T17" fmla="*/ 696 h 918"/>
                <a:gd name="T18" fmla="*/ 384 w 903"/>
                <a:gd name="T19" fmla="*/ 691 h 918"/>
                <a:gd name="T20" fmla="*/ 339 w 903"/>
                <a:gd name="T21" fmla="*/ 677 h 918"/>
                <a:gd name="T22" fmla="*/ 299 w 903"/>
                <a:gd name="T23" fmla="*/ 654 h 918"/>
                <a:gd name="T24" fmla="*/ 262 w 903"/>
                <a:gd name="T25" fmla="*/ 624 h 918"/>
                <a:gd name="T26" fmla="*/ 233 w 903"/>
                <a:gd name="T27" fmla="*/ 589 h 918"/>
                <a:gd name="T28" fmla="*/ 210 w 903"/>
                <a:gd name="T29" fmla="*/ 548 h 918"/>
                <a:gd name="T30" fmla="*/ 196 w 903"/>
                <a:gd name="T31" fmla="*/ 502 h 918"/>
                <a:gd name="T32" fmla="*/ 191 w 903"/>
                <a:gd name="T33" fmla="*/ 466 h 918"/>
                <a:gd name="T34" fmla="*/ 191 w 903"/>
                <a:gd name="T35" fmla="*/ 454 h 918"/>
                <a:gd name="T36" fmla="*/ 192 w 903"/>
                <a:gd name="T37" fmla="*/ 429 h 918"/>
                <a:gd name="T38" fmla="*/ 203 w 903"/>
                <a:gd name="T39" fmla="*/ 381 h 918"/>
                <a:gd name="T40" fmla="*/ 220 w 903"/>
                <a:gd name="T41" fmla="*/ 338 h 918"/>
                <a:gd name="T42" fmla="*/ 247 w 903"/>
                <a:gd name="T43" fmla="*/ 299 h 918"/>
                <a:gd name="T44" fmla="*/ 279 w 903"/>
                <a:gd name="T45" fmla="*/ 267 h 918"/>
                <a:gd name="T46" fmla="*/ 318 w 903"/>
                <a:gd name="T47" fmla="*/ 240 h 918"/>
                <a:gd name="T48" fmla="*/ 362 w 903"/>
                <a:gd name="T49" fmla="*/ 221 h 918"/>
                <a:gd name="T50" fmla="*/ 409 w 903"/>
                <a:gd name="T51" fmla="*/ 212 h 918"/>
                <a:gd name="T52" fmla="*/ 434 w 903"/>
                <a:gd name="T53" fmla="*/ 211 h 918"/>
                <a:gd name="T54" fmla="*/ 447 w 903"/>
                <a:gd name="T55" fmla="*/ 211 h 918"/>
                <a:gd name="T56" fmla="*/ 483 w 903"/>
                <a:gd name="T57" fmla="*/ 216 h 918"/>
                <a:gd name="T58" fmla="*/ 528 w 903"/>
                <a:gd name="T59" fmla="*/ 229 h 918"/>
                <a:gd name="T60" fmla="*/ 570 w 903"/>
                <a:gd name="T61" fmla="*/ 252 h 918"/>
                <a:gd name="T62" fmla="*/ 606 w 903"/>
                <a:gd name="T63" fmla="*/ 282 h 918"/>
                <a:gd name="T64" fmla="*/ 635 w 903"/>
                <a:gd name="T65" fmla="*/ 317 h 918"/>
                <a:gd name="T66" fmla="*/ 657 w 903"/>
                <a:gd name="T67" fmla="*/ 359 h 918"/>
                <a:gd name="T68" fmla="*/ 671 w 903"/>
                <a:gd name="T69" fmla="*/ 404 h 918"/>
                <a:gd name="T70" fmla="*/ 676 w 903"/>
                <a:gd name="T71" fmla="*/ 440 h 918"/>
                <a:gd name="T72" fmla="*/ 676 w 903"/>
                <a:gd name="T73" fmla="*/ 454 h 918"/>
                <a:gd name="T74" fmla="*/ 675 w 903"/>
                <a:gd name="T75" fmla="*/ 479 h 918"/>
                <a:gd name="T76" fmla="*/ 666 w 903"/>
                <a:gd name="T77" fmla="*/ 525 h 918"/>
                <a:gd name="T78" fmla="*/ 647 w 903"/>
                <a:gd name="T79" fmla="*/ 569 h 918"/>
                <a:gd name="T80" fmla="*/ 621 w 903"/>
                <a:gd name="T81" fmla="*/ 608 h 918"/>
                <a:gd name="T82" fmla="*/ 588 w 903"/>
                <a:gd name="T83" fmla="*/ 641 h 918"/>
                <a:gd name="T84" fmla="*/ 549 w 903"/>
                <a:gd name="T85" fmla="*/ 667 h 918"/>
                <a:gd name="T86" fmla="*/ 505 w 903"/>
                <a:gd name="T87" fmla="*/ 686 h 918"/>
                <a:gd name="T88" fmla="*/ 459 w 903"/>
                <a:gd name="T89" fmla="*/ 695 h 918"/>
                <a:gd name="T90" fmla="*/ 434 w 903"/>
                <a:gd name="T91" fmla="*/ 69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918">
                  <a:moveTo>
                    <a:pt x="903" y="434"/>
                  </a:moveTo>
                  <a:lnTo>
                    <a:pt x="720" y="301"/>
                  </a:lnTo>
                  <a:lnTo>
                    <a:pt x="710" y="74"/>
                  </a:lnTo>
                  <a:lnTo>
                    <a:pt x="492" y="134"/>
                  </a:lnTo>
                  <a:lnTo>
                    <a:pt x="309" y="0"/>
                  </a:lnTo>
                  <a:lnTo>
                    <a:pt x="219" y="209"/>
                  </a:lnTo>
                  <a:lnTo>
                    <a:pt x="0" y="269"/>
                  </a:lnTo>
                  <a:lnTo>
                    <a:pt x="107" y="468"/>
                  </a:lnTo>
                  <a:lnTo>
                    <a:pt x="18" y="677"/>
                  </a:lnTo>
                  <a:lnTo>
                    <a:pt x="241" y="718"/>
                  </a:lnTo>
                  <a:lnTo>
                    <a:pt x="347" y="918"/>
                  </a:lnTo>
                  <a:lnTo>
                    <a:pt x="519" y="769"/>
                  </a:lnTo>
                  <a:lnTo>
                    <a:pt x="742" y="810"/>
                  </a:lnTo>
                  <a:lnTo>
                    <a:pt x="732" y="583"/>
                  </a:lnTo>
                  <a:lnTo>
                    <a:pt x="903" y="434"/>
                  </a:lnTo>
                  <a:close/>
                  <a:moveTo>
                    <a:pt x="434" y="696"/>
                  </a:moveTo>
                  <a:lnTo>
                    <a:pt x="434" y="696"/>
                  </a:lnTo>
                  <a:lnTo>
                    <a:pt x="422" y="696"/>
                  </a:lnTo>
                  <a:lnTo>
                    <a:pt x="409" y="695"/>
                  </a:lnTo>
                  <a:lnTo>
                    <a:pt x="384" y="691"/>
                  </a:lnTo>
                  <a:lnTo>
                    <a:pt x="362" y="686"/>
                  </a:lnTo>
                  <a:lnTo>
                    <a:pt x="339" y="677"/>
                  </a:lnTo>
                  <a:lnTo>
                    <a:pt x="318" y="667"/>
                  </a:lnTo>
                  <a:lnTo>
                    <a:pt x="299" y="654"/>
                  </a:lnTo>
                  <a:lnTo>
                    <a:pt x="279" y="641"/>
                  </a:lnTo>
                  <a:lnTo>
                    <a:pt x="262" y="624"/>
                  </a:lnTo>
                  <a:lnTo>
                    <a:pt x="247" y="608"/>
                  </a:lnTo>
                  <a:lnTo>
                    <a:pt x="233" y="589"/>
                  </a:lnTo>
                  <a:lnTo>
                    <a:pt x="220" y="569"/>
                  </a:lnTo>
                  <a:lnTo>
                    <a:pt x="210" y="548"/>
                  </a:lnTo>
                  <a:lnTo>
                    <a:pt x="203" y="525"/>
                  </a:lnTo>
                  <a:lnTo>
                    <a:pt x="196" y="502"/>
                  </a:lnTo>
                  <a:lnTo>
                    <a:pt x="192" y="479"/>
                  </a:lnTo>
                  <a:lnTo>
                    <a:pt x="191" y="466"/>
                  </a:lnTo>
                  <a:lnTo>
                    <a:pt x="191" y="454"/>
                  </a:lnTo>
                  <a:lnTo>
                    <a:pt x="191" y="454"/>
                  </a:lnTo>
                  <a:lnTo>
                    <a:pt x="191" y="440"/>
                  </a:lnTo>
                  <a:lnTo>
                    <a:pt x="192" y="429"/>
                  </a:lnTo>
                  <a:lnTo>
                    <a:pt x="196" y="404"/>
                  </a:lnTo>
                  <a:lnTo>
                    <a:pt x="203" y="381"/>
                  </a:lnTo>
                  <a:lnTo>
                    <a:pt x="210" y="359"/>
                  </a:lnTo>
                  <a:lnTo>
                    <a:pt x="220" y="338"/>
                  </a:lnTo>
                  <a:lnTo>
                    <a:pt x="233" y="317"/>
                  </a:lnTo>
                  <a:lnTo>
                    <a:pt x="247" y="299"/>
                  </a:lnTo>
                  <a:lnTo>
                    <a:pt x="262" y="282"/>
                  </a:lnTo>
                  <a:lnTo>
                    <a:pt x="279" y="267"/>
                  </a:lnTo>
                  <a:lnTo>
                    <a:pt x="299" y="252"/>
                  </a:lnTo>
                  <a:lnTo>
                    <a:pt x="318" y="240"/>
                  </a:lnTo>
                  <a:lnTo>
                    <a:pt x="339" y="229"/>
                  </a:lnTo>
                  <a:lnTo>
                    <a:pt x="362" y="221"/>
                  </a:lnTo>
                  <a:lnTo>
                    <a:pt x="384" y="216"/>
                  </a:lnTo>
                  <a:lnTo>
                    <a:pt x="409" y="212"/>
                  </a:lnTo>
                  <a:lnTo>
                    <a:pt x="422" y="211"/>
                  </a:lnTo>
                  <a:lnTo>
                    <a:pt x="434" y="211"/>
                  </a:lnTo>
                  <a:lnTo>
                    <a:pt x="434" y="211"/>
                  </a:lnTo>
                  <a:lnTo>
                    <a:pt x="447" y="211"/>
                  </a:lnTo>
                  <a:lnTo>
                    <a:pt x="459" y="212"/>
                  </a:lnTo>
                  <a:lnTo>
                    <a:pt x="483" y="216"/>
                  </a:lnTo>
                  <a:lnTo>
                    <a:pt x="505" y="221"/>
                  </a:lnTo>
                  <a:lnTo>
                    <a:pt x="528" y="229"/>
                  </a:lnTo>
                  <a:lnTo>
                    <a:pt x="549" y="240"/>
                  </a:lnTo>
                  <a:lnTo>
                    <a:pt x="570" y="252"/>
                  </a:lnTo>
                  <a:lnTo>
                    <a:pt x="588" y="267"/>
                  </a:lnTo>
                  <a:lnTo>
                    <a:pt x="606" y="282"/>
                  </a:lnTo>
                  <a:lnTo>
                    <a:pt x="621" y="299"/>
                  </a:lnTo>
                  <a:lnTo>
                    <a:pt x="635" y="317"/>
                  </a:lnTo>
                  <a:lnTo>
                    <a:pt x="647" y="338"/>
                  </a:lnTo>
                  <a:lnTo>
                    <a:pt x="657" y="359"/>
                  </a:lnTo>
                  <a:lnTo>
                    <a:pt x="666" y="381"/>
                  </a:lnTo>
                  <a:lnTo>
                    <a:pt x="671" y="404"/>
                  </a:lnTo>
                  <a:lnTo>
                    <a:pt x="675" y="429"/>
                  </a:lnTo>
                  <a:lnTo>
                    <a:pt x="676" y="440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76" y="466"/>
                  </a:lnTo>
                  <a:lnTo>
                    <a:pt x="675" y="479"/>
                  </a:lnTo>
                  <a:lnTo>
                    <a:pt x="671" y="502"/>
                  </a:lnTo>
                  <a:lnTo>
                    <a:pt x="666" y="525"/>
                  </a:lnTo>
                  <a:lnTo>
                    <a:pt x="657" y="548"/>
                  </a:lnTo>
                  <a:lnTo>
                    <a:pt x="647" y="569"/>
                  </a:lnTo>
                  <a:lnTo>
                    <a:pt x="635" y="589"/>
                  </a:lnTo>
                  <a:lnTo>
                    <a:pt x="621" y="608"/>
                  </a:lnTo>
                  <a:lnTo>
                    <a:pt x="606" y="624"/>
                  </a:lnTo>
                  <a:lnTo>
                    <a:pt x="588" y="641"/>
                  </a:lnTo>
                  <a:lnTo>
                    <a:pt x="570" y="654"/>
                  </a:lnTo>
                  <a:lnTo>
                    <a:pt x="549" y="667"/>
                  </a:lnTo>
                  <a:lnTo>
                    <a:pt x="528" y="677"/>
                  </a:lnTo>
                  <a:lnTo>
                    <a:pt x="505" y="686"/>
                  </a:lnTo>
                  <a:lnTo>
                    <a:pt x="483" y="691"/>
                  </a:lnTo>
                  <a:lnTo>
                    <a:pt x="459" y="695"/>
                  </a:lnTo>
                  <a:lnTo>
                    <a:pt x="447" y="696"/>
                  </a:lnTo>
                  <a:lnTo>
                    <a:pt x="434" y="696"/>
                  </a:lnTo>
                  <a:lnTo>
                    <a:pt x="434" y="6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71" name="Grafika 70" descr="Podstawowe funkcje, które powinny spełniać tereny zielone w okolicy zamieszkania.&#10;&#10;Grafika przedstawia świeże powietrze, oczyszczenie powietrza: 15%.&#10;">
            <a:extLst>
              <a:ext uri="{FF2B5EF4-FFF2-40B4-BE49-F238E27FC236}">
                <a16:creationId xmlns:a16="http://schemas.microsoft.com/office/drawing/2014/main" id="{3EB81789-BB39-43A3-B373-BEB321370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8315" y="1689146"/>
            <a:ext cx="451884" cy="451884"/>
          </a:xfrm>
          <a:prstGeom prst="rect">
            <a:avLst/>
          </a:prstGeom>
        </p:spPr>
      </p:pic>
      <p:grpSp>
        <p:nvGrpSpPr>
          <p:cNvPr id="72" name="Grafika 50" descr="Podstawowe funkcje, które powinny spełniać tereny zielone w okolicy zamieszkania.&#10;&#10;Grafika przedstawia obcowanie z naturą, zachowanie wilgotności gleby, tereny naturalne: 6%.&#10;">
            <a:extLst>
              <a:ext uri="{FF2B5EF4-FFF2-40B4-BE49-F238E27FC236}">
                <a16:creationId xmlns:a16="http://schemas.microsoft.com/office/drawing/2014/main" id="{931BA775-B1E1-4F00-B6CB-661BA9569801}"/>
              </a:ext>
            </a:extLst>
          </p:cNvPr>
          <p:cNvGrpSpPr/>
          <p:nvPr/>
        </p:nvGrpSpPr>
        <p:grpSpPr>
          <a:xfrm>
            <a:off x="7616550" y="2922220"/>
            <a:ext cx="341848" cy="325949"/>
            <a:chOff x="1933207" y="2960608"/>
            <a:chExt cx="471116" cy="449203"/>
          </a:xfrm>
          <a:solidFill>
            <a:srgbClr val="BFBFBF"/>
          </a:solidFill>
        </p:grpSpPr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A187612D-752A-44C7-BF9F-1C651E674856}"/>
                </a:ext>
              </a:extLst>
            </p:cNvPr>
            <p:cNvSpPr/>
            <p:nvPr/>
          </p:nvSpPr>
          <p:spPr>
            <a:xfrm>
              <a:off x="2075418" y="3207779"/>
              <a:ext cx="177818" cy="65080"/>
            </a:xfrm>
            <a:custGeom>
              <a:avLst/>
              <a:gdLst>
                <a:gd name="connsiteX0" fmla="*/ 62286 w 177818"/>
                <a:gd name="connsiteY0" fmla="*/ 65081 h 65080"/>
                <a:gd name="connsiteX1" fmla="*/ 175518 w 177818"/>
                <a:gd name="connsiteY1" fmla="*/ 38348 h 65080"/>
                <a:gd name="connsiteX2" fmla="*/ 177819 w 177818"/>
                <a:gd name="connsiteY2" fmla="*/ 38348 h 65080"/>
                <a:gd name="connsiteX3" fmla="*/ 73352 w 177818"/>
                <a:gd name="connsiteY3" fmla="*/ 1 h 65080"/>
                <a:gd name="connsiteX4" fmla="*/ 0 w 177818"/>
                <a:gd name="connsiteY4" fmla="*/ 16052 h 65080"/>
                <a:gd name="connsiteX5" fmla="*/ 62286 w 177818"/>
                <a:gd name="connsiteY5" fmla="*/ 65081 h 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8" h="65080">
                  <a:moveTo>
                    <a:pt x="62286" y="65081"/>
                  </a:moveTo>
                  <a:cubicBezTo>
                    <a:pt x="97239" y="46944"/>
                    <a:pt x="136144" y="37759"/>
                    <a:pt x="175518" y="38348"/>
                  </a:cubicBezTo>
                  <a:lnTo>
                    <a:pt x="177819" y="38348"/>
                  </a:lnTo>
                  <a:cubicBezTo>
                    <a:pt x="148124" y="14491"/>
                    <a:pt x="111429" y="1022"/>
                    <a:pt x="73352" y="1"/>
                  </a:cubicBezTo>
                  <a:cubicBezTo>
                    <a:pt x="48020" y="-85"/>
                    <a:pt x="22980" y="5394"/>
                    <a:pt x="0" y="16052"/>
                  </a:cubicBezTo>
                  <a:cubicBezTo>
                    <a:pt x="23944" y="27887"/>
                    <a:pt x="45158" y="44586"/>
                    <a:pt x="62286" y="6508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4BC3AF16-1E33-4882-9476-A6B8F7504FD6}"/>
                </a:ext>
              </a:extLst>
            </p:cNvPr>
            <p:cNvSpPr/>
            <p:nvPr/>
          </p:nvSpPr>
          <p:spPr>
            <a:xfrm>
              <a:off x="1933207" y="3212250"/>
              <a:ext cx="190254" cy="122566"/>
            </a:xfrm>
            <a:custGeom>
              <a:avLst/>
              <a:gdLst>
                <a:gd name="connsiteX0" fmla="*/ 41140 w 190254"/>
                <a:gd name="connsiteY0" fmla="*/ 120869 h 122566"/>
                <a:gd name="connsiteX1" fmla="*/ 176997 w 190254"/>
                <a:gd name="connsiteY1" fmla="*/ 79125 h 122566"/>
                <a:gd name="connsiteX2" fmla="*/ 190254 w 190254"/>
                <a:gd name="connsiteY2" fmla="*/ 69101 h 122566"/>
                <a:gd name="connsiteX3" fmla="*/ 0 w 190254"/>
                <a:gd name="connsiteY3" fmla="*/ 351 h 122566"/>
                <a:gd name="connsiteX4" fmla="*/ 0 w 190254"/>
                <a:gd name="connsiteY4" fmla="*/ 122567 h 12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54" h="122566">
                  <a:moveTo>
                    <a:pt x="41140" y="120869"/>
                  </a:moveTo>
                  <a:cubicBezTo>
                    <a:pt x="128461" y="113966"/>
                    <a:pt x="173984" y="81317"/>
                    <a:pt x="176997" y="79125"/>
                  </a:cubicBezTo>
                  <a:cubicBezTo>
                    <a:pt x="181218" y="75529"/>
                    <a:pt x="185644" y="72181"/>
                    <a:pt x="190254" y="69101"/>
                  </a:cubicBezTo>
                  <a:cubicBezTo>
                    <a:pt x="122709" y="-9017"/>
                    <a:pt x="0" y="351"/>
                    <a:pt x="0" y="351"/>
                  </a:cubicBezTo>
                  <a:lnTo>
                    <a:pt x="0" y="122567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384A0488-C91F-4E51-A155-A5B110E42596}"/>
                </a:ext>
              </a:extLst>
            </p:cNvPr>
            <p:cNvSpPr/>
            <p:nvPr/>
          </p:nvSpPr>
          <p:spPr>
            <a:xfrm>
              <a:off x="1933207" y="2960608"/>
              <a:ext cx="471116" cy="449203"/>
            </a:xfrm>
            <a:custGeom>
              <a:avLst/>
              <a:gdLst>
                <a:gd name="connsiteX0" fmla="*/ 451724 w 471116"/>
                <a:gd name="connsiteY0" fmla="*/ 347366 h 449203"/>
                <a:gd name="connsiteX1" fmla="*/ 438248 w 471116"/>
                <a:gd name="connsiteY1" fmla="*/ 336410 h 449203"/>
                <a:gd name="connsiteX2" fmla="*/ 438248 w 471116"/>
                <a:gd name="connsiteY2" fmla="*/ 272261 h 449203"/>
                <a:gd name="connsiteX3" fmla="*/ 468377 w 471116"/>
                <a:gd name="connsiteY3" fmla="*/ 228437 h 449203"/>
                <a:gd name="connsiteX4" fmla="*/ 427291 w 471116"/>
                <a:gd name="connsiteY4" fmla="*/ 139801 h 449203"/>
                <a:gd name="connsiteX5" fmla="*/ 386206 w 471116"/>
                <a:gd name="connsiteY5" fmla="*/ 228437 h 449203"/>
                <a:gd name="connsiteX6" fmla="*/ 416335 w 471116"/>
                <a:gd name="connsiteY6" fmla="*/ 272261 h 449203"/>
                <a:gd name="connsiteX7" fmla="*/ 416335 w 471116"/>
                <a:gd name="connsiteY7" fmla="*/ 323646 h 449203"/>
                <a:gd name="connsiteX8" fmla="*/ 350598 w 471116"/>
                <a:gd name="connsiteY8" fmla="*/ 304199 h 449203"/>
                <a:gd name="connsiteX9" fmla="*/ 350598 w 471116"/>
                <a:gd name="connsiteY9" fmla="*/ 195897 h 449203"/>
                <a:gd name="connsiteX10" fmla="*/ 395190 w 471116"/>
                <a:gd name="connsiteY10" fmla="*/ 128790 h 449203"/>
                <a:gd name="connsiteX11" fmla="*/ 339642 w 471116"/>
                <a:gd name="connsiteY11" fmla="*/ 0 h 449203"/>
                <a:gd name="connsiteX12" fmla="*/ 284094 w 471116"/>
                <a:gd name="connsiteY12" fmla="*/ 128790 h 449203"/>
                <a:gd name="connsiteX13" fmla="*/ 328686 w 471116"/>
                <a:gd name="connsiteY13" fmla="*/ 195897 h 449203"/>
                <a:gd name="connsiteX14" fmla="*/ 328686 w 471116"/>
                <a:gd name="connsiteY14" fmla="*/ 302226 h 449203"/>
                <a:gd name="connsiteX15" fmla="*/ 317729 w 471116"/>
                <a:gd name="connsiteY15" fmla="*/ 301953 h 449203"/>
                <a:gd name="connsiteX16" fmla="*/ 187570 w 471116"/>
                <a:gd name="connsiteY16" fmla="*/ 343750 h 449203"/>
                <a:gd name="connsiteX17" fmla="*/ 42346 w 471116"/>
                <a:gd name="connsiteY17" fmla="*/ 389054 h 449203"/>
                <a:gd name="connsiteX18" fmla="*/ 0 w 471116"/>
                <a:gd name="connsiteY18" fmla="*/ 388945 h 449203"/>
                <a:gd name="connsiteX19" fmla="*/ 0 w 471116"/>
                <a:gd name="connsiteY19" fmla="*/ 449204 h 449203"/>
                <a:gd name="connsiteX20" fmla="*/ 471116 w 471116"/>
                <a:gd name="connsiteY20" fmla="*/ 449204 h 449203"/>
                <a:gd name="connsiteX21" fmla="*/ 471116 w 471116"/>
                <a:gd name="connsiteY21" fmla="*/ 362705 h 44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1116" h="449203">
                  <a:moveTo>
                    <a:pt x="451724" y="347366"/>
                  </a:moveTo>
                  <a:cubicBezTo>
                    <a:pt x="447488" y="343409"/>
                    <a:pt x="442986" y="339748"/>
                    <a:pt x="438248" y="336410"/>
                  </a:cubicBezTo>
                  <a:lnTo>
                    <a:pt x="438248" y="272261"/>
                  </a:lnTo>
                  <a:cubicBezTo>
                    <a:pt x="456811" y="265836"/>
                    <a:pt x="469025" y="248069"/>
                    <a:pt x="468377" y="228437"/>
                  </a:cubicBezTo>
                  <a:cubicBezTo>
                    <a:pt x="468377" y="201046"/>
                    <a:pt x="436166" y="139801"/>
                    <a:pt x="427291" y="139801"/>
                  </a:cubicBezTo>
                  <a:cubicBezTo>
                    <a:pt x="418417" y="139801"/>
                    <a:pt x="386206" y="201265"/>
                    <a:pt x="386206" y="228437"/>
                  </a:cubicBezTo>
                  <a:cubicBezTo>
                    <a:pt x="385558" y="248069"/>
                    <a:pt x="397772" y="265836"/>
                    <a:pt x="416335" y="272261"/>
                  </a:cubicBezTo>
                  <a:lnTo>
                    <a:pt x="416335" y="323646"/>
                  </a:lnTo>
                  <a:cubicBezTo>
                    <a:pt x="395596" y="313710"/>
                    <a:pt x="373405" y="307145"/>
                    <a:pt x="350598" y="304199"/>
                  </a:cubicBezTo>
                  <a:lnTo>
                    <a:pt x="350598" y="195897"/>
                  </a:lnTo>
                  <a:cubicBezTo>
                    <a:pt x="376016" y="190419"/>
                    <a:pt x="395190" y="164672"/>
                    <a:pt x="395190" y="128790"/>
                  </a:cubicBezTo>
                  <a:cubicBezTo>
                    <a:pt x="395190" y="87923"/>
                    <a:pt x="352954" y="0"/>
                    <a:pt x="339642" y="0"/>
                  </a:cubicBezTo>
                  <a:cubicBezTo>
                    <a:pt x="326330" y="0"/>
                    <a:pt x="284094" y="87923"/>
                    <a:pt x="284094" y="128790"/>
                  </a:cubicBezTo>
                  <a:cubicBezTo>
                    <a:pt x="284094" y="164672"/>
                    <a:pt x="303267" y="190199"/>
                    <a:pt x="328686" y="195897"/>
                  </a:cubicBezTo>
                  <a:lnTo>
                    <a:pt x="328686" y="302226"/>
                  </a:lnTo>
                  <a:cubicBezTo>
                    <a:pt x="324961" y="302226"/>
                    <a:pt x="321235" y="301953"/>
                    <a:pt x="317729" y="301953"/>
                  </a:cubicBezTo>
                  <a:cubicBezTo>
                    <a:pt x="266345" y="301953"/>
                    <a:pt x="218795" y="317236"/>
                    <a:pt x="187570" y="343750"/>
                  </a:cubicBezTo>
                  <a:cubicBezTo>
                    <a:pt x="187022" y="344134"/>
                    <a:pt x="138870" y="381549"/>
                    <a:pt x="42346" y="389054"/>
                  </a:cubicBezTo>
                  <a:lnTo>
                    <a:pt x="0" y="388945"/>
                  </a:lnTo>
                  <a:lnTo>
                    <a:pt x="0" y="449204"/>
                  </a:lnTo>
                  <a:lnTo>
                    <a:pt x="471116" y="449204"/>
                  </a:lnTo>
                  <a:lnTo>
                    <a:pt x="471116" y="362705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76" name="Grafika 75" descr="Podstawowe funkcje, które powinny spełniać tereny zielone w okolicy zamieszkania.&#10;&#10;Grafika przedstawia drzewa, różnorodna roślinność: 13%.&#10;">
            <a:extLst>
              <a:ext uri="{FF2B5EF4-FFF2-40B4-BE49-F238E27FC236}">
                <a16:creationId xmlns:a16="http://schemas.microsoft.com/office/drawing/2014/main" id="{C6CB5BE1-2957-4FA6-8EE4-877509F705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1839" y="2906866"/>
            <a:ext cx="387960" cy="387960"/>
          </a:xfrm>
          <a:prstGeom prst="rect">
            <a:avLst/>
          </a:prstGeom>
        </p:spPr>
      </p:pic>
      <p:pic>
        <p:nvPicPr>
          <p:cNvPr id="77" name="Grafika 76" descr="Podstawowe funkcje, które powinny spełniać tereny zielone w okolicy zamieszkania.&#10;&#10;Grafika przedstawia bliską odległość od domu i dostępność: 11%.&#10;">
            <a:extLst>
              <a:ext uri="{FF2B5EF4-FFF2-40B4-BE49-F238E27FC236}">
                <a16:creationId xmlns:a16="http://schemas.microsoft.com/office/drawing/2014/main" id="{73A5B926-5219-4992-A232-0E7A6C4C5B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16835" y="2913087"/>
            <a:ext cx="375518" cy="375518"/>
          </a:xfrm>
          <a:prstGeom prst="rect">
            <a:avLst/>
          </a:prstGeom>
        </p:spPr>
      </p:pic>
      <p:pic>
        <p:nvPicPr>
          <p:cNvPr id="78" name="Grafika 77" descr="Podstawowe funkcje, które powinny spełniać tereny zielone w okolicy zamieszkania.&#10;&#10;Grafika przedstawia miejsce dla dzieci (np. plac zabaw): 11%.&#10;">
            <a:extLst>
              <a:ext uri="{FF2B5EF4-FFF2-40B4-BE49-F238E27FC236}">
                <a16:creationId xmlns:a16="http://schemas.microsoft.com/office/drawing/2014/main" id="{A3517241-82E2-4932-94C5-AE2C4A08DF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3231" y="2913087"/>
            <a:ext cx="375518" cy="375518"/>
          </a:xfrm>
          <a:prstGeom prst="rect">
            <a:avLst/>
          </a:prstGeom>
        </p:spPr>
      </p:pic>
      <p:sp>
        <p:nvSpPr>
          <p:cNvPr id="79" name="Freeform 28" descr="Podstawowe funkcje, które powinny spełniać tereny zielone w okolicy zamieszkania.&#10;&#10;Grafika przedstawia ścieżki rowerowe: 8%.&#10;">
            <a:extLst>
              <a:ext uri="{FF2B5EF4-FFF2-40B4-BE49-F238E27FC236}">
                <a16:creationId xmlns:a16="http://schemas.microsoft.com/office/drawing/2014/main" id="{06924037-2D91-4B5F-9E2F-C69D34D45F37}"/>
              </a:ext>
            </a:extLst>
          </p:cNvPr>
          <p:cNvSpPr>
            <a:spLocks noEditPoints="1"/>
          </p:cNvSpPr>
          <p:nvPr/>
        </p:nvSpPr>
        <p:spPr bwMode="auto">
          <a:xfrm>
            <a:off x="6012285" y="2985469"/>
            <a:ext cx="374734" cy="230755"/>
          </a:xfrm>
          <a:custGeom>
            <a:avLst/>
            <a:gdLst>
              <a:gd name="T0" fmla="*/ 794 w 1548"/>
              <a:gd name="T1" fmla="*/ 698 h 951"/>
              <a:gd name="T2" fmla="*/ 438 w 1548"/>
              <a:gd name="T3" fmla="*/ 308 h 951"/>
              <a:gd name="T4" fmla="*/ 545 w 1548"/>
              <a:gd name="T5" fmla="*/ 483 h 951"/>
              <a:gd name="T6" fmla="*/ 597 w 1548"/>
              <a:gd name="T7" fmla="*/ 682 h 951"/>
              <a:gd name="T8" fmla="*/ 520 w 1548"/>
              <a:gd name="T9" fmla="*/ 853 h 951"/>
              <a:gd name="T10" fmla="*/ 331 w 1548"/>
              <a:gd name="T11" fmla="*/ 949 h 951"/>
              <a:gd name="T12" fmla="*/ 146 w 1548"/>
              <a:gd name="T13" fmla="*/ 908 h 951"/>
              <a:gd name="T14" fmla="*/ 14 w 1548"/>
              <a:gd name="T15" fmla="*/ 745 h 951"/>
              <a:gd name="T16" fmla="*/ 16 w 1548"/>
              <a:gd name="T17" fmla="*/ 554 h 951"/>
              <a:gd name="T18" fmla="*/ 155 w 1548"/>
              <a:gd name="T19" fmla="*/ 390 h 951"/>
              <a:gd name="T20" fmla="*/ 353 w 1548"/>
              <a:gd name="T21" fmla="*/ 358 h 951"/>
              <a:gd name="T22" fmla="*/ 460 w 1548"/>
              <a:gd name="T23" fmla="*/ 46 h 951"/>
              <a:gd name="T24" fmla="*/ 524 w 1548"/>
              <a:gd name="T25" fmla="*/ 7 h 951"/>
              <a:gd name="T26" fmla="*/ 590 w 1548"/>
              <a:gd name="T27" fmla="*/ 64 h 951"/>
              <a:gd name="T28" fmla="*/ 490 w 1548"/>
              <a:gd name="T29" fmla="*/ 135 h 951"/>
              <a:gd name="T30" fmla="*/ 999 w 1548"/>
              <a:gd name="T31" fmla="*/ 175 h 951"/>
              <a:gd name="T32" fmla="*/ 908 w 1548"/>
              <a:gd name="T33" fmla="*/ 93 h 951"/>
              <a:gd name="T34" fmla="*/ 891 w 1548"/>
              <a:gd name="T35" fmla="*/ 68 h 951"/>
              <a:gd name="T36" fmla="*/ 1158 w 1548"/>
              <a:gd name="T37" fmla="*/ 62 h 951"/>
              <a:gd name="T38" fmla="*/ 1083 w 1548"/>
              <a:gd name="T39" fmla="*/ 139 h 951"/>
              <a:gd name="T40" fmla="*/ 1086 w 1548"/>
              <a:gd name="T41" fmla="*/ 216 h 951"/>
              <a:gd name="T42" fmla="*/ 1158 w 1548"/>
              <a:gd name="T43" fmla="*/ 362 h 951"/>
              <a:gd name="T44" fmla="*/ 1332 w 1548"/>
              <a:gd name="T45" fmla="*/ 360 h 951"/>
              <a:gd name="T46" fmla="*/ 1503 w 1548"/>
              <a:gd name="T47" fmla="*/ 490 h 951"/>
              <a:gd name="T48" fmla="*/ 1540 w 1548"/>
              <a:gd name="T49" fmla="*/ 709 h 951"/>
              <a:gd name="T50" fmla="*/ 1387 w 1548"/>
              <a:gd name="T51" fmla="*/ 912 h 951"/>
              <a:gd name="T52" fmla="*/ 1177 w 1548"/>
              <a:gd name="T53" fmla="*/ 937 h 951"/>
              <a:gd name="T54" fmla="*/ 1003 w 1548"/>
              <a:gd name="T55" fmla="*/ 818 h 951"/>
              <a:gd name="T56" fmla="*/ 333 w 1548"/>
              <a:gd name="T57" fmla="*/ 422 h 951"/>
              <a:gd name="T58" fmla="*/ 198 w 1548"/>
              <a:gd name="T59" fmla="*/ 442 h 951"/>
              <a:gd name="T60" fmla="*/ 84 w 1548"/>
              <a:gd name="T61" fmla="*/ 563 h 951"/>
              <a:gd name="T62" fmla="*/ 75 w 1548"/>
              <a:gd name="T63" fmla="*/ 720 h 951"/>
              <a:gd name="T64" fmla="*/ 184 w 1548"/>
              <a:gd name="T65" fmla="*/ 855 h 951"/>
              <a:gd name="T66" fmla="*/ 339 w 1548"/>
              <a:gd name="T67" fmla="*/ 882 h 951"/>
              <a:gd name="T68" fmla="*/ 486 w 1548"/>
              <a:gd name="T69" fmla="*/ 791 h 951"/>
              <a:gd name="T70" fmla="*/ 531 w 1548"/>
              <a:gd name="T71" fmla="*/ 639 h 951"/>
              <a:gd name="T72" fmla="*/ 463 w 1548"/>
              <a:gd name="T73" fmla="*/ 488 h 951"/>
              <a:gd name="T74" fmla="*/ 356 w 1548"/>
              <a:gd name="T75" fmla="*/ 566 h 951"/>
              <a:gd name="T76" fmla="*/ 290 w 1548"/>
              <a:gd name="T77" fmla="*/ 679 h 951"/>
              <a:gd name="T78" fmla="*/ 271 w 1548"/>
              <a:gd name="T79" fmla="*/ 622 h 951"/>
              <a:gd name="T80" fmla="*/ 1028 w 1548"/>
              <a:gd name="T81" fmla="*/ 721 h 951"/>
              <a:gd name="T82" fmla="*/ 1101 w 1548"/>
              <a:gd name="T83" fmla="*/ 827 h 951"/>
              <a:gd name="T84" fmla="*/ 1220 w 1548"/>
              <a:gd name="T85" fmla="*/ 878 h 951"/>
              <a:gd name="T86" fmla="*/ 1362 w 1548"/>
              <a:gd name="T87" fmla="*/ 850 h 951"/>
              <a:gd name="T88" fmla="*/ 1460 w 1548"/>
              <a:gd name="T89" fmla="*/ 743 h 951"/>
              <a:gd name="T90" fmla="*/ 1478 w 1548"/>
              <a:gd name="T91" fmla="*/ 616 h 951"/>
              <a:gd name="T92" fmla="*/ 1416 w 1548"/>
              <a:gd name="T93" fmla="*/ 485 h 951"/>
              <a:gd name="T94" fmla="*/ 1314 w 1548"/>
              <a:gd name="T95" fmla="*/ 424 h 951"/>
              <a:gd name="T96" fmla="*/ 1259 w 1548"/>
              <a:gd name="T97" fmla="*/ 600 h 951"/>
              <a:gd name="T98" fmla="*/ 1284 w 1548"/>
              <a:gd name="T99" fmla="*/ 698 h 951"/>
              <a:gd name="T100" fmla="*/ 1118 w 1548"/>
              <a:gd name="T101" fmla="*/ 707 h 951"/>
              <a:gd name="T102" fmla="*/ 974 w 1548"/>
              <a:gd name="T103" fmla="*/ 240 h 951"/>
              <a:gd name="T104" fmla="*/ 1097 w 1548"/>
              <a:gd name="T105" fmla="*/ 470 h 951"/>
              <a:gd name="T106" fmla="*/ 1017 w 1548"/>
              <a:gd name="T107" fmla="*/ 634 h 951"/>
              <a:gd name="T108" fmla="*/ 891 w 1548"/>
              <a:gd name="T109" fmla="*/ 647 h 951"/>
              <a:gd name="T110" fmla="*/ 960 w 1548"/>
              <a:gd name="T111" fmla="*/ 568 h 951"/>
              <a:gd name="T112" fmla="*/ 1033 w 1548"/>
              <a:gd name="T113" fmla="*/ 44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48" h="951">
                <a:moveTo>
                  <a:pt x="955" y="707"/>
                </a:moveTo>
                <a:lnTo>
                  <a:pt x="955" y="707"/>
                </a:lnTo>
                <a:lnTo>
                  <a:pt x="858" y="707"/>
                </a:lnTo>
                <a:lnTo>
                  <a:pt x="858" y="707"/>
                </a:lnTo>
                <a:lnTo>
                  <a:pt x="819" y="705"/>
                </a:lnTo>
                <a:lnTo>
                  <a:pt x="819" y="705"/>
                </a:lnTo>
                <a:lnTo>
                  <a:pt x="807" y="704"/>
                </a:lnTo>
                <a:lnTo>
                  <a:pt x="794" y="698"/>
                </a:lnTo>
                <a:lnTo>
                  <a:pt x="784" y="691"/>
                </a:lnTo>
                <a:lnTo>
                  <a:pt x="775" y="682"/>
                </a:lnTo>
                <a:lnTo>
                  <a:pt x="775" y="682"/>
                </a:lnTo>
                <a:lnTo>
                  <a:pt x="689" y="588"/>
                </a:lnTo>
                <a:lnTo>
                  <a:pt x="689" y="588"/>
                </a:lnTo>
                <a:lnTo>
                  <a:pt x="444" y="315"/>
                </a:lnTo>
                <a:lnTo>
                  <a:pt x="444" y="315"/>
                </a:lnTo>
                <a:lnTo>
                  <a:pt x="438" y="308"/>
                </a:lnTo>
                <a:lnTo>
                  <a:pt x="438" y="308"/>
                </a:lnTo>
                <a:lnTo>
                  <a:pt x="417" y="378"/>
                </a:lnTo>
                <a:lnTo>
                  <a:pt x="417" y="378"/>
                </a:lnTo>
                <a:lnTo>
                  <a:pt x="447" y="394"/>
                </a:lnTo>
                <a:lnTo>
                  <a:pt x="476" y="411"/>
                </a:lnTo>
                <a:lnTo>
                  <a:pt x="502" y="433"/>
                </a:lnTo>
                <a:lnTo>
                  <a:pt x="525" y="456"/>
                </a:lnTo>
                <a:lnTo>
                  <a:pt x="545" y="483"/>
                </a:lnTo>
                <a:lnTo>
                  <a:pt x="563" y="511"/>
                </a:lnTo>
                <a:lnTo>
                  <a:pt x="577" y="542"/>
                </a:lnTo>
                <a:lnTo>
                  <a:pt x="588" y="575"/>
                </a:lnTo>
                <a:lnTo>
                  <a:pt x="588" y="575"/>
                </a:lnTo>
                <a:lnTo>
                  <a:pt x="593" y="602"/>
                </a:lnTo>
                <a:lnTo>
                  <a:pt x="597" y="629"/>
                </a:lnTo>
                <a:lnTo>
                  <a:pt x="598" y="656"/>
                </a:lnTo>
                <a:lnTo>
                  <a:pt x="597" y="682"/>
                </a:lnTo>
                <a:lnTo>
                  <a:pt x="593" y="707"/>
                </a:lnTo>
                <a:lnTo>
                  <a:pt x="586" y="734"/>
                </a:lnTo>
                <a:lnTo>
                  <a:pt x="579" y="759"/>
                </a:lnTo>
                <a:lnTo>
                  <a:pt x="566" y="784"/>
                </a:lnTo>
                <a:lnTo>
                  <a:pt x="566" y="784"/>
                </a:lnTo>
                <a:lnTo>
                  <a:pt x="552" y="809"/>
                </a:lnTo>
                <a:lnTo>
                  <a:pt x="538" y="832"/>
                </a:lnTo>
                <a:lnTo>
                  <a:pt x="520" y="853"/>
                </a:lnTo>
                <a:lnTo>
                  <a:pt x="501" y="873"/>
                </a:lnTo>
                <a:lnTo>
                  <a:pt x="479" y="891"/>
                </a:lnTo>
                <a:lnTo>
                  <a:pt x="458" y="905"/>
                </a:lnTo>
                <a:lnTo>
                  <a:pt x="435" y="919"/>
                </a:lnTo>
                <a:lnTo>
                  <a:pt x="410" y="930"/>
                </a:lnTo>
                <a:lnTo>
                  <a:pt x="385" y="939"/>
                </a:lnTo>
                <a:lnTo>
                  <a:pt x="358" y="946"/>
                </a:lnTo>
                <a:lnTo>
                  <a:pt x="331" y="949"/>
                </a:lnTo>
                <a:lnTo>
                  <a:pt x="305" y="951"/>
                </a:lnTo>
                <a:lnTo>
                  <a:pt x="278" y="951"/>
                </a:lnTo>
                <a:lnTo>
                  <a:pt x="251" y="948"/>
                </a:lnTo>
                <a:lnTo>
                  <a:pt x="225" y="942"/>
                </a:lnTo>
                <a:lnTo>
                  <a:pt x="198" y="933"/>
                </a:lnTo>
                <a:lnTo>
                  <a:pt x="198" y="933"/>
                </a:lnTo>
                <a:lnTo>
                  <a:pt x="171" y="923"/>
                </a:lnTo>
                <a:lnTo>
                  <a:pt x="146" y="908"/>
                </a:lnTo>
                <a:lnTo>
                  <a:pt x="123" y="894"/>
                </a:lnTo>
                <a:lnTo>
                  <a:pt x="102" y="876"/>
                </a:lnTo>
                <a:lnTo>
                  <a:pt x="82" y="859"/>
                </a:lnTo>
                <a:lnTo>
                  <a:pt x="64" y="837"/>
                </a:lnTo>
                <a:lnTo>
                  <a:pt x="48" y="816"/>
                </a:lnTo>
                <a:lnTo>
                  <a:pt x="36" y="793"/>
                </a:lnTo>
                <a:lnTo>
                  <a:pt x="23" y="770"/>
                </a:lnTo>
                <a:lnTo>
                  <a:pt x="14" y="745"/>
                </a:lnTo>
                <a:lnTo>
                  <a:pt x="7" y="718"/>
                </a:lnTo>
                <a:lnTo>
                  <a:pt x="2" y="691"/>
                </a:lnTo>
                <a:lnTo>
                  <a:pt x="0" y="664"/>
                </a:lnTo>
                <a:lnTo>
                  <a:pt x="0" y="636"/>
                </a:lnTo>
                <a:lnTo>
                  <a:pt x="2" y="609"/>
                </a:lnTo>
                <a:lnTo>
                  <a:pt x="7" y="581"/>
                </a:lnTo>
                <a:lnTo>
                  <a:pt x="7" y="581"/>
                </a:lnTo>
                <a:lnTo>
                  <a:pt x="16" y="554"/>
                </a:lnTo>
                <a:lnTo>
                  <a:pt x="27" y="529"/>
                </a:lnTo>
                <a:lnTo>
                  <a:pt x="39" y="504"/>
                </a:lnTo>
                <a:lnTo>
                  <a:pt x="54" y="481"/>
                </a:lnTo>
                <a:lnTo>
                  <a:pt x="70" y="460"/>
                </a:lnTo>
                <a:lnTo>
                  <a:pt x="89" y="440"/>
                </a:lnTo>
                <a:lnTo>
                  <a:pt x="109" y="422"/>
                </a:lnTo>
                <a:lnTo>
                  <a:pt x="130" y="404"/>
                </a:lnTo>
                <a:lnTo>
                  <a:pt x="155" y="390"/>
                </a:lnTo>
                <a:lnTo>
                  <a:pt x="180" y="378"/>
                </a:lnTo>
                <a:lnTo>
                  <a:pt x="205" y="369"/>
                </a:lnTo>
                <a:lnTo>
                  <a:pt x="233" y="362"/>
                </a:lnTo>
                <a:lnTo>
                  <a:pt x="262" y="356"/>
                </a:lnTo>
                <a:lnTo>
                  <a:pt x="292" y="353"/>
                </a:lnTo>
                <a:lnTo>
                  <a:pt x="322" y="354"/>
                </a:lnTo>
                <a:lnTo>
                  <a:pt x="353" y="358"/>
                </a:lnTo>
                <a:lnTo>
                  <a:pt x="353" y="358"/>
                </a:lnTo>
                <a:lnTo>
                  <a:pt x="356" y="347"/>
                </a:lnTo>
                <a:lnTo>
                  <a:pt x="356" y="347"/>
                </a:lnTo>
                <a:lnTo>
                  <a:pt x="431" y="110"/>
                </a:lnTo>
                <a:lnTo>
                  <a:pt x="431" y="110"/>
                </a:lnTo>
                <a:lnTo>
                  <a:pt x="442" y="84"/>
                </a:lnTo>
                <a:lnTo>
                  <a:pt x="452" y="57"/>
                </a:lnTo>
                <a:lnTo>
                  <a:pt x="452" y="57"/>
                </a:lnTo>
                <a:lnTo>
                  <a:pt x="460" y="46"/>
                </a:lnTo>
                <a:lnTo>
                  <a:pt x="465" y="37"/>
                </a:lnTo>
                <a:lnTo>
                  <a:pt x="474" y="29"/>
                </a:lnTo>
                <a:lnTo>
                  <a:pt x="483" y="21"/>
                </a:lnTo>
                <a:lnTo>
                  <a:pt x="492" y="16"/>
                </a:lnTo>
                <a:lnTo>
                  <a:pt x="502" y="12"/>
                </a:lnTo>
                <a:lnTo>
                  <a:pt x="513" y="9"/>
                </a:lnTo>
                <a:lnTo>
                  <a:pt x="524" y="7"/>
                </a:lnTo>
                <a:lnTo>
                  <a:pt x="524" y="7"/>
                </a:lnTo>
                <a:lnTo>
                  <a:pt x="588" y="4"/>
                </a:lnTo>
                <a:lnTo>
                  <a:pt x="652" y="0"/>
                </a:lnTo>
                <a:lnTo>
                  <a:pt x="652" y="0"/>
                </a:lnTo>
                <a:lnTo>
                  <a:pt x="652" y="62"/>
                </a:lnTo>
                <a:lnTo>
                  <a:pt x="652" y="62"/>
                </a:lnTo>
                <a:lnTo>
                  <a:pt x="638" y="62"/>
                </a:lnTo>
                <a:lnTo>
                  <a:pt x="638" y="62"/>
                </a:lnTo>
                <a:lnTo>
                  <a:pt x="590" y="64"/>
                </a:lnTo>
                <a:lnTo>
                  <a:pt x="542" y="66"/>
                </a:lnTo>
                <a:lnTo>
                  <a:pt x="542" y="66"/>
                </a:lnTo>
                <a:lnTo>
                  <a:pt x="527" y="68"/>
                </a:lnTo>
                <a:lnTo>
                  <a:pt x="517" y="75"/>
                </a:lnTo>
                <a:lnTo>
                  <a:pt x="508" y="84"/>
                </a:lnTo>
                <a:lnTo>
                  <a:pt x="502" y="94"/>
                </a:lnTo>
                <a:lnTo>
                  <a:pt x="502" y="94"/>
                </a:lnTo>
                <a:lnTo>
                  <a:pt x="490" y="135"/>
                </a:lnTo>
                <a:lnTo>
                  <a:pt x="477" y="178"/>
                </a:lnTo>
                <a:lnTo>
                  <a:pt x="477" y="178"/>
                </a:lnTo>
                <a:lnTo>
                  <a:pt x="490" y="178"/>
                </a:lnTo>
                <a:lnTo>
                  <a:pt x="490" y="178"/>
                </a:lnTo>
                <a:lnTo>
                  <a:pt x="990" y="176"/>
                </a:lnTo>
                <a:lnTo>
                  <a:pt x="990" y="176"/>
                </a:lnTo>
                <a:lnTo>
                  <a:pt x="996" y="176"/>
                </a:lnTo>
                <a:lnTo>
                  <a:pt x="999" y="175"/>
                </a:lnTo>
                <a:lnTo>
                  <a:pt x="1003" y="173"/>
                </a:lnTo>
                <a:lnTo>
                  <a:pt x="1004" y="167"/>
                </a:lnTo>
                <a:lnTo>
                  <a:pt x="1004" y="167"/>
                </a:lnTo>
                <a:lnTo>
                  <a:pt x="1022" y="119"/>
                </a:lnTo>
                <a:lnTo>
                  <a:pt x="1022" y="119"/>
                </a:lnTo>
                <a:lnTo>
                  <a:pt x="965" y="107"/>
                </a:lnTo>
                <a:lnTo>
                  <a:pt x="965" y="107"/>
                </a:lnTo>
                <a:lnTo>
                  <a:pt x="908" y="93"/>
                </a:lnTo>
                <a:lnTo>
                  <a:pt x="908" y="93"/>
                </a:lnTo>
                <a:lnTo>
                  <a:pt x="899" y="89"/>
                </a:lnTo>
                <a:lnTo>
                  <a:pt x="892" y="86"/>
                </a:lnTo>
                <a:lnTo>
                  <a:pt x="892" y="86"/>
                </a:lnTo>
                <a:lnTo>
                  <a:pt x="891" y="78"/>
                </a:lnTo>
                <a:lnTo>
                  <a:pt x="889" y="71"/>
                </a:lnTo>
                <a:lnTo>
                  <a:pt x="889" y="71"/>
                </a:lnTo>
                <a:lnTo>
                  <a:pt x="891" y="68"/>
                </a:lnTo>
                <a:lnTo>
                  <a:pt x="892" y="64"/>
                </a:lnTo>
                <a:lnTo>
                  <a:pt x="896" y="62"/>
                </a:lnTo>
                <a:lnTo>
                  <a:pt x="901" y="61"/>
                </a:lnTo>
                <a:lnTo>
                  <a:pt x="901" y="61"/>
                </a:lnTo>
                <a:lnTo>
                  <a:pt x="1154" y="61"/>
                </a:lnTo>
                <a:lnTo>
                  <a:pt x="1154" y="61"/>
                </a:lnTo>
                <a:lnTo>
                  <a:pt x="1158" y="62"/>
                </a:lnTo>
                <a:lnTo>
                  <a:pt x="1158" y="62"/>
                </a:lnTo>
                <a:lnTo>
                  <a:pt x="1159" y="121"/>
                </a:lnTo>
                <a:lnTo>
                  <a:pt x="1159" y="121"/>
                </a:lnTo>
                <a:lnTo>
                  <a:pt x="1108" y="121"/>
                </a:lnTo>
                <a:lnTo>
                  <a:pt x="1108" y="121"/>
                </a:lnTo>
                <a:lnTo>
                  <a:pt x="1097" y="121"/>
                </a:lnTo>
                <a:lnTo>
                  <a:pt x="1092" y="123"/>
                </a:lnTo>
                <a:lnTo>
                  <a:pt x="1088" y="128"/>
                </a:lnTo>
                <a:lnTo>
                  <a:pt x="1083" y="139"/>
                </a:lnTo>
                <a:lnTo>
                  <a:pt x="1083" y="139"/>
                </a:lnTo>
                <a:lnTo>
                  <a:pt x="1078" y="148"/>
                </a:lnTo>
                <a:lnTo>
                  <a:pt x="1076" y="159"/>
                </a:lnTo>
                <a:lnTo>
                  <a:pt x="1074" y="167"/>
                </a:lnTo>
                <a:lnTo>
                  <a:pt x="1074" y="176"/>
                </a:lnTo>
                <a:lnTo>
                  <a:pt x="1076" y="187"/>
                </a:lnTo>
                <a:lnTo>
                  <a:pt x="1078" y="196"/>
                </a:lnTo>
                <a:lnTo>
                  <a:pt x="1086" y="216"/>
                </a:lnTo>
                <a:lnTo>
                  <a:pt x="1086" y="216"/>
                </a:lnTo>
                <a:lnTo>
                  <a:pt x="1102" y="249"/>
                </a:lnTo>
                <a:lnTo>
                  <a:pt x="1117" y="283"/>
                </a:lnTo>
                <a:lnTo>
                  <a:pt x="1147" y="351"/>
                </a:lnTo>
                <a:lnTo>
                  <a:pt x="1147" y="351"/>
                </a:lnTo>
                <a:lnTo>
                  <a:pt x="1151" y="358"/>
                </a:lnTo>
                <a:lnTo>
                  <a:pt x="1154" y="362"/>
                </a:lnTo>
                <a:lnTo>
                  <a:pt x="1158" y="362"/>
                </a:lnTo>
                <a:lnTo>
                  <a:pt x="1167" y="360"/>
                </a:lnTo>
                <a:lnTo>
                  <a:pt x="1167" y="360"/>
                </a:lnTo>
                <a:lnTo>
                  <a:pt x="1195" y="353"/>
                </a:lnTo>
                <a:lnTo>
                  <a:pt x="1222" y="349"/>
                </a:lnTo>
                <a:lnTo>
                  <a:pt x="1250" y="349"/>
                </a:lnTo>
                <a:lnTo>
                  <a:pt x="1279" y="349"/>
                </a:lnTo>
                <a:lnTo>
                  <a:pt x="1305" y="354"/>
                </a:lnTo>
                <a:lnTo>
                  <a:pt x="1332" y="360"/>
                </a:lnTo>
                <a:lnTo>
                  <a:pt x="1357" y="369"/>
                </a:lnTo>
                <a:lnTo>
                  <a:pt x="1382" y="379"/>
                </a:lnTo>
                <a:lnTo>
                  <a:pt x="1407" y="394"/>
                </a:lnTo>
                <a:lnTo>
                  <a:pt x="1428" y="410"/>
                </a:lnTo>
                <a:lnTo>
                  <a:pt x="1450" y="426"/>
                </a:lnTo>
                <a:lnTo>
                  <a:pt x="1469" y="445"/>
                </a:lnTo>
                <a:lnTo>
                  <a:pt x="1487" y="467"/>
                </a:lnTo>
                <a:lnTo>
                  <a:pt x="1503" y="490"/>
                </a:lnTo>
                <a:lnTo>
                  <a:pt x="1516" y="515"/>
                </a:lnTo>
                <a:lnTo>
                  <a:pt x="1528" y="542"/>
                </a:lnTo>
                <a:lnTo>
                  <a:pt x="1528" y="542"/>
                </a:lnTo>
                <a:lnTo>
                  <a:pt x="1539" y="575"/>
                </a:lnTo>
                <a:lnTo>
                  <a:pt x="1544" y="609"/>
                </a:lnTo>
                <a:lnTo>
                  <a:pt x="1548" y="643"/>
                </a:lnTo>
                <a:lnTo>
                  <a:pt x="1546" y="677"/>
                </a:lnTo>
                <a:lnTo>
                  <a:pt x="1540" y="709"/>
                </a:lnTo>
                <a:lnTo>
                  <a:pt x="1532" y="741"/>
                </a:lnTo>
                <a:lnTo>
                  <a:pt x="1521" y="771"/>
                </a:lnTo>
                <a:lnTo>
                  <a:pt x="1505" y="800"/>
                </a:lnTo>
                <a:lnTo>
                  <a:pt x="1487" y="827"/>
                </a:lnTo>
                <a:lnTo>
                  <a:pt x="1466" y="851"/>
                </a:lnTo>
                <a:lnTo>
                  <a:pt x="1443" y="875"/>
                </a:lnTo>
                <a:lnTo>
                  <a:pt x="1416" y="894"/>
                </a:lnTo>
                <a:lnTo>
                  <a:pt x="1387" y="912"/>
                </a:lnTo>
                <a:lnTo>
                  <a:pt x="1355" y="926"/>
                </a:lnTo>
                <a:lnTo>
                  <a:pt x="1323" y="937"/>
                </a:lnTo>
                <a:lnTo>
                  <a:pt x="1288" y="944"/>
                </a:lnTo>
                <a:lnTo>
                  <a:pt x="1288" y="944"/>
                </a:lnTo>
                <a:lnTo>
                  <a:pt x="1259" y="946"/>
                </a:lnTo>
                <a:lnTo>
                  <a:pt x="1232" y="946"/>
                </a:lnTo>
                <a:lnTo>
                  <a:pt x="1204" y="942"/>
                </a:lnTo>
                <a:lnTo>
                  <a:pt x="1177" y="937"/>
                </a:lnTo>
                <a:lnTo>
                  <a:pt x="1152" y="930"/>
                </a:lnTo>
                <a:lnTo>
                  <a:pt x="1126" y="921"/>
                </a:lnTo>
                <a:lnTo>
                  <a:pt x="1102" y="908"/>
                </a:lnTo>
                <a:lnTo>
                  <a:pt x="1079" y="894"/>
                </a:lnTo>
                <a:lnTo>
                  <a:pt x="1058" y="878"/>
                </a:lnTo>
                <a:lnTo>
                  <a:pt x="1038" y="860"/>
                </a:lnTo>
                <a:lnTo>
                  <a:pt x="1021" y="841"/>
                </a:lnTo>
                <a:lnTo>
                  <a:pt x="1003" y="818"/>
                </a:lnTo>
                <a:lnTo>
                  <a:pt x="988" y="794"/>
                </a:lnTo>
                <a:lnTo>
                  <a:pt x="976" y="771"/>
                </a:lnTo>
                <a:lnTo>
                  <a:pt x="965" y="745"/>
                </a:lnTo>
                <a:lnTo>
                  <a:pt x="958" y="718"/>
                </a:lnTo>
                <a:lnTo>
                  <a:pt x="958" y="718"/>
                </a:lnTo>
                <a:lnTo>
                  <a:pt x="955" y="707"/>
                </a:lnTo>
                <a:lnTo>
                  <a:pt x="955" y="707"/>
                </a:lnTo>
                <a:close/>
                <a:moveTo>
                  <a:pt x="333" y="422"/>
                </a:moveTo>
                <a:lnTo>
                  <a:pt x="333" y="422"/>
                </a:lnTo>
                <a:lnTo>
                  <a:pt x="314" y="420"/>
                </a:lnTo>
                <a:lnTo>
                  <a:pt x="294" y="420"/>
                </a:lnTo>
                <a:lnTo>
                  <a:pt x="274" y="420"/>
                </a:lnTo>
                <a:lnTo>
                  <a:pt x="255" y="424"/>
                </a:lnTo>
                <a:lnTo>
                  <a:pt x="235" y="428"/>
                </a:lnTo>
                <a:lnTo>
                  <a:pt x="216" y="435"/>
                </a:lnTo>
                <a:lnTo>
                  <a:pt x="198" y="442"/>
                </a:lnTo>
                <a:lnTo>
                  <a:pt x="180" y="452"/>
                </a:lnTo>
                <a:lnTo>
                  <a:pt x="162" y="463"/>
                </a:lnTo>
                <a:lnTo>
                  <a:pt x="146" y="476"/>
                </a:lnTo>
                <a:lnTo>
                  <a:pt x="132" y="490"/>
                </a:lnTo>
                <a:lnTo>
                  <a:pt x="118" y="506"/>
                </a:lnTo>
                <a:lnTo>
                  <a:pt x="105" y="524"/>
                </a:lnTo>
                <a:lnTo>
                  <a:pt x="93" y="542"/>
                </a:lnTo>
                <a:lnTo>
                  <a:pt x="84" y="563"/>
                </a:lnTo>
                <a:lnTo>
                  <a:pt x="77" y="584"/>
                </a:lnTo>
                <a:lnTo>
                  <a:pt x="77" y="584"/>
                </a:lnTo>
                <a:lnTo>
                  <a:pt x="70" y="607"/>
                </a:lnTo>
                <a:lnTo>
                  <a:pt x="66" y="631"/>
                </a:lnTo>
                <a:lnTo>
                  <a:pt x="66" y="654"/>
                </a:lnTo>
                <a:lnTo>
                  <a:pt x="66" y="677"/>
                </a:lnTo>
                <a:lnTo>
                  <a:pt x="70" y="698"/>
                </a:lnTo>
                <a:lnTo>
                  <a:pt x="75" y="720"/>
                </a:lnTo>
                <a:lnTo>
                  <a:pt x="82" y="741"/>
                </a:lnTo>
                <a:lnTo>
                  <a:pt x="93" y="761"/>
                </a:lnTo>
                <a:lnTo>
                  <a:pt x="103" y="780"/>
                </a:lnTo>
                <a:lnTo>
                  <a:pt x="116" y="798"/>
                </a:lnTo>
                <a:lnTo>
                  <a:pt x="130" y="814"/>
                </a:lnTo>
                <a:lnTo>
                  <a:pt x="148" y="830"/>
                </a:lnTo>
                <a:lnTo>
                  <a:pt x="166" y="843"/>
                </a:lnTo>
                <a:lnTo>
                  <a:pt x="184" y="855"/>
                </a:lnTo>
                <a:lnTo>
                  <a:pt x="205" y="866"/>
                </a:lnTo>
                <a:lnTo>
                  <a:pt x="226" y="875"/>
                </a:lnTo>
                <a:lnTo>
                  <a:pt x="226" y="875"/>
                </a:lnTo>
                <a:lnTo>
                  <a:pt x="249" y="880"/>
                </a:lnTo>
                <a:lnTo>
                  <a:pt x="273" y="884"/>
                </a:lnTo>
                <a:lnTo>
                  <a:pt x="294" y="885"/>
                </a:lnTo>
                <a:lnTo>
                  <a:pt x="317" y="885"/>
                </a:lnTo>
                <a:lnTo>
                  <a:pt x="339" y="882"/>
                </a:lnTo>
                <a:lnTo>
                  <a:pt x="360" y="876"/>
                </a:lnTo>
                <a:lnTo>
                  <a:pt x="381" y="871"/>
                </a:lnTo>
                <a:lnTo>
                  <a:pt x="401" y="862"/>
                </a:lnTo>
                <a:lnTo>
                  <a:pt x="420" y="851"/>
                </a:lnTo>
                <a:lnTo>
                  <a:pt x="438" y="839"/>
                </a:lnTo>
                <a:lnTo>
                  <a:pt x="456" y="825"/>
                </a:lnTo>
                <a:lnTo>
                  <a:pt x="472" y="809"/>
                </a:lnTo>
                <a:lnTo>
                  <a:pt x="486" y="791"/>
                </a:lnTo>
                <a:lnTo>
                  <a:pt x="499" y="771"/>
                </a:lnTo>
                <a:lnTo>
                  <a:pt x="509" y="752"/>
                </a:lnTo>
                <a:lnTo>
                  <a:pt x="518" y="729"/>
                </a:lnTo>
                <a:lnTo>
                  <a:pt x="518" y="729"/>
                </a:lnTo>
                <a:lnTo>
                  <a:pt x="525" y="707"/>
                </a:lnTo>
                <a:lnTo>
                  <a:pt x="529" y="684"/>
                </a:lnTo>
                <a:lnTo>
                  <a:pt x="531" y="663"/>
                </a:lnTo>
                <a:lnTo>
                  <a:pt x="531" y="639"/>
                </a:lnTo>
                <a:lnTo>
                  <a:pt x="529" y="618"/>
                </a:lnTo>
                <a:lnTo>
                  <a:pt x="525" y="597"/>
                </a:lnTo>
                <a:lnTo>
                  <a:pt x="518" y="577"/>
                </a:lnTo>
                <a:lnTo>
                  <a:pt x="511" y="558"/>
                </a:lnTo>
                <a:lnTo>
                  <a:pt x="502" y="538"/>
                </a:lnTo>
                <a:lnTo>
                  <a:pt x="490" y="520"/>
                </a:lnTo>
                <a:lnTo>
                  <a:pt x="477" y="504"/>
                </a:lnTo>
                <a:lnTo>
                  <a:pt x="463" y="488"/>
                </a:lnTo>
                <a:lnTo>
                  <a:pt x="449" y="474"/>
                </a:lnTo>
                <a:lnTo>
                  <a:pt x="433" y="461"/>
                </a:lnTo>
                <a:lnTo>
                  <a:pt x="415" y="451"/>
                </a:lnTo>
                <a:lnTo>
                  <a:pt x="395" y="442"/>
                </a:lnTo>
                <a:lnTo>
                  <a:pt x="395" y="442"/>
                </a:lnTo>
                <a:lnTo>
                  <a:pt x="394" y="451"/>
                </a:lnTo>
                <a:lnTo>
                  <a:pt x="394" y="451"/>
                </a:lnTo>
                <a:lnTo>
                  <a:pt x="356" y="566"/>
                </a:lnTo>
                <a:lnTo>
                  <a:pt x="356" y="566"/>
                </a:lnTo>
                <a:lnTo>
                  <a:pt x="340" y="615"/>
                </a:lnTo>
                <a:lnTo>
                  <a:pt x="322" y="663"/>
                </a:lnTo>
                <a:lnTo>
                  <a:pt x="322" y="663"/>
                </a:lnTo>
                <a:lnTo>
                  <a:pt x="317" y="672"/>
                </a:lnTo>
                <a:lnTo>
                  <a:pt x="310" y="677"/>
                </a:lnTo>
                <a:lnTo>
                  <a:pt x="301" y="680"/>
                </a:lnTo>
                <a:lnTo>
                  <a:pt x="290" y="679"/>
                </a:lnTo>
                <a:lnTo>
                  <a:pt x="290" y="679"/>
                </a:lnTo>
                <a:lnTo>
                  <a:pt x="282" y="675"/>
                </a:lnTo>
                <a:lnTo>
                  <a:pt x="274" y="668"/>
                </a:lnTo>
                <a:lnTo>
                  <a:pt x="269" y="661"/>
                </a:lnTo>
                <a:lnTo>
                  <a:pt x="267" y="650"/>
                </a:lnTo>
                <a:lnTo>
                  <a:pt x="267" y="650"/>
                </a:lnTo>
                <a:lnTo>
                  <a:pt x="269" y="636"/>
                </a:lnTo>
                <a:lnTo>
                  <a:pt x="271" y="622"/>
                </a:lnTo>
                <a:lnTo>
                  <a:pt x="271" y="622"/>
                </a:lnTo>
                <a:lnTo>
                  <a:pt x="315" y="476"/>
                </a:lnTo>
                <a:lnTo>
                  <a:pt x="315" y="476"/>
                </a:lnTo>
                <a:lnTo>
                  <a:pt x="333" y="422"/>
                </a:lnTo>
                <a:lnTo>
                  <a:pt x="333" y="422"/>
                </a:lnTo>
                <a:close/>
                <a:moveTo>
                  <a:pt x="1024" y="707"/>
                </a:moveTo>
                <a:lnTo>
                  <a:pt x="1024" y="707"/>
                </a:lnTo>
                <a:lnTo>
                  <a:pt x="1028" y="721"/>
                </a:lnTo>
                <a:lnTo>
                  <a:pt x="1033" y="736"/>
                </a:lnTo>
                <a:lnTo>
                  <a:pt x="1038" y="750"/>
                </a:lnTo>
                <a:lnTo>
                  <a:pt x="1047" y="764"/>
                </a:lnTo>
                <a:lnTo>
                  <a:pt x="1054" y="778"/>
                </a:lnTo>
                <a:lnTo>
                  <a:pt x="1065" y="791"/>
                </a:lnTo>
                <a:lnTo>
                  <a:pt x="1076" y="803"/>
                </a:lnTo>
                <a:lnTo>
                  <a:pt x="1088" y="816"/>
                </a:lnTo>
                <a:lnTo>
                  <a:pt x="1101" y="827"/>
                </a:lnTo>
                <a:lnTo>
                  <a:pt x="1115" y="837"/>
                </a:lnTo>
                <a:lnTo>
                  <a:pt x="1129" y="848"/>
                </a:lnTo>
                <a:lnTo>
                  <a:pt x="1145" y="857"/>
                </a:lnTo>
                <a:lnTo>
                  <a:pt x="1163" y="864"/>
                </a:lnTo>
                <a:lnTo>
                  <a:pt x="1181" y="871"/>
                </a:lnTo>
                <a:lnTo>
                  <a:pt x="1200" y="875"/>
                </a:lnTo>
                <a:lnTo>
                  <a:pt x="1220" y="878"/>
                </a:lnTo>
                <a:lnTo>
                  <a:pt x="1220" y="878"/>
                </a:lnTo>
                <a:lnTo>
                  <a:pt x="1238" y="880"/>
                </a:lnTo>
                <a:lnTo>
                  <a:pt x="1257" y="880"/>
                </a:lnTo>
                <a:lnTo>
                  <a:pt x="1275" y="878"/>
                </a:lnTo>
                <a:lnTo>
                  <a:pt x="1293" y="876"/>
                </a:lnTo>
                <a:lnTo>
                  <a:pt x="1311" y="871"/>
                </a:lnTo>
                <a:lnTo>
                  <a:pt x="1329" y="866"/>
                </a:lnTo>
                <a:lnTo>
                  <a:pt x="1346" y="859"/>
                </a:lnTo>
                <a:lnTo>
                  <a:pt x="1362" y="850"/>
                </a:lnTo>
                <a:lnTo>
                  <a:pt x="1377" y="841"/>
                </a:lnTo>
                <a:lnTo>
                  <a:pt x="1393" y="830"/>
                </a:lnTo>
                <a:lnTo>
                  <a:pt x="1407" y="818"/>
                </a:lnTo>
                <a:lnTo>
                  <a:pt x="1419" y="805"/>
                </a:lnTo>
                <a:lnTo>
                  <a:pt x="1432" y="791"/>
                </a:lnTo>
                <a:lnTo>
                  <a:pt x="1443" y="777"/>
                </a:lnTo>
                <a:lnTo>
                  <a:pt x="1451" y="761"/>
                </a:lnTo>
                <a:lnTo>
                  <a:pt x="1460" y="743"/>
                </a:lnTo>
                <a:lnTo>
                  <a:pt x="1460" y="743"/>
                </a:lnTo>
                <a:lnTo>
                  <a:pt x="1467" y="725"/>
                </a:lnTo>
                <a:lnTo>
                  <a:pt x="1473" y="707"/>
                </a:lnTo>
                <a:lnTo>
                  <a:pt x="1478" y="689"/>
                </a:lnTo>
                <a:lnTo>
                  <a:pt x="1480" y="672"/>
                </a:lnTo>
                <a:lnTo>
                  <a:pt x="1482" y="652"/>
                </a:lnTo>
                <a:lnTo>
                  <a:pt x="1480" y="634"/>
                </a:lnTo>
                <a:lnTo>
                  <a:pt x="1478" y="616"/>
                </a:lnTo>
                <a:lnTo>
                  <a:pt x="1476" y="599"/>
                </a:lnTo>
                <a:lnTo>
                  <a:pt x="1471" y="581"/>
                </a:lnTo>
                <a:lnTo>
                  <a:pt x="1466" y="563"/>
                </a:lnTo>
                <a:lnTo>
                  <a:pt x="1459" y="545"/>
                </a:lnTo>
                <a:lnTo>
                  <a:pt x="1450" y="529"/>
                </a:lnTo>
                <a:lnTo>
                  <a:pt x="1439" y="515"/>
                </a:lnTo>
                <a:lnTo>
                  <a:pt x="1428" y="499"/>
                </a:lnTo>
                <a:lnTo>
                  <a:pt x="1416" y="485"/>
                </a:lnTo>
                <a:lnTo>
                  <a:pt x="1402" y="472"/>
                </a:lnTo>
                <a:lnTo>
                  <a:pt x="1402" y="472"/>
                </a:lnTo>
                <a:lnTo>
                  <a:pt x="1387" y="461"/>
                </a:lnTo>
                <a:lnTo>
                  <a:pt x="1373" y="451"/>
                </a:lnTo>
                <a:lnTo>
                  <a:pt x="1359" y="442"/>
                </a:lnTo>
                <a:lnTo>
                  <a:pt x="1345" y="435"/>
                </a:lnTo>
                <a:lnTo>
                  <a:pt x="1329" y="429"/>
                </a:lnTo>
                <a:lnTo>
                  <a:pt x="1314" y="424"/>
                </a:lnTo>
                <a:lnTo>
                  <a:pt x="1284" y="417"/>
                </a:lnTo>
                <a:lnTo>
                  <a:pt x="1254" y="415"/>
                </a:lnTo>
                <a:lnTo>
                  <a:pt x="1227" y="415"/>
                </a:lnTo>
                <a:lnTo>
                  <a:pt x="1202" y="419"/>
                </a:lnTo>
                <a:lnTo>
                  <a:pt x="1181" y="426"/>
                </a:lnTo>
                <a:lnTo>
                  <a:pt x="1181" y="426"/>
                </a:lnTo>
                <a:lnTo>
                  <a:pt x="1259" y="600"/>
                </a:lnTo>
                <a:lnTo>
                  <a:pt x="1259" y="600"/>
                </a:lnTo>
                <a:lnTo>
                  <a:pt x="1273" y="632"/>
                </a:lnTo>
                <a:lnTo>
                  <a:pt x="1288" y="666"/>
                </a:lnTo>
                <a:lnTo>
                  <a:pt x="1288" y="666"/>
                </a:lnTo>
                <a:lnTo>
                  <a:pt x="1289" y="675"/>
                </a:lnTo>
                <a:lnTo>
                  <a:pt x="1291" y="680"/>
                </a:lnTo>
                <a:lnTo>
                  <a:pt x="1289" y="688"/>
                </a:lnTo>
                <a:lnTo>
                  <a:pt x="1288" y="693"/>
                </a:lnTo>
                <a:lnTo>
                  <a:pt x="1284" y="698"/>
                </a:lnTo>
                <a:lnTo>
                  <a:pt x="1279" y="702"/>
                </a:lnTo>
                <a:lnTo>
                  <a:pt x="1273" y="704"/>
                </a:lnTo>
                <a:lnTo>
                  <a:pt x="1264" y="707"/>
                </a:lnTo>
                <a:lnTo>
                  <a:pt x="1264" y="707"/>
                </a:lnTo>
                <a:lnTo>
                  <a:pt x="1256" y="707"/>
                </a:lnTo>
                <a:lnTo>
                  <a:pt x="1256" y="707"/>
                </a:lnTo>
                <a:lnTo>
                  <a:pt x="1118" y="707"/>
                </a:lnTo>
                <a:lnTo>
                  <a:pt x="1118" y="707"/>
                </a:lnTo>
                <a:lnTo>
                  <a:pt x="1024" y="707"/>
                </a:lnTo>
                <a:lnTo>
                  <a:pt x="1024" y="707"/>
                </a:lnTo>
                <a:close/>
                <a:moveTo>
                  <a:pt x="461" y="240"/>
                </a:moveTo>
                <a:lnTo>
                  <a:pt x="461" y="240"/>
                </a:lnTo>
                <a:lnTo>
                  <a:pt x="826" y="638"/>
                </a:lnTo>
                <a:lnTo>
                  <a:pt x="826" y="638"/>
                </a:lnTo>
                <a:lnTo>
                  <a:pt x="974" y="240"/>
                </a:lnTo>
                <a:lnTo>
                  <a:pt x="974" y="240"/>
                </a:lnTo>
                <a:lnTo>
                  <a:pt x="461" y="240"/>
                </a:lnTo>
                <a:lnTo>
                  <a:pt x="461" y="240"/>
                </a:lnTo>
                <a:close/>
                <a:moveTo>
                  <a:pt x="1209" y="647"/>
                </a:moveTo>
                <a:lnTo>
                  <a:pt x="1209" y="647"/>
                </a:lnTo>
                <a:lnTo>
                  <a:pt x="1122" y="452"/>
                </a:lnTo>
                <a:lnTo>
                  <a:pt x="1122" y="452"/>
                </a:lnTo>
                <a:lnTo>
                  <a:pt x="1110" y="461"/>
                </a:lnTo>
                <a:lnTo>
                  <a:pt x="1097" y="470"/>
                </a:lnTo>
                <a:lnTo>
                  <a:pt x="1086" y="481"/>
                </a:lnTo>
                <a:lnTo>
                  <a:pt x="1076" y="492"/>
                </a:lnTo>
                <a:lnTo>
                  <a:pt x="1056" y="515"/>
                </a:lnTo>
                <a:lnTo>
                  <a:pt x="1042" y="542"/>
                </a:lnTo>
                <a:lnTo>
                  <a:pt x="1029" y="568"/>
                </a:lnTo>
                <a:lnTo>
                  <a:pt x="1021" y="595"/>
                </a:lnTo>
                <a:lnTo>
                  <a:pt x="1017" y="622"/>
                </a:lnTo>
                <a:lnTo>
                  <a:pt x="1017" y="634"/>
                </a:lnTo>
                <a:lnTo>
                  <a:pt x="1017" y="647"/>
                </a:lnTo>
                <a:lnTo>
                  <a:pt x="1017" y="647"/>
                </a:lnTo>
                <a:lnTo>
                  <a:pt x="1209" y="647"/>
                </a:lnTo>
                <a:lnTo>
                  <a:pt x="1209" y="647"/>
                </a:lnTo>
                <a:close/>
                <a:moveTo>
                  <a:pt x="1037" y="264"/>
                </a:moveTo>
                <a:lnTo>
                  <a:pt x="1037" y="264"/>
                </a:lnTo>
                <a:lnTo>
                  <a:pt x="891" y="647"/>
                </a:lnTo>
                <a:lnTo>
                  <a:pt x="891" y="647"/>
                </a:lnTo>
                <a:lnTo>
                  <a:pt x="921" y="647"/>
                </a:lnTo>
                <a:lnTo>
                  <a:pt x="921" y="647"/>
                </a:lnTo>
                <a:lnTo>
                  <a:pt x="949" y="647"/>
                </a:lnTo>
                <a:lnTo>
                  <a:pt x="949" y="647"/>
                </a:lnTo>
                <a:lnTo>
                  <a:pt x="949" y="625"/>
                </a:lnTo>
                <a:lnTo>
                  <a:pt x="953" y="606"/>
                </a:lnTo>
                <a:lnTo>
                  <a:pt x="956" y="586"/>
                </a:lnTo>
                <a:lnTo>
                  <a:pt x="960" y="568"/>
                </a:lnTo>
                <a:lnTo>
                  <a:pt x="965" y="550"/>
                </a:lnTo>
                <a:lnTo>
                  <a:pt x="972" y="533"/>
                </a:lnTo>
                <a:lnTo>
                  <a:pt x="980" y="515"/>
                </a:lnTo>
                <a:lnTo>
                  <a:pt x="988" y="499"/>
                </a:lnTo>
                <a:lnTo>
                  <a:pt x="997" y="483"/>
                </a:lnTo>
                <a:lnTo>
                  <a:pt x="1008" y="468"/>
                </a:lnTo>
                <a:lnTo>
                  <a:pt x="1021" y="454"/>
                </a:lnTo>
                <a:lnTo>
                  <a:pt x="1033" y="440"/>
                </a:lnTo>
                <a:lnTo>
                  <a:pt x="1047" y="428"/>
                </a:lnTo>
                <a:lnTo>
                  <a:pt x="1061" y="415"/>
                </a:lnTo>
                <a:lnTo>
                  <a:pt x="1078" y="403"/>
                </a:lnTo>
                <a:lnTo>
                  <a:pt x="1094" y="390"/>
                </a:lnTo>
                <a:lnTo>
                  <a:pt x="1094" y="390"/>
                </a:lnTo>
                <a:lnTo>
                  <a:pt x="1037" y="264"/>
                </a:lnTo>
                <a:lnTo>
                  <a:pt x="1037" y="264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1" name="Tabela 80">
            <a:extLst>
              <a:ext uri="{FF2B5EF4-FFF2-40B4-BE49-F238E27FC236}">
                <a16:creationId xmlns:a16="http://schemas.microsoft.com/office/drawing/2014/main" id="{6B13F8E6-10E6-43F1-916C-EB10DAEA7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10841"/>
              </p:ext>
            </p:extLst>
          </p:nvPr>
        </p:nvGraphicFramePr>
        <p:xfrm>
          <a:off x="699820" y="3298392"/>
          <a:ext cx="7792947" cy="62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765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382743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148541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373966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373966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  <a:gridCol w="1373966">
                  <a:extLst>
                    <a:ext uri="{9D8B030D-6E8A-4147-A177-3AD203B41FA5}">
                      <a16:colId xmlns:a16="http://schemas.microsoft.com/office/drawing/2014/main" val="3806769021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57" marR="9257" marT="9257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83" name="Tabela 82">
            <a:extLst>
              <a:ext uri="{FF2B5EF4-FFF2-40B4-BE49-F238E27FC236}">
                <a16:creationId xmlns:a16="http://schemas.microsoft.com/office/drawing/2014/main" id="{75BFC28A-10A4-47B6-8A27-C7E613AF2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50113"/>
              </p:ext>
            </p:extLst>
          </p:nvPr>
        </p:nvGraphicFramePr>
        <p:xfrm>
          <a:off x="567287" y="3248161"/>
          <a:ext cx="8002762" cy="67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82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Drzewa,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różnorodna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Miejsce dla dzieci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(np. plac zabaw)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Bliska odległość od domu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dostępność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Ścieżki rowerowe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Obcowanie z naturą,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zachowanie wilgotności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gleby, tereny naturalne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86" name="Prostokąt: zaokrąglone rogi 85">
            <a:extLst>
              <a:ext uri="{FF2B5EF4-FFF2-40B4-BE49-F238E27FC236}">
                <a16:creationId xmlns:a16="http://schemas.microsoft.com/office/drawing/2014/main" id="{7C22F9C6-C63D-48DE-BE4C-7C821C8E7230}"/>
              </a:ext>
            </a:extLst>
          </p:cNvPr>
          <p:cNvSpPr/>
          <p:nvPr/>
        </p:nvSpPr>
        <p:spPr>
          <a:xfrm>
            <a:off x="322324" y="422043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87" name="Prostokąt: zaokrąglone rogi 86">
            <a:extLst>
              <a:ext uri="{FF2B5EF4-FFF2-40B4-BE49-F238E27FC236}">
                <a16:creationId xmlns:a16="http://schemas.microsoft.com/office/drawing/2014/main" id="{EC58A006-F373-4B2D-828F-5B1D16570D3D}"/>
              </a:ext>
            </a:extLst>
          </p:cNvPr>
          <p:cNvSpPr/>
          <p:nvPr/>
        </p:nvSpPr>
        <p:spPr>
          <a:xfrm>
            <a:off x="1783492" y="422043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88" name="Prostokąt: zaokrąglone rogi 87">
            <a:extLst>
              <a:ext uri="{FF2B5EF4-FFF2-40B4-BE49-F238E27FC236}">
                <a16:creationId xmlns:a16="http://schemas.microsoft.com/office/drawing/2014/main" id="{2A87463B-F3F5-419C-A5FE-D3729127F889}"/>
              </a:ext>
            </a:extLst>
          </p:cNvPr>
          <p:cNvSpPr/>
          <p:nvPr/>
        </p:nvSpPr>
        <p:spPr>
          <a:xfrm>
            <a:off x="3244660" y="422043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89" name="Prostokąt: zaokrąglone rogi 88">
            <a:extLst>
              <a:ext uri="{FF2B5EF4-FFF2-40B4-BE49-F238E27FC236}">
                <a16:creationId xmlns:a16="http://schemas.microsoft.com/office/drawing/2014/main" id="{2269F37B-9F70-4C25-AF84-94885BD551DC}"/>
              </a:ext>
            </a:extLst>
          </p:cNvPr>
          <p:cNvSpPr/>
          <p:nvPr/>
        </p:nvSpPr>
        <p:spPr>
          <a:xfrm>
            <a:off x="4705828" y="4220435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90" name="Prostokąt: zaokrąglone rogi 89">
            <a:extLst>
              <a:ext uri="{FF2B5EF4-FFF2-40B4-BE49-F238E27FC236}">
                <a16:creationId xmlns:a16="http://schemas.microsoft.com/office/drawing/2014/main" id="{2666CB78-3315-4C63-A52A-527B66A79A5B}"/>
              </a:ext>
            </a:extLst>
          </p:cNvPr>
          <p:cNvSpPr/>
          <p:nvPr/>
        </p:nvSpPr>
        <p:spPr>
          <a:xfrm>
            <a:off x="6166996" y="4227437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100" name="Tabela 99">
            <a:extLst>
              <a:ext uri="{FF2B5EF4-FFF2-40B4-BE49-F238E27FC236}">
                <a16:creationId xmlns:a16="http://schemas.microsoft.com/office/drawing/2014/main" id="{6D197880-A30E-4FE9-AC63-0B13073AF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27455"/>
              </p:ext>
            </p:extLst>
          </p:nvPr>
        </p:nvGraphicFramePr>
        <p:xfrm>
          <a:off x="220696" y="4664547"/>
          <a:ext cx="8838246" cy="62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041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47304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473041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473041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473041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  <a:gridCol w="1473041">
                  <a:extLst>
                    <a:ext uri="{9D8B030D-6E8A-4147-A177-3AD203B41FA5}">
                      <a16:colId xmlns:a16="http://schemas.microsoft.com/office/drawing/2014/main" val="1415327454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8215" marR="8215" marT="821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Funkcje społeczne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integracja ludzi)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Miejsce dla zwierząt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Duża przestrzeń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Bezpieczeństwo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Edukacja i ekologia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 miastem, </a:t>
                      </a:r>
                    </a:p>
                    <a:p>
                      <a:pPr algn="ctr" fontAlgn="b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daleko od ulic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102" name="Prostokąt: zaokrąglone rogi 101">
            <a:extLst>
              <a:ext uri="{FF2B5EF4-FFF2-40B4-BE49-F238E27FC236}">
                <a16:creationId xmlns:a16="http://schemas.microsoft.com/office/drawing/2014/main" id="{A46C8264-2A94-4F4B-89E7-3528109D035C}"/>
              </a:ext>
            </a:extLst>
          </p:cNvPr>
          <p:cNvSpPr/>
          <p:nvPr/>
        </p:nvSpPr>
        <p:spPr>
          <a:xfrm>
            <a:off x="7628162" y="4213922"/>
            <a:ext cx="1352073" cy="108631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104" name="Grafika 103" descr="Podstawowe funkcje, które powinny spełniać tereny zielone w okolicy zamieszkania.&#10;&#10;Grafika przedstawia położenie poza miastem, daleko od ulic: 2%.&#10;">
            <a:extLst>
              <a:ext uri="{FF2B5EF4-FFF2-40B4-BE49-F238E27FC236}">
                <a16:creationId xmlns:a16="http://schemas.microsoft.com/office/drawing/2014/main" id="{0928E25A-271A-4C57-92F3-1713234998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35922" y="4304554"/>
            <a:ext cx="376099" cy="376099"/>
          </a:xfrm>
          <a:prstGeom prst="rect">
            <a:avLst/>
          </a:prstGeom>
        </p:spPr>
      </p:pic>
      <p:pic>
        <p:nvPicPr>
          <p:cNvPr id="106" name="Grafika 105" descr="Podstawowe funkcje, które powinny spełniać tereny zielone w okolicy zamieszkania.&#10;&#10;Grafika przedstawia edukacje i ekologię: 2%.&#10;">
            <a:extLst>
              <a:ext uri="{FF2B5EF4-FFF2-40B4-BE49-F238E27FC236}">
                <a16:creationId xmlns:a16="http://schemas.microsoft.com/office/drawing/2014/main" id="{26DF99C1-7344-4E27-8381-267BBFC8967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54982" y="4293495"/>
            <a:ext cx="376099" cy="376099"/>
          </a:xfrm>
          <a:prstGeom prst="rect">
            <a:avLst/>
          </a:prstGeom>
        </p:spPr>
      </p:pic>
      <p:pic>
        <p:nvPicPr>
          <p:cNvPr id="108" name="Grafika 107" descr="Podstawowe funkcje, które powinny spełniać tereny zielone w okolicy zamieszkania.&#10;&#10;Grafika przedstawia bezpieczeństwo: 3%.&#10;">
            <a:extLst>
              <a:ext uri="{FF2B5EF4-FFF2-40B4-BE49-F238E27FC236}">
                <a16:creationId xmlns:a16="http://schemas.microsoft.com/office/drawing/2014/main" id="{670ADB52-3B6D-4D56-9ED4-9575F154B63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83555" y="4293494"/>
            <a:ext cx="376099" cy="376099"/>
          </a:xfrm>
          <a:prstGeom prst="rect">
            <a:avLst/>
          </a:prstGeom>
        </p:spPr>
      </p:pic>
      <p:pic>
        <p:nvPicPr>
          <p:cNvPr id="110" name="Grafika 109" descr="Podstawowe funkcje, które powinny spełniać tereny zielone w okolicy zamieszkania.&#10;&#10;Grafika przedstawia dużą przestrzeń: 3%.&#10;">
            <a:extLst>
              <a:ext uri="{FF2B5EF4-FFF2-40B4-BE49-F238E27FC236}">
                <a16:creationId xmlns:a16="http://schemas.microsoft.com/office/drawing/2014/main" id="{9AD51E7D-80DD-4798-861F-D47188C7E85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32646" y="4262450"/>
            <a:ext cx="376099" cy="376099"/>
          </a:xfrm>
          <a:prstGeom prst="rect">
            <a:avLst/>
          </a:prstGeom>
        </p:spPr>
      </p:pic>
      <p:pic>
        <p:nvPicPr>
          <p:cNvPr id="112" name="Grafika 111" descr="Podstawowe funkcje, które powinny spełniać tereny zielone w okolicy zamieszkania.&#10;&#10;Grafika przedstawia miejsce dla zwierząt:  3%.&#10;">
            <a:extLst>
              <a:ext uri="{FF2B5EF4-FFF2-40B4-BE49-F238E27FC236}">
                <a16:creationId xmlns:a16="http://schemas.microsoft.com/office/drawing/2014/main" id="{2F2BDFC3-5608-47D0-B966-2F829F07E05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71478" y="4277797"/>
            <a:ext cx="376099" cy="376099"/>
          </a:xfrm>
          <a:prstGeom prst="rect">
            <a:avLst/>
          </a:prstGeom>
        </p:spPr>
      </p:pic>
      <p:pic>
        <p:nvPicPr>
          <p:cNvPr id="114" name="Grafika 113" descr="Podstawowe funkcje, które powinny spełniać tereny zielone w okolicy zamieszkania.&#10;&#10;Grafika przedstawia funkcję społeczna (np. integracja ludzi): 4%.&#10;">
            <a:extLst>
              <a:ext uri="{FF2B5EF4-FFF2-40B4-BE49-F238E27FC236}">
                <a16:creationId xmlns:a16="http://schemas.microsoft.com/office/drawing/2014/main" id="{768CC4FE-3C42-4971-B99E-1B050CE9FE2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55575" y="4264403"/>
            <a:ext cx="376099" cy="376099"/>
          </a:xfrm>
          <a:prstGeom prst="rect">
            <a:avLst/>
          </a:prstGeom>
        </p:spPr>
      </p:pic>
      <p:sp>
        <p:nvSpPr>
          <p:cNvPr id="58" name="Prostokąt 57">
            <a:extLst>
              <a:ext uri="{FF2B5EF4-FFF2-40B4-BE49-F238E27FC236}">
                <a16:creationId xmlns:a16="http://schemas.microsoft.com/office/drawing/2014/main" id="{6C13B4B3-CB08-4832-9FAD-F7EE7B3BD58A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370789"/>
              </p:ext>
            </p:extLst>
          </p:nvPr>
        </p:nvGraphicFramePr>
        <p:xfrm>
          <a:off x="33305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77260EC-8354-40CC-9A0E-5F31067DC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100949"/>
              </p:ext>
            </p:extLst>
          </p:nvPr>
        </p:nvGraphicFramePr>
        <p:xfrm>
          <a:off x="361716" y="287448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a 212">
            <a:extLst>
              <a:ext uri="{FF2B5EF4-FFF2-40B4-BE49-F238E27FC236}">
                <a16:creationId xmlns:a16="http://schemas.microsoft.com/office/drawing/2014/main" id="{402EA20D-BB37-4F45-BAD0-699E34ADF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61520"/>
              </p:ext>
            </p:extLst>
          </p:nvPr>
        </p:nvGraphicFramePr>
        <p:xfrm>
          <a:off x="716107" y="4993996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Drzewa, różnorodna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Miejsce dla dzieci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(np. plac zabaw)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Bliska odległość od domu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dostępność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Ścieżki rowerowe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Obcowanie z naturą, zachowanie wilgotności gleby, tereny naturalne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Funkcje terenów zielonych</a:t>
            </a:r>
          </a:p>
          <a:p>
            <a:endParaRPr lang="pl-PL" sz="160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A7. Proszę wymienić trzy podstawowe funkcje, które Pana(i) zdaniem powinny spełniać tereny zielone w okolicy zamieszkania.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wiek: 15-24 lata: n=21, 25-34 lata: n=143, 35-44 lata: n=234, 45-59 lat: n=274, 60 i więcej lat: n=322.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583102" y="1420361"/>
            <a:ext cx="4936264" cy="2429165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484F601-D265-44D1-8F65-6DA9994AB24D}"/>
              </a:ext>
            </a:extLst>
          </p:cNvPr>
          <p:cNvSpPr/>
          <p:nvPr/>
        </p:nvSpPr>
        <p:spPr>
          <a:xfrm>
            <a:off x="5603358" y="1101775"/>
            <a:ext cx="3256580" cy="1123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E955E"/>
                </a:solidFill>
              </a:rPr>
              <a:t>TOP 3</a:t>
            </a:r>
          </a:p>
        </p:txBody>
      </p:sp>
      <p:graphicFrame>
        <p:nvGraphicFramePr>
          <p:cNvPr id="4" name="Tabela 212">
            <a:extLst>
              <a:ext uri="{FF2B5EF4-FFF2-40B4-BE49-F238E27FC236}">
                <a16:creationId xmlns:a16="http://schemas.microsoft.com/office/drawing/2014/main" id="{9F138AE8-B6F8-42A0-AFEF-7107DAE66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25558"/>
              </p:ext>
            </p:extLst>
          </p:nvPr>
        </p:nvGraphicFramePr>
        <p:xfrm>
          <a:off x="755574" y="3297379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Rekreacyjno-sportowa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boiska, ścieżki do biegania, zewnętrzna siłownia)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Miejsce odpoczynku, relaksu, cisza, spokój, poprawa zdrowia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Estetyka, czystość, infrastruktura 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ławki, kosze na śmieci, toalety)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Alejki do spacerowania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Świeże powietrze,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oczyszczenie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grpSp>
        <p:nvGrpSpPr>
          <p:cNvPr id="81" name="Grupa 80">
            <a:extLst>
              <a:ext uri="{FF2B5EF4-FFF2-40B4-BE49-F238E27FC236}">
                <a16:creationId xmlns:a16="http://schemas.microsoft.com/office/drawing/2014/main" id="{214C26DC-91D1-457A-AB7F-6035EC746739}"/>
              </a:ext>
            </a:extLst>
          </p:cNvPr>
          <p:cNvGrpSpPr/>
          <p:nvPr/>
        </p:nvGrpSpPr>
        <p:grpSpPr>
          <a:xfrm>
            <a:off x="5759540" y="1374246"/>
            <a:ext cx="773832" cy="253916"/>
            <a:chOff x="5450723" y="1496219"/>
            <a:chExt cx="773832" cy="253916"/>
          </a:xfrm>
        </p:grpSpPr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D7909CBB-B4FA-4469-B506-5ADB4FE618C6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71D515DB-3158-4B68-9F8E-5F73B92B9AF8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DF78990A-D89A-4094-AF70-717BE401B4A6}"/>
              </a:ext>
            </a:extLst>
          </p:cNvPr>
          <p:cNvGrpSpPr/>
          <p:nvPr/>
        </p:nvGrpSpPr>
        <p:grpSpPr>
          <a:xfrm>
            <a:off x="7879677" y="1091918"/>
            <a:ext cx="564666" cy="680158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CCC00D3F-A602-429F-BA9F-6211FBC5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4FC2FCE7-0DDD-4169-8F6C-7FD31B5B3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1064173F-6312-4D0A-8FE4-B7357859F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870FE036-2A12-49FE-A5CF-C7BE15E2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E91E5E58-6E27-438F-8383-59D964458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360315BF-7F6F-4574-A209-ABF74F090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A573BE7D-1E64-4707-9BA8-942557297A07}"/>
              </a:ext>
            </a:extLst>
          </p:cNvPr>
          <p:cNvGrpSpPr/>
          <p:nvPr/>
        </p:nvGrpSpPr>
        <p:grpSpPr>
          <a:xfrm>
            <a:off x="6676022" y="1247837"/>
            <a:ext cx="1838081" cy="680550"/>
            <a:chOff x="6925897" y="1301039"/>
            <a:chExt cx="1838081" cy="680550"/>
          </a:xfrm>
        </p:grpSpPr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0FC7CF6B-0D2D-4F7E-AA4E-179ED9710801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ED1187A5-F9D5-4631-AAE5-A3DC23BA1C46}"/>
                </a:ext>
              </a:extLst>
            </p:cNvPr>
            <p:cNvSpPr/>
            <p:nvPr/>
          </p:nvSpPr>
          <p:spPr>
            <a:xfrm rot="16200000">
              <a:off x="6923249" y="1537489"/>
              <a:ext cx="83119" cy="77824"/>
            </a:xfrm>
            <a:prstGeom prst="rect">
              <a:avLst/>
            </a:prstGeom>
            <a:solidFill>
              <a:srgbClr val="AB7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89" name="pole tekstowe 88">
              <a:extLst>
                <a:ext uri="{FF2B5EF4-FFF2-40B4-BE49-F238E27FC236}">
                  <a16:creationId xmlns:a16="http://schemas.microsoft.com/office/drawing/2014/main" id="{0A517FA3-E255-4100-A68C-2D7D11F1923D}"/>
                </a:ext>
              </a:extLst>
            </p:cNvPr>
            <p:cNvSpPr txBox="1"/>
            <p:nvPr/>
          </p:nvSpPr>
          <p:spPr>
            <a:xfrm>
              <a:off x="6970475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25-34 lata</a:t>
              </a:r>
            </a:p>
          </p:txBody>
        </p:sp>
        <p:sp>
          <p:nvSpPr>
            <p:cNvPr id="90" name="pole tekstowe 89">
              <a:extLst>
                <a:ext uri="{FF2B5EF4-FFF2-40B4-BE49-F238E27FC236}">
                  <a16:creationId xmlns:a16="http://schemas.microsoft.com/office/drawing/2014/main" id="{A1BAA74F-97F2-4760-83C9-7D8C9AA41652}"/>
                </a:ext>
              </a:extLst>
            </p:cNvPr>
            <p:cNvSpPr txBox="1"/>
            <p:nvPr/>
          </p:nvSpPr>
          <p:spPr>
            <a:xfrm>
              <a:off x="6970475" y="1443250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35-44 lat</a:t>
              </a:r>
            </a:p>
          </p:txBody>
        </p:sp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7ED9EDA5-E0B1-4B5F-BCEF-F3A68C615683}"/>
                </a:ext>
              </a:extLst>
            </p:cNvPr>
            <p:cNvSpPr txBox="1"/>
            <p:nvPr/>
          </p:nvSpPr>
          <p:spPr>
            <a:xfrm>
              <a:off x="6970475" y="1585461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45-59 lat</a:t>
              </a: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58E0A3DD-28DC-4FAF-956E-9305019211BC}"/>
                </a:ext>
              </a:extLst>
            </p:cNvPr>
            <p:cNvSpPr/>
            <p:nvPr/>
          </p:nvSpPr>
          <p:spPr>
            <a:xfrm rot="16200000">
              <a:off x="6923249" y="1678214"/>
              <a:ext cx="83119" cy="77824"/>
            </a:xfrm>
            <a:prstGeom prst="rect">
              <a:avLst/>
            </a:prstGeom>
            <a:solidFill>
              <a:srgbClr val="DD8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DF69B247-9EA9-4A47-9725-B5EC748E6130}"/>
                </a:ext>
              </a:extLst>
            </p:cNvPr>
            <p:cNvSpPr/>
            <p:nvPr/>
          </p:nvSpPr>
          <p:spPr>
            <a:xfrm rot="16200000">
              <a:off x="6923249" y="1818939"/>
              <a:ext cx="83119" cy="77824"/>
            </a:xfrm>
            <a:prstGeom prst="rect">
              <a:avLst/>
            </a:prstGeom>
            <a:solidFill>
              <a:srgbClr val="A11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1049AE6F-D547-40F9-AE40-CB2E3F3759FF}"/>
                </a:ext>
              </a:extLst>
            </p:cNvPr>
            <p:cNvSpPr txBox="1"/>
            <p:nvPr/>
          </p:nvSpPr>
          <p:spPr>
            <a:xfrm>
              <a:off x="6970475" y="1727673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60 i więcej lat</a:t>
              </a:r>
            </a:p>
          </p:txBody>
        </p:sp>
      </p:grpSp>
      <p:sp>
        <p:nvSpPr>
          <p:cNvPr id="85" name="Prostokąt 84">
            <a:extLst>
              <a:ext uri="{FF2B5EF4-FFF2-40B4-BE49-F238E27FC236}">
                <a16:creationId xmlns:a16="http://schemas.microsoft.com/office/drawing/2014/main" id="{38BA73D0-8EDD-4978-BA35-327A4660464D}"/>
              </a:ext>
            </a:extLst>
          </p:cNvPr>
          <p:cNvSpPr/>
          <p:nvPr/>
        </p:nvSpPr>
        <p:spPr>
          <a:xfrm rot="16200000">
            <a:off x="6673376" y="1209345"/>
            <a:ext cx="83119" cy="77824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86" name="pole tekstowe 85">
            <a:extLst>
              <a:ext uri="{FF2B5EF4-FFF2-40B4-BE49-F238E27FC236}">
                <a16:creationId xmlns:a16="http://schemas.microsoft.com/office/drawing/2014/main" id="{2DFA0811-097E-408C-A1C8-4FFCAC880B32}"/>
              </a:ext>
            </a:extLst>
          </p:cNvPr>
          <p:cNvSpPr txBox="1"/>
          <p:nvPr/>
        </p:nvSpPr>
        <p:spPr>
          <a:xfrm>
            <a:off x="6713977" y="1101776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15-24 lata</a:t>
            </a:r>
            <a:r>
              <a:rPr lang="pl-PL" sz="105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F37568C6-DB7B-4CDA-B5B1-1D62F79CE6DE}"/>
              </a:ext>
            </a:extLst>
          </p:cNvPr>
          <p:cNvSpPr txBox="1"/>
          <p:nvPr/>
        </p:nvSpPr>
        <p:spPr>
          <a:xfrm>
            <a:off x="6552810" y="1855391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pic>
        <p:nvPicPr>
          <p:cNvPr id="109" name="Grafika 108">
            <a:extLst>
              <a:ext uri="{FF2B5EF4-FFF2-40B4-BE49-F238E27FC236}">
                <a16:creationId xmlns:a16="http://schemas.microsoft.com/office/drawing/2014/main" id="{E8D386FB-1308-4BDD-B90D-2FF5925B5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5925" y="2857416"/>
            <a:ext cx="457023" cy="457023"/>
          </a:xfrm>
          <a:prstGeom prst="rect">
            <a:avLst/>
          </a:prstGeom>
        </p:spPr>
      </p:pic>
      <p:grpSp>
        <p:nvGrpSpPr>
          <p:cNvPr id="110" name="Grafika 50">
            <a:extLst>
              <a:ext uri="{FF2B5EF4-FFF2-40B4-BE49-F238E27FC236}">
                <a16:creationId xmlns:a16="http://schemas.microsoft.com/office/drawing/2014/main" id="{3418456E-91F0-417F-9C42-1D9BD3064611}"/>
              </a:ext>
            </a:extLst>
          </p:cNvPr>
          <p:cNvGrpSpPr/>
          <p:nvPr/>
        </p:nvGrpSpPr>
        <p:grpSpPr>
          <a:xfrm>
            <a:off x="7504975" y="4653289"/>
            <a:ext cx="341848" cy="325949"/>
            <a:chOff x="1933207" y="2960608"/>
            <a:chExt cx="471116" cy="449203"/>
          </a:xfrm>
          <a:solidFill>
            <a:schemeClr val="bg1">
              <a:lumMod val="75000"/>
            </a:schemeClr>
          </a:solidFill>
        </p:grpSpPr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364E30CB-B210-4667-8C7D-75B54CFA3ED6}"/>
                </a:ext>
              </a:extLst>
            </p:cNvPr>
            <p:cNvSpPr/>
            <p:nvPr/>
          </p:nvSpPr>
          <p:spPr>
            <a:xfrm>
              <a:off x="2075418" y="3207779"/>
              <a:ext cx="177818" cy="65080"/>
            </a:xfrm>
            <a:custGeom>
              <a:avLst/>
              <a:gdLst>
                <a:gd name="connsiteX0" fmla="*/ 62286 w 177818"/>
                <a:gd name="connsiteY0" fmla="*/ 65081 h 65080"/>
                <a:gd name="connsiteX1" fmla="*/ 175518 w 177818"/>
                <a:gd name="connsiteY1" fmla="*/ 38348 h 65080"/>
                <a:gd name="connsiteX2" fmla="*/ 177819 w 177818"/>
                <a:gd name="connsiteY2" fmla="*/ 38348 h 65080"/>
                <a:gd name="connsiteX3" fmla="*/ 73352 w 177818"/>
                <a:gd name="connsiteY3" fmla="*/ 1 h 65080"/>
                <a:gd name="connsiteX4" fmla="*/ 0 w 177818"/>
                <a:gd name="connsiteY4" fmla="*/ 16052 h 65080"/>
                <a:gd name="connsiteX5" fmla="*/ 62286 w 177818"/>
                <a:gd name="connsiteY5" fmla="*/ 65081 h 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8" h="65080">
                  <a:moveTo>
                    <a:pt x="62286" y="65081"/>
                  </a:moveTo>
                  <a:cubicBezTo>
                    <a:pt x="97239" y="46944"/>
                    <a:pt x="136144" y="37759"/>
                    <a:pt x="175518" y="38348"/>
                  </a:cubicBezTo>
                  <a:lnTo>
                    <a:pt x="177819" y="38348"/>
                  </a:lnTo>
                  <a:cubicBezTo>
                    <a:pt x="148124" y="14491"/>
                    <a:pt x="111429" y="1022"/>
                    <a:pt x="73352" y="1"/>
                  </a:cubicBezTo>
                  <a:cubicBezTo>
                    <a:pt x="48020" y="-85"/>
                    <a:pt x="22980" y="5394"/>
                    <a:pt x="0" y="16052"/>
                  </a:cubicBezTo>
                  <a:cubicBezTo>
                    <a:pt x="23944" y="27887"/>
                    <a:pt x="45158" y="44586"/>
                    <a:pt x="62286" y="6508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23D9ADBB-1D4A-4515-AD0C-AEA465D34475}"/>
                </a:ext>
              </a:extLst>
            </p:cNvPr>
            <p:cNvSpPr/>
            <p:nvPr/>
          </p:nvSpPr>
          <p:spPr>
            <a:xfrm>
              <a:off x="1933207" y="3212250"/>
              <a:ext cx="190254" cy="122566"/>
            </a:xfrm>
            <a:custGeom>
              <a:avLst/>
              <a:gdLst>
                <a:gd name="connsiteX0" fmla="*/ 41140 w 190254"/>
                <a:gd name="connsiteY0" fmla="*/ 120869 h 122566"/>
                <a:gd name="connsiteX1" fmla="*/ 176997 w 190254"/>
                <a:gd name="connsiteY1" fmla="*/ 79125 h 122566"/>
                <a:gd name="connsiteX2" fmla="*/ 190254 w 190254"/>
                <a:gd name="connsiteY2" fmla="*/ 69101 h 122566"/>
                <a:gd name="connsiteX3" fmla="*/ 0 w 190254"/>
                <a:gd name="connsiteY3" fmla="*/ 351 h 122566"/>
                <a:gd name="connsiteX4" fmla="*/ 0 w 190254"/>
                <a:gd name="connsiteY4" fmla="*/ 122567 h 12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54" h="122566">
                  <a:moveTo>
                    <a:pt x="41140" y="120869"/>
                  </a:moveTo>
                  <a:cubicBezTo>
                    <a:pt x="128461" y="113966"/>
                    <a:pt x="173984" y="81317"/>
                    <a:pt x="176997" y="79125"/>
                  </a:cubicBezTo>
                  <a:cubicBezTo>
                    <a:pt x="181218" y="75529"/>
                    <a:pt x="185644" y="72181"/>
                    <a:pt x="190254" y="69101"/>
                  </a:cubicBezTo>
                  <a:cubicBezTo>
                    <a:pt x="122709" y="-9017"/>
                    <a:pt x="0" y="351"/>
                    <a:pt x="0" y="351"/>
                  </a:cubicBezTo>
                  <a:lnTo>
                    <a:pt x="0" y="122567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47198795-C1ED-47E9-9C1B-D2083633FC5D}"/>
                </a:ext>
              </a:extLst>
            </p:cNvPr>
            <p:cNvSpPr/>
            <p:nvPr/>
          </p:nvSpPr>
          <p:spPr>
            <a:xfrm>
              <a:off x="1933207" y="2960608"/>
              <a:ext cx="471116" cy="449203"/>
            </a:xfrm>
            <a:custGeom>
              <a:avLst/>
              <a:gdLst>
                <a:gd name="connsiteX0" fmla="*/ 451724 w 471116"/>
                <a:gd name="connsiteY0" fmla="*/ 347366 h 449203"/>
                <a:gd name="connsiteX1" fmla="*/ 438248 w 471116"/>
                <a:gd name="connsiteY1" fmla="*/ 336410 h 449203"/>
                <a:gd name="connsiteX2" fmla="*/ 438248 w 471116"/>
                <a:gd name="connsiteY2" fmla="*/ 272261 h 449203"/>
                <a:gd name="connsiteX3" fmla="*/ 468377 w 471116"/>
                <a:gd name="connsiteY3" fmla="*/ 228437 h 449203"/>
                <a:gd name="connsiteX4" fmla="*/ 427291 w 471116"/>
                <a:gd name="connsiteY4" fmla="*/ 139801 h 449203"/>
                <a:gd name="connsiteX5" fmla="*/ 386206 w 471116"/>
                <a:gd name="connsiteY5" fmla="*/ 228437 h 449203"/>
                <a:gd name="connsiteX6" fmla="*/ 416335 w 471116"/>
                <a:gd name="connsiteY6" fmla="*/ 272261 h 449203"/>
                <a:gd name="connsiteX7" fmla="*/ 416335 w 471116"/>
                <a:gd name="connsiteY7" fmla="*/ 323646 h 449203"/>
                <a:gd name="connsiteX8" fmla="*/ 350598 w 471116"/>
                <a:gd name="connsiteY8" fmla="*/ 304199 h 449203"/>
                <a:gd name="connsiteX9" fmla="*/ 350598 w 471116"/>
                <a:gd name="connsiteY9" fmla="*/ 195897 h 449203"/>
                <a:gd name="connsiteX10" fmla="*/ 395190 w 471116"/>
                <a:gd name="connsiteY10" fmla="*/ 128790 h 449203"/>
                <a:gd name="connsiteX11" fmla="*/ 339642 w 471116"/>
                <a:gd name="connsiteY11" fmla="*/ 0 h 449203"/>
                <a:gd name="connsiteX12" fmla="*/ 284094 w 471116"/>
                <a:gd name="connsiteY12" fmla="*/ 128790 h 449203"/>
                <a:gd name="connsiteX13" fmla="*/ 328686 w 471116"/>
                <a:gd name="connsiteY13" fmla="*/ 195897 h 449203"/>
                <a:gd name="connsiteX14" fmla="*/ 328686 w 471116"/>
                <a:gd name="connsiteY14" fmla="*/ 302226 h 449203"/>
                <a:gd name="connsiteX15" fmla="*/ 317729 w 471116"/>
                <a:gd name="connsiteY15" fmla="*/ 301953 h 449203"/>
                <a:gd name="connsiteX16" fmla="*/ 187570 w 471116"/>
                <a:gd name="connsiteY16" fmla="*/ 343750 h 449203"/>
                <a:gd name="connsiteX17" fmla="*/ 42346 w 471116"/>
                <a:gd name="connsiteY17" fmla="*/ 389054 h 449203"/>
                <a:gd name="connsiteX18" fmla="*/ 0 w 471116"/>
                <a:gd name="connsiteY18" fmla="*/ 388945 h 449203"/>
                <a:gd name="connsiteX19" fmla="*/ 0 w 471116"/>
                <a:gd name="connsiteY19" fmla="*/ 449204 h 449203"/>
                <a:gd name="connsiteX20" fmla="*/ 471116 w 471116"/>
                <a:gd name="connsiteY20" fmla="*/ 449204 h 449203"/>
                <a:gd name="connsiteX21" fmla="*/ 471116 w 471116"/>
                <a:gd name="connsiteY21" fmla="*/ 362705 h 44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1116" h="449203">
                  <a:moveTo>
                    <a:pt x="451724" y="347366"/>
                  </a:moveTo>
                  <a:cubicBezTo>
                    <a:pt x="447488" y="343409"/>
                    <a:pt x="442986" y="339748"/>
                    <a:pt x="438248" y="336410"/>
                  </a:cubicBezTo>
                  <a:lnTo>
                    <a:pt x="438248" y="272261"/>
                  </a:lnTo>
                  <a:cubicBezTo>
                    <a:pt x="456811" y="265836"/>
                    <a:pt x="469025" y="248069"/>
                    <a:pt x="468377" y="228437"/>
                  </a:cubicBezTo>
                  <a:cubicBezTo>
                    <a:pt x="468377" y="201046"/>
                    <a:pt x="436166" y="139801"/>
                    <a:pt x="427291" y="139801"/>
                  </a:cubicBezTo>
                  <a:cubicBezTo>
                    <a:pt x="418417" y="139801"/>
                    <a:pt x="386206" y="201265"/>
                    <a:pt x="386206" y="228437"/>
                  </a:cubicBezTo>
                  <a:cubicBezTo>
                    <a:pt x="385558" y="248069"/>
                    <a:pt x="397772" y="265836"/>
                    <a:pt x="416335" y="272261"/>
                  </a:cubicBezTo>
                  <a:lnTo>
                    <a:pt x="416335" y="323646"/>
                  </a:lnTo>
                  <a:cubicBezTo>
                    <a:pt x="395596" y="313710"/>
                    <a:pt x="373405" y="307145"/>
                    <a:pt x="350598" y="304199"/>
                  </a:cubicBezTo>
                  <a:lnTo>
                    <a:pt x="350598" y="195897"/>
                  </a:lnTo>
                  <a:cubicBezTo>
                    <a:pt x="376016" y="190419"/>
                    <a:pt x="395190" y="164672"/>
                    <a:pt x="395190" y="128790"/>
                  </a:cubicBezTo>
                  <a:cubicBezTo>
                    <a:pt x="395190" y="87923"/>
                    <a:pt x="352954" y="0"/>
                    <a:pt x="339642" y="0"/>
                  </a:cubicBezTo>
                  <a:cubicBezTo>
                    <a:pt x="326330" y="0"/>
                    <a:pt x="284094" y="87923"/>
                    <a:pt x="284094" y="128790"/>
                  </a:cubicBezTo>
                  <a:cubicBezTo>
                    <a:pt x="284094" y="164672"/>
                    <a:pt x="303267" y="190199"/>
                    <a:pt x="328686" y="195897"/>
                  </a:cubicBezTo>
                  <a:lnTo>
                    <a:pt x="328686" y="302226"/>
                  </a:lnTo>
                  <a:cubicBezTo>
                    <a:pt x="324961" y="302226"/>
                    <a:pt x="321235" y="301953"/>
                    <a:pt x="317729" y="301953"/>
                  </a:cubicBezTo>
                  <a:cubicBezTo>
                    <a:pt x="266345" y="301953"/>
                    <a:pt x="218795" y="317236"/>
                    <a:pt x="187570" y="343750"/>
                  </a:cubicBezTo>
                  <a:cubicBezTo>
                    <a:pt x="187022" y="344134"/>
                    <a:pt x="138870" y="381549"/>
                    <a:pt x="42346" y="389054"/>
                  </a:cubicBezTo>
                  <a:lnTo>
                    <a:pt x="0" y="388945"/>
                  </a:lnTo>
                  <a:lnTo>
                    <a:pt x="0" y="449204"/>
                  </a:lnTo>
                  <a:lnTo>
                    <a:pt x="471116" y="449204"/>
                  </a:lnTo>
                  <a:lnTo>
                    <a:pt x="471116" y="362705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14" name="Grafika 113">
            <a:extLst>
              <a:ext uri="{FF2B5EF4-FFF2-40B4-BE49-F238E27FC236}">
                <a16:creationId xmlns:a16="http://schemas.microsoft.com/office/drawing/2014/main" id="{2FB1F9DB-06DF-4C75-8362-3B28D0E27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5619" y="4637935"/>
            <a:ext cx="387960" cy="387960"/>
          </a:xfrm>
          <a:prstGeom prst="rect">
            <a:avLst/>
          </a:prstGeom>
        </p:spPr>
      </p:pic>
      <p:pic>
        <p:nvPicPr>
          <p:cNvPr id="115" name="Grafika 114">
            <a:extLst>
              <a:ext uri="{FF2B5EF4-FFF2-40B4-BE49-F238E27FC236}">
                <a16:creationId xmlns:a16="http://schemas.microsoft.com/office/drawing/2014/main" id="{7D270CDD-E19D-40A2-9073-5B53F6CDD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9621" y="2874482"/>
            <a:ext cx="439957" cy="439957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FF01FE73-930C-4970-B70B-75F24E97FF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5925" y="4644156"/>
            <a:ext cx="375518" cy="375518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BF8E3BDA-B3B9-4CCB-BCA3-DECE400A38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30944" y="2919953"/>
            <a:ext cx="375518" cy="375518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27638929-6A18-4497-A9E6-54B1994809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42321" y="4644156"/>
            <a:ext cx="375518" cy="375518"/>
          </a:xfrm>
          <a:prstGeom prst="rect">
            <a:avLst/>
          </a:prstGeom>
        </p:spPr>
      </p:pic>
      <p:grpSp>
        <p:nvGrpSpPr>
          <p:cNvPr id="116" name="Grupa 115">
            <a:extLst>
              <a:ext uri="{FF2B5EF4-FFF2-40B4-BE49-F238E27FC236}">
                <a16:creationId xmlns:a16="http://schemas.microsoft.com/office/drawing/2014/main" id="{E5B77456-4936-4944-BABC-C366061C926B}"/>
              </a:ext>
            </a:extLst>
          </p:cNvPr>
          <p:cNvGrpSpPr/>
          <p:nvPr/>
        </p:nvGrpSpPr>
        <p:grpSpPr>
          <a:xfrm>
            <a:off x="2833431" y="2933038"/>
            <a:ext cx="384408" cy="320600"/>
            <a:chOff x="4316413" y="3549650"/>
            <a:chExt cx="784225" cy="654051"/>
          </a:xfrm>
          <a:solidFill>
            <a:srgbClr val="7E955E"/>
          </a:solidFill>
        </p:grpSpPr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7E5848E0-2E41-42AD-B820-098C95A8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3786188"/>
              <a:ext cx="784225" cy="417513"/>
            </a:xfrm>
            <a:custGeom>
              <a:avLst/>
              <a:gdLst>
                <a:gd name="T0" fmla="*/ 789 w 3455"/>
                <a:gd name="T1" fmla="*/ 1843 h 1843"/>
                <a:gd name="T2" fmla="*/ 1093 w 3455"/>
                <a:gd name="T3" fmla="*/ 1843 h 1843"/>
                <a:gd name="T4" fmla="*/ 1221 w 3455"/>
                <a:gd name="T5" fmla="*/ 1567 h 1843"/>
                <a:gd name="T6" fmla="*/ 3022 w 3455"/>
                <a:gd name="T7" fmla="*/ 1567 h 1843"/>
                <a:gd name="T8" fmla="*/ 3150 w 3455"/>
                <a:gd name="T9" fmla="*/ 1843 h 1843"/>
                <a:gd name="T10" fmla="*/ 3455 w 3455"/>
                <a:gd name="T11" fmla="*/ 1843 h 1843"/>
                <a:gd name="T12" fmla="*/ 3276 w 3455"/>
                <a:gd name="T13" fmla="*/ 1461 h 1843"/>
                <a:gd name="T14" fmla="*/ 3276 w 3455"/>
                <a:gd name="T15" fmla="*/ 1108 h 1843"/>
                <a:gd name="T16" fmla="*/ 1283 w 3455"/>
                <a:gd name="T17" fmla="*/ 1108 h 1843"/>
                <a:gd name="T18" fmla="*/ 351 w 3455"/>
                <a:gd name="T19" fmla="*/ 0 h 1843"/>
                <a:gd name="T20" fmla="*/ 0 w 3455"/>
                <a:gd name="T21" fmla="*/ 296 h 1843"/>
                <a:gd name="T22" fmla="*/ 972 w 3455"/>
                <a:gd name="T23" fmla="*/ 1451 h 1843"/>
                <a:gd name="T24" fmla="*/ 789 w 3455"/>
                <a:gd name="T25" fmla="*/ 1843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5" h="1843">
                  <a:moveTo>
                    <a:pt x="789" y="1843"/>
                  </a:moveTo>
                  <a:lnTo>
                    <a:pt x="1093" y="1843"/>
                  </a:lnTo>
                  <a:lnTo>
                    <a:pt x="1221" y="1567"/>
                  </a:lnTo>
                  <a:lnTo>
                    <a:pt x="3022" y="1567"/>
                  </a:lnTo>
                  <a:lnTo>
                    <a:pt x="3150" y="1843"/>
                  </a:lnTo>
                  <a:lnTo>
                    <a:pt x="3455" y="1843"/>
                  </a:lnTo>
                  <a:lnTo>
                    <a:pt x="3276" y="1461"/>
                  </a:lnTo>
                  <a:lnTo>
                    <a:pt x="3276" y="1108"/>
                  </a:lnTo>
                  <a:lnTo>
                    <a:pt x="1283" y="1108"/>
                  </a:lnTo>
                  <a:lnTo>
                    <a:pt x="351" y="0"/>
                  </a:lnTo>
                  <a:lnTo>
                    <a:pt x="0" y="296"/>
                  </a:lnTo>
                  <a:lnTo>
                    <a:pt x="972" y="1451"/>
                  </a:lnTo>
                  <a:lnTo>
                    <a:pt x="789" y="1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A0190E12-4B2F-4F4E-9F2A-4F610A71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649663"/>
              <a:ext cx="142875" cy="142875"/>
            </a:xfrm>
            <a:custGeom>
              <a:avLst/>
              <a:gdLst>
                <a:gd name="T0" fmla="*/ 629 w 630"/>
                <a:gd name="T1" fmla="*/ 332 h 630"/>
                <a:gd name="T2" fmla="*/ 624 w 630"/>
                <a:gd name="T3" fmla="*/ 378 h 630"/>
                <a:gd name="T4" fmla="*/ 611 w 630"/>
                <a:gd name="T5" fmla="*/ 424 h 630"/>
                <a:gd name="T6" fmla="*/ 592 w 630"/>
                <a:gd name="T7" fmla="*/ 465 h 630"/>
                <a:gd name="T8" fmla="*/ 567 w 630"/>
                <a:gd name="T9" fmla="*/ 503 h 630"/>
                <a:gd name="T10" fmla="*/ 537 w 630"/>
                <a:gd name="T11" fmla="*/ 537 h 630"/>
                <a:gd name="T12" fmla="*/ 503 w 630"/>
                <a:gd name="T13" fmla="*/ 567 h 630"/>
                <a:gd name="T14" fmla="*/ 465 w 630"/>
                <a:gd name="T15" fmla="*/ 592 h 630"/>
                <a:gd name="T16" fmla="*/ 424 w 630"/>
                <a:gd name="T17" fmla="*/ 611 h 630"/>
                <a:gd name="T18" fmla="*/ 378 w 630"/>
                <a:gd name="T19" fmla="*/ 623 h 630"/>
                <a:gd name="T20" fmla="*/ 332 w 630"/>
                <a:gd name="T21" fmla="*/ 629 h 630"/>
                <a:gd name="T22" fmla="*/ 298 w 630"/>
                <a:gd name="T23" fmla="*/ 629 h 630"/>
                <a:gd name="T24" fmla="*/ 252 w 630"/>
                <a:gd name="T25" fmla="*/ 623 h 630"/>
                <a:gd name="T26" fmla="*/ 206 w 630"/>
                <a:gd name="T27" fmla="*/ 611 h 630"/>
                <a:gd name="T28" fmla="*/ 165 w 630"/>
                <a:gd name="T29" fmla="*/ 592 h 630"/>
                <a:gd name="T30" fmla="*/ 127 w 630"/>
                <a:gd name="T31" fmla="*/ 567 h 630"/>
                <a:gd name="T32" fmla="*/ 93 w 630"/>
                <a:gd name="T33" fmla="*/ 537 h 630"/>
                <a:gd name="T34" fmla="*/ 63 w 630"/>
                <a:gd name="T35" fmla="*/ 503 h 630"/>
                <a:gd name="T36" fmla="*/ 38 w 630"/>
                <a:gd name="T37" fmla="*/ 465 h 630"/>
                <a:gd name="T38" fmla="*/ 19 w 630"/>
                <a:gd name="T39" fmla="*/ 424 h 630"/>
                <a:gd name="T40" fmla="*/ 7 w 630"/>
                <a:gd name="T41" fmla="*/ 378 h 630"/>
                <a:gd name="T42" fmla="*/ 1 w 630"/>
                <a:gd name="T43" fmla="*/ 332 h 630"/>
                <a:gd name="T44" fmla="*/ 1 w 630"/>
                <a:gd name="T45" fmla="*/ 298 h 630"/>
                <a:gd name="T46" fmla="*/ 7 w 630"/>
                <a:gd name="T47" fmla="*/ 251 h 630"/>
                <a:gd name="T48" fmla="*/ 19 w 630"/>
                <a:gd name="T49" fmla="*/ 206 h 630"/>
                <a:gd name="T50" fmla="*/ 38 w 630"/>
                <a:gd name="T51" fmla="*/ 165 h 630"/>
                <a:gd name="T52" fmla="*/ 63 w 630"/>
                <a:gd name="T53" fmla="*/ 127 h 630"/>
                <a:gd name="T54" fmla="*/ 93 w 630"/>
                <a:gd name="T55" fmla="*/ 92 h 630"/>
                <a:gd name="T56" fmla="*/ 127 w 630"/>
                <a:gd name="T57" fmla="*/ 63 h 630"/>
                <a:gd name="T58" fmla="*/ 165 w 630"/>
                <a:gd name="T59" fmla="*/ 38 h 630"/>
                <a:gd name="T60" fmla="*/ 206 w 630"/>
                <a:gd name="T61" fmla="*/ 19 h 630"/>
                <a:gd name="T62" fmla="*/ 252 w 630"/>
                <a:gd name="T63" fmla="*/ 6 h 630"/>
                <a:gd name="T64" fmla="*/ 298 w 630"/>
                <a:gd name="T65" fmla="*/ 1 h 630"/>
                <a:gd name="T66" fmla="*/ 332 w 630"/>
                <a:gd name="T67" fmla="*/ 1 h 630"/>
                <a:gd name="T68" fmla="*/ 378 w 630"/>
                <a:gd name="T69" fmla="*/ 6 h 630"/>
                <a:gd name="T70" fmla="*/ 424 w 630"/>
                <a:gd name="T71" fmla="*/ 19 h 630"/>
                <a:gd name="T72" fmla="*/ 465 w 630"/>
                <a:gd name="T73" fmla="*/ 38 h 630"/>
                <a:gd name="T74" fmla="*/ 503 w 630"/>
                <a:gd name="T75" fmla="*/ 63 h 630"/>
                <a:gd name="T76" fmla="*/ 537 w 630"/>
                <a:gd name="T77" fmla="*/ 92 h 630"/>
                <a:gd name="T78" fmla="*/ 567 w 630"/>
                <a:gd name="T79" fmla="*/ 127 h 630"/>
                <a:gd name="T80" fmla="*/ 592 w 630"/>
                <a:gd name="T81" fmla="*/ 165 h 630"/>
                <a:gd name="T82" fmla="*/ 611 w 630"/>
                <a:gd name="T83" fmla="*/ 206 h 630"/>
                <a:gd name="T84" fmla="*/ 624 w 630"/>
                <a:gd name="T85" fmla="*/ 251 h 630"/>
                <a:gd name="T86" fmla="*/ 629 w 630"/>
                <a:gd name="T87" fmla="*/ 29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0" h="630">
                  <a:moveTo>
                    <a:pt x="630" y="315"/>
                  </a:moveTo>
                  <a:lnTo>
                    <a:pt x="630" y="315"/>
                  </a:lnTo>
                  <a:lnTo>
                    <a:pt x="629" y="332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8"/>
                  </a:lnTo>
                  <a:lnTo>
                    <a:pt x="620" y="394"/>
                  </a:lnTo>
                  <a:lnTo>
                    <a:pt x="616" y="408"/>
                  </a:lnTo>
                  <a:lnTo>
                    <a:pt x="611" y="424"/>
                  </a:lnTo>
                  <a:lnTo>
                    <a:pt x="606" y="437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7" y="491"/>
                  </a:lnTo>
                  <a:lnTo>
                    <a:pt x="567" y="503"/>
                  </a:lnTo>
                  <a:lnTo>
                    <a:pt x="558" y="516"/>
                  </a:lnTo>
                  <a:lnTo>
                    <a:pt x="549" y="527"/>
                  </a:lnTo>
                  <a:lnTo>
                    <a:pt x="537" y="537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3" y="567"/>
                  </a:lnTo>
                  <a:lnTo>
                    <a:pt x="491" y="577"/>
                  </a:lnTo>
                  <a:lnTo>
                    <a:pt x="478" y="584"/>
                  </a:lnTo>
                  <a:lnTo>
                    <a:pt x="465" y="592"/>
                  </a:lnTo>
                  <a:lnTo>
                    <a:pt x="451" y="599"/>
                  </a:lnTo>
                  <a:lnTo>
                    <a:pt x="438" y="606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8" y="623"/>
                  </a:lnTo>
                  <a:lnTo>
                    <a:pt x="363" y="626"/>
                  </a:lnTo>
                  <a:lnTo>
                    <a:pt x="347" y="628"/>
                  </a:lnTo>
                  <a:lnTo>
                    <a:pt x="332" y="629"/>
                  </a:lnTo>
                  <a:lnTo>
                    <a:pt x="315" y="630"/>
                  </a:lnTo>
                  <a:lnTo>
                    <a:pt x="315" y="630"/>
                  </a:lnTo>
                  <a:lnTo>
                    <a:pt x="298" y="629"/>
                  </a:lnTo>
                  <a:lnTo>
                    <a:pt x="283" y="628"/>
                  </a:lnTo>
                  <a:lnTo>
                    <a:pt x="267" y="626"/>
                  </a:lnTo>
                  <a:lnTo>
                    <a:pt x="252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6"/>
                  </a:lnTo>
                  <a:lnTo>
                    <a:pt x="179" y="599"/>
                  </a:lnTo>
                  <a:lnTo>
                    <a:pt x="165" y="592"/>
                  </a:lnTo>
                  <a:lnTo>
                    <a:pt x="152" y="584"/>
                  </a:lnTo>
                  <a:lnTo>
                    <a:pt x="139" y="577"/>
                  </a:lnTo>
                  <a:lnTo>
                    <a:pt x="127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3" y="537"/>
                  </a:lnTo>
                  <a:lnTo>
                    <a:pt x="81" y="527"/>
                  </a:lnTo>
                  <a:lnTo>
                    <a:pt x="72" y="516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5" y="478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7"/>
                  </a:lnTo>
                  <a:lnTo>
                    <a:pt x="19" y="424"/>
                  </a:lnTo>
                  <a:lnTo>
                    <a:pt x="14" y="408"/>
                  </a:lnTo>
                  <a:lnTo>
                    <a:pt x="10" y="394"/>
                  </a:lnTo>
                  <a:lnTo>
                    <a:pt x="7" y="378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1" y="33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" y="298"/>
                  </a:lnTo>
                  <a:lnTo>
                    <a:pt x="2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9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7"/>
                  </a:lnTo>
                  <a:lnTo>
                    <a:pt x="72" y="114"/>
                  </a:lnTo>
                  <a:lnTo>
                    <a:pt x="81" y="103"/>
                  </a:lnTo>
                  <a:lnTo>
                    <a:pt x="93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7" y="63"/>
                  </a:lnTo>
                  <a:lnTo>
                    <a:pt x="139" y="53"/>
                  </a:lnTo>
                  <a:lnTo>
                    <a:pt x="152" y="45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2" y="6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298" y="1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32" y="1"/>
                  </a:lnTo>
                  <a:lnTo>
                    <a:pt x="347" y="2"/>
                  </a:lnTo>
                  <a:lnTo>
                    <a:pt x="363" y="4"/>
                  </a:lnTo>
                  <a:lnTo>
                    <a:pt x="378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1" y="31"/>
                  </a:lnTo>
                  <a:lnTo>
                    <a:pt x="465" y="38"/>
                  </a:lnTo>
                  <a:lnTo>
                    <a:pt x="478" y="45"/>
                  </a:lnTo>
                  <a:lnTo>
                    <a:pt x="491" y="53"/>
                  </a:lnTo>
                  <a:lnTo>
                    <a:pt x="503" y="63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7" y="92"/>
                  </a:lnTo>
                  <a:lnTo>
                    <a:pt x="549" y="103"/>
                  </a:lnTo>
                  <a:lnTo>
                    <a:pt x="558" y="114"/>
                  </a:lnTo>
                  <a:lnTo>
                    <a:pt x="567" y="127"/>
                  </a:lnTo>
                  <a:lnTo>
                    <a:pt x="577" y="138"/>
                  </a:lnTo>
                  <a:lnTo>
                    <a:pt x="585" y="152"/>
                  </a:lnTo>
                  <a:lnTo>
                    <a:pt x="592" y="165"/>
                  </a:lnTo>
                  <a:lnTo>
                    <a:pt x="599" y="179"/>
                  </a:lnTo>
                  <a:lnTo>
                    <a:pt x="606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3"/>
                  </a:lnTo>
                  <a:lnTo>
                    <a:pt x="629" y="298"/>
                  </a:lnTo>
                  <a:lnTo>
                    <a:pt x="630" y="315"/>
                  </a:lnTo>
                  <a:lnTo>
                    <a:pt x="63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FF30CA04-C8E5-4DCC-9F4B-17E6940D9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6" y="3794125"/>
              <a:ext cx="493713" cy="204788"/>
            </a:xfrm>
            <a:custGeom>
              <a:avLst/>
              <a:gdLst>
                <a:gd name="T0" fmla="*/ 1776 w 2172"/>
                <a:gd name="T1" fmla="*/ 584 h 899"/>
                <a:gd name="T2" fmla="*/ 1770 w 2172"/>
                <a:gd name="T3" fmla="*/ 573 h 899"/>
                <a:gd name="T4" fmla="*/ 1321 w 2172"/>
                <a:gd name="T5" fmla="*/ 17 h 899"/>
                <a:gd name="T6" fmla="*/ 343 w 2172"/>
                <a:gd name="T7" fmla="*/ 67 h 899"/>
                <a:gd name="T8" fmla="*/ 327 w 2172"/>
                <a:gd name="T9" fmla="*/ 50 h 899"/>
                <a:gd name="T10" fmla="*/ 294 w 2172"/>
                <a:gd name="T11" fmla="*/ 24 h 899"/>
                <a:gd name="T12" fmla="*/ 258 w 2172"/>
                <a:gd name="T13" fmla="*/ 8 h 899"/>
                <a:gd name="T14" fmla="*/ 221 w 2172"/>
                <a:gd name="T15" fmla="*/ 1 h 899"/>
                <a:gd name="T16" fmla="*/ 185 w 2172"/>
                <a:gd name="T17" fmla="*/ 1 h 899"/>
                <a:gd name="T18" fmla="*/ 150 w 2172"/>
                <a:gd name="T19" fmla="*/ 8 h 899"/>
                <a:gd name="T20" fmla="*/ 117 w 2172"/>
                <a:gd name="T21" fmla="*/ 21 h 899"/>
                <a:gd name="T22" fmla="*/ 86 w 2172"/>
                <a:gd name="T23" fmla="*/ 40 h 899"/>
                <a:gd name="T24" fmla="*/ 59 w 2172"/>
                <a:gd name="T25" fmla="*/ 64 h 899"/>
                <a:gd name="T26" fmla="*/ 35 w 2172"/>
                <a:gd name="T27" fmla="*/ 92 h 899"/>
                <a:gd name="T28" fmla="*/ 18 w 2172"/>
                <a:gd name="T29" fmla="*/ 123 h 899"/>
                <a:gd name="T30" fmla="*/ 5 w 2172"/>
                <a:gd name="T31" fmla="*/ 156 h 899"/>
                <a:gd name="T32" fmla="*/ 0 w 2172"/>
                <a:gd name="T33" fmla="*/ 191 h 899"/>
                <a:gd name="T34" fmla="*/ 2 w 2172"/>
                <a:gd name="T35" fmla="*/ 226 h 899"/>
                <a:gd name="T36" fmla="*/ 13 w 2172"/>
                <a:gd name="T37" fmla="*/ 262 h 899"/>
                <a:gd name="T38" fmla="*/ 32 w 2172"/>
                <a:gd name="T39" fmla="*/ 297 h 899"/>
                <a:gd name="T40" fmla="*/ 566 w 2172"/>
                <a:gd name="T41" fmla="*/ 899 h 899"/>
                <a:gd name="T42" fmla="*/ 2015 w 2172"/>
                <a:gd name="T43" fmla="*/ 899 h 899"/>
                <a:gd name="T44" fmla="*/ 2047 w 2172"/>
                <a:gd name="T45" fmla="*/ 896 h 899"/>
                <a:gd name="T46" fmla="*/ 2076 w 2172"/>
                <a:gd name="T47" fmla="*/ 887 h 899"/>
                <a:gd name="T48" fmla="*/ 2103 w 2172"/>
                <a:gd name="T49" fmla="*/ 872 h 899"/>
                <a:gd name="T50" fmla="*/ 2127 w 2172"/>
                <a:gd name="T51" fmla="*/ 853 h 899"/>
                <a:gd name="T52" fmla="*/ 2145 w 2172"/>
                <a:gd name="T53" fmla="*/ 830 h 899"/>
                <a:gd name="T54" fmla="*/ 2160 w 2172"/>
                <a:gd name="T55" fmla="*/ 803 h 899"/>
                <a:gd name="T56" fmla="*/ 2169 w 2172"/>
                <a:gd name="T57" fmla="*/ 773 h 899"/>
                <a:gd name="T58" fmla="*/ 2172 w 2172"/>
                <a:gd name="T59" fmla="*/ 741 h 899"/>
                <a:gd name="T60" fmla="*/ 2171 w 2172"/>
                <a:gd name="T61" fmla="*/ 726 h 899"/>
                <a:gd name="T62" fmla="*/ 2165 w 2172"/>
                <a:gd name="T63" fmla="*/ 694 h 899"/>
                <a:gd name="T64" fmla="*/ 2153 w 2172"/>
                <a:gd name="T65" fmla="*/ 667 h 899"/>
                <a:gd name="T66" fmla="*/ 2136 w 2172"/>
                <a:gd name="T67" fmla="*/ 641 h 899"/>
                <a:gd name="T68" fmla="*/ 2115 w 2172"/>
                <a:gd name="T69" fmla="*/ 620 h 899"/>
                <a:gd name="T70" fmla="*/ 2089 w 2172"/>
                <a:gd name="T71" fmla="*/ 602 h 899"/>
                <a:gd name="T72" fmla="*/ 2061 w 2172"/>
                <a:gd name="T73" fmla="*/ 591 h 899"/>
                <a:gd name="T74" fmla="*/ 2030 w 2172"/>
                <a:gd name="T75" fmla="*/ 585 h 899"/>
                <a:gd name="T76" fmla="*/ 2015 w 2172"/>
                <a:gd name="T77" fmla="*/ 584 h 899"/>
                <a:gd name="T78" fmla="*/ 1184 w 2172"/>
                <a:gd name="T79" fmla="*/ 584 h 899"/>
                <a:gd name="T80" fmla="*/ 1374 w 2172"/>
                <a:gd name="T81" fmla="*/ 58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2" h="899">
                  <a:moveTo>
                    <a:pt x="2015" y="584"/>
                  </a:moveTo>
                  <a:lnTo>
                    <a:pt x="1776" y="584"/>
                  </a:lnTo>
                  <a:lnTo>
                    <a:pt x="1776" y="584"/>
                  </a:lnTo>
                  <a:lnTo>
                    <a:pt x="1770" y="573"/>
                  </a:lnTo>
                  <a:lnTo>
                    <a:pt x="1763" y="563"/>
                  </a:lnTo>
                  <a:lnTo>
                    <a:pt x="1321" y="17"/>
                  </a:lnTo>
                  <a:lnTo>
                    <a:pt x="766" y="548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27" y="50"/>
                  </a:lnTo>
                  <a:lnTo>
                    <a:pt x="310" y="36"/>
                  </a:lnTo>
                  <a:lnTo>
                    <a:pt x="294" y="24"/>
                  </a:lnTo>
                  <a:lnTo>
                    <a:pt x="276" y="15"/>
                  </a:lnTo>
                  <a:lnTo>
                    <a:pt x="258" y="8"/>
                  </a:lnTo>
                  <a:lnTo>
                    <a:pt x="240" y="3"/>
                  </a:lnTo>
                  <a:lnTo>
                    <a:pt x="221" y="1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4" y="14"/>
                  </a:lnTo>
                  <a:lnTo>
                    <a:pt x="117" y="21"/>
                  </a:lnTo>
                  <a:lnTo>
                    <a:pt x="102" y="30"/>
                  </a:lnTo>
                  <a:lnTo>
                    <a:pt x="86" y="40"/>
                  </a:lnTo>
                  <a:lnTo>
                    <a:pt x="72" y="51"/>
                  </a:lnTo>
                  <a:lnTo>
                    <a:pt x="59" y="64"/>
                  </a:lnTo>
                  <a:lnTo>
                    <a:pt x="47" y="77"/>
                  </a:lnTo>
                  <a:lnTo>
                    <a:pt x="35" y="92"/>
                  </a:lnTo>
                  <a:lnTo>
                    <a:pt x="26" y="106"/>
                  </a:lnTo>
                  <a:lnTo>
                    <a:pt x="18" y="123"/>
                  </a:lnTo>
                  <a:lnTo>
                    <a:pt x="11" y="139"/>
                  </a:lnTo>
                  <a:lnTo>
                    <a:pt x="5" y="156"/>
                  </a:lnTo>
                  <a:lnTo>
                    <a:pt x="1" y="173"/>
                  </a:lnTo>
                  <a:lnTo>
                    <a:pt x="0" y="191"/>
                  </a:lnTo>
                  <a:lnTo>
                    <a:pt x="0" y="208"/>
                  </a:lnTo>
                  <a:lnTo>
                    <a:pt x="2" y="226"/>
                  </a:lnTo>
                  <a:lnTo>
                    <a:pt x="6" y="245"/>
                  </a:lnTo>
                  <a:lnTo>
                    <a:pt x="13" y="262"/>
                  </a:lnTo>
                  <a:lnTo>
                    <a:pt x="22" y="280"/>
                  </a:lnTo>
                  <a:lnTo>
                    <a:pt x="32" y="297"/>
                  </a:lnTo>
                  <a:lnTo>
                    <a:pt x="47" y="314"/>
                  </a:lnTo>
                  <a:lnTo>
                    <a:pt x="566" y="899"/>
                  </a:lnTo>
                  <a:lnTo>
                    <a:pt x="2015" y="899"/>
                  </a:lnTo>
                  <a:lnTo>
                    <a:pt x="2015" y="899"/>
                  </a:lnTo>
                  <a:lnTo>
                    <a:pt x="2030" y="898"/>
                  </a:lnTo>
                  <a:lnTo>
                    <a:pt x="2047" y="896"/>
                  </a:lnTo>
                  <a:lnTo>
                    <a:pt x="2061" y="892"/>
                  </a:lnTo>
                  <a:lnTo>
                    <a:pt x="2076" y="887"/>
                  </a:lnTo>
                  <a:lnTo>
                    <a:pt x="2089" y="880"/>
                  </a:lnTo>
                  <a:lnTo>
                    <a:pt x="2103" y="872"/>
                  </a:lnTo>
                  <a:lnTo>
                    <a:pt x="2115" y="863"/>
                  </a:lnTo>
                  <a:lnTo>
                    <a:pt x="2127" y="853"/>
                  </a:lnTo>
                  <a:lnTo>
                    <a:pt x="2136" y="841"/>
                  </a:lnTo>
                  <a:lnTo>
                    <a:pt x="2145" y="830"/>
                  </a:lnTo>
                  <a:lnTo>
                    <a:pt x="2153" y="817"/>
                  </a:lnTo>
                  <a:lnTo>
                    <a:pt x="2160" y="803"/>
                  </a:lnTo>
                  <a:lnTo>
                    <a:pt x="2165" y="789"/>
                  </a:lnTo>
                  <a:lnTo>
                    <a:pt x="2169" y="773"/>
                  </a:lnTo>
                  <a:lnTo>
                    <a:pt x="2171" y="758"/>
                  </a:lnTo>
                  <a:lnTo>
                    <a:pt x="2172" y="741"/>
                  </a:lnTo>
                  <a:lnTo>
                    <a:pt x="2172" y="741"/>
                  </a:lnTo>
                  <a:lnTo>
                    <a:pt x="2171" y="726"/>
                  </a:lnTo>
                  <a:lnTo>
                    <a:pt x="2169" y="710"/>
                  </a:lnTo>
                  <a:lnTo>
                    <a:pt x="2165" y="694"/>
                  </a:lnTo>
                  <a:lnTo>
                    <a:pt x="2160" y="680"/>
                  </a:lnTo>
                  <a:lnTo>
                    <a:pt x="2153" y="667"/>
                  </a:lnTo>
                  <a:lnTo>
                    <a:pt x="2145" y="653"/>
                  </a:lnTo>
                  <a:lnTo>
                    <a:pt x="2136" y="641"/>
                  </a:lnTo>
                  <a:lnTo>
                    <a:pt x="2127" y="630"/>
                  </a:lnTo>
                  <a:lnTo>
                    <a:pt x="2115" y="620"/>
                  </a:lnTo>
                  <a:lnTo>
                    <a:pt x="2103" y="611"/>
                  </a:lnTo>
                  <a:lnTo>
                    <a:pt x="2089" y="602"/>
                  </a:lnTo>
                  <a:lnTo>
                    <a:pt x="2076" y="596"/>
                  </a:lnTo>
                  <a:lnTo>
                    <a:pt x="2061" y="591"/>
                  </a:lnTo>
                  <a:lnTo>
                    <a:pt x="2047" y="587"/>
                  </a:lnTo>
                  <a:lnTo>
                    <a:pt x="2030" y="585"/>
                  </a:lnTo>
                  <a:lnTo>
                    <a:pt x="2015" y="584"/>
                  </a:lnTo>
                  <a:lnTo>
                    <a:pt x="2015" y="584"/>
                  </a:lnTo>
                  <a:close/>
                  <a:moveTo>
                    <a:pt x="1374" y="584"/>
                  </a:moveTo>
                  <a:lnTo>
                    <a:pt x="1184" y="584"/>
                  </a:lnTo>
                  <a:lnTo>
                    <a:pt x="1291" y="481"/>
                  </a:lnTo>
                  <a:lnTo>
                    <a:pt x="1374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5FEAC709-8E3A-48C7-A827-49F72EF1E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3549650"/>
              <a:ext cx="204788" cy="207963"/>
            </a:xfrm>
            <a:custGeom>
              <a:avLst/>
              <a:gdLst>
                <a:gd name="T0" fmla="*/ 720 w 903"/>
                <a:gd name="T1" fmla="*/ 301 h 918"/>
                <a:gd name="T2" fmla="*/ 492 w 903"/>
                <a:gd name="T3" fmla="*/ 134 h 918"/>
                <a:gd name="T4" fmla="*/ 219 w 903"/>
                <a:gd name="T5" fmla="*/ 209 h 918"/>
                <a:gd name="T6" fmla="*/ 107 w 903"/>
                <a:gd name="T7" fmla="*/ 468 h 918"/>
                <a:gd name="T8" fmla="*/ 241 w 903"/>
                <a:gd name="T9" fmla="*/ 718 h 918"/>
                <a:gd name="T10" fmla="*/ 519 w 903"/>
                <a:gd name="T11" fmla="*/ 769 h 918"/>
                <a:gd name="T12" fmla="*/ 732 w 903"/>
                <a:gd name="T13" fmla="*/ 583 h 918"/>
                <a:gd name="T14" fmla="*/ 434 w 903"/>
                <a:gd name="T15" fmla="*/ 696 h 918"/>
                <a:gd name="T16" fmla="*/ 422 w 903"/>
                <a:gd name="T17" fmla="*/ 696 h 918"/>
                <a:gd name="T18" fmla="*/ 384 w 903"/>
                <a:gd name="T19" fmla="*/ 691 h 918"/>
                <a:gd name="T20" fmla="*/ 339 w 903"/>
                <a:gd name="T21" fmla="*/ 677 h 918"/>
                <a:gd name="T22" fmla="*/ 299 w 903"/>
                <a:gd name="T23" fmla="*/ 654 h 918"/>
                <a:gd name="T24" fmla="*/ 262 w 903"/>
                <a:gd name="T25" fmla="*/ 624 h 918"/>
                <a:gd name="T26" fmla="*/ 233 w 903"/>
                <a:gd name="T27" fmla="*/ 589 h 918"/>
                <a:gd name="T28" fmla="*/ 210 w 903"/>
                <a:gd name="T29" fmla="*/ 548 h 918"/>
                <a:gd name="T30" fmla="*/ 196 w 903"/>
                <a:gd name="T31" fmla="*/ 502 h 918"/>
                <a:gd name="T32" fmla="*/ 191 w 903"/>
                <a:gd name="T33" fmla="*/ 466 h 918"/>
                <a:gd name="T34" fmla="*/ 191 w 903"/>
                <a:gd name="T35" fmla="*/ 454 h 918"/>
                <a:gd name="T36" fmla="*/ 192 w 903"/>
                <a:gd name="T37" fmla="*/ 429 h 918"/>
                <a:gd name="T38" fmla="*/ 203 w 903"/>
                <a:gd name="T39" fmla="*/ 381 h 918"/>
                <a:gd name="T40" fmla="*/ 220 w 903"/>
                <a:gd name="T41" fmla="*/ 338 h 918"/>
                <a:gd name="T42" fmla="*/ 247 w 903"/>
                <a:gd name="T43" fmla="*/ 299 h 918"/>
                <a:gd name="T44" fmla="*/ 279 w 903"/>
                <a:gd name="T45" fmla="*/ 267 h 918"/>
                <a:gd name="T46" fmla="*/ 318 w 903"/>
                <a:gd name="T47" fmla="*/ 240 h 918"/>
                <a:gd name="T48" fmla="*/ 362 w 903"/>
                <a:gd name="T49" fmla="*/ 221 h 918"/>
                <a:gd name="T50" fmla="*/ 409 w 903"/>
                <a:gd name="T51" fmla="*/ 212 h 918"/>
                <a:gd name="T52" fmla="*/ 434 w 903"/>
                <a:gd name="T53" fmla="*/ 211 h 918"/>
                <a:gd name="T54" fmla="*/ 447 w 903"/>
                <a:gd name="T55" fmla="*/ 211 h 918"/>
                <a:gd name="T56" fmla="*/ 483 w 903"/>
                <a:gd name="T57" fmla="*/ 216 h 918"/>
                <a:gd name="T58" fmla="*/ 528 w 903"/>
                <a:gd name="T59" fmla="*/ 229 h 918"/>
                <a:gd name="T60" fmla="*/ 570 w 903"/>
                <a:gd name="T61" fmla="*/ 252 h 918"/>
                <a:gd name="T62" fmla="*/ 606 w 903"/>
                <a:gd name="T63" fmla="*/ 282 h 918"/>
                <a:gd name="T64" fmla="*/ 635 w 903"/>
                <a:gd name="T65" fmla="*/ 317 h 918"/>
                <a:gd name="T66" fmla="*/ 657 w 903"/>
                <a:gd name="T67" fmla="*/ 359 h 918"/>
                <a:gd name="T68" fmla="*/ 671 w 903"/>
                <a:gd name="T69" fmla="*/ 404 h 918"/>
                <a:gd name="T70" fmla="*/ 676 w 903"/>
                <a:gd name="T71" fmla="*/ 440 h 918"/>
                <a:gd name="T72" fmla="*/ 676 w 903"/>
                <a:gd name="T73" fmla="*/ 454 h 918"/>
                <a:gd name="T74" fmla="*/ 675 w 903"/>
                <a:gd name="T75" fmla="*/ 479 h 918"/>
                <a:gd name="T76" fmla="*/ 666 w 903"/>
                <a:gd name="T77" fmla="*/ 525 h 918"/>
                <a:gd name="T78" fmla="*/ 647 w 903"/>
                <a:gd name="T79" fmla="*/ 569 h 918"/>
                <a:gd name="T80" fmla="*/ 621 w 903"/>
                <a:gd name="T81" fmla="*/ 608 h 918"/>
                <a:gd name="T82" fmla="*/ 588 w 903"/>
                <a:gd name="T83" fmla="*/ 641 h 918"/>
                <a:gd name="T84" fmla="*/ 549 w 903"/>
                <a:gd name="T85" fmla="*/ 667 h 918"/>
                <a:gd name="T86" fmla="*/ 505 w 903"/>
                <a:gd name="T87" fmla="*/ 686 h 918"/>
                <a:gd name="T88" fmla="*/ 459 w 903"/>
                <a:gd name="T89" fmla="*/ 695 h 918"/>
                <a:gd name="T90" fmla="*/ 434 w 903"/>
                <a:gd name="T91" fmla="*/ 69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918">
                  <a:moveTo>
                    <a:pt x="903" y="434"/>
                  </a:moveTo>
                  <a:lnTo>
                    <a:pt x="720" y="301"/>
                  </a:lnTo>
                  <a:lnTo>
                    <a:pt x="710" y="74"/>
                  </a:lnTo>
                  <a:lnTo>
                    <a:pt x="492" y="134"/>
                  </a:lnTo>
                  <a:lnTo>
                    <a:pt x="309" y="0"/>
                  </a:lnTo>
                  <a:lnTo>
                    <a:pt x="219" y="209"/>
                  </a:lnTo>
                  <a:lnTo>
                    <a:pt x="0" y="269"/>
                  </a:lnTo>
                  <a:lnTo>
                    <a:pt x="107" y="468"/>
                  </a:lnTo>
                  <a:lnTo>
                    <a:pt x="18" y="677"/>
                  </a:lnTo>
                  <a:lnTo>
                    <a:pt x="241" y="718"/>
                  </a:lnTo>
                  <a:lnTo>
                    <a:pt x="347" y="918"/>
                  </a:lnTo>
                  <a:lnTo>
                    <a:pt x="519" y="769"/>
                  </a:lnTo>
                  <a:lnTo>
                    <a:pt x="742" y="810"/>
                  </a:lnTo>
                  <a:lnTo>
                    <a:pt x="732" y="583"/>
                  </a:lnTo>
                  <a:lnTo>
                    <a:pt x="903" y="434"/>
                  </a:lnTo>
                  <a:close/>
                  <a:moveTo>
                    <a:pt x="434" y="696"/>
                  </a:moveTo>
                  <a:lnTo>
                    <a:pt x="434" y="696"/>
                  </a:lnTo>
                  <a:lnTo>
                    <a:pt x="422" y="696"/>
                  </a:lnTo>
                  <a:lnTo>
                    <a:pt x="409" y="695"/>
                  </a:lnTo>
                  <a:lnTo>
                    <a:pt x="384" y="691"/>
                  </a:lnTo>
                  <a:lnTo>
                    <a:pt x="362" y="686"/>
                  </a:lnTo>
                  <a:lnTo>
                    <a:pt x="339" y="677"/>
                  </a:lnTo>
                  <a:lnTo>
                    <a:pt x="318" y="667"/>
                  </a:lnTo>
                  <a:lnTo>
                    <a:pt x="299" y="654"/>
                  </a:lnTo>
                  <a:lnTo>
                    <a:pt x="279" y="641"/>
                  </a:lnTo>
                  <a:lnTo>
                    <a:pt x="262" y="624"/>
                  </a:lnTo>
                  <a:lnTo>
                    <a:pt x="247" y="608"/>
                  </a:lnTo>
                  <a:lnTo>
                    <a:pt x="233" y="589"/>
                  </a:lnTo>
                  <a:lnTo>
                    <a:pt x="220" y="569"/>
                  </a:lnTo>
                  <a:lnTo>
                    <a:pt x="210" y="548"/>
                  </a:lnTo>
                  <a:lnTo>
                    <a:pt x="203" y="525"/>
                  </a:lnTo>
                  <a:lnTo>
                    <a:pt x="196" y="502"/>
                  </a:lnTo>
                  <a:lnTo>
                    <a:pt x="192" y="479"/>
                  </a:lnTo>
                  <a:lnTo>
                    <a:pt x="191" y="466"/>
                  </a:lnTo>
                  <a:lnTo>
                    <a:pt x="191" y="454"/>
                  </a:lnTo>
                  <a:lnTo>
                    <a:pt x="191" y="454"/>
                  </a:lnTo>
                  <a:lnTo>
                    <a:pt x="191" y="440"/>
                  </a:lnTo>
                  <a:lnTo>
                    <a:pt x="192" y="429"/>
                  </a:lnTo>
                  <a:lnTo>
                    <a:pt x="196" y="404"/>
                  </a:lnTo>
                  <a:lnTo>
                    <a:pt x="203" y="381"/>
                  </a:lnTo>
                  <a:lnTo>
                    <a:pt x="210" y="359"/>
                  </a:lnTo>
                  <a:lnTo>
                    <a:pt x="220" y="338"/>
                  </a:lnTo>
                  <a:lnTo>
                    <a:pt x="233" y="317"/>
                  </a:lnTo>
                  <a:lnTo>
                    <a:pt x="247" y="299"/>
                  </a:lnTo>
                  <a:lnTo>
                    <a:pt x="262" y="282"/>
                  </a:lnTo>
                  <a:lnTo>
                    <a:pt x="279" y="267"/>
                  </a:lnTo>
                  <a:lnTo>
                    <a:pt x="299" y="252"/>
                  </a:lnTo>
                  <a:lnTo>
                    <a:pt x="318" y="240"/>
                  </a:lnTo>
                  <a:lnTo>
                    <a:pt x="339" y="229"/>
                  </a:lnTo>
                  <a:lnTo>
                    <a:pt x="362" y="221"/>
                  </a:lnTo>
                  <a:lnTo>
                    <a:pt x="384" y="216"/>
                  </a:lnTo>
                  <a:lnTo>
                    <a:pt x="409" y="212"/>
                  </a:lnTo>
                  <a:lnTo>
                    <a:pt x="422" y="211"/>
                  </a:lnTo>
                  <a:lnTo>
                    <a:pt x="434" y="211"/>
                  </a:lnTo>
                  <a:lnTo>
                    <a:pt x="434" y="211"/>
                  </a:lnTo>
                  <a:lnTo>
                    <a:pt x="447" y="211"/>
                  </a:lnTo>
                  <a:lnTo>
                    <a:pt x="459" y="212"/>
                  </a:lnTo>
                  <a:lnTo>
                    <a:pt x="483" y="216"/>
                  </a:lnTo>
                  <a:lnTo>
                    <a:pt x="505" y="221"/>
                  </a:lnTo>
                  <a:lnTo>
                    <a:pt x="528" y="229"/>
                  </a:lnTo>
                  <a:lnTo>
                    <a:pt x="549" y="240"/>
                  </a:lnTo>
                  <a:lnTo>
                    <a:pt x="570" y="252"/>
                  </a:lnTo>
                  <a:lnTo>
                    <a:pt x="588" y="267"/>
                  </a:lnTo>
                  <a:lnTo>
                    <a:pt x="606" y="282"/>
                  </a:lnTo>
                  <a:lnTo>
                    <a:pt x="621" y="299"/>
                  </a:lnTo>
                  <a:lnTo>
                    <a:pt x="635" y="317"/>
                  </a:lnTo>
                  <a:lnTo>
                    <a:pt x="647" y="338"/>
                  </a:lnTo>
                  <a:lnTo>
                    <a:pt x="657" y="359"/>
                  </a:lnTo>
                  <a:lnTo>
                    <a:pt x="666" y="381"/>
                  </a:lnTo>
                  <a:lnTo>
                    <a:pt x="671" y="404"/>
                  </a:lnTo>
                  <a:lnTo>
                    <a:pt x="675" y="429"/>
                  </a:lnTo>
                  <a:lnTo>
                    <a:pt x="676" y="440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76" y="466"/>
                  </a:lnTo>
                  <a:lnTo>
                    <a:pt x="675" y="479"/>
                  </a:lnTo>
                  <a:lnTo>
                    <a:pt x="671" y="502"/>
                  </a:lnTo>
                  <a:lnTo>
                    <a:pt x="666" y="525"/>
                  </a:lnTo>
                  <a:lnTo>
                    <a:pt x="657" y="548"/>
                  </a:lnTo>
                  <a:lnTo>
                    <a:pt x="647" y="569"/>
                  </a:lnTo>
                  <a:lnTo>
                    <a:pt x="635" y="589"/>
                  </a:lnTo>
                  <a:lnTo>
                    <a:pt x="621" y="608"/>
                  </a:lnTo>
                  <a:lnTo>
                    <a:pt x="606" y="624"/>
                  </a:lnTo>
                  <a:lnTo>
                    <a:pt x="588" y="641"/>
                  </a:lnTo>
                  <a:lnTo>
                    <a:pt x="570" y="654"/>
                  </a:lnTo>
                  <a:lnTo>
                    <a:pt x="549" y="667"/>
                  </a:lnTo>
                  <a:lnTo>
                    <a:pt x="528" y="677"/>
                  </a:lnTo>
                  <a:lnTo>
                    <a:pt x="505" y="686"/>
                  </a:lnTo>
                  <a:lnTo>
                    <a:pt x="483" y="691"/>
                  </a:lnTo>
                  <a:lnTo>
                    <a:pt x="459" y="695"/>
                  </a:lnTo>
                  <a:lnTo>
                    <a:pt x="447" y="696"/>
                  </a:lnTo>
                  <a:lnTo>
                    <a:pt x="434" y="696"/>
                  </a:lnTo>
                  <a:lnTo>
                    <a:pt x="434" y="6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7" name="Freeform 28">
            <a:extLst>
              <a:ext uri="{FF2B5EF4-FFF2-40B4-BE49-F238E27FC236}">
                <a16:creationId xmlns:a16="http://schemas.microsoft.com/office/drawing/2014/main" id="{F5BE5495-C438-41B9-93A9-ECB1303746A0}"/>
              </a:ext>
            </a:extLst>
          </p:cNvPr>
          <p:cNvSpPr>
            <a:spLocks noEditPoints="1"/>
          </p:cNvSpPr>
          <p:nvPr/>
        </p:nvSpPr>
        <p:spPr bwMode="auto">
          <a:xfrm>
            <a:off x="5971375" y="4716538"/>
            <a:ext cx="374734" cy="230755"/>
          </a:xfrm>
          <a:custGeom>
            <a:avLst/>
            <a:gdLst>
              <a:gd name="T0" fmla="*/ 794 w 1548"/>
              <a:gd name="T1" fmla="*/ 698 h 951"/>
              <a:gd name="T2" fmla="*/ 438 w 1548"/>
              <a:gd name="T3" fmla="*/ 308 h 951"/>
              <a:gd name="T4" fmla="*/ 545 w 1548"/>
              <a:gd name="T5" fmla="*/ 483 h 951"/>
              <a:gd name="T6" fmla="*/ 597 w 1548"/>
              <a:gd name="T7" fmla="*/ 682 h 951"/>
              <a:gd name="T8" fmla="*/ 520 w 1548"/>
              <a:gd name="T9" fmla="*/ 853 h 951"/>
              <a:gd name="T10" fmla="*/ 331 w 1548"/>
              <a:gd name="T11" fmla="*/ 949 h 951"/>
              <a:gd name="T12" fmla="*/ 146 w 1548"/>
              <a:gd name="T13" fmla="*/ 908 h 951"/>
              <a:gd name="T14" fmla="*/ 14 w 1548"/>
              <a:gd name="T15" fmla="*/ 745 h 951"/>
              <a:gd name="T16" fmla="*/ 16 w 1548"/>
              <a:gd name="T17" fmla="*/ 554 h 951"/>
              <a:gd name="T18" fmla="*/ 155 w 1548"/>
              <a:gd name="T19" fmla="*/ 390 h 951"/>
              <a:gd name="T20" fmla="*/ 353 w 1548"/>
              <a:gd name="T21" fmla="*/ 358 h 951"/>
              <a:gd name="T22" fmla="*/ 460 w 1548"/>
              <a:gd name="T23" fmla="*/ 46 h 951"/>
              <a:gd name="T24" fmla="*/ 524 w 1548"/>
              <a:gd name="T25" fmla="*/ 7 h 951"/>
              <a:gd name="T26" fmla="*/ 590 w 1548"/>
              <a:gd name="T27" fmla="*/ 64 h 951"/>
              <a:gd name="T28" fmla="*/ 490 w 1548"/>
              <a:gd name="T29" fmla="*/ 135 h 951"/>
              <a:gd name="T30" fmla="*/ 999 w 1548"/>
              <a:gd name="T31" fmla="*/ 175 h 951"/>
              <a:gd name="T32" fmla="*/ 908 w 1548"/>
              <a:gd name="T33" fmla="*/ 93 h 951"/>
              <a:gd name="T34" fmla="*/ 891 w 1548"/>
              <a:gd name="T35" fmla="*/ 68 h 951"/>
              <a:gd name="T36" fmla="*/ 1158 w 1548"/>
              <a:gd name="T37" fmla="*/ 62 h 951"/>
              <a:gd name="T38" fmla="*/ 1083 w 1548"/>
              <a:gd name="T39" fmla="*/ 139 h 951"/>
              <a:gd name="T40" fmla="*/ 1086 w 1548"/>
              <a:gd name="T41" fmla="*/ 216 h 951"/>
              <a:gd name="T42" fmla="*/ 1158 w 1548"/>
              <a:gd name="T43" fmla="*/ 362 h 951"/>
              <a:gd name="T44" fmla="*/ 1332 w 1548"/>
              <a:gd name="T45" fmla="*/ 360 h 951"/>
              <a:gd name="T46" fmla="*/ 1503 w 1548"/>
              <a:gd name="T47" fmla="*/ 490 h 951"/>
              <a:gd name="T48" fmla="*/ 1540 w 1548"/>
              <a:gd name="T49" fmla="*/ 709 h 951"/>
              <a:gd name="T50" fmla="*/ 1387 w 1548"/>
              <a:gd name="T51" fmla="*/ 912 h 951"/>
              <a:gd name="T52" fmla="*/ 1177 w 1548"/>
              <a:gd name="T53" fmla="*/ 937 h 951"/>
              <a:gd name="T54" fmla="*/ 1003 w 1548"/>
              <a:gd name="T55" fmla="*/ 818 h 951"/>
              <a:gd name="T56" fmla="*/ 333 w 1548"/>
              <a:gd name="T57" fmla="*/ 422 h 951"/>
              <a:gd name="T58" fmla="*/ 198 w 1548"/>
              <a:gd name="T59" fmla="*/ 442 h 951"/>
              <a:gd name="T60" fmla="*/ 84 w 1548"/>
              <a:gd name="T61" fmla="*/ 563 h 951"/>
              <a:gd name="T62" fmla="*/ 75 w 1548"/>
              <a:gd name="T63" fmla="*/ 720 h 951"/>
              <a:gd name="T64" fmla="*/ 184 w 1548"/>
              <a:gd name="T65" fmla="*/ 855 h 951"/>
              <a:gd name="T66" fmla="*/ 339 w 1548"/>
              <a:gd name="T67" fmla="*/ 882 h 951"/>
              <a:gd name="T68" fmla="*/ 486 w 1548"/>
              <a:gd name="T69" fmla="*/ 791 h 951"/>
              <a:gd name="T70" fmla="*/ 531 w 1548"/>
              <a:gd name="T71" fmla="*/ 639 h 951"/>
              <a:gd name="T72" fmla="*/ 463 w 1548"/>
              <a:gd name="T73" fmla="*/ 488 h 951"/>
              <a:gd name="T74" fmla="*/ 356 w 1548"/>
              <a:gd name="T75" fmla="*/ 566 h 951"/>
              <a:gd name="T76" fmla="*/ 290 w 1548"/>
              <a:gd name="T77" fmla="*/ 679 h 951"/>
              <a:gd name="T78" fmla="*/ 271 w 1548"/>
              <a:gd name="T79" fmla="*/ 622 h 951"/>
              <a:gd name="T80" fmla="*/ 1028 w 1548"/>
              <a:gd name="T81" fmla="*/ 721 h 951"/>
              <a:gd name="T82" fmla="*/ 1101 w 1548"/>
              <a:gd name="T83" fmla="*/ 827 h 951"/>
              <a:gd name="T84" fmla="*/ 1220 w 1548"/>
              <a:gd name="T85" fmla="*/ 878 h 951"/>
              <a:gd name="T86" fmla="*/ 1362 w 1548"/>
              <a:gd name="T87" fmla="*/ 850 h 951"/>
              <a:gd name="T88" fmla="*/ 1460 w 1548"/>
              <a:gd name="T89" fmla="*/ 743 h 951"/>
              <a:gd name="T90" fmla="*/ 1478 w 1548"/>
              <a:gd name="T91" fmla="*/ 616 h 951"/>
              <a:gd name="T92" fmla="*/ 1416 w 1548"/>
              <a:gd name="T93" fmla="*/ 485 h 951"/>
              <a:gd name="T94" fmla="*/ 1314 w 1548"/>
              <a:gd name="T95" fmla="*/ 424 h 951"/>
              <a:gd name="T96" fmla="*/ 1259 w 1548"/>
              <a:gd name="T97" fmla="*/ 600 h 951"/>
              <a:gd name="T98" fmla="*/ 1284 w 1548"/>
              <a:gd name="T99" fmla="*/ 698 h 951"/>
              <a:gd name="T100" fmla="*/ 1118 w 1548"/>
              <a:gd name="T101" fmla="*/ 707 h 951"/>
              <a:gd name="T102" fmla="*/ 974 w 1548"/>
              <a:gd name="T103" fmla="*/ 240 h 951"/>
              <a:gd name="T104" fmla="*/ 1097 w 1548"/>
              <a:gd name="T105" fmla="*/ 470 h 951"/>
              <a:gd name="T106" fmla="*/ 1017 w 1548"/>
              <a:gd name="T107" fmla="*/ 634 h 951"/>
              <a:gd name="T108" fmla="*/ 891 w 1548"/>
              <a:gd name="T109" fmla="*/ 647 h 951"/>
              <a:gd name="T110" fmla="*/ 960 w 1548"/>
              <a:gd name="T111" fmla="*/ 568 h 951"/>
              <a:gd name="T112" fmla="*/ 1033 w 1548"/>
              <a:gd name="T113" fmla="*/ 44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48" h="951">
                <a:moveTo>
                  <a:pt x="955" y="707"/>
                </a:moveTo>
                <a:lnTo>
                  <a:pt x="955" y="707"/>
                </a:lnTo>
                <a:lnTo>
                  <a:pt x="858" y="707"/>
                </a:lnTo>
                <a:lnTo>
                  <a:pt x="858" y="707"/>
                </a:lnTo>
                <a:lnTo>
                  <a:pt x="819" y="705"/>
                </a:lnTo>
                <a:lnTo>
                  <a:pt x="819" y="705"/>
                </a:lnTo>
                <a:lnTo>
                  <a:pt x="807" y="704"/>
                </a:lnTo>
                <a:lnTo>
                  <a:pt x="794" y="698"/>
                </a:lnTo>
                <a:lnTo>
                  <a:pt x="784" y="691"/>
                </a:lnTo>
                <a:lnTo>
                  <a:pt x="775" y="682"/>
                </a:lnTo>
                <a:lnTo>
                  <a:pt x="775" y="682"/>
                </a:lnTo>
                <a:lnTo>
                  <a:pt x="689" y="588"/>
                </a:lnTo>
                <a:lnTo>
                  <a:pt x="689" y="588"/>
                </a:lnTo>
                <a:lnTo>
                  <a:pt x="444" y="315"/>
                </a:lnTo>
                <a:lnTo>
                  <a:pt x="444" y="315"/>
                </a:lnTo>
                <a:lnTo>
                  <a:pt x="438" y="308"/>
                </a:lnTo>
                <a:lnTo>
                  <a:pt x="438" y="308"/>
                </a:lnTo>
                <a:lnTo>
                  <a:pt x="417" y="378"/>
                </a:lnTo>
                <a:lnTo>
                  <a:pt x="417" y="378"/>
                </a:lnTo>
                <a:lnTo>
                  <a:pt x="447" y="394"/>
                </a:lnTo>
                <a:lnTo>
                  <a:pt x="476" y="411"/>
                </a:lnTo>
                <a:lnTo>
                  <a:pt x="502" y="433"/>
                </a:lnTo>
                <a:lnTo>
                  <a:pt x="525" y="456"/>
                </a:lnTo>
                <a:lnTo>
                  <a:pt x="545" y="483"/>
                </a:lnTo>
                <a:lnTo>
                  <a:pt x="563" y="511"/>
                </a:lnTo>
                <a:lnTo>
                  <a:pt x="577" y="542"/>
                </a:lnTo>
                <a:lnTo>
                  <a:pt x="588" y="575"/>
                </a:lnTo>
                <a:lnTo>
                  <a:pt x="588" y="575"/>
                </a:lnTo>
                <a:lnTo>
                  <a:pt x="593" y="602"/>
                </a:lnTo>
                <a:lnTo>
                  <a:pt x="597" y="629"/>
                </a:lnTo>
                <a:lnTo>
                  <a:pt x="598" y="656"/>
                </a:lnTo>
                <a:lnTo>
                  <a:pt x="597" y="682"/>
                </a:lnTo>
                <a:lnTo>
                  <a:pt x="593" y="707"/>
                </a:lnTo>
                <a:lnTo>
                  <a:pt x="586" y="734"/>
                </a:lnTo>
                <a:lnTo>
                  <a:pt x="579" y="759"/>
                </a:lnTo>
                <a:lnTo>
                  <a:pt x="566" y="784"/>
                </a:lnTo>
                <a:lnTo>
                  <a:pt x="566" y="784"/>
                </a:lnTo>
                <a:lnTo>
                  <a:pt x="552" y="809"/>
                </a:lnTo>
                <a:lnTo>
                  <a:pt x="538" y="832"/>
                </a:lnTo>
                <a:lnTo>
                  <a:pt x="520" y="853"/>
                </a:lnTo>
                <a:lnTo>
                  <a:pt x="501" y="873"/>
                </a:lnTo>
                <a:lnTo>
                  <a:pt x="479" y="891"/>
                </a:lnTo>
                <a:lnTo>
                  <a:pt x="458" y="905"/>
                </a:lnTo>
                <a:lnTo>
                  <a:pt x="435" y="919"/>
                </a:lnTo>
                <a:lnTo>
                  <a:pt x="410" y="930"/>
                </a:lnTo>
                <a:lnTo>
                  <a:pt x="385" y="939"/>
                </a:lnTo>
                <a:lnTo>
                  <a:pt x="358" y="946"/>
                </a:lnTo>
                <a:lnTo>
                  <a:pt x="331" y="949"/>
                </a:lnTo>
                <a:lnTo>
                  <a:pt x="305" y="951"/>
                </a:lnTo>
                <a:lnTo>
                  <a:pt x="278" y="951"/>
                </a:lnTo>
                <a:lnTo>
                  <a:pt x="251" y="948"/>
                </a:lnTo>
                <a:lnTo>
                  <a:pt x="225" y="942"/>
                </a:lnTo>
                <a:lnTo>
                  <a:pt x="198" y="933"/>
                </a:lnTo>
                <a:lnTo>
                  <a:pt x="198" y="933"/>
                </a:lnTo>
                <a:lnTo>
                  <a:pt x="171" y="923"/>
                </a:lnTo>
                <a:lnTo>
                  <a:pt x="146" y="908"/>
                </a:lnTo>
                <a:lnTo>
                  <a:pt x="123" y="894"/>
                </a:lnTo>
                <a:lnTo>
                  <a:pt x="102" y="876"/>
                </a:lnTo>
                <a:lnTo>
                  <a:pt x="82" y="859"/>
                </a:lnTo>
                <a:lnTo>
                  <a:pt x="64" y="837"/>
                </a:lnTo>
                <a:lnTo>
                  <a:pt x="48" y="816"/>
                </a:lnTo>
                <a:lnTo>
                  <a:pt x="36" y="793"/>
                </a:lnTo>
                <a:lnTo>
                  <a:pt x="23" y="770"/>
                </a:lnTo>
                <a:lnTo>
                  <a:pt x="14" y="745"/>
                </a:lnTo>
                <a:lnTo>
                  <a:pt x="7" y="718"/>
                </a:lnTo>
                <a:lnTo>
                  <a:pt x="2" y="691"/>
                </a:lnTo>
                <a:lnTo>
                  <a:pt x="0" y="664"/>
                </a:lnTo>
                <a:lnTo>
                  <a:pt x="0" y="636"/>
                </a:lnTo>
                <a:lnTo>
                  <a:pt x="2" y="609"/>
                </a:lnTo>
                <a:lnTo>
                  <a:pt x="7" y="581"/>
                </a:lnTo>
                <a:lnTo>
                  <a:pt x="7" y="581"/>
                </a:lnTo>
                <a:lnTo>
                  <a:pt x="16" y="554"/>
                </a:lnTo>
                <a:lnTo>
                  <a:pt x="27" y="529"/>
                </a:lnTo>
                <a:lnTo>
                  <a:pt x="39" y="504"/>
                </a:lnTo>
                <a:lnTo>
                  <a:pt x="54" y="481"/>
                </a:lnTo>
                <a:lnTo>
                  <a:pt x="70" y="460"/>
                </a:lnTo>
                <a:lnTo>
                  <a:pt x="89" y="440"/>
                </a:lnTo>
                <a:lnTo>
                  <a:pt x="109" y="422"/>
                </a:lnTo>
                <a:lnTo>
                  <a:pt x="130" y="404"/>
                </a:lnTo>
                <a:lnTo>
                  <a:pt x="155" y="390"/>
                </a:lnTo>
                <a:lnTo>
                  <a:pt x="180" y="378"/>
                </a:lnTo>
                <a:lnTo>
                  <a:pt x="205" y="369"/>
                </a:lnTo>
                <a:lnTo>
                  <a:pt x="233" y="362"/>
                </a:lnTo>
                <a:lnTo>
                  <a:pt x="262" y="356"/>
                </a:lnTo>
                <a:lnTo>
                  <a:pt x="292" y="353"/>
                </a:lnTo>
                <a:lnTo>
                  <a:pt x="322" y="354"/>
                </a:lnTo>
                <a:lnTo>
                  <a:pt x="353" y="358"/>
                </a:lnTo>
                <a:lnTo>
                  <a:pt x="353" y="358"/>
                </a:lnTo>
                <a:lnTo>
                  <a:pt x="356" y="347"/>
                </a:lnTo>
                <a:lnTo>
                  <a:pt x="356" y="347"/>
                </a:lnTo>
                <a:lnTo>
                  <a:pt x="431" y="110"/>
                </a:lnTo>
                <a:lnTo>
                  <a:pt x="431" y="110"/>
                </a:lnTo>
                <a:lnTo>
                  <a:pt x="442" y="84"/>
                </a:lnTo>
                <a:lnTo>
                  <a:pt x="452" y="57"/>
                </a:lnTo>
                <a:lnTo>
                  <a:pt x="452" y="57"/>
                </a:lnTo>
                <a:lnTo>
                  <a:pt x="460" y="46"/>
                </a:lnTo>
                <a:lnTo>
                  <a:pt x="465" y="37"/>
                </a:lnTo>
                <a:lnTo>
                  <a:pt x="474" y="29"/>
                </a:lnTo>
                <a:lnTo>
                  <a:pt x="483" y="21"/>
                </a:lnTo>
                <a:lnTo>
                  <a:pt x="492" y="16"/>
                </a:lnTo>
                <a:lnTo>
                  <a:pt x="502" y="12"/>
                </a:lnTo>
                <a:lnTo>
                  <a:pt x="513" y="9"/>
                </a:lnTo>
                <a:lnTo>
                  <a:pt x="524" y="7"/>
                </a:lnTo>
                <a:lnTo>
                  <a:pt x="524" y="7"/>
                </a:lnTo>
                <a:lnTo>
                  <a:pt x="588" y="4"/>
                </a:lnTo>
                <a:lnTo>
                  <a:pt x="652" y="0"/>
                </a:lnTo>
                <a:lnTo>
                  <a:pt x="652" y="0"/>
                </a:lnTo>
                <a:lnTo>
                  <a:pt x="652" y="62"/>
                </a:lnTo>
                <a:lnTo>
                  <a:pt x="652" y="62"/>
                </a:lnTo>
                <a:lnTo>
                  <a:pt x="638" y="62"/>
                </a:lnTo>
                <a:lnTo>
                  <a:pt x="638" y="62"/>
                </a:lnTo>
                <a:lnTo>
                  <a:pt x="590" y="64"/>
                </a:lnTo>
                <a:lnTo>
                  <a:pt x="542" y="66"/>
                </a:lnTo>
                <a:lnTo>
                  <a:pt x="542" y="66"/>
                </a:lnTo>
                <a:lnTo>
                  <a:pt x="527" y="68"/>
                </a:lnTo>
                <a:lnTo>
                  <a:pt x="517" y="75"/>
                </a:lnTo>
                <a:lnTo>
                  <a:pt x="508" y="84"/>
                </a:lnTo>
                <a:lnTo>
                  <a:pt x="502" y="94"/>
                </a:lnTo>
                <a:lnTo>
                  <a:pt x="502" y="94"/>
                </a:lnTo>
                <a:lnTo>
                  <a:pt x="490" y="135"/>
                </a:lnTo>
                <a:lnTo>
                  <a:pt x="477" y="178"/>
                </a:lnTo>
                <a:lnTo>
                  <a:pt x="477" y="178"/>
                </a:lnTo>
                <a:lnTo>
                  <a:pt x="490" y="178"/>
                </a:lnTo>
                <a:lnTo>
                  <a:pt x="490" y="178"/>
                </a:lnTo>
                <a:lnTo>
                  <a:pt x="990" y="176"/>
                </a:lnTo>
                <a:lnTo>
                  <a:pt x="990" y="176"/>
                </a:lnTo>
                <a:lnTo>
                  <a:pt x="996" y="176"/>
                </a:lnTo>
                <a:lnTo>
                  <a:pt x="999" y="175"/>
                </a:lnTo>
                <a:lnTo>
                  <a:pt x="1003" y="173"/>
                </a:lnTo>
                <a:lnTo>
                  <a:pt x="1004" y="167"/>
                </a:lnTo>
                <a:lnTo>
                  <a:pt x="1004" y="167"/>
                </a:lnTo>
                <a:lnTo>
                  <a:pt x="1022" y="119"/>
                </a:lnTo>
                <a:lnTo>
                  <a:pt x="1022" y="119"/>
                </a:lnTo>
                <a:lnTo>
                  <a:pt x="965" y="107"/>
                </a:lnTo>
                <a:lnTo>
                  <a:pt x="965" y="107"/>
                </a:lnTo>
                <a:lnTo>
                  <a:pt x="908" y="93"/>
                </a:lnTo>
                <a:lnTo>
                  <a:pt x="908" y="93"/>
                </a:lnTo>
                <a:lnTo>
                  <a:pt x="899" y="89"/>
                </a:lnTo>
                <a:lnTo>
                  <a:pt x="892" y="86"/>
                </a:lnTo>
                <a:lnTo>
                  <a:pt x="892" y="86"/>
                </a:lnTo>
                <a:lnTo>
                  <a:pt x="891" y="78"/>
                </a:lnTo>
                <a:lnTo>
                  <a:pt x="889" y="71"/>
                </a:lnTo>
                <a:lnTo>
                  <a:pt x="889" y="71"/>
                </a:lnTo>
                <a:lnTo>
                  <a:pt x="891" y="68"/>
                </a:lnTo>
                <a:lnTo>
                  <a:pt x="892" y="64"/>
                </a:lnTo>
                <a:lnTo>
                  <a:pt x="896" y="62"/>
                </a:lnTo>
                <a:lnTo>
                  <a:pt x="901" y="61"/>
                </a:lnTo>
                <a:lnTo>
                  <a:pt x="901" y="61"/>
                </a:lnTo>
                <a:lnTo>
                  <a:pt x="1154" y="61"/>
                </a:lnTo>
                <a:lnTo>
                  <a:pt x="1154" y="61"/>
                </a:lnTo>
                <a:lnTo>
                  <a:pt x="1158" y="62"/>
                </a:lnTo>
                <a:lnTo>
                  <a:pt x="1158" y="62"/>
                </a:lnTo>
                <a:lnTo>
                  <a:pt x="1159" y="121"/>
                </a:lnTo>
                <a:lnTo>
                  <a:pt x="1159" y="121"/>
                </a:lnTo>
                <a:lnTo>
                  <a:pt x="1108" y="121"/>
                </a:lnTo>
                <a:lnTo>
                  <a:pt x="1108" y="121"/>
                </a:lnTo>
                <a:lnTo>
                  <a:pt x="1097" y="121"/>
                </a:lnTo>
                <a:lnTo>
                  <a:pt x="1092" y="123"/>
                </a:lnTo>
                <a:lnTo>
                  <a:pt x="1088" y="128"/>
                </a:lnTo>
                <a:lnTo>
                  <a:pt x="1083" y="139"/>
                </a:lnTo>
                <a:lnTo>
                  <a:pt x="1083" y="139"/>
                </a:lnTo>
                <a:lnTo>
                  <a:pt x="1078" y="148"/>
                </a:lnTo>
                <a:lnTo>
                  <a:pt x="1076" y="159"/>
                </a:lnTo>
                <a:lnTo>
                  <a:pt x="1074" y="167"/>
                </a:lnTo>
                <a:lnTo>
                  <a:pt x="1074" y="176"/>
                </a:lnTo>
                <a:lnTo>
                  <a:pt x="1076" y="187"/>
                </a:lnTo>
                <a:lnTo>
                  <a:pt x="1078" y="196"/>
                </a:lnTo>
                <a:lnTo>
                  <a:pt x="1086" y="216"/>
                </a:lnTo>
                <a:lnTo>
                  <a:pt x="1086" y="216"/>
                </a:lnTo>
                <a:lnTo>
                  <a:pt x="1102" y="249"/>
                </a:lnTo>
                <a:lnTo>
                  <a:pt x="1117" y="283"/>
                </a:lnTo>
                <a:lnTo>
                  <a:pt x="1147" y="351"/>
                </a:lnTo>
                <a:lnTo>
                  <a:pt x="1147" y="351"/>
                </a:lnTo>
                <a:lnTo>
                  <a:pt x="1151" y="358"/>
                </a:lnTo>
                <a:lnTo>
                  <a:pt x="1154" y="362"/>
                </a:lnTo>
                <a:lnTo>
                  <a:pt x="1158" y="362"/>
                </a:lnTo>
                <a:lnTo>
                  <a:pt x="1167" y="360"/>
                </a:lnTo>
                <a:lnTo>
                  <a:pt x="1167" y="360"/>
                </a:lnTo>
                <a:lnTo>
                  <a:pt x="1195" y="353"/>
                </a:lnTo>
                <a:lnTo>
                  <a:pt x="1222" y="349"/>
                </a:lnTo>
                <a:lnTo>
                  <a:pt x="1250" y="349"/>
                </a:lnTo>
                <a:lnTo>
                  <a:pt x="1279" y="349"/>
                </a:lnTo>
                <a:lnTo>
                  <a:pt x="1305" y="354"/>
                </a:lnTo>
                <a:lnTo>
                  <a:pt x="1332" y="360"/>
                </a:lnTo>
                <a:lnTo>
                  <a:pt x="1357" y="369"/>
                </a:lnTo>
                <a:lnTo>
                  <a:pt x="1382" y="379"/>
                </a:lnTo>
                <a:lnTo>
                  <a:pt x="1407" y="394"/>
                </a:lnTo>
                <a:lnTo>
                  <a:pt x="1428" y="410"/>
                </a:lnTo>
                <a:lnTo>
                  <a:pt x="1450" y="426"/>
                </a:lnTo>
                <a:lnTo>
                  <a:pt x="1469" y="445"/>
                </a:lnTo>
                <a:lnTo>
                  <a:pt x="1487" y="467"/>
                </a:lnTo>
                <a:lnTo>
                  <a:pt x="1503" y="490"/>
                </a:lnTo>
                <a:lnTo>
                  <a:pt x="1516" y="515"/>
                </a:lnTo>
                <a:lnTo>
                  <a:pt x="1528" y="542"/>
                </a:lnTo>
                <a:lnTo>
                  <a:pt x="1528" y="542"/>
                </a:lnTo>
                <a:lnTo>
                  <a:pt x="1539" y="575"/>
                </a:lnTo>
                <a:lnTo>
                  <a:pt x="1544" y="609"/>
                </a:lnTo>
                <a:lnTo>
                  <a:pt x="1548" y="643"/>
                </a:lnTo>
                <a:lnTo>
                  <a:pt x="1546" y="677"/>
                </a:lnTo>
                <a:lnTo>
                  <a:pt x="1540" y="709"/>
                </a:lnTo>
                <a:lnTo>
                  <a:pt x="1532" y="741"/>
                </a:lnTo>
                <a:lnTo>
                  <a:pt x="1521" y="771"/>
                </a:lnTo>
                <a:lnTo>
                  <a:pt x="1505" y="800"/>
                </a:lnTo>
                <a:lnTo>
                  <a:pt x="1487" y="827"/>
                </a:lnTo>
                <a:lnTo>
                  <a:pt x="1466" y="851"/>
                </a:lnTo>
                <a:lnTo>
                  <a:pt x="1443" y="875"/>
                </a:lnTo>
                <a:lnTo>
                  <a:pt x="1416" y="894"/>
                </a:lnTo>
                <a:lnTo>
                  <a:pt x="1387" y="912"/>
                </a:lnTo>
                <a:lnTo>
                  <a:pt x="1355" y="926"/>
                </a:lnTo>
                <a:lnTo>
                  <a:pt x="1323" y="937"/>
                </a:lnTo>
                <a:lnTo>
                  <a:pt x="1288" y="944"/>
                </a:lnTo>
                <a:lnTo>
                  <a:pt x="1288" y="944"/>
                </a:lnTo>
                <a:lnTo>
                  <a:pt x="1259" y="946"/>
                </a:lnTo>
                <a:lnTo>
                  <a:pt x="1232" y="946"/>
                </a:lnTo>
                <a:lnTo>
                  <a:pt x="1204" y="942"/>
                </a:lnTo>
                <a:lnTo>
                  <a:pt x="1177" y="937"/>
                </a:lnTo>
                <a:lnTo>
                  <a:pt x="1152" y="930"/>
                </a:lnTo>
                <a:lnTo>
                  <a:pt x="1126" y="921"/>
                </a:lnTo>
                <a:lnTo>
                  <a:pt x="1102" y="908"/>
                </a:lnTo>
                <a:lnTo>
                  <a:pt x="1079" y="894"/>
                </a:lnTo>
                <a:lnTo>
                  <a:pt x="1058" y="878"/>
                </a:lnTo>
                <a:lnTo>
                  <a:pt x="1038" y="860"/>
                </a:lnTo>
                <a:lnTo>
                  <a:pt x="1021" y="841"/>
                </a:lnTo>
                <a:lnTo>
                  <a:pt x="1003" y="818"/>
                </a:lnTo>
                <a:lnTo>
                  <a:pt x="988" y="794"/>
                </a:lnTo>
                <a:lnTo>
                  <a:pt x="976" y="771"/>
                </a:lnTo>
                <a:lnTo>
                  <a:pt x="965" y="745"/>
                </a:lnTo>
                <a:lnTo>
                  <a:pt x="958" y="718"/>
                </a:lnTo>
                <a:lnTo>
                  <a:pt x="958" y="718"/>
                </a:lnTo>
                <a:lnTo>
                  <a:pt x="955" y="707"/>
                </a:lnTo>
                <a:lnTo>
                  <a:pt x="955" y="707"/>
                </a:lnTo>
                <a:close/>
                <a:moveTo>
                  <a:pt x="333" y="422"/>
                </a:moveTo>
                <a:lnTo>
                  <a:pt x="333" y="422"/>
                </a:lnTo>
                <a:lnTo>
                  <a:pt x="314" y="420"/>
                </a:lnTo>
                <a:lnTo>
                  <a:pt x="294" y="420"/>
                </a:lnTo>
                <a:lnTo>
                  <a:pt x="274" y="420"/>
                </a:lnTo>
                <a:lnTo>
                  <a:pt x="255" y="424"/>
                </a:lnTo>
                <a:lnTo>
                  <a:pt x="235" y="428"/>
                </a:lnTo>
                <a:lnTo>
                  <a:pt x="216" y="435"/>
                </a:lnTo>
                <a:lnTo>
                  <a:pt x="198" y="442"/>
                </a:lnTo>
                <a:lnTo>
                  <a:pt x="180" y="452"/>
                </a:lnTo>
                <a:lnTo>
                  <a:pt x="162" y="463"/>
                </a:lnTo>
                <a:lnTo>
                  <a:pt x="146" y="476"/>
                </a:lnTo>
                <a:lnTo>
                  <a:pt x="132" y="490"/>
                </a:lnTo>
                <a:lnTo>
                  <a:pt x="118" y="506"/>
                </a:lnTo>
                <a:lnTo>
                  <a:pt x="105" y="524"/>
                </a:lnTo>
                <a:lnTo>
                  <a:pt x="93" y="542"/>
                </a:lnTo>
                <a:lnTo>
                  <a:pt x="84" y="563"/>
                </a:lnTo>
                <a:lnTo>
                  <a:pt x="77" y="584"/>
                </a:lnTo>
                <a:lnTo>
                  <a:pt x="77" y="584"/>
                </a:lnTo>
                <a:lnTo>
                  <a:pt x="70" y="607"/>
                </a:lnTo>
                <a:lnTo>
                  <a:pt x="66" y="631"/>
                </a:lnTo>
                <a:lnTo>
                  <a:pt x="66" y="654"/>
                </a:lnTo>
                <a:lnTo>
                  <a:pt x="66" y="677"/>
                </a:lnTo>
                <a:lnTo>
                  <a:pt x="70" y="698"/>
                </a:lnTo>
                <a:lnTo>
                  <a:pt x="75" y="720"/>
                </a:lnTo>
                <a:lnTo>
                  <a:pt x="82" y="741"/>
                </a:lnTo>
                <a:lnTo>
                  <a:pt x="93" y="761"/>
                </a:lnTo>
                <a:lnTo>
                  <a:pt x="103" y="780"/>
                </a:lnTo>
                <a:lnTo>
                  <a:pt x="116" y="798"/>
                </a:lnTo>
                <a:lnTo>
                  <a:pt x="130" y="814"/>
                </a:lnTo>
                <a:lnTo>
                  <a:pt x="148" y="830"/>
                </a:lnTo>
                <a:lnTo>
                  <a:pt x="166" y="843"/>
                </a:lnTo>
                <a:lnTo>
                  <a:pt x="184" y="855"/>
                </a:lnTo>
                <a:lnTo>
                  <a:pt x="205" y="866"/>
                </a:lnTo>
                <a:lnTo>
                  <a:pt x="226" y="875"/>
                </a:lnTo>
                <a:lnTo>
                  <a:pt x="226" y="875"/>
                </a:lnTo>
                <a:lnTo>
                  <a:pt x="249" y="880"/>
                </a:lnTo>
                <a:lnTo>
                  <a:pt x="273" y="884"/>
                </a:lnTo>
                <a:lnTo>
                  <a:pt x="294" y="885"/>
                </a:lnTo>
                <a:lnTo>
                  <a:pt x="317" y="885"/>
                </a:lnTo>
                <a:lnTo>
                  <a:pt x="339" y="882"/>
                </a:lnTo>
                <a:lnTo>
                  <a:pt x="360" y="876"/>
                </a:lnTo>
                <a:lnTo>
                  <a:pt x="381" y="871"/>
                </a:lnTo>
                <a:lnTo>
                  <a:pt x="401" y="862"/>
                </a:lnTo>
                <a:lnTo>
                  <a:pt x="420" y="851"/>
                </a:lnTo>
                <a:lnTo>
                  <a:pt x="438" y="839"/>
                </a:lnTo>
                <a:lnTo>
                  <a:pt x="456" y="825"/>
                </a:lnTo>
                <a:lnTo>
                  <a:pt x="472" y="809"/>
                </a:lnTo>
                <a:lnTo>
                  <a:pt x="486" y="791"/>
                </a:lnTo>
                <a:lnTo>
                  <a:pt x="499" y="771"/>
                </a:lnTo>
                <a:lnTo>
                  <a:pt x="509" y="752"/>
                </a:lnTo>
                <a:lnTo>
                  <a:pt x="518" y="729"/>
                </a:lnTo>
                <a:lnTo>
                  <a:pt x="518" y="729"/>
                </a:lnTo>
                <a:lnTo>
                  <a:pt x="525" y="707"/>
                </a:lnTo>
                <a:lnTo>
                  <a:pt x="529" y="684"/>
                </a:lnTo>
                <a:lnTo>
                  <a:pt x="531" y="663"/>
                </a:lnTo>
                <a:lnTo>
                  <a:pt x="531" y="639"/>
                </a:lnTo>
                <a:lnTo>
                  <a:pt x="529" y="618"/>
                </a:lnTo>
                <a:lnTo>
                  <a:pt x="525" y="597"/>
                </a:lnTo>
                <a:lnTo>
                  <a:pt x="518" y="577"/>
                </a:lnTo>
                <a:lnTo>
                  <a:pt x="511" y="558"/>
                </a:lnTo>
                <a:lnTo>
                  <a:pt x="502" y="538"/>
                </a:lnTo>
                <a:lnTo>
                  <a:pt x="490" y="520"/>
                </a:lnTo>
                <a:lnTo>
                  <a:pt x="477" y="504"/>
                </a:lnTo>
                <a:lnTo>
                  <a:pt x="463" y="488"/>
                </a:lnTo>
                <a:lnTo>
                  <a:pt x="449" y="474"/>
                </a:lnTo>
                <a:lnTo>
                  <a:pt x="433" y="461"/>
                </a:lnTo>
                <a:lnTo>
                  <a:pt x="415" y="451"/>
                </a:lnTo>
                <a:lnTo>
                  <a:pt x="395" y="442"/>
                </a:lnTo>
                <a:lnTo>
                  <a:pt x="395" y="442"/>
                </a:lnTo>
                <a:lnTo>
                  <a:pt x="394" y="451"/>
                </a:lnTo>
                <a:lnTo>
                  <a:pt x="394" y="451"/>
                </a:lnTo>
                <a:lnTo>
                  <a:pt x="356" y="566"/>
                </a:lnTo>
                <a:lnTo>
                  <a:pt x="356" y="566"/>
                </a:lnTo>
                <a:lnTo>
                  <a:pt x="340" y="615"/>
                </a:lnTo>
                <a:lnTo>
                  <a:pt x="322" y="663"/>
                </a:lnTo>
                <a:lnTo>
                  <a:pt x="322" y="663"/>
                </a:lnTo>
                <a:lnTo>
                  <a:pt x="317" y="672"/>
                </a:lnTo>
                <a:lnTo>
                  <a:pt x="310" y="677"/>
                </a:lnTo>
                <a:lnTo>
                  <a:pt x="301" y="680"/>
                </a:lnTo>
                <a:lnTo>
                  <a:pt x="290" y="679"/>
                </a:lnTo>
                <a:lnTo>
                  <a:pt x="290" y="679"/>
                </a:lnTo>
                <a:lnTo>
                  <a:pt x="282" y="675"/>
                </a:lnTo>
                <a:lnTo>
                  <a:pt x="274" y="668"/>
                </a:lnTo>
                <a:lnTo>
                  <a:pt x="269" y="661"/>
                </a:lnTo>
                <a:lnTo>
                  <a:pt x="267" y="650"/>
                </a:lnTo>
                <a:lnTo>
                  <a:pt x="267" y="650"/>
                </a:lnTo>
                <a:lnTo>
                  <a:pt x="269" y="636"/>
                </a:lnTo>
                <a:lnTo>
                  <a:pt x="271" y="622"/>
                </a:lnTo>
                <a:lnTo>
                  <a:pt x="271" y="622"/>
                </a:lnTo>
                <a:lnTo>
                  <a:pt x="315" y="476"/>
                </a:lnTo>
                <a:lnTo>
                  <a:pt x="315" y="476"/>
                </a:lnTo>
                <a:lnTo>
                  <a:pt x="333" y="422"/>
                </a:lnTo>
                <a:lnTo>
                  <a:pt x="333" y="422"/>
                </a:lnTo>
                <a:close/>
                <a:moveTo>
                  <a:pt x="1024" y="707"/>
                </a:moveTo>
                <a:lnTo>
                  <a:pt x="1024" y="707"/>
                </a:lnTo>
                <a:lnTo>
                  <a:pt x="1028" y="721"/>
                </a:lnTo>
                <a:lnTo>
                  <a:pt x="1033" y="736"/>
                </a:lnTo>
                <a:lnTo>
                  <a:pt x="1038" y="750"/>
                </a:lnTo>
                <a:lnTo>
                  <a:pt x="1047" y="764"/>
                </a:lnTo>
                <a:lnTo>
                  <a:pt x="1054" y="778"/>
                </a:lnTo>
                <a:lnTo>
                  <a:pt x="1065" y="791"/>
                </a:lnTo>
                <a:lnTo>
                  <a:pt x="1076" y="803"/>
                </a:lnTo>
                <a:lnTo>
                  <a:pt x="1088" y="816"/>
                </a:lnTo>
                <a:lnTo>
                  <a:pt x="1101" y="827"/>
                </a:lnTo>
                <a:lnTo>
                  <a:pt x="1115" y="837"/>
                </a:lnTo>
                <a:lnTo>
                  <a:pt x="1129" y="848"/>
                </a:lnTo>
                <a:lnTo>
                  <a:pt x="1145" y="857"/>
                </a:lnTo>
                <a:lnTo>
                  <a:pt x="1163" y="864"/>
                </a:lnTo>
                <a:lnTo>
                  <a:pt x="1181" y="871"/>
                </a:lnTo>
                <a:lnTo>
                  <a:pt x="1200" y="875"/>
                </a:lnTo>
                <a:lnTo>
                  <a:pt x="1220" y="878"/>
                </a:lnTo>
                <a:lnTo>
                  <a:pt x="1220" y="878"/>
                </a:lnTo>
                <a:lnTo>
                  <a:pt x="1238" y="880"/>
                </a:lnTo>
                <a:lnTo>
                  <a:pt x="1257" y="880"/>
                </a:lnTo>
                <a:lnTo>
                  <a:pt x="1275" y="878"/>
                </a:lnTo>
                <a:lnTo>
                  <a:pt x="1293" y="876"/>
                </a:lnTo>
                <a:lnTo>
                  <a:pt x="1311" y="871"/>
                </a:lnTo>
                <a:lnTo>
                  <a:pt x="1329" y="866"/>
                </a:lnTo>
                <a:lnTo>
                  <a:pt x="1346" y="859"/>
                </a:lnTo>
                <a:lnTo>
                  <a:pt x="1362" y="850"/>
                </a:lnTo>
                <a:lnTo>
                  <a:pt x="1377" y="841"/>
                </a:lnTo>
                <a:lnTo>
                  <a:pt x="1393" y="830"/>
                </a:lnTo>
                <a:lnTo>
                  <a:pt x="1407" y="818"/>
                </a:lnTo>
                <a:lnTo>
                  <a:pt x="1419" y="805"/>
                </a:lnTo>
                <a:lnTo>
                  <a:pt x="1432" y="791"/>
                </a:lnTo>
                <a:lnTo>
                  <a:pt x="1443" y="777"/>
                </a:lnTo>
                <a:lnTo>
                  <a:pt x="1451" y="761"/>
                </a:lnTo>
                <a:lnTo>
                  <a:pt x="1460" y="743"/>
                </a:lnTo>
                <a:lnTo>
                  <a:pt x="1460" y="743"/>
                </a:lnTo>
                <a:lnTo>
                  <a:pt x="1467" y="725"/>
                </a:lnTo>
                <a:lnTo>
                  <a:pt x="1473" y="707"/>
                </a:lnTo>
                <a:lnTo>
                  <a:pt x="1478" y="689"/>
                </a:lnTo>
                <a:lnTo>
                  <a:pt x="1480" y="672"/>
                </a:lnTo>
                <a:lnTo>
                  <a:pt x="1482" y="652"/>
                </a:lnTo>
                <a:lnTo>
                  <a:pt x="1480" y="634"/>
                </a:lnTo>
                <a:lnTo>
                  <a:pt x="1478" y="616"/>
                </a:lnTo>
                <a:lnTo>
                  <a:pt x="1476" y="599"/>
                </a:lnTo>
                <a:lnTo>
                  <a:pt x="1471" y="581"/>
                </a:lnTo>
                <a:lnTo>
                  <a:pt x="1466" y="563"/>
                </a:lnTo>
                <a:lnTo>
                  <a:pt x="1459" y="545"/>
                </a:lnTo>
                <a:lnTo>
                  <a:pt x="1450" y="529"/>
                </a:lnTo>
                <a:lnTo>
                  <a:pt x="1439" y="515"/>
                </a:lnTo>
                <a:lnTo>
                  <a:pt x="1428" y="499"/>
                </a:lnTo>
                <a:lnTo>
                  <a:pt x="1416" y="485"/>
                </a:lnTo>
                <a:lnTo>
                  <a:pt x="1402" y="472"/>
                </a:lnTo>
                <a:lnTo>
                  <a:pt x="1402" y="472"/>
                </a:lnTo>
                <a:lnTo>
                  <a:pt x="1387" y="461"/>
                </a:lnTo>
                <a:lnTo>
                  <a:pt x="1373" y="451"/>
                </a:lnTo>
                <a:lnTo>
                  <a:pt x="1359" y="442"/>
                </a:lnTo>
                <a:lnTo>
                  <a:pt x="1345" y="435"/>
                </a:lnTo>
                <a:lnTo>
                  <a:pt x="1329" y="429"/>
                </a:lnTo>
                <a:lnTo>
                  <a:pt x="1314" y="424"/>
                </a:lnTo>
                <a:lnTo>
                  <a:pt x="1284" y="417"/>
                </a:lnTo>
                <a:lnTo>
                  <a:pt x="1254" y="415"/>
                </a:lnTo>
                <a:lnTo>
                  <a:pt x="1227" y="415"/>
                </a:lnTo>
                <a:lnTo>
                  <a:pt x="1202" y="419"/>
                </a:lnTo>
                <a:lnTo>
                  <a:pt x="1181" y="426"/>
                </a:lnTo>
                <a:lnTo>
                  <a:pt x="1181" y="426"/>
                </a:lnTo>
                <a:lnTo>
                  <a:pt x="1259" y="600"/>
                </a:lnTo>
                <a:lnTo>
                  <a:pt x="1259" y="600"/>
                </a:lnTo>
                <a:lnTo>
                  <a:pt x="1273" y="632"/>
                </a:lnTo>
                <a:lnTo>
                  <a:pt x="1288" y="666"/>
                </a:lnTo>
                <a:lnTo>
                  <a:pt x="1288" y="666"/>
                </a:lnTo>
                <a:lnTo>
                  <a:pt x="1289" y="675"/>
                </a:lnTo>
                <a:lnTo>
                  <a:pt x="1291" y="680"/>
                </a:lnTo>
                <a:lnTo>
                  <a:pt x="1289" y="688"/>
                </a:lnTo>
                <a:lnTo>
                  <a:pt x="1288" y="693"/>
                </a:lnTo>
                <a:lnTo>
                  <a:pt x="1284" y="698"/>
                </a:lnTo>
                <a:lnTo>
                  <a:pt x="1279" y="702"/>
                </a:lnTo>
                <a:lnTo>
                  <a:pt x="1273" y="704"/>
                </a:lnTo>
                <a:lnTo>
                  <a:pt x="1264" y="707"/>
                </a:lnTo>
                <a:lnTo>
                  <a:pt x="1264" y="707"/>
                </a:lnTo>
                <a:lnTo>
                  <a:pt x="1256" y="707"/>
                </a:lnTo>
                <a:lnTo>
                  <a:pt x="1256" y="707"/>
                </a:lnTo>
                <a:lnTo>
                  <a:pt x="1118" y="707"/>
                </a:lnTo>
                <a:lnTo>
                  <a:pt x="1118" y="707"/>
                </a:lnTo>
                <a:lnTo>
                  <a:pt x="1024" y="707"/>
                </a:lnTo>
                <a:lnTo>
                  <a:pt x="1024" y="707"/>
                </a:lnTo>
                <a:close/>
                <a:moveTo>
                  <a:pt x="461" y="240"/>
                </a:moveTo>
                <a:lnTo>
                  <a:pt x="461" y="240"/>
                </a:lnTo>
                <a:lnTo>
                  <a:pt x="826" y="638"/>
                </a:lnTo>
                <a:lnTo>
                  <a:pt x="826" y="638"/>
                </a:lnTo>
                <a:lnTo>
                  <a:pt x="974" y="240"/>
                </a:lnTo>
                <a:lnTo>
                  <a:pt x="974" y="240"/>
                </a:lnTo>
                <a:lnTo>
                  <a:pt x="461" y="240"/>
                </a:lnTo>
                <a:lnTo>
                  <a:pt x="461" y="240"/>
                </a:lnTo>
                <a:close/>
                <a:moveTo>
                  <a:pt x="1209" y="647"/>
                </a:moveTo>
                <a:lnTo>
                  <a:pt x="1209" y="647"/>
                </a:lnTo>
                <a:lnTo>
                  <a:pt x="1122" y="452"/>
                </a:lnTo>
                <a:lnTo>
                  <a:pt x="1122" y="452"/>
                </a:lnTo>
                <a:lnTo>
                  <a:pt x="1110" y="461"/>
                </a:lnTo>
                <a:lnTo>
                  <a:pt x="1097" y="470"/>
                </a:lnTo>
                <a:lnTo>
                  <a:pt x="1086" y="481"/>
                </a:lnTo>
                <a:lnTo>
                  <a:pt x="1076" y="492"/>
                </a:lnTo>
                <a:lnTo>
                  <a:pt x="1056" y="515"/>
                </a:lnTo>
                <a:lnTo>
                  <a:pt x="1042" y="542"/>
                </a:lnTo>
                <a:lnTo>
                  <a:pt x="1029" y="568"/>
                </a:lnTo>
                <a:lnTo>
                  <a:pt x="1021" y="595"/>
                </a:lnTo>
                <a:lnTo>
                  <a:pt x="1017" y="622"/>
                </a:lnTo>
                <a:lnTo>
                  <a:pt x="1017" y="634"/>
                </a:lnTo>
                <a:lnTo>
                  <a:pt x="1017" y="647"/>
                </a:lnTo>
                <a:lnTo>
                  <a:pt x="1017" y="647"/>
                </a:lnTo>
                <a:lnTo>
                  <a:pt x="1209" y="647"/>
                </a:lnTo>
                <a:lnTo>
                  <a:pt x="1209" y="647"/>
                </a:lnTo>
                <a:close/>
                <a:moveTo>
                  <a:pt x="1037" y="264"/>
                </a:moveTo>
                <a:lnTo>
                  <a:pt x="1037" y="264"/>
                </a:lnTo>
                <a:lnTo>
                  <a:pt x="891" y="647"/>
                </a:lnTo>
                <a:lnTo>
                  <a:pt x="891" y="647"/>
                </a:lnTo>
                <a:lnTo>
                  <a:pt x="921" y="647"/>
                </a:lnTo>
                <a:lnTo>
                  <a:pt x="921" y="647"/>
                </a:lnTo>
                <a:lnTo>
                  <a:pt x="949" y="647"/>
                </a:lnTo>
                <a:lnTo>
                  <a:pt x="949" y="647"/>
                </a:lnTo>
                <a:lnTo>
                  <a:pt x="949" y="625"/>
                </a:lnTo>
                <a:lnTo>
                  <a:pt x="953" y="606"/>
                </a:lnTo>
                <a:lnTo>
                  <a:pt x="956" y="586"/>
                </a:lnTo>
                <a:lnTo>
                  <a:pt x="960" y="568"/>
                </a:lnTo>
                <a:lnTo>
                  <a:pt x="965" y="550"/>
                </a:lnTo>
                <a:lnTo>
                  <a:pt x="972" y="533"/>
                </a:lnTo>
                <a:lnTo>
                  <a:pt x="980" y="515"/>
                </a:lnTo>
                <a:lnTo>
                  <a:pt x="988" y="499"/>
                </a:lnTo>
                <a:lnTo>
                  <a:pt x="997" y="483"/>
                </a:lnTo>
                <a:lnTo>
                  <a:pt x="1008" y="468"/>
                </a:lnTo>
                <a:lnTo>
                  <a:pt x="1021" y="454"/>
                </a:lnTo>
                <a:lnTo>
                  <a:pt x="1033" y="440"/>
                </a:lnTo>
                <a:lnTo>
                  <a:pt x="1047" y="428"/>
                </a:lnTo>
                <a:lnTo>
                  <a:pt x="1061" y="415"/>
                </a:lnTo>
                <a:lnTo>
                  <a:pt x="1078" y="403"/>
                </a:lnTo>
                <a:lnTo>
                  <a:pt x="1094" y="390"/>
                </a:lnTo>
                <a:lnTo>
                  <a:pt x="1094" y="390"/>
                </a:lnTo>
                <a:lnTo>
                  <a:pt x="1037" y="264"/>
                </a:lnTo>
                <a:lnTo>
                  <a:pt x="1037" y="2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9" name="Grafika 48">
            <a:extLst>
              <a:ext uri="{FF2B5EF4-FFF2-40B4-BE49-F238E27FC236}">
                <a16:creationId xmlns:a16="http://schemas.microsoft.com/office/drawing/2014/main" id="{1C13BC39-279C-40DD-95DB-C706566818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7841" y="2928800"/>
            <a:ext cx="451884" cy="451884"/>
          </a:xfrm>
          <a:prstGeom prst="rect">
            <a:avLst/>
          </a:prstGeom>
        </p:spPr>
      </p:pic>
      <p:sp>
        <p:nvSpPr>
          <p:cNvPr id="59" name="Prostokąt 58">
            <a:extLst>
              <a:ext uri="{FF2B5EF4-FFF2-40B4-BE49-F238E27FC236}">
                <a16:creationId xmlns:a16="http://schemas.microsoft.com/office/drawing/2014/main" id="{6757E4C6-B235-4C94-B998-E7B25D98294B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6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Wykres 56">
            <a:extLst>
              <a:ext uri="{FF2B5EF4-FFF2-40B4-BE49-F238E27FC236}">
                <a16:creationId xmlns:a16="http://schemas.microsoft.com/office/drawing/2014/main" id="{70D128D1-6E05-4A13-8A33-96BC82EA7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116964"/>
              </p:ext>
            </p:extLst>
          </p:nvPr>
        </p:nvGraphicFramePr>
        <p:xfrm>
          <a:off x="333051" y="285601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893451"/>
              </p:ext>
            </p:extLst>
          </p:nvPr>
        </p:nvGraphicFramePr>
        <p:xfrm>
          <a:off x="33305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a 212">
            <a:extLst>
              <a:ext uri="{FF2B5EF4-FFF2-40B4-BE49-F238E27FC236}">
                <a16:creationId xmlns:a16="http://schemas.microsoft.com/office/drawing/2014/main" id="{402EA20D-BB37-4F45-BAD0-699E34ADFF4E}"/>
              </a:ext>
            </a:extLst>
          </p:cNvPr>
          <p:cNvGraphicFramePr>
            <a:graphicFrameLocks noGrp="1"/>
          </p:cNvGraphicFramePr>
          <p:nvPr/>
        </p:nvGraphicFramePr>
        <p:xfrm>
          <a:off x="716107" y="4993996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Drzewa, różnorodna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Miejsce dla dzieci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(np. plac zabaw)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Bliska odległość od domu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dostępność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Ścieżki rowerowe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Obcowanie z naturą, zachowanie wilgotności gleby, tereny naturalne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Funkcje terenów zielonych</a:t>
            </a:r>
          </a:p>
          <a:p>
            <a:endParaRPr lang="pl-PL" sz="160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A7. Proszę wymienić trzy podstawowe funkcje, które Pana(i) zdaniem powinny spełniać tereny zielone w okolicy zamieszkania.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484F601-D265-44D1-8F65-6DA9994AB24D}"/>
              </a:ext>
            </a:extLst>
          </p:cNvPr>
          <p:cNvSpPr/>
          <p:nvPr/>
        </p:nvSpPr>
        <p:spPr>
          <a:xfrm>
            <a:off x="5348177" y="1224292"/>
            <a:ext cx="3511761" cy="1000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Tabela 212">
            <a:extLst>
              <a:ext uri="{FF2B5EF4-FFF2-40B4-BE49-F238E27FC236}">
                <a16:creationId xmlns:a16="http://schemas.microsoft.com/office/drawing/2014/main" id="{9F138AE8-B6F8-42A0-AFEF-7107DAE6643D}"/>
              </a:ext>
            </a:extLst>
          </p:cNvPr>
          <p:cNvGraphicFramePr>
            <a:graphicFrameLocks noGrp="1"/>
          </p:cNvGraphicFramePr>
          <p:nvPr/>
        </p:nvGraphicFramePr>
        <p:xfrm>
          <a:off x="755574" y="3297379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Rekreacyjno-sportowa 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boiska, ścieżki do biegania, zewnętrzna siłownia)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Miejsce odpoczynku, relaksu, cisza, spokój, poprawa zdrowia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Estetyka, czystość, infrastruktura 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ławki, kosze na śmieci, toalety)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Alejki do spacerowania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Świeże powietrze, </a:t>
                      </a:r>
                      <a:b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oczyszczenie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109" name="Grafika 108">
            <a:extLst>
              <a:ext uri="{FF2B5EF4-FFF2-40B4-BE49-F238E27FC236}">
                <a16:creationId xmlns:a16="http://schemas.microsoft.com/office/drawing/2014/main" id="{E8D386FB-1308-4BDD-B90D-2FF5925B5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5925" y="2857416"/>
            <a:ext cx="457023" cy="457023"/>
          </a:xfrm>
          <a:prstGeom prst="rect">
            <a:avLst/>
          </a:prstGeom>
        </p:spPr>
      </p:pic>
      <p:grpSp>
        <p:nvGrpSpPr>
          <p:cNvPr id="110" name="Grafika 50">
            <a:extLst>
              <a:ext uri="{FF2B5EF4-FFF2-40B4-BE49-F238E27FC236}">
                <a16:creationId xmlns:a16="http://schemas.microsoft.com/office/drawing/2014/main" id="{3418456E-91F0-417F-9C42-1D9BD3064611}"/>
              </a:ext>
            </a:extLst>
          </p:cNvPr>
          <p:cNvGrpSpPr/>
          <p:nvPr/>
        </p:nvGrpSpPr>
        <p:grpSpPr>
          <a:xfrm>
            <a:off x="7504975" y="4653289"/>
            <a:ext cx="341848" cy="325949"/>
            <a:chOff x="1933207" y="2960608"/>
            <a:chExt cx="471116" cy="449203"/>
          </a:xfrm>
          <a:solidFill>
            <a:schemeClr val="bg1">
              <a:lumMod val="75000"/>
            </a:schemeClr>
          </a:solidFill>
        </p:grpSpPr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364E30CB-B210-4667-8C7D-75B54CFA3ED6}"/>
                </a:ext>
              </a:extLst>
            </p:cNvPr>
            <p:cNvSpPr/>
            <p:nvPr/>
          </p:nvSpPr>
          <p:spPr>
            <a:xfrm>
              <a:off x="2075418" y="3207779"/>
              <a:ext cx="177818" cy="65080"/>
            </a:xfrm>
            <a:custGeom>
              <a:avLst/>
              <a:gdLst>
                <a:gd name="connsiteX0" fmla="*/ 62286 w 177818"/>
                <a:gd name="connsiteY0" fmla="*/ 65081 h 65080"/>
                <a:gd name="connsiteX1" fmla="*/ 175518 w 177818"/>
                <a:gd name="connsiteY1" fmla="*/ 38348 h 65080"/>
                <a:gd name="connsiteX2" fmla="*/ 177819 w 177818"/>
                <a:gd name="connsiteY2" fmla="*/ 38348 h 65080"/>
                <a:gd name="connsiteX3" fmla="*/ 73352 w 177818"/>
                <a:gd name="connsiteY3" fmla="*/ 1 h 65080"/>
                <a:gd name="connsiteX4" fmla="*/ 0 w 177818"/>
                <a:gd name="connsiteY4" fmla="*/ 16052 h 65080"/>
                <a:gd name="connsiteX5" fmla="*/ 62286 w 177818"/>
                <a:gd name="connsiteY5" fmla="*/ 65081 h 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8" h="65080">
                  <a:moveTo>
                    <a:pt x="62286" y="65081"/>
                  </a:moveTo>
                  <a:cubicBezTo>
                    <a:pt x="97239" y="46944"/>
                    <a:pt x="136144" y="37759"/>
                    <a:pt x="175518" y="38348"/>
                  </a:cubicBezTo>
                  <a:lnTo>
                    <a:pt x="177819" y="38348"/>
                  </a:lnTo>
                  <a:cubicBezTo>
                    <a:pt x="148124" y="14491"/>
                    <a:pt x="111429" y="1022"/>
                    <a:pt x="73352" y="1"/>
                  </a:cubicBezTo>
                  <a:cubicBezTo>
                    <a:pt x="48020" y="-85"/>
                    <a:pt x="22980" y="5394"/>
                    <a:pt x="0" y="16052"/>
                  </a:cubicBezTo>
                  <a:cubicBezTo>
                    <a:pt x="23944" y="27887"/>
                    <a:pt x="45158" y="44586"/>
                    <a:pt x="62286" y="6508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23D9ADBB-1D4A-4515-AD0C-AEA465D34475}"/>
                </a:ext>
              </a:extLst>
            </p:cNvPr>
            <p:cNvSpPr/>
            <p:nvPr/>
          </p:nvSpPr>
          <p:spPr>
            <a:xfrm>
              <a:off x="1933207" y="3212250"/>
              <a:ext cx="190254" cy="122566"/>
            </a:xfrm>
            <a:custGeom>
              <a:avLst/>
              <a:gdLst>
                <a:gd name="connsiteX0" fmla="*/ 41140 w 190254"/>
                <a:gd name="connsiteY0" fmla="*/ 120869 h 122566"/>
                <a:gd name="connsiteX1" fmla="*/ 176997 w 190254"/>
                <a:gd name="connsiteY1" fmla="*/ 79125 h 122566"/>
                <a:gd name="connsiteX2" fmla="*/ 190254 w 190254"/>
                <a:gd name="connsiteY2" fmla="*/ 69101 h 122566"/>
                <a:gd name="connsiteX3" fmla="*/ 0 w 190254"/>
                <a:gd name="connsiteY3" fmla="*/ 351 h 122566"/>
                <a:gd name="connsiteX4" fmla="*/ 0 w 190254"/>
                <a:gd name="connsiteY4" fmla="*/ 122567 h 12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54" h="122566">
                  <a:moveTo>
                    <a:pt x="41140" y="120869"/>
                  </a:moveTo>
                  <a:cubicBezTo>
                    <a:pt x="128461" y="113966"/>
                    <a:pt x="173984" y="81317"/>
                    <a:pt x="176997" y="79125"/>
                  </a:cubicBezTo>
                  <a:cubicBezTo>
                    <a:pt x="181218" y="75529"/>
                    <a:pt x="185644" y="72181"/>
                    <a:pt x="190254" y="69101"/>
                  </a:cubicBezTo>
                  <a:cubicBezTo>
                    <a:pt x="122709" y="-9017"/>
                    <a:pt x="0" y="351"/>
                    <a:pt x="0" y="351"/>
                  </a:cubicBezTo>
                  <a:lnTo>
                    <a:pt x="0" y="122567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47198795-C1ED-47E9-9C1B-D2083633FC5D}"/>
                </a:ext>
              </a:extLst>
            </p:cNvPr>
            <p:cNvSpPr/>
            <p:nvPr/>
          </p:nvSpPr>
          <p:spPr>
            <a:xfrm>
              <a:off x="1933207" y="2960608"/>
              <a:ext cx="471116" cy="449203"/>
            </a:xfrm>
            <a:custGeom>
              <a:avLst/>
              <a:gdLst>
                <a:gd name="connsiteX0" fmla="*/ 451724 w 471116"/>
                <a:gd name="connsiteY0" fmla="*/ 347366 h 449203"/>
                <a:gd name="connsiteX1" fmla="*/ 438248 w 471116"/>
                <a:gd name="connsiteY1" fmla="*/ 336410 h 449203"/>
                <a:gd name="connsiteX2" fmla="*/ 438248 w 471116"/>
                <a:gd name="connsiteY2" fmla="*/ 272261 h 449203"/>
                <a:gd name="connsiteX3" fmla="*/ 468377 w 471116"/>
                <a:gd name="connsiteY3" fmla="*/ 228437 h 449203"/>
                <a:gd name="connsiteX4" fmla="*/ 427291 w 471116"/>
                <a:gd name="connsiteY4" fmla="*/ 139801 h 449203"/>
                <a:gd name="connsiteX5" fmla="*/ 386206 w 471116"/>
                <a:gd name="connsiteY5" fmla="*/ 228437 h 449203"/>
                <a:gd name="connsiteX6" fmla="*/ 416335 w 471116"/>
                <a:gd name="connsiteY6" fmla="*/ 272261 h 449203"/>
                <a:gd name="connsiteX7" fmla="*/ 416335 w 471116"/>
                <a:gd name="connsiteY7" fmla="*/ 323646 h 449203"/>
                <a:gd name="connsiteX8" fmla="*/ 350598 w 471116"/>
                <a:gd name="connsiteY8" fmla="*/ 304199 h 449203"/>
                <a:gd name="connsiteX9" fmla="*/ 350598 w 471116"/>
                <a:gd name="connsiteY9" fmla="*/ 195897 h 449203"/>
                <a:gd name="connsiteX10" fmla="*/ 395190 w 471116"/>
                <a:gd name="connsiteY10" fmla="*/ 128790 h 449203"/>
                <a:gd name="connsiteX11" fmla="*/ 339642 w 471116"/>
                <a:gd name="connsiteY11" fmla="*/ 0 h 449203"/>
                <a:gd name="connsiteX12" fmla="*/ 284094 w 471116"/>
                <a:gd name="connsiteY12" fmla="*/ 128790 h 449203"/>
                <a:gd name="connsiteX13" fmla="*/ 328686 w 471116"/>
                <a:gd name="connsiteY13" fmla="*/ 195897 h 449203"/>
                <a:gd name="connsiteX14" fmla="*/ 328686 w 471116"/>
                <a:gd name="connsiteY14" fmla="*/ 302226 h 449203"/>
                <a:gd name="connsiteX15" fmla="*/ 317729 w 471116"/>
                <a:gd name="connsiteY15" fmla="*/ 301953 h 449203"/>
                <a:gd name="connsiteX16" fmla="*/ 187570 w 471116"/>
                <a:gd name="connsiteY16" fmla="*/ 343750 h 449203"/>
                <a:gd name="connsiteX17" fmla="*/ 42346 w 471116"/>
                <a:gd name="connsiteY17" fmla="*/ 389054 h 449203"/>
                <a:gd name="connsiteX18" fmla="*/ 0 w 471116"/>
                <a:gd name="connsiteY18" fmla="*/ 388945 h 449203"/>
                <a:gd name="connsiteX19" fmla="*/ 0 w 471116"/>
                <a:gd name="connsiteY19" fmla="*/ 449204 h 449203"/>
                <a:gd name="connsiteX20" fmla="*/ 471116 w 471116"/>
                <a:gd name="connsiteY20" fmla="*/ 449204 h 449203"/>
                <a:gd name="connsiteX21" fmla="*/ 471116 w 471116"/>
                <a:gd name="connsiteY21" fmla="*/ 362705 h 44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1116" h="449203">
                  <a:moveTo>
                    <a:pt x="451724" y="347366"/>
                  </a:moveTo>
                  <a:cubicBezTo>
                    <a:pt x="447488" y="343409"/>
                    <a:pt x="442986" y="339748"/>
                    <a:pt x="438248" y="336410"/>
                  </a:cubicBezTo>
                  <a:lnTo>
                    <a:pt x="438248" y="272261"/>
                  </a:lnTo>
                  <a:cubicBezTo>
                    <a:pt x="456811" y="265836"/>
                    <a:pt x="469025" y="248069"/>
                    <a:pt x="468377" y="228437"/>
                  </a:cubicBezTo>
                  <a:cubicBezTo>
                    <a:pt x="468377" y="201046"/>
                    <a:pt x="436166" y="139801"/>
                    <a:pt x="427291" y="139801"/>
                  </a:cubicBezTo>
                  <a:cubicBezTo>
                    <a:pt x="418417" y="139801"/>
                    <a:pt x="386206" y="201265"/>
                    <a:pt x="386206" y="228437"/>
                  </a:cubicBezTo>
                  <a:cubicBezTo>
                    <a:pt x="385558" y="248069"/>
                    <a:pt x="397772" y="265836"/>
                    <a:pt x="416335" y="272261"/>
                  </a:cubicBezTo>
                  <a:lnTo>
                    <a:pt x="416335" y="323646"/>
                  </a:lnTo>
                  <a:cubicBezTo>
                    <a:pt x="395596" y="313710"/>
                    <a:pt x="373405" y="307145"/>
                    <a:pt x="350598" y="304199"/>
                  </a:cubicBezTo>
                  <a:lnTo>
                    <a:pt x="350598" y="195897"/>
                  </a:lnTo>
                  <a:cubicBezTo>
                    <a:pt x="376016" y="190419"/>
                    <a:pt x="395190" y="164672"/>
                    <a:pt x="395190" y="128790"/>
                  </a:cubicBezTo>
                  <a:cubicBezTo>
                    <a:pt x="395190" y="87923"/>
                    <a:pt x="352954" y="0"/>
                    <a:pt x="339642" y="0"/>
                  </a:cubicBezTo>
                  <a:cubicBezTo>
                    <a:pt x="326330" y="0"/>
                    <a:pt x="284094" y="87923"/>
                    <a:pt x="284094" y="128790"/>
                  </a:cubicBezTo>
                  <a:cubicBezTo>
                    <a:pt x="284094" y="164672"/>
                    <a:pt x="303267" y="190199"/>
                    <a:pt x="328686" y="195897"/>
                  </a:cubicBezTo>
                  <a:lnTo>
                    <a:pt x="328686" y="302226"/>
                  </a:lnTo>
                  <a:cubicBezTo>
                    <a:pt x="324961" y="302226"/>
                    <a:pt x="321235" y="301953"/>
                    <a:pt x="317729" y="301953"/>
                  </a:cubicBezTo>
                  <a:cubicBezTo>
                    <a:pt x="266345" y="301953"/>
                    <a:pt x="218795" y="317236"/>
                    <a:pt x="187570" y="343750"/>
                  </a:cubicBezTo>
                  <a:cubicBezTo>
                    <a:pt x="187022" y="344134"/>
                    <a:pt x="138870" y="381549"/>
                    <a:pt x="42346" y="389054"/>
                  </a:cubicBezTo>
                  <a:lnTo>
                    <a:pt x="0" y="388945"/>
                  </a:lnTo>
                  <a:lnTo>
                    <a:pt x="0" y="449204"/>
                  </a:lnTo>
                  <a:lnTo>
                    <a:pt x="471116" y="449204"/>
                  </a:lnTo>
                  <a:lnTo>
                    <a:pt x="471116" y="362705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14" name="Grafika 113">
            <a:extLst>
              <a:ext uri="{FF2B5EF4-FFF2-40B4-BE49-F238E27FC236}">
                <a16:creationId xmlns:a16="http://schemas.microsoft.com/office/drawing/2014/main" id="{2FB1F9DB-06DF-4C75-8362-3B28D0E27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5619" y="4637935"/>
            <a:ext cx="387960" cy="387960"/>
          </a:xfrm>
          <a:prstGeom prst="rect">
            <a:avLst/>
          </a:prstGeom>
        </p:spPr>
      </p:pic>
      <p:pic>
        <p:nvPicPr>
          <p:cNvPr id="115" name="Grafika 114">
            <a:extLst>
              <a:ext uri="{FF2B5EF4-FFF2-40B4-BE49-F238E27FC236}">
                <a16:creationId xmlns:a16="http://schemas.microsoft.com/office/drawing/2014/main" id="{7D270CDD-E19D-40A2-9073-5B53F6CDD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9621" y="2874482"/>
            <a:ext cx="439957" cy="439957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FF01FE73-930C-4970-B70B-75F24E97FF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5925" y="4644156"/>
            <a:ext cx="375518" cy="375518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BF8E3BDA-B3B9-4CCB-BCA3-DECE400A38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30944" y="2919953"/>
            <a:ext cx="375518" cy="375518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27638929-6A18-4497-A9E6-54B1994809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42321" y="4644156"/>
            <a:ext cx="375518" cy="375518"/>
          </a:xfrm>
          <a:prstGeom prst="rect">
            <a:avLst/>
          </a:prstGeom>
        </p:spPr>
      </p:pic>
      <p:grpSp>
        <p:nvGrpSpPr>
          <p:cNvPr id="116" name="Grupa 115">
            <a:extLst>
              <a:ext uri="{FF2B5EF4-FFF2-40B4-BE49-F238E27FC236}">
                <a16:creationId xmlns:a16="http://schemas.microsoft.com/office/drawing/2014/main" id="{E5B77456-4936-4944-BABC-C366061C926B}"/>
              </a:ext>
            </a:extLst>
          </p:cNvPr>
          <p:cNvGrpSpPr/>
          <p:nvPr/>
        </p:nvGrpSpPr>
        <p:grpSpPr>
          <a:xfrm>
            <a:off x="2833431" y="2933038"/>
            <a:ext cx="384408" cy="320600"/>
            <a:chOff x="4316413" y="3549650"/>
            <a:chExt cx="784225" cy="654051"/>
          </a:xfrm>
          <a:solidFill>
            <a:srgbClr val="7E955E"/>
          </a:solidFill>
        </p:grpSpPr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7E5848E0-2E41-42AD-B820-098C95A8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3786188"/>
              <a:ext cx="784225" cy="417513"/>
            </a:xfrm>
            <a:custGeom>
              <a:avLst/>
              <a:gdLst>
                <a:gd name="T0" fmla="*/ 789 w 3455"/>
                <a:gd name="T1" fmla="*/ 1843 h 1843"/>
                <a:gd name="T2" fmla="*/ 1093 w 3455"/>
                <a:gd name="T3" fmla="*/ 1843 h 1843"/>
                <a:gd name="T4" fmla="*/ 1221 w 3455"/>
                <a:gd name="T5" fmla="*/ 1567 h 1843"/>
                <a:gd name="T6" fmla="*/ 3022 w 3455"/>
                <a:gd name="T7" fmla="*/ 1567 h 1843"/>
                <a:gd name="T8" fmla="*/ 3150 w 3455"/>
                <a:gd name="T9" fmla="*/ 1843 h 1843"/>
                <a:gd name="T10" fmla="*/ 3455 w 3455"/>
                <a:gd name="T11" fmla="*/ 1843 h 1843"/>
                <a:gd name="T12" fmla="*/ 3276 w 3455"/>
                <a:gd name="T13" fmla="*/ 1461 h 1843"/>
                <a:gd name="T14" fmla="*/ 3276 w 3455"/>
                <a:gd name="T15" fmla="*/ 1108 h 1843"/>
                <a:gd name="T16" fmla="*/ 1283 w 3455"/>
                <a:gd name="T17" fmla="*/ 1108 h 1843"/>
                <a:gd name="T18" fmla="*/ 351 w 3455"/>
                <a:gd name="T19" fmla="*/ 0 h 1843"/>
                <a:gd name="T20" fmla="*/ 0 w 3455"/>
                <a:gd name="T21" fmla="*/ 296 h 1843"/>
                <a:gd name="T22" fmla="*/ 972 w 3455"/>
                <a:gd name="T23" fmla="*/ 1451 h 1843"/>
                <a:gd name="T24" fmla="*/ 789 w 3455"/>
                <a:gd name="T25" fmla="*/ 1843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5" h="1843">
                  <a:moveTo>
                    <a:pt x="789" y="1843"/>
                  </a:moveTo>
                  <a:lnTo>
                    <a:pt x="1093" y="1843"/>
                  </a:lnTo>
                  <a:lnTo>
                    <a:pt x="1221" y="1567"/>
                  </a:lnTo>
                  <a:lnTo>
                    <a:pt x="3022" y="1567"/>
                  </a:lnTo>
                  <a:lnTo>
                    <a:pt x="3150" y="1843"/>
                  </a:lnTo>
                  <a:lnTo>
                    <a:pt x="3455" y="1843"/>
                  </a:lnTo>
                  <a:lnTo>
                    <a:pt x="3276" y="1461"/>
                  </a:lnTo>
                  <a:lnTo>
                    <a:pt x="3276" y="1108"/>
                  </a:lnTo>
                  <a:lnTo>
                    <a:pt x="1283" y="1108"/>
                  </a:lnTo>
                  <a:lnTo>
                    <a:pt x="351" y="0"/>
                  </a:lnTo>
                  <a:lnTo>
                    <a:pt x="0" y="296"/>
                  </a:lnTo>
                  <a:lnTo>
                    <a:pt x="972" y="1451"/>
                  </a:lnTo>
                  <a:lnTo>
                    <a:pt x="789" y="1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A0190E12-4B2F-4F4E-9F2A-4F610A71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649663"/>
              <a:ext cx="142875" cy="142875"/>
            </a:xfrm>
            <a:custGeom>
              <a:avLst/>
              <a:gdLst>
                <a:gd name="T0" fmla="*/ 629 w 630"/>
                <a:gd name="T1" fmla="*/ 332 h 630"/>
                <a:gd name="T2" fmla="*/ 624 w 630"/>
                <a:gd name="T3" fmla="*/ 378 h 630"/>
                <a:gd name="T4" fmla="*/ 611 w 630"/>
                <a:gd name="T5" fmla="*/ 424 h 630"/>
                <a:gd name="T6" fmla="*/ 592 w 630"/>
                <a:gd name="T7" fmla="*/ 465 h 630"/>
                <a:gd name="T8" fmla="*/ 567 w 630"/>
                <a:gd name="T9" fmla="*/ 503 h 630"/>
                <a:gd name="T10" fmla="*/ 537 w 630"/>
                <a:gd name="T11" fmla="*/ 537 h 630"/>
                <a:gd name="T12" fmla="*/ 503 w 630"/>
                <a:gd name="T13" fmla="*/ 567 h 630"/>
                <a:gd name="T14" fmla="*/ 465 w 630"/>
                <a:gd name="T15" fmla="*/ 592 h 630"/>
                <a:gd name="T16" fmla="*/ 424 w 630"/>
                <a:gd name="T17" fmla="*/ 611 h 630"/>
                <a:gd name="T18" fmla="*/ 378 w 630"/>
                <a:gd name="T19" fmla="*/ 623 h 630"/>
                <a:gd name="T20" fmla="*/ 332 w 630"/>
                <a:gd name="T21" fmla="*/ 629 h 630"/>
                <a:gd name="T22" fmla="*/ 298 w 630"/>
                <a:gd name="T23" fmla="*/ 629 h 630"/>
                <a:gd name="T24" fmla="*/ 252 w 630"/>
                <a:gd name="T25" fmla="*/ 623 h 630"/>
                <a:gd name="T26" fmla="*/ 206 w 630"/>
                <a:gd name="T27" fmla="*/ 611 h 630"/>
                <a:gd name="T28" fmla="*/ 165 w 630"/>
                <a:gd name="T29" fmla="*/ 592 h 630"/>
                <a:gd name="T30" fmla="*/ 127 w 630"/>
                <a:gd name="T31" fmla="*/ 567 h 630"/>
                <a:gd name="T32" fmla="*/ 93 w 630"/>
                <a:gd name="T33" fmla="*/ 537 h 630"/>
                <a:gd name="T34" fmla="*/ 63 w 630"/>
                <a:gd name="T35" fmla="*/ 503 h 630"/>
                <a:gd name="T36" fmla="*/ 38 w 630"/>
                <a:gd name="T37" fmla="*/ 465 h 630"/>
                <a:gd name="T38" fmla="*/ 19 w 630"/>
                <a:gd name="T39" fmla="*/ 424 h 630"/>
                <a:gd name="T40" fmla="*/ 7 w 630"/>
                <a:gd name="T41" fmla="*/ 378 h 630"/>
                <a:gd name="T42" fmla="*/ 1 w 630"/>
                <a:gd name="T43" fmla="*/ 332 h 630"/>
                <a:gd name="T44" fmla="*/ 1 w 630"/>
                <a:gd name="T45" fmla="*/ 298 h 630"/>
                <a:gd name="T46" fmla="*/ 7 w 630"/>
                <a:gd name="T47" fmla="*/ 251 h 630"/>
                <a:gd name="T48" fmla="*/ 19 w 630"/>
                <a:gd name="T49" fmla="*/ 206 h 630"/>
                <a:gd name="T50" fmla="*/ 38 w 630"/>
                <a:gd name="T51" fmla="*/ 165 h 630"/>
                <a:gd name="T52" fmla="*/ 63 w 630"/>
                <a:gd name="T53" fmla="*/ 127 h 630"/>
                <a:gd name="T54" fmla="*/ 93 w 630"/>
                <a:gd name="T55" fmla="*/ 92 h 630"/>
                <a:gd name="T56" fmla="*/ 127 w 630"/>
                <a:gd name="T57" fmla="*/ 63 h 630"/>
                <a:gd name="T58" fmla="*/ 165 w 630"/>
                <a:gd name="T59" fmla="*/ 38 h 630"/>
                <a:gd name="T60" fmla="*/ 206 w 630"/>
                <a:gd name="T61" fmla="*/ 19 h 630"/>
                <a:gd name="T62" fmla="*/ 252 w 630"/>
                <a:gd name="T63" fmla="*/ 6 h 630"/>
                <a:gd name="T64" fmla="*/ 298 w 630"/>
                <a:gd name="T65" fmla="*/ 1 h 630"/>
                <a:gd name="T66" fmla="*/ 332 w 630"/>
                <a:gd name="T67" fmla="*/ 1 h 630"/>
                <a:gd name="T68" fmla="*/ 378 w 630"/>
                <a:gd name="T69" fmla="*/ 6 h 630"/>
                <a:gd name="T70" fmla="*/ 424 w 630"/>
                <a:gd name="T71" fmla="*/ 19 h 630"/>
                <a:gd name="T72" fmla="*/ 465 w 630"/>
                <a:gd name="T73" fmla="*/ 38 h 630"/>
                <a:gd name="T74" fmla="*/ 503 w 630"/>
                <a:gd name="T75" fmla="*/ 63 h 630"/>
                <a:gd name="T76" fmla="*/ 537 w 630"/>
                <a:gd name="T77" fmla="*/ 92 h 630"/>
                <a:gd name="T78" fmla="*/ 567 w 630"/>
                <a:gd name="T79" fmla="*/ 127 h 630"/>
                <a:gd name="T80" fmla="*/ 592 w 630"/>
                <a:gd name="T81" fmla="*/ 165 h 630"/>
                <a:gd name="T82" fmla="*/ 611 w 630"/>
                <a:gd name="T83" fmla="*/ 206 h 630"/>
                <a:gd name="T84" fmla="*/ 624 w 630"/>
                <a:gd name="T85" fmla="*/ 251 h 630"/>
                <a:gd name="T86" fmla="*/ 629 w 630"/>
                <a:gd name="T87" fmla="*/ 29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0" h="630">
                  <a:moveTo>
                    <a:pt x="630" y="315"/>
                  </a:moveTo>
                  <a:lnTo>
                    <a:pt x="630" y="315"/>
                  </a:lnTo>
                  <a:lnTo>
                    <a:pt x="629" y="332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8"/>
                  </a:lnTo>
                  <a:lnTo>
                    <a:pt x="620" y="394"/>
                  </a:lnTo>
                  <a:lnTo>
                    <a:pt x="616" y="408"/>
                  </a:lnTo>
                  <a:lnTo>
                    <a:pt x="611" y="424"/>
                  </a:lnTo>
                  <a:lnTo>
                    <a:pt x="606" y="437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7" y="491"/>
                  </a:lnTo>
                  <a:lnTo>
                    <a:pt x="567" y="503"/>
                  </a:lnTo>
                  <a:lnTo>
                    <a:pt x="558" y="516"/>
                  </a:lnTo>
                  <a:lnTo>
                    <a:pt x="549" y="527"/>
                  </a:lnTo>
                  <a:lnTo>
                    <a:pt x="537" y="537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3" y="567"/>
                  </a:lnTo>
                  <a:lnTo>
                    <a:pt x="491" y="577"/>
                  </a:lnTo>
                  <a:lnTo>
                    <a:pt x="478" y="584"/>
                  </a:lnTo>
                  <a:lnTo>
                    <a:pt x="465" y="592"/>
                  </a:lnTo>
                  <a:lnTo>
                    <a:pt x="451" y="599"/>
                  </a:lnTo>
                  <a:lnTo>
                    <a:pt x="438" y="606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8" y="623"/>
                  </a:lnTo>
                  <a:lnTo>
                    <a:pt x="363" y="626"/>
                  </a:lnTo>
                  <a:lnTo>
                    <a:pt x="347" y="628"/>
                  </a:lnTo>
                  <a:lnTo>
                    <a:pt x="332" y="629"/>
                  </a:lnTo>
                  <a:lnTo>
                    <a:pt x="315" y="630"/>
                  </a:lnTo>
                  <a:lnTo>
                    <a:pt x="315" y="630"/>
                  </a:lnTo>
                  <a:lnTo>
                    <a:pt x="298" y="629"/>
                  </a:lnTo>
                  <a:lnTo>
                    <a:pt x="283" y="628"/>
                  </a:lnTo>
                  <a:lnTo>
                    <a:pt x="267" y="626"/>
                  </a:lnTo>
                  <a:lnTo>
                    <a:pt x="252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6"/>
                  </a:lnTo>
                  <a:lnTo>
                    <a:pt x="179" y="599"/>
                  </a:lnTo>
                  <a:lnTo>
                    <a:pt x="165" y="592"/>
                  </a:lnTo>
                  <a:lnTo>
                    <a:pt x="152" y="584"/>
                  </a:lnTo>
                  <a:lnTo>
                    <a:pt x="139" y="577"/>
                  </a:lnTo>
                  <a:lnTo>
                    <a:pt x="127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3" y="537"/>
                  </a:lnTo>
                  <a:lnTo>
                    <a:pt x="81" y="527"/>
                  </a:lnTo>
                  <a:lnTo>
                    <a:pt x="72" y="516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5" y="478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7"/>
                  </a:lnTo>
                  <a:lnTo>
                    <a:pt x="19" y="424"/>
                  </a:lnTo>
                  <a:lnTo>
                    <a:pt x="14" y="408"/>
                  </a:lnTo>
                  <a:lnTo>
                    <a:pt x="10" y="394"/>
                  </a:lnTo>
                  <a:lnTo>
                    <a:pt x="7" y="378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1" y="33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" y="298"/>
                  </a:lnTo>
                  <a:lnTo>
                    <a:pt x="2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9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7"/>
                  </a:lnTo>
                  <a:lnTo>
                    <a:pt x="72" y="114"/>
                  </a:lnTo>
                  <a:lnTo>
                    <a:pt x="81" y="103"/>
                  </a:lnTo>
                  <a:lnTo>
                    <a:pt x="93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7" y="63"/>
                  </a:lnTo>
                  <a:lnTo>
                    <a:pt x="139" y="53"/>
                  </a:lnTo>
                  <a:lnTo>
                    <a:pt x="152" y="45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2" y="6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298" y="1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32" y="1"/>
                  </a:lnTo>
                  <a:lnTo>
                    <a:pt x="347" y="2"/>
                  </a:lnTo>
                  <a:lnTo>
                    <a:pt x="363" y="4"/>
                  </a:lnTo>
                  <a:lnTo>
                    <a:pt x="378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1" y="31"/>
                  </a:lnTo>
                  <a:lnTo>
                    <a:pt x="465" y="38"/>
                  </a:lnTo>
                  <a:lnTo>
                    <a:pt x="478" y="45"/>
                  </a:lnTo>
                  <a:lnTo>
                    <a:pt x="491" y="53"/>
                  </a:lnTo>
                  <a:lnTo>
                    <a:pt x="503" y="63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7" y="92"/>
                  </a:lnTo>
                  <a:lnTo>
                    <a:pt x="549" y="103"/>
                  </a:lnTo>
                  <a:lnTo>
                    <a:pt x="558" y="114"/>
                  </a:lnTo>
                  <a:lnTo>
                    <a:pt x="567" y="127"/>
                  </a:lnTo>
                  <a:lnTo>
                    <a:pt x="577" y="138"/>
                  </a:lnTo>
                  <a:lnTo>
                    <a:pt x="585" y="152"/>
                  </a:lnTo>
                  <a:lnTo>
                    <a:pt x="592" y="165"/>
                  </a:lnTo>
                  <a:lnTo>
                    <a:pt x="599" y="179"/>
                  </a:lnTo>
                  <a:lnTo>
                    <a:pt x="606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3"/>
                  </a:lnTo>
                  <a:lnTo>
                    <a:pt x="629" y="298"/>
                  </a:lnTo>
                  <a:lnTo>
                    <a:pt x="630" y="315"/>
                  </a:lnTo>
                  <a:lnTo>
                    <a:pt x="63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FF30CA04-C8E5-4DCC-9F4B-17E6940D9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6" y="3794125"/>
              <a:ext cx="493713" cy="204788"/>
            </a:xfrm>
            <a:custGeom>
              <a:avLst/>
              <a:gdLst>
                <a:gd name="T0" fmla="*/ 1776 w 2172"/>
                <a:gd name="T1" fmla="*/ 584 h 899"/>
                <a:gd name="T2" fmla="*/ 1770 w 2172"/>
                <a:gd name="T3" fmla="*/ 573 h 899"/>
                <a:gd name="T4" fmla="*/ 1321 w 2172"/>
                <a:gd name="T5" fmla="*/ 17 h 899"/>
                <a:gd name="T6" fmla="*/ 343 w 2172"/>
                <a:gd name="T7" fmla="*/ 67 h 899"/>
                <a:gd name="T8" fmla="*/ 327 w 2172"/>
                <a:gd name="T9" fmla="*/ 50 h 899"/>
                <a:gd name="T10" fmla="*/ 294 w 2172"/>
                <a:gd name="T11" fmla="*/ 24 h 899"/>
                <a:gd name="T12" fmla="*/ 258 w 2172"/>
                <a:gd name="T13" fmla="*/ 8 h 899"/>
                <a:gd name="T14" fmla="*/ 221 w 2172"/>
                <a:gd name="T15" fmla="*/ 1 h 899"/>
                <a:gd name="T16" fmla="*/ 185 w 2172"/>
                <a:gd name="T17" fmla="*/ 1 h 899"/>
                <a:gd name="T18" fmla="*/ 150 w 2172"/>
                <a:gd name="T19" fmla="*/ 8 h 899"/>
                <a:gd name="T20" fmla="*/ 117 w 2172"/>
                <a:gd name="T21" fmla="*/ 21 h 899"/>
                <a:gd name="T22" fmla="*/ 86 w 2172"/>
                <a:gd name="T23" fmla="*/ 40 h 899"/>
                <a:gd name="T24" fmla="*/ 59 w 2172"/>
                <a:gd name="T25" fmla="*/ 64 h 899"/>
                <a:gd name="T26" fmla="*/ 35 w 2172"/>
                <a:gd name="T27" fmla="*/ 92 h 899"/>
                <a:gd name="T28" fmla="*/ 18 w 2172"/>
                <a:gd name="T29" fmla="*/ 123 h 899"/>
                <a:gd name="T30" fmla="*/ 5 w 2172"/>
                <a:gd name="T31" fmla="*/ 156 h 899"/>
                <a:gd name="T32" fmla="*/ 0 w 2172"/>
                <a:gd name="T33" fmla="*/ 191 h 899"/>
                <a:gd name="T34" fmla="*/ 2 w 2172"/>
                <a:gd name="T35" fmla="*/ 226 h 899"/>
                <a:gd name="T36" fmla="*/ 13 w 2172"/>
                <a:gd name="T37" fmla="*/ 262 h 899"/>
                <a:gd name="T38" fmla="*/ 32 w 2172"/>
                <a:gd name="T39" fmla="*/ 297 h 899"/>
                <a:gd name="T40" fmla="*/ 566 w 2172"/>
                <a:gd name="T41" fmla="*/ 899 h 899"/>
                <a:gd name="T42" fmla="*/ 2015 w 2172"/>
                <a:gd name="T43" fmla="*/ 899 h 899"/>
                <a:gd name="T44" fmla="*/ 2047 w 2172"/>
                <a:gd name="T45" fmla="*/ 896 h 899"/>
                <a:gd name="T46" fmla="*/ 2076 w 2172"/>
                <a:gd name="T47" fmla="*/ 887 h 899"/>
                <a:gd name="T48" fmla="*/ 2103 w 2172"/>
                <a:gd name="T49" fmla="*/ 872 h 899"/>
                <a:gd name="T50" fmla="*/ 2127 w 2172"/>
                <a:gd name="T51" fmla="*/ 853 h 899"/>
                <a:gd name="T52" fmla="*/ 2145 w 2172"/>
                <a:gd name="T53" fmla="*/ 830 h 899"/>
                <a:gd name="T54" fmla="*/ 2160 w 2172"/>
                <a:gd name="T55" fmla="*/ 803 h 899"/>
                <a:gd name="T56" fmla="*/ 2169 w 2172"/>
                <a:gd name="T57" fmla="*/ 773 h 899"/>
                <a:gd name="T58" fmla="*/ 2172 w 2172"/>
                <a:gd name="T59" fmla="*/ 741 h 899"/>
                <a:gd name="T60" fmla="*/ 2171 w 2172"/>
                <a:gd name="T61" fmla="*/ 726 h 899"/>
                <a:gd name="T62" fmla="*/ 2165 w 2172"/>
                <a:gd name="T63" fmla="*/ 694 h 899"/>
                <a:gd name="T64" fmla="*/ 2153 w 2172"/>
                <a:gd name="T65" fmla="*/ 667 h 899"/>
                <a:gd name="T66" fmla="*/ 2136 w 2172"/>
                <a:gd name="T67" fmla="*/ 641 h 899"/>
                <a:gd name="T68" fmla="*/ 2115 w 2172"/>
                <a:gd name="T69" fmla="*/ 620 h 899"/>
                <a:gd name="T70" fmla="*/ 2089 w 2172"/>
                <a:gd name="T71" fmla="*/ 602 h 899"/>
                <a:gd name="T72" fmla="*/ 2061 w 2172"/>
                <a:gd name="T73" fmla="*/ 591 h 899"/>
                <a:gd name="T74" fmla="*/ 2030 w 2172"/>
                <a:gd name="T75" fmla="*/ 585 h 899"/>
                <a:gd name="T76" fmla="*/ 2015 w 2172"/>
                <a:gd name="T77" fmla="*/ 584 h 899"/>
                <a:gd name="T78" fmla="*/ 1184 w 2172"/>
                <a:gd name="T79" fmla="*/ 584 h 899"/>
                <a:gd name="T80" fmla="*/ 1374 w 2172"/>
                <a:gd name="T81" fmla="*/ 58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2" h="899">
                  <a:moveTo>
                    <a:pt x="2015" y="584"/>
                  </a:moveTo>
                  <a:lnTo>
                    <a:pt x="1776" y="584"/>
                  </a:lnTo>
                  <a:lnTo>
                    <a:pt x="1776" y="584"/>
                  </a:lnTo>
                  <a:lnTo>
                    <a:pt x="1770" y="573"/>
                  </a:lnTo>
                  <a:lnTo>
                    <a:pt x="1763" y="563"/>
                  </a:lnTo>
                  <a:lnTo>
                    <a:pt x="1321" y="17"/>
                  </a:lnTo>
                  <a:lnTo>
                    <a:pt x="766" y="548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27" y="50"/>
                  </a:lnTo>
                  <a:lnTo>
                    <a:pt x="310" y="36"/>
                  </a:lnTo>
                  <a:lnTo>
                    <a:pt x="294" y="24"/>
                  </a:lnTo>
                  <a:lnTo>
                    <a:pt x="276" y="15"/>
                  </a:lnTo>
                  <a:lnTo>
                    <a:pt x="258" y="8"/>
                  </a:lnTo>
                  <a:lnTo>
                    <a:pt x="240" y="3"/>
                  </a:lnTo>
                  <a:lnTo>
                    <a:pt x="221" y="1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4" y="14"/>
                  </a:lnTo>
                  <a:lnTo>
                    <a:pt x="117" y="21"/>
                  </a:lnTo>
                  <a:lnTo>
                    <a:pt x="102" y="30"/>
                  </a:lnTo>
                  <a:lnTo>
                    <a:pt x="86" y="40"/>
                  </a:lnTo>
                  <a:lnTo>
                    <a:pt x="72" y="51"/>
                  </a:lnTo>
                  <a:lnTo>
                    <a:pt x="59" y="64"/>
                  </a:lnTo>
                  <a:lnTo>
                    <a:pt x="47" y="77"/>
                  </a:lnTo>
                  <a:lnTo>
                    <a:pt x="35" y="92"/>
                  </a:lnTo>
                  <a:lnTo>
                    <a:pt x="26" y="106"/>
                  </a:lnTo>
                  <a:lnTo>
                    <a:pt x="18" y="123"/>
                  </a:lnTo>
                  <a:lnTo>
                    <a:pt x="11" y="139"/>
                  </a:lnTo>
                  <a:lnTo>
                    <a:pt x="5" y="156"/>
                  </a:lnTo>
                  <a:lnTo>
                    <a:pt x="1" y="173"/>
                  </a:lnTo>
                  <a:lnTo>
                    <a:pt x="0" y="191"/>
                  </a:lnTo>
                  <a:lnTo>
                    <a:pt x="0" y="208"/>
                  </a:lnTo>
                  <a:lnTo>
                    <a:pt x="2" y="226"/>
                  </a:lnTo>
                  <a:lnTo>
                    <a:pt x="6" y="245"/>
                  </a:lnTo>
                  <a:lnTo>
                    <a:pt x="13" y="262"/>
                  </a:lnTo>
                  <a:lnTo>
                    <a:pt x="22" y="280"/>
                  </a:lnTo>
                  <a:lnTo>
                    <a:pt x="32" y="297"/>
                  </a:lnTo>
                  <a:lnTo>
                    <a:pt x="47" y="314"/>
                  </a:lnTo>
                  <a:lnTo>
                    <a:pt x="566" y="899"/>
                  </a:lnTo>
                  <a:lnTo>
                    <a:pt x="2015" y="899"/>
                  </a:lnTo>
                  <a:lnTo>
                    <a:pt x="2015" y="899"/>
                  </a:lnTo>
                  <a:lnTo>
                    <a:pt x="2030" y="898"/>
                  </a:lnTo>
                  <a:lnTo>
                    <a:pt x="2047" y="896"/>
                  </a:lnTo>
                  <a:lnTo>
                    <a:pt x="2061" y="892"/>
                  </a:lnTo>
                  <a:lnTo>
                    <a:pt x="2076" y="887"/>
                  </a:lnTo>
                  <a:lnTo>
                    <a:pt x="2089" y="880"/>
                  </a:lnTo>
                  <a:lnTo>
                    <a:pt x="2103" y="872"/>
                  </a:lnTo>
                  <a:lnTo>
                    <a:pt x="2115" y="863"/>
                  </a:lnTo>
                  <a:lnTo>
                    <a:pt x="2127" y="853"/>
                  </a:lnTo>
                  <a:lnTo>
                    <a:pt x="2136" y="841"/>
                  </a:lnTo>
                  <a:lnTo>
                    <a:pt x="2145" y="830"/>
                  </a:lnTo>
                  <a:lnTo>
                    <a:pt x="2153" y="817"/>
                  </a:lnTo>
                  <a:lnTo>
                    <a:pt x="2160" y="803"/>
                  </a:lnTo>
                  <a:lnTo>
                    <a:pt x="2165" y="789"/>
                  </a:lnTo>
                  <a:lnTo>
                    <a:pt x="2169" y="773"/>
                  </a:lnTo>
                  <a:lnTo>
                    <a:pt x="2171" y="758"/>
                  </a:lnTo>
                  <a:lnTo>
                    <a:pt x="2172" y="741"/>
                  </a:lnTo>
                  <a:lnTo>
                    <a:pt x="2172" y="741"/>
                  </a:lnTo>
                  <a:lnTo>
                    <a:pt x="2171" y="726"/>
                  </a:lnTo>
                  <a:lnTo>
                    <a:pt x="2169" y="710"/>
                  </a:lnTo>
                  <a:lnTo>
                    <a:pt x="2165" y="694"/>
                  </a:lnTo>
                  <a:lnTo>
                    <a:pt x="2160" y="680"/>
                  </a:lnTo>
                  <a:lnTo>
                    <a:pt x="2153" y="667"/>
                  </a:lnTo>
                  <a:lnTo>
                    <a:pt x="2145" y="653"/>
                  </a:lnTo>
                  <a:lnTo>
                    <a:pt x="2136" y="641"/>
                  </a:lnTo>
                  <a:lnTo>
                    <a:pt x="2127" y="630"/>
                  </a:lnTo>
                  <a:lnTo>
                    <a:pt x="2115" y="620"/>
                  </a:lnTo>
                  <a:lnTo>
                    <a:pt x="2103" y="611"/>
                  </a:lnTo>
                  <a:lnTo>
                    <a:pt x="2089" y="602"/>
                  </a:lnTo>
                  <a:lnTo>
                    <a:pt x="2076" y="596"/>
                  </a:lnTo>
                  <a:lnTo>
                    <a:pt x="2061" y="591"/>
                  </a:lnTo>
                  <a:lnTo>
                    <a:pt x="2047" y="587"/>
                  </a:lnTo>
                  <a:lnTo>
                    <a:pt x="2030" y="585"/>
                  </a:lnTo>
                  <a:lnTo>
                    <a:pt x="2015" y="584"/>
                  </a:lnTo>
                  <a:lnTo>
                    <a:pt x="2015" y="584"/>
                  </a:lnTo>
                  <a:close/>
                  <a:moveTo>
                    <a:pt x="1374" y="584"/>
                  </a:moveTo>
                  <a:lnTo>
                    <a:pt x="1184" y="584"/>
                  </a:lnTo>
                  <a:lnTo>
                    <a:pt x="1291" y="481"/>
                  </a:lnTo>
                  <a:lnTo>
                    <a:pt x="1374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5FEAC709-8E3A-48C7-A827-49F72EF1E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3549650"/>
              <a:ext cx="204788" cy="207963"/>
            </a:xfrm>
            <a:custGeom>
              <a:avLst/>
              <a:gdLst>
                <a:gd name="T0" fmla="*/ 720 w 903"/>
                <a:gd name="T1" fmla="*/ 301 h 918"/>
                <a:gd name="T2" fmla="*/ 492 w 903"/>
                <a:gd name="T3" fmla="*/ 134 h 918"/>
                <a:gd name="T4" fmla="*/ 219 w 903"/>
                <a:gd name="T5" fmla="*/ 209 h 918"/>
                <a:gd name="T6" fmla="*/ 107 w 903"/>
                <a:gd name="T7" fmla="*/ 468 h 918"/>
                <a:gd name="T8" fmla="*/ 241 w 903"/>
                <a:gd name="T9" fmla="*/ 718 h 918"/>
                <a:gd name="T10" fmla="*/ 519 w 903"/>
                <a:gd name="T11" fmla="*/ 769 h 918"/>
                <a:gd name="T12" fmla="*/ 732 w 903"/>
                <a:gd name="T13" fmla="*/ 583 h 918"/>
                <a:gd name="T14" fmla="*/ 434 w 903"/>
                <a:gd name="T15" fmla="*/ 696 h 918"/>
                <a:gd name="T16" fmla="*/ 422 w 903"/>
                <a:gd name="T17" fmla="*/ 696 h 918"/>
                <a:gd name="T18" fmla="*/ 384 w 903"/>
                <a:gd name="T19" fmla="*/ 691 h 918"/>
                <a:gd name="T20" fmla="*/ 339 w 903"/>
                <a:gd name="T21" fmla="*/ 677 h 918"/>
                <a:gd name="T22" fmla="*/ 299 w 903"/>
                <a:gd name="T23" fmla="*/ 654 h 918"/>
                <a:gd name="T24" fmla="*/ 262 w 903"/>
                <a:gd name="T25" fmla="*/ 624 h 918"/>
                <a:gd name="T26" fmla="*/ 233 w 903"/>
                <a:gd name="T27" fmla="*/ 589 h 918"/>
                <a:gd name="T28" fmla="*/ 210 w 903"/>
                <a:gd name="T29" fmla="*/ 548 h 918"/>
                <a:gd name="T30" fmla="*/ 196 w 903"/>
                <a:gd name="T31" fmla="*/ 502 h 918"/>
                <a:gd name="T32" fmla="*/ 191 w 903"/>
                <a:gd name="T33" fmla="*/ 466 h 918"/>
                <a:gd name="T34" fmla="*/ 191 w 903"/>
                <a:gd name="T35" fmla="*/ 454 h 918"/>
                <a:gd name="T36" fmla="*/ 192 w 903"/>
                <a:gd name="T37" fmla="*/ 429 h 918"/>
                <a:gd name="T38" fmla="*/ 203 w 903"/>
                <a:gd name="T39" fmla="*/ 381 h 918"/>
                <a:gd name="T40" fmla="*/ 220 w 903"/>
                <a:gd name="T41" fmla="*/ 338 h 918"/>
                <a:gd name="T42" fmla="*/ 247 w 903"/>
                <a:gd name="T43" fmla="*/ 299 h 918"/>
                <a:gd name="T44" fmla="*/ 279 w 903"/>
                <a:gd name="T45" fmla="*/ 267 h 918"/>
                <a:gd name="T46" fmla="*/ 318 w 903"/>
                <a:gd name="T47" fmla="*/ 240 h 918"/>
                <a:gd name="T48" fmla="*/ 362 w 903"/>
                <a:gd name="T49" fmla="*/ 221 h 918"/>
                <a:gd name="T50" fmla="*/ 409 w 903"/>
                <a:gd name="T51" fmla="*/ 212 h 918"/>
                <a:gd name="T52" fmla="*/ 434 w 903"/>
                <a:gd name="T53" fmla="*/ 211 h 918"/>
                <a:gd name="T54" fmla="*/ 447 w 903"/>
                <a:gd name="T55" fmla="*/ 211 h 918"/>
                <a:gd name="T56" fmla="*/ 483 w 903"/>
                <a:gd name="T57" fmla="*/ 216 h 918"/>
                <a:gd name="T58" fmla="*/ 528 w 903"/>
                <a:gd name="T59" fmla="*/ 229 h 918"/>
                <a:gd name="T60" fmla="*/ 570 w 903"/>
                <a:gd name="T61" fmla="*/ 252 h 918"/>
                <a:gd name="T62" fmla="*/ 606 w 903"/>
                <a:gd name="T63" fmla="*/ 282 h 918"/>
                <a:gd name="T64" fmla="*/ 635 w 903"/>
                <a:gd name="T65" fmla="*/ 317 h 918"/>
                <a:gd name="T66" fmla="*/ 657 w 903"/>
                <a:gd name="T67" fmla="*/ 359 h 918"/>
                <a:gd name="T68" fmla="*/ 671 w 903"/>
                <a:gd name="T69" fmla="*/ 404 h 918"/>
                <a:gd name="T70" fmla="*/ 676 w 903"/>
                <a:gd name="T71" fmla="*/ 440 h 918"/>
                <a:gd name="T72" fmla="*/ 676 w 903"/>
                <a:gd name="T73" fmla="*/ 454 h 918"/>
                <a:gd name="T74" fmla="*/ 675 w 903"/>
                <a:gd name="T75" fmla="*/ 479 h 918"/>
                <a:gd name="T76" fmla="*/ 666 w 903"/>
                <a:gd name="T77" fmla="*/ 525 h 918"/>
                <a:gd name="T78" fmla="*/ 647 w 903"/>
                <a:gd name="T79" fmla="*/ 569 h 918"/>
                <a:gd name="T80" fmla="*/ 621 w 903"/>
                <a:gd name="T81" fmla="*/ 608 h 918"/>
                <a:gd name="T82" fmla="*/ 588 w 903"/>
                <a:gd name="T83" fmla="*/ 641 h 918"/>
                <a:gd name="T84" fmla="*/ 549 w 903"/>
                <a:gd name="T85" fmla="*/ 667 h 918"/>
                <a:gd name="T86" fmla="*/ 505 w 903"/>
                <a:gd name="T87" fmla="*/ 686 h 918"/>
                <a:gd name="T88" fmla="*/ 459 w 903"/>
                <a:gd name="T89" fmla="*/ 695 h 918"/>
                <a:gd name="T90" fmla="*/ 434 w 903"/>
                <a:gd name="T91" fmla="*/ 69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918">
                  <a:moveTo>
                    <a:pt x="903" y="434"/>
                  </a:moveTo>
                  <a:lnTo>
                    <a:pt x="720" y="301"/>
                  </a:lnTo>
                  <a:lnTo>
                    <a:pt x="710" y="74"/>
                  </a:lnTo>
                  <a:lnTo>
                    <a:pt x="492" y="134"/>
                  </a:lnTo>
                  <a:lnTo>
                    <a:pt x="309" y="0"/>
                  </a:lnTo>
                  <a:lnTo>
                    <a:pt x="219" y="209"/>
                  </a:lnTo>
                  <a:lnTo>
                    <a:pt x="0" y="269"/>
                  </a:lnTo>
                  <a:lnTo>
                    <a:pt x="107" y="468"/>
                  </a:lnTo>
                  <a:lnTo>
                    <a:pt x="18" y="677"/>
                  </a:lnTo>
                  <a:lnTo>
                    <a:pt x="241" y="718"/>
                  </a:lnTo>
                  <a:lnTo>
                    <a:pt x="347" y="918"/>
                  </a:lnTo>
                  <a:lnTo>
                    <a:pt x="519" y="769"/>
                  </a:lnTo>
                  <a:lnTo>
                    <a:pt x="742" y="810"/>
                  </a:lnTo>
                  <a:lnTo>
                    <a:pt x="732" y="583"/>
                  </a:lnTo>
                  <a:lnTo>
                    <a:pt x="903" y="434"/>
                  </a:lnTo>
                  <a:close/>
                  <a:moveTo>
                    <a:pt x="434" y="696"/>
                  </a:moveTo>
                  <a:lnTo>
                    <a:pt x="434" y="696"/>
                  </a:lnTo>
                  <a:lnTo>
                    <a:pt x="422" y="696"/>
                  </a:lnTo>
                  <a:lnTo>
                    <a:pt x="409" y="695"/>
                  </a:lnTo>
                  <a:lnTo>
                    <a:pt x="384" y="691"/>
                  </a:lnTo>
                  <a:lnTo>
                    <a:pt x="362" y="686"/>
                  </a:lnTo>
                  <a:lnTo>
                    <a:pt x="339" y="677"/>
                  </a:lnTo>
                  <a:lnTo>
                    <a:pt x="318" y="667"/>
                  </a:lnTo>
                  <a:lnTo>
                    <a:pt x="299" y="654"/>
                  </a:lnTo>
                  <a:lnTo>
                    <a:pt x="279" y="641"/>
                  </a:lnTo>
                  <a:lnTo>
                    <a:pt x="262" y="624"/>
                  </a:lnTo>
                  <a:lnTo>
                    <a:pt x="247" y="608"/>
                  </a:lnTo>
                  <a:lnTo>
                    <a:pt x="233" y="589"/>
                  </a:lnTo>
                  <a:lnTo>
                    <a:pt x="220" y="569"/>
                  </a:lnTo>
                  <a:lnTo>
                    <a:pt x="210" y="548"/>
                  </a:lnTo>
                  <a:lnTo>
                    <a:pt x="203" y="525"/>
                  </a:lnTo>
                  <a:lnTo>
                    <a:pt x="196" y="502"/>
                  </a:lnTo>
                  <a:lnTo>
                    <a:pt x="192" y="479"/>
                  </a:lnTo>
                  <a:lnTo>
                    <a:pt x="191" y="466"/>
                  </a:lnTo>
                  <a:lnTo>
                    <a:pt x="191" y="454"/>
                  </a:lnTo>
                  <a:lnTo>
                    <a:pt x="191" y="454"/>
                  </a:lnTo>
                  <a:lnTo>
                    <a:pt x="191" y="440"/>
                  </a:lnTo>
                  <a:lnTo>
                    <a:pt x="192" y="429"/>
                  </a:lnTo>
                  <a:lnTo>
                    <a:pt x="196" y="404"/>
                  </a:lnTo>
                  <a:lnTo>
                    <a:pt x="203" y="381"/>
                  </a:lnTo>
                  <a:lnTo>
                    <a:pt x="210" y="359"/>
                  </a:lnTo>
                  <a:lnTo>
                    <a:pt x="220" y="338"/>
                  </a:lnTo>
                  <a:lnTo>
                    <a:pt x="233" y="317"/>
                  </a:lnTo>
                  <a:lnTo>
                    <a:pt x="247" y="299"/>
                  </a:lnTo>
                  <a:lnTo>
                    <a:pt x="262" y="282"/>
                  </a:lnTo>
                  <a:lnTo>
                    <a:pt x="279" y="267"/>
                  </a:lnTo>
                  <a:lnTo>
                    <a:pt x="299" y="252"/>
                  </a:lnTo>
                  <a:lnTo>
                    <a:pt x="318" y="240"/>
                  </a:lnTo>
                  <a:lnTo>
                    <a:pt x="339" y="229"/>
                  </a:lnTo>
                  <a:lnTo>
                    <a:pt x="362" y="221"/>
                  </a:lnTo>
                  <a:lnTo>
                    <a:pt x="384" y="216"/>
                  </a:lnTo>
                  <a:lnTo>
                    <a:pt x="409" y="212"/>
                  </a:lnTo>
                  <a:lnTo>
                    <a:pt x="422" y="211"/>
                  </a:lnTo>
                  <a:lnTo>
                    <a:pt x="434" y="211"/>
                  </a:lnTo>
                  <a:lnTo>
                    <a:pt x="434" y="211"/>
                  </a:lnTo>
                  <a:lnTo>
                    <a:pt x="447" y="211"/>
                  </a:lnTo>
                  <a:lnTo>
                    <a:pt x="459" y="212"/>
                  </a:lnTo>
                  <a:lnTo>
                    <a:pt x="483" y="216"/>
                  </a:lnTo>
                  <a:lnTo>
                    <a:pt x="505" y="221"/>
                  </a:lnTo>
                  <a:lnTo>
                    <a:pt x="528" y="229"/>
                  </a:lnTo>
                  <a:lnTo>
                    <a:pt x="549" y="240"/>
                  </a:lnTo>
                  <a:lnTo>
                    <a:pt x="570" y="252"/>
                  </a:lnTo>
                  <a:lnTo>
                    <a:pt x="588" y="267"/>
                  </a:lnTo>
                  <a:lnTo>
                    <a:pt x="606" y="282"/>
                  </a:lnTo>
                  <a:lnTo>
                    <a:pt x="621" y="299"/>
                  </a:lnTo>
                  <a:lnTo>
                    <a:pt x="635" y="317"/>
                  </a:lnTo>
                  <a:lnTo>
                    <a:pt x="647" y="338"/>
                  </a:lnTo>
                  <a:lnTo>
                    <a:pt x="657" y="359"/>
                  </a:lnTo>
                  <a:lnTo>
                    <a:pt x="666" y="381"/>
                  </a:lnTo>
                  <a:lnTo>
                    <a:pt x="671" y="404"/>
                  </a:lnTo>
                  <a:lnTo>
                    <a:pt x="675" y="429"/>
                  </a:lnTo>
                  <a:lnTo>
                    <a:pt x="676" y="440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76" y="466"/>
                  </a:lnTo>
                  <a:lnTo>
                    <a:pt x="675" y="479"/>
                  </a:lnTo>
                  <a:lnTo>
                    <a:pt x="671" y="502"/>
                  </a:lnTo>
                  <a:lnTo>
                    <a:pt x="666" y="525"/>
                  </a:lnTo>
                  <a:lnTo>
                    <a:pt x="657" y="548"/>
                  </a:lnTo>
                  <a:lnTo>
                    <a:pt x="647" y="569"/>
                  </a:lnTo>
                  <a:lnTo>
                    <a:pt x="635" y="589"/>
                  </a:lnTo>
                  <a:lnTo>
                    <a:pt x="621" y="608"/>
                  </a:lnTo>
                  <a:lnTo>
                    <a:pt x="606" y="624"/>
                  </a:lnTo>
                  <a:lnTo>
                    <a:pt x="588" y="641"/>
                  </a:lnTo>
                  <a:lnTo>
                    <a:pt x="570" y="654"/>
                  </a:lnTo>
                  <a:lnTo>
                    <a:pt x="549" y="667"/>
                  </a:lnTo>
                  <a:lnTo>
                    <a:pt x="528" y="677"/>
                  </a:lnTo>
                  <a:lnTo>
                    <a:pt x="505" y="686"/>
                  </a:lnTo>
                  <a:lnTo>
                    <a:pt x="483" y="691"/>
                  </a:lnTo>
                  <a:lnTo>
                    <a:pt x="459" y="695"/>
                  </a:lnTo>
                  <a:lnTo>
                    <a:pt x="447" y="696"/>
                  </a:lnTo>
                  <a:lnTo>
                    <a:pt x="434" y="696"/>
                  </a:lnTo>
                  <a:lnTo>
                    <a:pt x="434" y="6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7" name="Freeform 28">
            <a:extLst>
              <a:ext uri="{FF2B5EF4-FFF2-40B4-BE49-F238E27FC236}">
                <a16:creationId xmlns:a16="http://schemas.microsoft.com/office/drawing/2014/main" id="{F5BE5495-C438-41B9-93A9-ECB1303746A0}"/>
              </a:ext>
            </a:extLst>
          </p:cNvPr>
          <p:cNvSpPr>
            <a:spLocks noEditPoints="1"/>
          </p:cNvSpPr>
          <p:nvPr/>
        </p:nvSpPr>
        <p:spPr bwMode="auto">
          <a:xfrm>
            <a:off x="5971375" y="4716538"/>
            <a:ext cx="374734" cy="230755"/>
          </a:xfrm>
          <a:custGeom>
            <a:avLst/>
            <a:gdLst>
              <a:gd name="T0" fmla="*/ 794 w 1548"/>
              <a:gd name="T1" fmla="*/ 698 h 951"/>
              <a:gd name="T2" fmla="*/ 438 w 1548"/>
              <a:gd name="T3" fmla="*/ 308 h 951"/>
              <a:gd name="T4" fmla="*/ 545 w 1548"/>
              <a:gd name="T5" fmla="*/ 483 h 951"/>
              <a:gd name="T6" fmla="*/ 597 w 1548"/>
              <a:gd name="T7" fmla="*/ 682 h 951"/>
              <a:gd name="T8" fmla="*/ 520 w 1548"/>
              <a:gd name="T9" fmla="*/ 853 h 951"/>
              <a:gd name="T10" fmla="*/ 331 w 1548"/>
              <a:gd name="T11" fmla="*/ 949 h 951"/>
              <a:gd name="T12" fmla="*/ 146 w 1548"/>
              <a:gd name="T13" fmla="*/ 908 h 951"/>
              <a:gd name="T14" fmla="*/ 14 w 1548"/>
              <a:gd name="T15" fmla="*/ 745 h 951"/>
              <a:gd name="T16" fmla="*/ 16 w 1548"/>
              <a:gd name="T17" fmla="*/ 554 h 951"/>
              <a:gd name="T18" fmla="*/ 155 w 1548"/>
              <a:gd name="T19" fmla="*/ 390 h 951"/>
              <a:gd name="T20" fmla="*/ 353 w 1548"/>
              <a:gd name="T21" fmla="*/ 358 h 951"/>
              <a:gd name="T22" fmla="*/ 460 w 1548"/>
              <a:gd name="T23" fmla="*/ 46 h 951"/>
              <a:gd name="T24" fmla="*/ 524 w 1548"/>
              <a:gd name="T25" fmla="*/ 7 h 951"/>
              <a:gd name="T26" fmla="*/ 590 w 1548"/>
              <a:gd name="T27" fmla="*/ 64 h 951"/>
              <a:gd name="T28" fmla="*/ 490 w 1548"/>
              <a:gd name="T29" fmla="*/ 135 h 951"/>
              <a:gd name="T30" fmla="*/ 999 w 1548"/>
              <a:gd name="T31" fmla="*/ 175 h 951"/>
              <a:gd name="T32" fmla="*/ 908 w 1548"/>
              <a:gd name="T33" fmla="*/ 93 h 951"/>
              <a:gd name="T34" fmla="*/ 891 w 1548"/>
              <a:gd name="T35" fmla="*/ 68 h 951"/>
              <a:gd name="T36" fmla="*/ 1158 w 1548"/>
              <a:gd name="T37" fmla="*/ 62 h 951"/>
              <a:gd name="T38" fmla="*/ 1083 w 1548"/>
              <a:gd name="T39" fmla="*/ 139 h 951"/>
              <a:gd name="T40" fmla="*/ 1086 w 1548"/>
              <a:gd name="T41" fmla="*/ 216 h 951"/>
              <a:gd name="T42" fmla="*/ 1158 w 1548"/>
              <a:gd name="T43" fmla="*/ 362 h 951"/>
              <a:gd name="T44" fmla="*/ 1332 w 1548"/>
              <a:gd name="T45" fmla="*/ 360 h 951"/>
              <a:gd name="T46" fmla="*/ 1503 w 1548"/>
              <a:gd name="T47" fmla="*/ 490 h 951"/>
              <a:gd name="T48" fmla="*/ 1540 w 1548"/>
              <a:gd name="T49" fmla="*/ 709 h 951"/>
              <a:gd name="T50" fmla="*/ 1387 w 1548"/>
              <a:gd name="T51" fmla="*/ 912 h 951"/>
              <a:gd name="T52" fmla="*/ 1177 w 1548"/>
              <a:gd name="T53" fmla="*/ 937 h 951"/>
              <a:gd name="T54" fmla="*/ 1003 w 1548"/>
              <a:gd name="T55" fmla="*/ 818 h 951"/>
              <a:gd name="T56" fmla="*/ 333 w 1548"/>
              <a:gd name="T57" fmla="*/ 422 h 951"/>
              <a:gd name="T58" fmla="*/ 198 w 1548"/>
              <a:gd name="T59" fmla="*/ 442 h 951"/>
              <a:gd name="T60" fmla="*/ 84 w 1548"/>
              <a:gd name="T61" fmla="*/ 563 h 951"/>
              <a:gd name="T62" fmla="*/ 75 w 1548"/>
              <a:gd name="T63" fmla="*/ 720 h 951"/>
              <a:gd name="T64" fmla="*/ 184 w 1548"/>
              <a:gd name="T65" fmla="*/ 855 h 951"/>
              <a:gd name="T66" fmla="*/ 339 w 1548"/>
              <a:gd name="T67" fmla="*/ 882 h 951"/>
              <a:gd name="T68" fmla="*/ 486 w 1548"/>
              <a:gd name="T69" fmla="*/ 791 h 951"/>
              <a:gd name="T70" fmla="*/ 531 w 1548"/>
              <a:gd name="T71" fmla="*/ 639 h 951"/>
              <a:gd name="T72" fmla="*/ 463 w 1548"/>
              <a:gd name="T73" fmla="*/ 488 h 951"/>
              <a:gd name="T74" fmla="*/ 356 w 1548"/>
              <a:gd name="T75" fmla="*/ 566 h 951"/>
              <a:gd name="T76" fmla="*/ 290 w 1548"/>
              <a:gd name="T77" fmla="*/ 679 h 951"/>
              <a:gd name="T78" fmla="*/ 271 w 1548"/>
              <a:gd name="T79" fmla="*/ 622 h 951"/>
              <a:gd name="T80" fmla="*/ 1028 w 1548"/>
              <a:gd name="T81" fmla="*/ 721 h 951"/>
              <a:gd name="T82" fmla="*/ 1101 w 1548"/>
              <a:gd name="T83" fmla="*/ 827 h 951"/>
              <a:gd name="T84" fmla="*/ 1220 w 1548"/>
              <a:gd name="T85" fmla="*/ 878 h 951"/>
              <a:gd name="T86" fmla="*/ 1362 w 1548"/>
              <a:gd name="T87" fmla="*/ 850 h 951"/>
              <a:gd name="T88" fmla="*/ 1460 w 1548"/>
              <a:gd name="T89" fmla="*/ 743 h 951"/>
              <a:gd name="T90" fmla="*/ 1478 w 1548"/>
              <a:gd name="T91" fmla="*/ 616 h 951"/>
              <a:gd name="T92" fmla="*/ 1416 w 1548"/>
              <a:gd name="T93" fmla="*/ 485 h 951"/>
              <a:gd name="T94" fmla="*/ 1314 w 1548"/>
              <a:gd name="T95" fmla="*/ 424 h 951"/>
              <a:gd name="T96" fmla="*/ 1259 w 1548"/>
              <a:gd name="T97" fmla="*/ 600 h 951"/>
              <a:gd name="T98" fmla="*/ 1284 w 1548"/>
              <a:gd name="T99" fmla="*/ 698 h 951"/>
              <a:gd name="T100" fmla="*/ 1118 w 1548"/>
              <a:gd name="T101" fmla="*/ 707 h 951"/>
              <a:gd name="T102" fmla="*/ 974 w 1548"/>
              <a:gd name="T103" fmla="*/ 240 h 951"/>
              <a:gd name="T104" fmla="*/ 1097 w 1548"/>
              <a:gd name="T105" fmla="*/ 470 h 951"/>
              <a:gd name="T106" fmla="*/ 1017 w 1548"/>
              <a:gd name="T107" fmla="*/ 634 h 951"/>
              <a:gd name="T108" fmla="*/ 891 w 1548"/>
              <a:gd name="T109" fmla="*/ 647 h 951"/>
              <a:gd name="T110" fmla="*/ 960 w 1548"/>
              <a:gd name="T111" fmla="*/ 568 h 951"/>
              <a:gd name="T112" fmla="*/ 1033 w 1548"/>
              <a:gd name="T113" fmla="*/ 44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48" h="951">
                <a:moveTo>
                  <a:pt x="955" y="707"/>
                </a:moveTo>
                <a:lnTo>
                  <a:pt x="955" y="707"/>
                </a:lnTo>
                <a:lnTo>
                  <a:pt x="858" y="707"/>
                </a:lnTo>
                <a:lnTo>
                  <a:pt x="858" y="707"/>
                </a:lnTo>
                <a:lnTo>
                  <a:pt x="819" y="705"/>
                </a:lnTo>
                <a:lnTo>
                  <a:pt x="819" y="705"/>
                </a:lnTo>
                <a:lnTo>
                  <a:pt x="807" y="704"/>
                </a:lnTo>
                <a:lnTo>
                  <a:pt x="794" y="698"/>
                </a:lnTo>
                <a:lnTo>
                  <a:pt x="784" y="691"/>
                </a:lnTo>
                <a:lnTo>
                  <a:pt x="775" y="682"/>
                </a:lnTo>
                <a:lnTo>
                  <a:pt x="775" y="682"/>
                </a:lnTo>
                <a:lnTo>
                  <a:pt x="689" y="588"/>
                </a:lnTo>
                <a:lnTo>
                  <a:pt x="689" y="588"/>
                </a:lnTo>
                <a:lnTo>
                  <a:pt x="444" y="315"/>
                </a:lnTo>
                <a:lnTo>
                  <a:pt x="444" y="315"/>
                </a:lnTo>
                <a:lnTo>
                  <a:pt x="438" y="308"/>
                </a:lnTo>
                <a:lnTo>
                  <a:pt x="438" y="308"/>
                </a:lnTo>
                <a:lnTo>
                  <a:pt x="417" y="378"/>
                </a:lnTo>
                <a:lnTo>
                  <a:pt x="417" y="378"/>
                </a:lnTo>
                <a:lnTo>
                  <a:pt x="447" y="394"/>
                </a:lnTo>
                <a:lnTo>
                  <a:pt x="476" y="411"/>
                </a:lnTo>
                <a:lnTo>
                  <a:pt x="502" y="433"/>
                </a:lnTo>
                <a:lnTo>
                  <a:pt x="525" y="456"/>
                </a:lnTo>
                <a:lnTo>
                  <a:pt x="545" y="483"/>
                </a:lnTo>
                <a:lnTo>
                  <a:pt x="563" y="511"/>
                </a:lnTo>
                <a:lnTo>
                  <a:pt x="577" y="542"/>
                </a:lnTo>
                <a:lnTo>
                  <a:pt x="588" y="575"/>
                </a:lnTo>
                <a:lnTo>
                  <a:pt x="588" y="575"/>
                </a:lnTo>
                <a:lnTo>
                  <a:pt x="593" y="602"/>
                </a:lnTo>
                <a:lnTo>
                  <a:pt x="597" y="629"/>
                </a:lnTo>
                <a:lnTo>
                  <a:pt x="598" y="656"/>
                </a:lnTo>
                <a:lnTo>
                  <a:pt x="597" y="682"/>
                </a:lnTo>
                <a:lnTo>
                  <a:pt x="593" y="707"/>
                </a:lnTo>
                <a:lnTo>
                  <a:pt x="586" y="734"/>
                </a:lnTo>
                <a:lnTo>
                  <a:pt x="579" y="759"/>
                </a:lnTo>
                <a:lnTo>
                  <a:pt x="566" y="784"/>
                </a:lnTo>
                <a:lnTo>
                  <a:pt x="566" y="784"/>
                </a:lnTo>
                <a:lnTo>
                  <a:pt x="552" y="809"/>
                </a:lnTo>
                <a:lnTo>
                  <a:pt x="538" y="832"/>
                </a:lnTo>
                <a:lnTo>
                  <a:pt x="520" y="853"/>
                </a:lnTo>
                <a:lnTo>
                  <a:pt x="501" y="873"/>
                </a:lnTo>
                <a:lnTo>
                  <a:pt x="479" y="891"/>
                </a:lnTo>
                <a:lnTo>
                  <a:pt x="458" y="905"/>
                </a:lnTo>
                <a:lnTo>
                  <a:pt x="435" y="919"/>
                </a:lnTo>
                <a:lnTo>
                  <a:pt x="410" y="930"/>
                </a:lnTo>
                <a:lnTo>
                  <a:pt x="385" y="939"/>
                </a:lnTo>
                <a:lnTo>
                  <a:pt x="358" y="946"/>
                </a:lnTo>
                <a:lnTo>
                  <a:pt x="331" y="949"/>
                </a:lnTo>
                <a:lnTo>
                  <a:pt x="305" y="951"/>
                </a:lnTo>
                <a:lnTo>
                  <a:pt x="278" y="951"/>
                </a:lnTo>
                <a:lnTo>
                  <a:pt x="251" y="948"/>
                </a:lnTo>
                <a:lnTo>
                  <a:pt x="225" y="942"/>
                </a:lnTo>
                <a:lnTo>
                  <a:pt x="198" y="933"/>
                </a:lnTo>
                <a:lnTo>
                  <a:pt x="198" y="933"/>
                </a:lnTo>
                <a:lnTo>
                  <a:pt x="171" y="923"/>
                </a:lnTo>
                <a:lnTo>
                  <a:pt x="146" y="908"/>
                </a:lnTo>
                <a:lnTo>
                  <a:pt x="123" y="894"/>
                </a:lnTo>
                <a:lnTo>
                  <a:pt x="102" y="876"/>
                </a:lnTo>
                <a:lnTo>
                  <a:pt x="82" y="859"/>
                </a:lnTo>
                <a:lnTo>
                  <a:pt x="64" y="837"/>
                </a:lnTo>
                <a:lnTo>
                  <a:pt x="48" y="816"/>
                </a:lnTo>
                <a:lnTo>
                  <a:pt x="36" y="793"/>
                </a:lnTo>
                <a:lnTo>
                  <a:pt x="23" y="770"/>
                </a:lnTo>
                <a:lnTo>
                  <a:pt x="14" y="745"/>
                </a:lnTo>
                <a:lnTo>
                  <a:pt x="7" y="718"/>
                </a:lnTo>
                <a:lnTo>
                  <a:pt x="2" y="691"/>
                </a:lnTo>
                <a:lnTo>
                  <a:pt x="0" y="664"/>
                </a:lnTo>
                <a:lnTo>
                  <a:pt x="0" y="636"/>
                </a:lnTo>
                <a:lnTo>
                  <a:pt x="2" y="609"/>
                </a:lnTo>
                <a:lnTo>
                  <a:pt x="7" y="581"/>
                </a:lnTo>
                <a:lnTo>
                  <a:pt x="7" y="581"/>
                </a:lnTo>
                <a:lnTo>
                  <a:pt x="16" y="554"/>
                </a:lnTo>
                <a:lnTo>
                  <a:pt x="27" y="529"/>
                </a:lnTo>
                <a:lnTo>
                  <a:pt x="39" y="504"/>
                </a:lnTo>
                <a:lnTo>
                  <a:pt x="54" y="481"/>
                </a:lnTo>
                <a:lnTo>
                  <a:pt x="70" y="460"/>
                </a:lnTo>
                <a:lnTo>
                  <a:pt x="89" y="440"/>
                </a:lnTo>
                <a:lnTo>
                  <a:pt x="109" y="422"/>
                </a:lnTo>
                <a:lnTo>
                  <a:pt x="130" y="404"/>
                </a:lnTo>
                <a:lnTo>
                  <a:pt x="155" y="390"/>
                </a:lnTo>
                <a:lnTo>
                  <a:pt x="180" y="378"/>
                </a:lnTo>
                <a:lnTo>
                  <a:pt x="205" y="369"/>
                </a:lnTo>
                <a:lnTo>
                  <a:pt x="233" y="362"/>
                </a:lnTo>
                <a:lnTo>
                  <a:pt x="262" y="356"/>
                </a:lnTo>
                <a:lnTo>
                  <a:pt x="292" y="353"/>
                </a:lnTo>
                <a:lnTo>
                  <a:pt x="322" y="354"/>
                </a:lnTo>
                <a:lnTo>
                  <a:pt x="353" y="358"/>
                </a:lnTo>
                <a:lnTo>
                  <a:pt x="353" y="358"/>
                </a:lnTo>
                <a:lnTo>
                  <a:pt x="356" y="347"/>
                </a:lnTo>
                <a:lnTo>
                  <a:pt x="356" y="347"/>
                </a:lnTo>
                <a:lnTo>
                  <a:pt x="431" y="110"/>
                </a:lnTo>
                <a:lnTo>
                  <a:pt x="431" y="110"/>
                </a:lnTo>
                <a:lnTo>
                  <a:pt x="442" y="84"/>
                </a:lnTo>
                <a:lnTo>
                  <a:pt x="452" y="57"/>
                </a:lnTo>
                <a:lnTo>
                  <a:pt x="452" y="57"/>
                </a:lnTo>
                <a:lnTo>
                  <a:pt x="460" y="46"/>
                </a:lnTo>
                <a:lnTo>
                  <a:pt x="465" y="37"/>
                </a:lnTo>
                <a:lnTo>
                  <a:pt x="474" y="29"/>
                </a:lnTo>
                <a:lnTo>
                  <a:pt x="483" y="21"/>
                </a:lnTo>
                <a:lnTo>
                  <a:pt x="492" y="16"/>
                </a:lnTo>
                <a:lnTo>
                  <a:pt x="502" y="12"/>
                </a:lnTo>
                <a:lnTo>
                  <a:pt x="513" y="9"/>
                </a:lnTo>
                <a:lnTo>
                  <a:pt x="524" y="7"/>
                </a:lnTo>
                <a:lnTo>
                  <a:pt x="524" y="7"/>
                </a:lnTo>
                <a:lnTo>
                  <a:pt x="588" y="4"/>
                </a:lnTo>
                <a:lnTo>
                  <a:pt x="652" y="0"/>
                </a:lnTo>
                <a:lnTo>
                  <a:pt x="652" y="0"/>
                </a:lnTo>
                <a:lnTo>
                  <a:pt x="652" y="62"/>
                </a:lnTo>
                <a:lnTo>
                  <a:pt x="652" y="62"/>
                </a:lnTo>
                <a:lnTo>
                  <a:pt x="638" y="62"/>
                </a:lnTo>
                <a:lnTo>
                  <a:pt x="638" y="62"/>
                </a:lnTo>
                <a:lnTo>
                  <a:pt x="590" y="64"/>
                </a:lnTo>
                <a:lnTo>
                  <a:pt x="542" y="66"/>
                </a:lnTo>
                <a:lnTo>
                  <a:pt x="542" y="66"/>
                </a:lnTo>
                <a:lnTo>
                  <a:pt x="527" y="68"/>
                </a:lnTo>
                <a:lnTo>
                  <a:pt x="517" y="75"/>
                </a:lnTo>
                <a:lnTo>
                  <a:pt x="508" y="84"/>
                </a:lnTo>
                <a:lnTo>
                  <a:pt x="502" y="94"/>
                </a:lnTo>
                <a:lnTo>
                  <a:pt x="502" y="94"/>
                </a:lnTo>
                <a:lnTo>
                  <a:pt x="490" y="135"/>
                </a:lnTo>
                <a:lnTo>
                  <a:pt x="477" y="178"/>
                </a:lnTo>
                <a:lnTo>
                  <a:pt x="477" y="178"/>
                </a:lnTo>
                <a:lnTo>
                  <a:pt x="490" y="178"/>
                </a:lnTo>
                <a:lnTo>
                  <a:pt x="490" y="178"/>
                </a:lnTo>
                <a:lnTo>
                  <a:pt x="990" y="176"/>
                </a:lnTo>
                <a:lnTo>
                  <a:pt x="990" y="176"/>
                </a:lnTo>
                <a:lnTo>
                  <a:pt x="996" y="176"/>
                </a:lnTo>
                <a:lnTo>
                  <a:pt x="999" y="175"/>
                </a:lnTo>
                <a:lnTo>
                  <a:pt x="1003" y="173"/>
                </a:lnTo>
                <a:lnTo>
                  <a:pt x="1004" y="167"/>
                </a:lnTo>
                <a:lnTo>
                  <a:pt x="1004" y="167"/>
                </a:lnTo>
                <a:lnTo>
                  <a:pt x="1022" y="119"/>
                </a:lnTo>
                <a:lnTo>
                  <a:pt x="1022" y="119"/>
                </a:lnTo>
                <a:lnTo>
                  <a:pt x="965" y="107"/>
                </a:lnTo>
                <a:lnTo>
                  <a:pt x="965" y="107"/>
                </a:lnTo>
                <a:lnTo>
                  <a:pt x="908" y="93"/>
                </a:lnTo>
                <a:lnTo>
                  <a:pt x="908" y="93"/>
                </a:lnTo>
                <a:lnTo>
                  <a:pt x="899" y="89"/>
                </a:lnTo>
                <a:lnTo>
                  <a:pt x="892" y="86"/>
                </a:lnTo>
                <a:lnTo>
                  <a:pt x="892" y="86"/>
                </a:lnTo>
                <a:lnTo>
                  <a:pt x="891" y="78"/>
                </a:lnTo>
                <a:lnTo>
                  <a:pt x="889" y="71"/>
                </a:lnTo>
                <a:lnTo>
                  <a:pt x="889" y="71"/>
                </a:lnTo>
                <a:lnTo>
                  <a:pt x="891" y="68"/>
                </a:lnTo>
                <a:lnTo>
                  <a:pt x="892" y="64"/>
                </a:lnTo>
                <a:lnTo>
                  <a:pt x="896" y="62"/>
                </a:lnTo>
                <a:lnTo>
                  <a:pt x="901" y="61"/>
                </a:lnTo>
                <a:lnTo>
                  <a:pt x="901" y="61"/>
                </a:lnTo>
                <a:lnTo>
                  <a:pt x="1154" y="61"/>
                </a:lnTo>
                <a:lnTo>
                  <a:pt x="1154" y="61"/>
                </a:lnTo>
                <a:lnTo>
                  <a:pt x="1158" y="62"/>
                </a:lnTo>
                <a:lnTo>
                  <a:pt x="1158" y="62"/>
                </a:lnTo>
                <a:lnTo>
                  <a:pt x="1159" y="121"/>
                </a:lnTo>
                <a:lnTo>
                  <a:pt x="1159" y="121"/>
                </a:lnTo>
                <a:lnTo>
                  <a:pt x="1108" y="121"/>
                </a:lnTo>
                <a:lnTo>
                  <a:pt x="1108" y="121"/>
                </a:lnTo>
                <a:lnTo>
                  <a:pt x="1097" y="121"/>
                </a:lnTo>
                <a:lnTo>
                  <a:pt x="1092" y="123"/>
                </a:lnTo>
                <a:lnTo>
                  <a:pt x="1088" y="128"/>
                </a:lnTo>
                <a:lnTo>
                  <a:pt x="1083" y="139"/>
                </a:lnTo>
                <a:lnTo>
                  <a:pt x="1083" y="139"/>
                </a:lnTo>
                <a:lnTo>
                  <a:pt x="1078" y="148"/>
                </a:lnTo>
                <a:lnTo>
                  <a:pt x="1076" y="159"/>
                </a:lnTo>
                <a:lnTo>
                  <a:pt x="1074" y="167"/>
                </a:lnTo>
                <a:lnTo>
                  <a:pt x="1074" y="176"/>
                </a:lnTo>
                <a:lnTo>
                  <a:pt x="1076" y="187"/>
                </a:lnTo>
                <a:lnTo>
                  <a:pt x="1078" y="196"/>
                </a:lnTo>
                <a:lnTo>
                  <a:pt x="1086" y="216"/>
                </a:lnTo>
                <a:lnTo>
                  <a:pt x="1086" y="216"/>
                </a:lnTo>
                <a:lnTo>
                  <a:pt x="1102" y="249"/>
                </a:lnTo>
                <a:lnTo>
                  <a:pt x="1117" y="283"/>
                </a:lnTo>
                <a:lnTo>
                  <a:pt x="1147" y="351"/>
                </a:lnTo>
                <a:lnTo>
                  <a:pt x="1147" y="351"/>
                </a:lnTo>
                <a:lnTo>
                  <a:pt x="1151" y="358"/>
                </a:lnTo>
                <a:lnTo>
                  <a:pt x="1154" y="362"/>
                </a:lnTo>
                <a:lnTo>
                  <a:pt x="1158" y="362"/>
                </a:lnTo>
                <a:lnTo>
                  <a:pt x="1167" y="360"/>
                </a:lnTo>
                <a:lnTo>
                  <a:pt x="1167" y="360"/>
                </a:lnTo>
                <a:lnTo>
                  <a:pt x="1195" y="353"/>
                </a:lnTo>
                <a:lnTo>
                  <a:pt x="1222" y="349"/>
                </a:lnTo>
                <a:lnTo>
                  <a:pt x="1250" y="349"/>
                </a:lnTo>
                <a:lnTo>
                  <a:pt x="1279" y="349"/>
                </a:lnTo>
                <a:lnTo>
                  <a:pt x="1305" y="354"/>
                </a:lnTo>
                <a:lnTo>
                  <a:pt x="1332" y="360"/>
                </a:lnTo>
                <a:lnTo>
                  <a:pt x="1357" y="369"/>
                </a:lnTo>
                <a:lnTo>
                  <a:pt x="1382" y="379"/>
                </a:lnTo>
                <a:lnTo>
                  <a:pt x="1407" y="394"/>
                </a:lnTo>
                <a:lnTo>
                  <a:pt x="1428" y="410"/>
                </a:lnTo>
                <a:lnTo>
                  <a:pt x="1450" y="426"/>
                </a:lnTo>
                <a:lnTo>
                  <a:pt x="1469" y="445"/>
                </a:lnTo>
                <a:lnTo>
                  <a:pt x="1487" y="467"/>
                </a:lnTo>
                <a:lnTo>
                  <a:pt x="1503" y="490"/>
                </a:lnTo>
                <a:lnTo>
                  <a:pt x="1516" y="515"/>
                </a:lnTo>
                <a:lnTo>
                  <a:pt x="1528" y="542"/>
                </a:lnTo>
                <a:lnTo>
                  <a:pt x="1528" y="542"/>
                </a:lnTo>
                <a:lnTo>
                  <a:pt x="1539" y="575"/>
                </a:lnTo>
                <a:lnTo>
                  <a:pt x="1544" y="609"/>
                </a:lnTo>
                <a:lnTo>
                  <a:pt x="1548" y="643"/>
                </a:lnTo>
                <a:lnTo>
                  <a:pt x="1546" y="677"/>
                </a:lnTo>
                <a:lnTo>
                  <a:pt x="1540" y="709"/>
                </a:lnTo>
                <a:lnTo>
                  <a:pt x="1532" y="741"/>
                </a:lnTo>
                <a:lnTo>
                  <a:pt x="1521" y="771"/>
                </a:lnTo>
                <a:lnTo>
                  <a:pt x="1505" y="800"/>
                </a:lnTo>
                <a:lnTo>
                  <a:pt x="1487" y="827"/>
                </a:lnTo>
                <a:lnTo>
                  <a:pt x="1466" y="851"/>
                </a:lnTo>
                <a:lnTo>
                  <a:pt x="1443" y="875"/>
                </a:lnTo>
                <a:lnTo>
                  <a:pt x="1416" y="894"/>
                </a:lnTo>
                <a:lnTo>
                  <a:pt x="1387" y="912"/>
                </a:lnTo>
                <a:lnTo>
                  <a:pt x="1355" y="926"/>
                </a:lnTo>
                <a:lnTo>
                  <a:pt x="1323" y="937"/>
                </a:lnTo>
                <a:lnTo>
                  <a:pt x="1288" y="944"/>
                </a:lnTo>
                <a:lnTo>
                  <a:pt x="1288" y="944"/>
                </a:lnTo>
                <a:lnTo>
                  <a:pt x="1259" y="946"/>
                </a:lnTo>
                <a:lnTo>
                  <a:pt x="1232" y="946"/>
                </a:lnTo>
                <a:lnTo>
                  <a:pt x="1204" y="942"/>
                </a:lnTo>
                <a:lnTo>
                  <a:pt x="1177" y="937"/>
                </a:lnTo>
                <a:lnTo>
                  <a:pt x="1152" y="930"/>
                </a:lnTo>
                <a:lnTo>
                  <a:pt x="1126" y="921"/>
                </a:lnTo>
                <a:lnTo>
                  <a:pt x="1102" y="908"/>
                </a:lnTo>
                <a:lnTo>
                  <a:pt x="1079" y="894"/>
                </a:lnTo>
                <a:lnTo>
                  <a:pt x="1058" y="878"/>
                </a:lnTo>
                <a:lnTo>
                  <a:pt x="1038" y="860"/>
                </a:lnTo>
                <a:lnTo>
                  <a:pt x="1021" y="841"/>
                </a:lnTo>
                <a:lnTo>
                  <a:pt x="1003" y="818"/>
                </a:lnTo>
                <a:lnTo>
                  <a:pt x="988" y="794"/>
                </a:lnTo>
                <a:lnTo>
                  <a:pt x="976" y="771"/>
                </a:lnTo>
                <a:lnTo>
                  <a:pt x="965" y="745"/>
                </a:lnTo>
                <a:lnTo>
                  <a:pt x="958" y="718"/>
                </a:lnTo>
                <a:lnTo>
                  <a:pt x="958" y="718"/>
                </a:lnTo>
                <a:lnTo>
                  <a:pt x="955" y="707"/>
                </a:lnTo>
                <a:lnTo>
                  <a:pt x="955" y="707"/>
                </a:lnTo>
                <a:close/>
                <a:moveTo>
                  <a:pt x="333" y="422"/>
                </a:moveTo>
                <a:lnTo>
                  <a:pt x="333" y="422"/>
                </a:lnTo>
                <a:lnTo>
                  <a:pt x="314" y="420"/>
                </a:lnTo>
                <a:lnTo>
                  <a:pt x="294" y="420"/>
                </a:lnTo>
                <a:lnTo>
                  <a:pt x="274" y="420"/>
                </a:lnTo>
                <a:lnTo>
                  <a:pt x="255" y="424"/>
                </a:lnTo>
                <a:lnTo>
                  <a:pt x="235" y="428"/>
                </a:lnTo>
                <a:lnTo>
                  <a:pt x="216" y="435"/>
                </a:lnTo>
                <a:lnTo>
                  <a:pt x="198" y="442"/>
                </a:lnTo>
                <a:lnTo>
                  <a:pt x="180" y="452"/>
                </a:lnTo>
                <a:lnTo>
                  <a:pt x="162" y="463"/>
                </a:lnTo>
                <a:lnTo>
                  <a:pt x="146" y="476"/>
                </a:lnTo>
                <a:lnTo>
                  <a:pt x="132" y="490"/>
                </a:lnTo>
                <a:lnTo>
                  <a:pt x="118" y="506"/>
                </a:lnTo>
                <a:lnTo>
                  <a:pt x="105" y="524"/>
                </a:lnTo>
                <a:lnTo>
                  <a:pt x="93" y="542"/>
                </a:lnTo>
                <a:lnTo>
                  <a:pt x="84" y="563"/>
                </a:lnTo>
                <a:lnTo>
                  <a:pt x="77" y="584"/>
                </a:lnTo>
                <a:lnTo>
                  <a:pt x="77" y="584"/>
                </a:lnTo>
                <a:lnTo>
                  <a:pt x="70" y="607"/>
                </a:lnTo>
                <a:lnTo>
                  <a:pt x="66" y="631"/>
                </a:lnTo>
                <a:lnTo>
                  <a:pt x="66" y="654"/>
                </a:lnTo>
                <a:lnTo>
                  <a:pt x="66" y="677"/>
                </a:lnTo>
                <a:lnTo>
                  <a:pt x="70" y="698"/>
                </a:lnTo>
                <a:lnTo>
                  <a:pt x="75" y="720"/>
                </a:lnTo>
                <a:lnTo>
                  <a:pt x="82" y="741"/>
                </a:lnTo>
                <a:lnTo>
                  <a:pt x="93" y="761"/>
                </a:lnTo>
                <a:lnTo>
                  <a:pt x="103" y="780"/>
                </a:lnTo>
                <a:lnTo>
                  <a:pt x="116" y="798"/>
                </a:lnTo>
                <a:lnTo>
                  <a:pt x="130" y="814"/>
                </a:lnTo>
                <a:lnTo>
                  <a:pt x="148" y="830"/>
                </a:lnTo>
                <a:lnTo>
                  <a:pt x="166" y="843"/>
                </a:lnTo>
                <a:lnTo>
                  <a:pt x="184" y="855"/>
                </a:lnTo>
                <a:lnTo>
                  <a:pt x="205" y="866"/>
                </a:lnTo>
                <a:lnTo>
                  <a:pt x="226" y="875"/>
                </a:lnTo>
                <a:lnTo>
                  <a:pt x="226" y="875"/>
                </a:lnTo>
                <a:lnTo>
                  <a:pt x="249" y="880"/>
                </a:lnTo>
                <a:lnTo>
                  <a:pt x="273" y="884"/>
                </a:lnTo>
                <a:lnTo>
                  <a:pt x="294" y="885"/>
                </a:lnTo>
                <a:lnTo>
                  <a:pt x="317" y="885"/>
                </a:lnTo>
                <a:lnTo>
                  <a:pt x="339" y="882"/>
                </a:lnTo>
                <a:lnTo>
                  <a:pt x="360" y="876"/>
                </a:lnTo>
                <a:lnTo>
                  <a:pt x="381" y="871"/>
                </a:lnTo>
                <a:lnTo>
                  <a:pt x="401" y="862"/>
                </a:lnTo>
                <a:lnTo>
                  <a:pt x="420" y="851"/>
                </a:lnTo>
                <a:lnTo>
                  <a:pt x="438" y="839"/>
                </a:lnTo>
                <a:lnTo>
                  <a:pt x="456" y="825"/>
                </a:lnTo>
                <a:lnTo>
                  <a:pt x="472" y="809"/>
                </a:lnTo>
                <a:lnTo>
                  <a:pt x="486" y="791"/>
                </a:lnTo>
                <a:lnTo>
                  <a:pt x="499" y="771"/>
                </a:lnTo>
                <a:lnTo>
                  <a:pt x="509" y="752"/>
                </a:lnTo>
                <a:lnTo>
                  <a:pt x="518" y="729"/>
                </a:lnTo>
                <a:lnTo>
                  <a:pt x="518" y="729"/>
                </a:lnTo>
                <a:lnTo>
                  <a:pt x="525" y="707"/>
                </a:lnTo>
                <a:lnTo>
                  <a:pt x="529" y="684"/>
                </a:lnTo>
                <a:lnTo>
                  <a:pt x="531" y="663"/>
                </a:lnTo>
                <a:lnTo>
                  <a:pt x="531" y="639"/>
                </a:lnTo>
                <a:lnTo>
                  <a:pt x="529" y="618"/>
                </a:lnTo>
                <a:lnTo>
                  <a:pt x="525" y="597"/>
                </a:lnTo>
                <a:lnTo>
                  <a:pt x="518" y="577"/>
                </a:lnTo>
                <a:lnTo>
                  <a:pt x="511" y="558"/>
                </a:lnTo>
                <a:lnTo>
                  <a:pt x="502" y="538"/>
                </a:lnTo>
                <a:lnTo>
                  <a:pt x="490" y="520"/>
                </a:lnTo>
                <a:lnTo>
                  <a:pt x="477" y="504"/>
                </a:lnTo>
                <a:lnTo>
                  <a:pt x="463" y="488"/>
                </a:lnTo>
                <a:lnTo>
                  <a:pt x="449" y="474"/>
                </a:lnTo>
                <a:lnTo>
                  <a:pt x="433" y="461"/>
                </a:lnTo>
                <a:lnTo>
                  <a:pt x="415" y="451"/>
                </a:lnTo>
                <a:lnTo>
                  <a:pt x="395" y="442"/>
                </a:lnTo>
                <a:lnTo>
                  <a:pt x="395" y="442"/>
                </a:lnTo>
                <a:lnTo>
                  <a:pt x="394" y="451"/>
                </a:lnTo>
                <a:lnTo>
                  <a:pt x="394" y="451"/>
                </a:lnTo>
                <a:lnTo>
                  <a:pt x="356" y="566"/>
                </a:lnTo>
                <a:lnTo>
                  <a:pt x="356" y="566"/>
                </a:lnTo>
                <a:lnTo>
                  <a:pt x="340" y="615"/>
                </a:lnTo>
                <a:lnTo>
                  <a:pt x="322" y="663"/>
                </a:lnTo>
                <a:lnTo>
                  <a:pt x="322" y="663"/>
                </a:lnTo>
                <a:lnTo>
                  <a:pt x="317" y="672"/>
                </a:lnTo>
                <a:lnTo>
                  <a:pt x="310" y="677"/>
                </a:lnTo>
                <a:lnTo>
                  <a:pt x="301" y="680"/>
                </a:lnTo>
                <a:lnTo>
                  <a:pt x="290" y="679"/>
                </a:lnTo>
                <a:lnTo>
                  <a:pt x="290" y="679"/>
                </a:lnTo>
                <a:lnTo>
                  <a:pt x="282" y="675"/>
                </a:lnTo>
                <a:lnTo>
                  <a:pt x="274" y="668"/>
                </a:lnTo>
                <a:lnTo>
                  <a:pt x="269" y="661"/>
                </a:lnTo>
                <a:lnTo>
                  <a:pt x="267" y="650"/>
                </a:lnTo>
                <a:lnTo>
                  <a:pt x="267" y="650"/>
                </a:lnTo>
                <a:lnTo>
                  <a:pt x="269" y="636"/>
                </a:lnTo>
                <a:lnTo>
                  <a:pt x="271" y="622"/>
                </a:lnTo>
                <a:lnTo>
                  <a:pt x="271" y="622"/>
                </a:lnTo>
                <a:lnTo>
                  <a:pt x="315" y="476"/>
                </a:lnTo>
                <a:lnTo>
                  <a:pt x="315" y="476"/>
                </a:lnTo>
                <a:lnTo>
                  <a:pt x="333" y="422"/>
                </a:lnTo>
                <a:lnTo>
                  <a:pt x="333" y="422"/>
                </a:lnTo>
                <a:close/>
                <a:moveTo>
                  <a:pt x="1024" y="707"/>
                </a:moveTo>
                <a:lnTo>
                  <a:pt x="1024" y="707"/>
                </a:lnTo>
                <a:lnTo>
                  <a:pt x="1028" y="721"/>
                </a:lnTo>
                <a:lnTo>
                  <a:pt x="1033" y="736"/>
                </a:lnTo>
                <a:lnTo>
                  <a:pt x="1038" y="750"/>
                </a:lnTo>
                <a:lnTo>
                  <a:pt x="1047" y="764"/>
                </a:lnTo>
                <a:lnTo>
                  <a:pt x="1054" y="778"/>
                </a:lnTo>
                <a:lnTo>
                  <a:pt x="1065" y="791"/>
                </a:lnTo>
                <a:lnTo>
                  <a:pt x="1076" y="803"/>
                </a:lnTo>
                <a:lnTo>
                  <a:pt x="1088" y="816"/>
                </a:lnTo>
                <a:lnTo>
                  <a:pt x="1101" y="827"/>
                </a:lnTo>
                <a:lnTo>
                  <a:pt x="1115" y="837"/>
                </a:lnTo>
                <a:lnTo>
                  <a:pt x="1129" y="848"/>
                </a:lnTo>
                <a:lnTo>
                  <a:pt x="1145" y="857"/>
                </a:lnTo>
                <a:lnTo>
                  <a:pt x="1163" y="864"/>
                </a:lnTo>
                <a:lnTo>
                  <a:pt x="1181" y="871"/>
                </a:lnTo>
                <a:lnTo>
                  <a:pt x="1200" y="875"/>
                </a:lnTo>
                <a:lnTo>
                  <a:pt x="1220" y="878"/>
                </a:lnTo>
                <a:lnTo>
                  <a:pt x="1220" y="878"/>
                </a:lnTo>
                <a:lnTo>
                  <a:pt x="1238" y="880"/>
                </a:lnTo>
                <a:lnTo>
                  <a:pt x="1257" y="880"/>
                </a:lnTo>
                <a:lnTo>
                  <a:pt x="1275" y="878"/>
                </a:lnTo>
                <a:lnTo>
                  <a:pt x="1293" y="876"/>
                </a:lnTo>
                <a:lnTo>
                  <a:pt x="1311" y="871"/>
                </a:lnTo>
                <a:lnTo>
                  <a:pt x="1329" y="866"/>
                </a:lnTo>
                <a:lnTo>
                  <a:pt x="1346" y="859"/>
                </a:lnTo>
                <a:lnTo>
                  <a:pt x="1362" y="850"/>
                </a:lnTo>
                <a:lnTo>
                  <a:pt x="1377" y="841"/>
                </a:lnTo>
                <a:lnTo>
                  <a:pt x="1393" y="830"/>
                </a:lnTo>
                <a:lnTo>
                  <a:pt x="1407" y="818"/>
                </a:lnTo>
                <a:lnTo>
                  <a:pt x="1419" y="805"/>
                </a:lnTo>
                <a:lnTo>
                  <a:pt x="1432" y="791"/>
                </a:lnTo>
                <a:lnTo>
                  <a:pt x="1443" y="777"/>
                </a:lnTo>
                <a:lnTo>
                  <a:pt x="1451" y="761"/>
                </a:lnTo>
                <a:lnTo>
                  <a:pt x="1460" y="743"/>
                </a:lnTo>
                <a:lnTo>
                  <a:pt x="1460" y="743"/>
                </a:lnTo>
                <a:lnTo>
                  <a:pt x="1467" y="725"/>
                </a:lnTo>
                <a:lnTo>
                  <a:pt x="1473" y="707"/>
                </a:lnTo>
                <a:lnTo>
                  <a:pt x="1478" y="689"/>
                </a:lnTo>
                <a:lnTo>
                  <a:pt x="1480" y="672"/>
                </a:lnTo>
                <a:lnTo>
                  <a:pt x="1482" y="652"/>
                </a:lnTo>
                <a:lnTo>
                  <a:pt x="1480" y="634"/>
                </a:lnTo>
                <a:lnTo>
                  <a:pt x="1478" y="616"/>
                </a:lnTo>
                <a:lnTo>
                  <a:pt x="1476" y="599"/>
                </a:lnTo>
                <a:lnTo>
                  <a:pt x="1471" y="581"/>
                </a:lnTo>
                <a:lnTo>
                  <a:pt x="1466" y="563"/>
                </a:lnTo>
                <a:lnTo>
                  <a:pt x="1459" y="545"/>
                </a:lnTo>
                <a:lnTo>
                  <a:pt x="1450" y="529"/>
                </a:lnTo>
                <a:lnTo>
                  <a:pt x="1439" y="515"/>
                </a:lnTo>
                <a:lnTo>
                  <a:pt x="1428" y="499"/>
                </a:lnTo>
                <a:lnTo>
                  <a:pt x="1416" y="485"/>
                </a:lnTo>
                <a:lnTo>
                  <a:pt x="1402" y="472"/>
                </a:lnTo>
                <a:lnTo>
                  <a:pt x="1402" y="472"/>
                </a:lnTo>
                <a:lnTo>
                  <a:pt x="1387" y="461"/>
                </a:lnTo>
                <a:lnTo>
                  <a:pt x="1373" y="451"/>
                </a:lnTo>
                <a:lnTo>
                  <a:pt x="1359" y="442"/>
                </a:lnTo>
                <a:lnTo>
                  <a:pt x="1345" y="435"/>
                </a:lnTo>
                <a:lnTo>
                  <a:pt x="1329" y="429"/>
                </a:lnTo>
                <a:lnTo>
                  <a:pt x="1314" y="424"/>
                </a:lnTo>
                <a:lnTo>
                  <a:pt x="1284" y="417"/>
                </a:lnTo>
                <a:lnTo>
                  <a:pt x="1254" y="415"/>
                </a:lnTo>
                <a:lnTo>
                  <a:pt x="1227" y="415"/>
                </a:lnTo>
                <a:lnTo>
                  <a:pt x="1202" y="419"/>
                </a:lnTo>
                <a:lnTo>
                  <a:pt x="1181" y="426"/>
                </a:lnTo>
                <a:lnTo>
                  <a:pt x="1181" y="426"/>
                </a:lnTo>
                <a:lnTo>
                  <a:pt x="1259" y="600"/>
                </a:lnTo>
                <a:lnTo>
                  <a:pt x="1259" y="600"/>
                </a:lnTo>
                <a:lnTo>
                  <a:pt x="1273" y="632"/>
                </a:lnTo>
                <a:lnTo>
                  <a:pt x="1288" y="666"/>
                </a:lnTo>
                <a:lnTo>
                  <a:pt x="1288" y="666"/>
                </a:lnTo>
                <a:lnTo>
                  <a:pt x="1289" y="675"/>
                </a:lnTo>
                <a:lnTo>
                  <a:pt x="1291" y="680"/>
                </a:lnTo>
                <a:lnTo>
                  <a:pt x="1289" y="688"/>
                </a:lnTo>
                <a:lnTo>
                  <a:pt x="1288" y="693"/>
                </a:lnTo>
                <a:lnTo>
                  <a:pt x="1284" y="698"/>
                </a:lnTo>
                <a:lnTo>
                  <a:pt x="1279" y="702"/>
                </a:lnTo>
                <a:lnTo>
                  <a:pt x="1273" y="704"/>
                </a:lnTo>
                <a:lnTo>
                  <a:pt x="1264" y="707"/>
                </a:lnTo>
                <a:lnTo>
                  <a:pt x="1264" y="707"/>
                </a:lnTo>
                <a:lnTo>
                  <a:pt x="1256" y="707"/>
                </a:lnTo>
                <a:lnTo>
                  <a:pt x="1256" y="707"/>
                </a:lnTo>
                <a:lnTo>
                  <a:pt x="1118" y="707"/>
                </a:lnTo>
                <a:lnTo>
                  <a:pt x="1118" y="707"/>
                </a:lnTo>
                <a:lnTo>
                  <a:pt x="1024" y="707"/>
                </a:lnTo>
                <a:lnTo>
                  <a:pt x="1024" y="707"/>
                </a:lnTo>
                <a:close/>
                <a:moveTo>
                  <a:pt x="461" y="240"/>
                </a:moveTo>
                <a:lnTo>
                  <a:pt x="461" y="240"/>
                </a:lnTo>
                <a:lnTo>
                  <a:pt x="826" y="638"/>
                </a:lnTo>
                <a:lnTo>
                  <a:pt x="826" y="638"/>
                </a:lnTo>
                <a:lnTo>
                  <a:pt x="974" y="240"/>
                </a:lnTo>
                <a:lnTo>
                  <a:pt x="974" y="240"/>
                </a:lnTo>
                <a:lnTo>
                  <a:pt x="461" y="240"/>
                </a:lnTo>
                <a:lnTo>
                  <a:pt x="461" y="240"/>
                </a:lnTo>
                <a:close/>
                <a:moveTo>
                  <a:pt x="1209" y="647"/>
                </a:moveTo>
                <a:lnTo>
                  <a:pt x="1209" y="647"/>
                </a:lnTo>
                <a:lnTo>
                  <a:pt x="1122" y="452"/>
                </a:lnTo>
                <a:lnTo>
                  <a:pt x="1122" y="452"/>
                </a:lnTo>
                <a:lnTo>
                  <a:pt x="1110" y="461"/>
                </a:lnTo>
                <a:lnTo>
                  <a:pt x="1097" y="470"/>
                </a:lnTo>
                <a:lnTo>
                  <a:pt x="1086" y="481"/>
                </a:lnTo>
                <a:lnTo>
                  <a:pt x="1076" y="492"/>
                </a:lnTo>
                <a:lnTo>
                  <a:pt x="1056" y="515"/>
                </a:lnTo>
                <a:lnTo>
                  <a:pt x="1042" y="542"/>
                </a:lnTo>
                <a:lnTo>
                  <a:pt x="1029" y="568"/>
                </a:lnTo>
                <a:lnTo>
                  <a:pt x="1021" y="595"/>
                </a:lnTo>
                <a:lnTo>
                  <a:pt x="1017" y="622"/>
                </a:lnTo>
                <a:lnTo>
                  <a:pt x="1017" y="634"/>
                </a:lnTo>
                <a:lnTo>
                  <a:pt x="1017" y="647"/>
                </a:lnTo>
                <a:lnTo>
                  <a:pt x="1017" y="647"/>
                </a:lnTo>
                <a:lnTo>
                  <a:pt x="1209" y="647"/>
                </a:lnTo>
                <a:lnTo>
                  <a:pt x="1209" y="647"/>
                </a:lnTo>
                <a:close/>
                <a:moveTo>
                  <a:pt x="1037" y="264"/>
                </a:moveTo>
                <a:lnTo>
                  <a:pt x="1037" y="264"/>
                </a:lnTo>
                <a:lnTo>
                  <a:pt x="891" y="647"/>
                </a:lnTo>
                <a:lnTo>
                  <a:pt x="891" y="647"/>
                </a:lnTo>
                <a:lnTo>
                  <a:pt x="921" y="647"/>
                </a:lnTo>
                <a:lnTo>
                  <a:pt x="921" y="647"/>
                </a:lnTo>
                <a:lnTo>
                  <a:pt x="949" y="647"/>
                </a:lnTo>
                <a:lnTo>
                  <a:pt x="949" y="647"/>
                </a:lnTo>
                <a:lnTo>
                  <a:pt x="949" y="625"/>
                </a:lnTo>
                <a:lnTo>
                  <a:pt x="953" y="606"/>
                </a:lnTo>
                <a:lnTo>
                  <a:pt x="956" y="586"/>
                </a:lnTo>
                <a:lnTo>
                  <a:pt x="960" y="568"/>
                </a:lnTo>
                <a:lnTo>
                  <a:pt x="965" y="550"/>
                </a:lnTo>
                <a:lnTo>
                  <a:pt x="972" y="533"/>
                </a:lnTo>
                <a:lnTo>
                  <a:pt x="980" y="515"/>
                </a:lnTo>
                <a:lnTo>
                  <a:pt x="988" y="499"/>
                </a:lnTo>
                <a:lnTo>
                  <a:pt x="997" y="483"/>
                </a:lnTo>
                <a:lnTo>
                  <a:pt x="1008" y="468"/>
                </a:lnTo>
                <a:lnTo>
                  <a:pt x="1021" y="454"/>
                </a:lnTo>
                <a:lnTo>
                  <a:pt x="1033" y="440"/>
                </a:lnTo>
                <a:lnTo>
                  <a:pt x="1047" y="428"/>
                </a:lnTo>
                <a:lnTo>
                  <a:pt x="1061" y="415"/>
                </a:lnTo>
                <a:lnTo>
                  <a:pt x="1078" y="403"/>
                </a:lnTo>
                <a:lnTo>
                  <a:pt x="1094" y="390"/>
                </a:lnTo>
                <a:lnTo>
                  <a:pt x="1094" y="390"/>
                </a:lnTo>
                <a:lnTo>
                  <a:pt x="1037" y="264"/>
                </a:lnTo>
                <a:lnTo>
                  <a:pt x="1037" y="2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9" name="Grafika 48">
            <a:extLst>
              <a:ext uri="{FF2B5EF4-FFF2-40B4-BE49-F238E27FC236}">
                <a16:creationId xmlns:a16="http://schemas.microsoft.com/office/drawing/2014/main" id="{1C13BC39-279C-40DD-95DB-C706566818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7841" y="2928800"/>
            <a:ext cx="451884" cy="451884"/>
          </a:xfrm>
          <a:prstGeom prst="rect">
            <a:avLst/>
          </a:prstGeom>
        </p:spPr>
      </p:pic>
      <p:grpSp>
        <p:nvGrpSpPr>
          <p:cNvPr id="64" name="Grupa 63">
            <a:extLst>
              <a:ext uri="{FF2B5EF4-FFF2-40B4-BE49-F238E27FC236}">
                <a16:creationId xmlns:a16="http://schemas.microsoft.com/office/drawing/2014/main" id="{212471DF-EFC8-4CDE-B795-231BA51EAA0A}"/>
              </a:ext>
            </a:extLst>
          </p:cNvPr>
          <p:cNvGrpSpPr/>
          <p:nvPr/>
        </p:nvGrpSpPr>
        <p:grpSpPr>
          <a:xfrm>
            <a:off x="5639287" y="1440634"/>
            <a:ext cx="773832" cy="253916"/>
            <a:chOff x="5450723" y="1496219"/>
            <a:chExt cx="773832" cy="253916"/>
          </a:xfrm>
        </p:grpSpPr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id="{8CF2591E-EEE5-40ED-B8A0-BC7957DC82B2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5A4B01D3-900E-4149-88CD-E582C5488D09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1AE47879-F70F-4D6F-8688-796FDA67E558}"/>
              </a:ext>
            </a:extLst>
          </p:cNvPr>
          <p:cNvGrpSpPr/>
          <p:nvPr/>
        </p:nvGrpSpPr>
        <p:grpSpPr>
          <a:xfrm>
            <a:off x="6477657" y="1209820"/>
            <a:ext cx="1838081" cy="822761"/>
            <a:chOff x="6925897" y="1158828"/>
            <a:chExt cx="1838081" cy="822761"/>
          </a:xfrm>
        </p:grpSpPr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7A38982D-EC83-4F3E-AE39-0CB7B62C02E3}"/>
                </a:ext>
              </a:extLst>
            </p:cNvPr>
            <p:cNvSpPr txBox="1"/>
            <p:nvPr/>
          </p:nvSpPr>
          <p:spPr>
            <a:xfrm>
              <a:off x="6970475" y="1158828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wieś</a:t>
              </a:r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521B9E76-B165-4630-8BCA-35296AEE781A}"/>
                </a:ext>
              </a:extLst>
            </p:cNvPr>
            <p:cNvSpPr/>
            <p:nvPr/>
          </p:nvSpPr>
          <p:spPr>
            <a:xfrm rot="16200000">
              <a:off x="6923249" y="1256039"/>
              <a:ext cx="83119" cy="77824"/>
            </a:xfrm>
            <a:prstGeom prst="rect">
              <a:avLst/>
            </a:prstGeom>
            <a:solidFill>
              <a:srgbClr val="004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F660D861-176C-4921-A0A0-1B62E9115E4A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427A639A-304A-4720-A562-32443CF9F526}"/>
                </a:ext>
              </a:extLst>
            </p:cNvPr>
            <p:cNvSpPr/>
            <p:nvPr/>
          </p:nvSpPr>
          <p:spPr>
            <a:xfrm rot="16200000">
              <a:off x="6923249" y="1537489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72" name="pole tekstowe 71">
              <a:extLst>
                <a:ext uri="{FF2B5EF4-FFF2-40B4-BE49-F238E27FC236}">
                  <a16:creationId xmlns:a16="http://schemas.microsoft.com/office/drawing/2014/main" id="{F790A191-F779-4136-A101-A7D1F7D34DBD}"/>
                </a:ext>
              </a:extLst>
            </p:cNvPr>
            <p:cNvSpPr txBox="1"/>
            <p:nvPr/>
          </p:nvSpPr>
          <p:spPr>
            <a:xfrm>
              <a:off x="6970475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do 20 tys.</a:t>
              </a:r>
            </a:p>
          </p:txBody>
        </p:sp>
        <p:sp>
          <p:nvSpPr>
            <p:cNvPr id="73" name="pole tekstowe 72">
              <a:extLst>
                <a:ext uri="{FF2B5EF4-FFF2-40B4-BE49-F238E27FC236}">
                  <a16:creationId xmlns:a16="http://schemas.microsoft.com/office/drawing/2014/main" id="{39D4745E-3D4C-4E46-92B0-67D7881EE3A3}"/>
                </a:ext>
              </a:extLst>
            </p:cNvPr>
            <p:cNvSpPr txBox="1"/>
            <p:nvPr/>
          </p:nvSpPr>
          <p:spPr>
            <a:xfrm>
              <a:off x="6970475" y="1443250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21-100 tys.</a:t>
              </a:r>
            </a:p>
          </p:txBody>
        </p:sp>
        <p:sp>
          <p:nvSpPr>
            <p:cNvPr id="74" name="pole tekstowe 73">
              <a:extLst>
                <a:ext uri="{FF2B5EF4-FFF2-40B4-BE49-F238E27FC236}">
                  <a16:creationId xmlns:a16="http://schemas.microsoft.com/office/drawing/2014/main" id="{852EFE07-2F89-442F-8FCB-1F23DA8A956F}"/>
                </a:ext>
              </a:extLst>
            </p:cNvPr>
            <p:cNvSpPr txBox="1"/>
            <p:nvPr/>
          </p:nvSpPr>
          <p:spPr>
            <a:xfrm>
              <a:off x="6970475" y="1585461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101-500 tys.</a:t>
              </a:r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48A6EC49-8AFD-4BD6-B48A-D6EBF9B9063C}"/>
                </a:ext>
              </a:extLst>
            </p:cNvPr>
            <p:cNvSpPr/>
            <p:nvPr/>
          </p:nvSpPr>
          <p:spPr>
            <a:xfrm rot="16200000">
              <a:off x="6923249" y="1678214"/>
              <a:ext cx="83119" cy="77824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76" name="Prostokąt 75">
              <a:extLst>
                <a:ext uri="{FF2B5EF4-FFF2-40B4-BE49-F238E27FC236}">
                  <a16:creationId xmlns:a16="http://schemas.microsoft.com/office/drawing/2014/main" id="{3BA41F3E-53BE-4509-B9CF-DC6839FB07CD}"/>
                </a:ext>
              </a:extLst>
            </p:cNvPr>
            <p:cNvSpPr/>
            <p:nvPr/>
          </p:nvSpPr>
          <p:spPr>
            <a:xfrm rot="16200000">
              <a:off x="6923249" y="1818939"/>
              <a:ext cx="83119" cy="778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77" name="pole tekstowe 76">
              <a:extLst>
                <a:ext uri="{FF2B5EF4-FFF2-40B4-BE49-F238E27FC236}">
                  <a16:creationId xmlns:a16="http://schemas.microsoft.com/office/drawing/2014/main" id="{3818D72E-66E9-4F7C-8539-E26FE5D22AEA}"/>
                </a:ext>
              </a:extLst>
            </p:cNvPr>
            <p:cNvSpPr txBox="1"/>
            <p:nvPr/>
          </p:nvSpPr>
          <p:spPr>
            <a:xfrm>
              <a:off x="6970475" y="1727673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Miasto powyżej 501 tys.</a:t>
              </a:r>
            </a:p>
          </p:txBody>
        </p:sp>
      </p:grpSp>
      <p:grpSp>
        <p:nvGrpSpPr>
          <p:cNvPr id="121" name="Grupa 120">
            <a:extLst>
              <a:ext uri="{FF2B5EF4-FFF2-40B4-BE49-F238E27FC236}">
                <a16:creationId xmlns:a16="http://schemas.microsoft.com/office/drawing/2014/main" id="{CB4A6CA1-9A2D-4859-9E20-F283566D5ED8}"/>
              </a:ext>
            </a:extLst>
          </p:cNvPr>
          <p:cNvGrpSpPr/>
          <p:nvPr/>
        </p:nvGrpSpPr>
        <p:grpSpPr>
          <a:xfrm>
            <a:off x="8066820" y="1256282"/>
            <a:ext cx="521233" cy="646556"/>
            <a:chOff x="7329488" y="2601913"/>
            <a:chExt cx="581026" cy="720726"/>
          </a:xfrm>
          <a:solidFill>
            <a:schemeClr val="bg1">
              <a:lumMod val="75000"/>
            </a:schemeClr>
          </a:solidFill>
        </p:grpSpPr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652EA9D5-A64F-4E52-95A9-50D2E4A47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17F5CB18-6A72-4944-84DF-DB30BE6D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87084756-C01F-4032-862F-63914DCC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FE038D03-25A3-431C-8C66-AF0D9B20B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8" name="Prostokąt 57">
            <a:extLst>
              <a:ext uri="{FF2B5EF4-FFF2-40B4-BE49-F238E27FC236}">
                <a16:creationId xmlns:a16="http://schemas.microsoft.com/office/drawing/2014/main" id="{57D9E844-3985-4E0D-94F2-D2ADFA66C40B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59" name="Prostokąt: zaokrąglone rogi 58">
            <a:extLst>
              <a:ext uri="{FF2B5EF4-FFF2-40B4-BE49-F238E27FC236}">
                <a16:creationId xmlns:a16="http://schemas.microsoft.com/office/drawing/2014/main" id="{3DBD2910-81D1-47D2-9FB5-EEDA18B7B31C}"/>
              </a:ext>
            </a:extLst>
          </p:cNvPr>
          <p:cNvSpPr/>
          <p:nvPr/>
        </p:nvSpPr>
        <p:spPr>
          <a:xfrm>
            <a:off x="583102" y="1420361"/>
            <a:ext cx="4936264" cy="2429165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F43927FE-06FF-40A4-ADE0-7FA1FB0239A4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E955E"/>
                </a:solidFill>
              </a:rPr>
              <a:t>TOP 3</a:t>
            </a:r>
          </a:p>
        </p:txBody>
      </p:sp>
    </p:spTree>
    <p:extLst>
      <p:ext uri="{BB962C8B-B14F-4D97-AF65-F5344CB8AC3E}">
        <p14:creationId xmlns:p14="http://schemas.microsoft.com/office/powerpoint/2010/main" val="588765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 dirty="0">
                <a:latin typeface="+mn-lt"/>
              </a:rPr>
              <a:t>Zaangażowanie w tworzenie i dbanie o tereny zielone</a:t>
            </a:r>
          </a:p>
          <a:p>
            <a:endParaRPr lang="pl-PL" sz="1600" dirty="0">
              <a:latin typeface="+mn-lt"/>
            </a:endParaRPr>
          </a:p>
          <a:p>
            <a:endParaRPr lang="pl-PL" sz="1600" dirty="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A8. Czy był(a)by Pan(i) gotowy(a) się zaangażować w celu tworzenia nowych i dbania o istniejące tereny zieleni w Pana(i) najbliższej okolicy?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wiek: 15-24 lata: n=21, 25-34 lata: n=143, 35-44 lata: n=234, 45-59 lat: n=274, 60 i więcej lat: n=322 Ze względu na status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zawodowy: pracujący: n=652, emeryci, renciści: n=291, uczniowie, studenci: n=21, niepracujący: n=68..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4F58D27-B420-4FC4-A0CE-37EC1864124A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C32B5F5-5245-42B5-8BA9-CFE41A52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3A91D4F-FCD4-44A7-AE39-AF4F2477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42499A6-54DD-48D7-B911-8777E6928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7FF15E3-8239-4155-BAFF-8C1C2D833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50AD2239-D74C-40D4-8839-E427E34E0E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5" name="Wykres 4" descr="Gotowość do zaangażowania się w tworzenie i dbanie o tereny zielone.&#10;&#10;Wykres kołowy przedstawiający gotowość do zaangażowania się w tworzenie i dbanie o istniejące tereny zielone w najbliższej okolicy respondentów (zdecydowanie tak - 25%, raczej tak - 50%, raczej nie - 18%, zdecydowanie nie - 5%, nie wiem, trudno powiedzieć - 2%).">
            <a:extLst>
              <a:ext uri="{FF2B5EF4-FFF2-40B4-BE49-F238E27FC236}">
                <a16:creationId xmlns:a16="http://schemas.microsoft.com/office/drawing/2014/main" id="{780CBEBF-F632-4B87-B5D3-6E6AD2530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051199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ymbol zastępczy zawartości 4">
            <a:extLst>
              <a:ext uri="{FF2B5EF4-FFF2-40B4-BE49-F238E27FC236}">
                <a16:creationId xmlns:a16="http://schemas.microsoft.com/office/drawing/2014/main" id="{0D1E460B-57B6-4CC9-B51A-C2E3810E6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440287"/>
              </p:ext>
            </p:extLst>
          </p:nvPr>
        </p:nvGraphicFramePr>
        <p:xfrm>
          <a:off x="758289" y="4202930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Grafika 9">
            <a:extLst>
              <a:ext uri="{FF2B5EF4-FFF2-40B4-BE49-F238E27FC236}">
                <a16:creationId xmlns:a16="http://schemas.microsoft.com/office/drawing/2014/main" id="{19D95F20-409E-4EB8-B459-5B5AFD6410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3E0F04A-3BCF-4CA2-A0FC-23A76914A928}"/>
              </a:ext>
            </a:extLst>
          </p:cNvPr>
          <p:cNvSpPr txBox="1"/>
          <p:nvPr/>
        </p:nvSpPr>
        <p:spPr>
          <a:xfrm>
            <a:off x="2767787" y="3243216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Gotowi się zaangażować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2BCAE1B5-5BD3-4EB1-8E45-F85460C450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0728" y="2725060"/>
            <a:ext cx="599073" cy="599073"/>
          </a:xfrm>
          <a:prstGeom prst="rect">
            <a:avLst/>
          </a:prstGeom>
        </p:spPr>
      </p:pic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A4C1433C-F623-4562-AD6F-1DAF5F23A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04538"/>
              </p:ext>
            </p:extLst>
          </p:nvPr>
        </p:nvGraphicFramePr>
        <p:xfrm>
          <a:off x="3809971" y="1639314"/>
          <a:ext cx="4377079" cy="157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ECF2B07A-2FF2-4F03-8E73-D8DE2AAC3FD2}"/>
              </a:ext>
            </a:extLst>
          </p:cNvPr>
          <p:cNvSpPr/>
          <p:nvPr/>
        </p:nvSpPr>
        <p:spPr>
          <a:xfrm>
            <a:off x="3998079" y="1566328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28F30711-B8FB-477A-BE28-FADC817FB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31296"/>
              </p:ext>
            </p:extLst>
          </p:nvPr>
        </p:nvGraphicFramePr>
        <p:xfrm>
          <a:off x="3776037" y="3552855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AA70B9CE-B18E-4BAA-B4CC-991468786836}"/>
              </a:ext>
            </a:extLst>
          </p:cNvPr>
          <p:cNvSpPr/>
          <p:nvPr/>
        </p:nvSpPr>
        <p:spPr>
          <a:xfrm>
            <a:off x="4009265" y="33862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FFEEDB57-D6A1-4580-BB5B-D4601A007110}"/>
              </a:ext>
            </a:extLst>
          </p:cNvPr>
          <p:cNvGrpSpPr>
            <a:grpSpLocks noChangeAspect="1"/>
          </p:cNvGrpSpPr>
          <p:nvPr/>
        </p:nvGrpSpPr>
        <p:grpSpPr>
          <a:xfrm>
            <a:off x="8026162" y="3974085"/>
            <a:ext cx="396783" cy="450680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35" name="Freeform 167">
              <a:extLst>
                <a:ext uri="{FF2B5EF4-FFF2-40B4-BE49-F238E27FC236}">
                  <a16:creationId xmlns:a16="http://schemas.microsoft.com/office/drawing/2014/main" id="{9123D3FF-7808-4049-911D-1FF19CD63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168">
              <a:extLst>
                <a:ext uri="{FF2B5EF4-FFF2-40B4-BE49-F238E27FC236}">
                  <a16:creationId xmlns:a16="http://schemas.microsoft.com/office/drawing/2014/main" id="{6C6B9CA0-03F1-4CA7-81CF-E7F913980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169">
              <a:extLst>
                <a:ext uri="{FF2B5EF4-FFF2-40B4-BE49-F238E27FC236}">
                  <a16:creationId xmlns:a16="http://schemas.microsoft.com/office/drawing/2014/main" id="{D71D716A-7E36-4485-8CD9-C071704DE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7A834E96-3F1A-4DEA-98AA-1CA7B2965DCB}"/>
              </a:ext>
            </a:extLst>
          </p:cNvPr>
          <p:cNvGrpSpPr/>
          <p:nvPr/>
        </p:nvGrpSpPr>
        <p:grpSpPr>
          <a:xfrm>
            <a:off x="8026162" y="2139157"/>
            <a:ext cx="386280" cy="465285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3C4948-78EF-454C-B103-0686A0C82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6525BBBD-D073-40DC-A0E0-3F77A8CC9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8CB16BA2-C4C9-4574-9705-57D81C53E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8D737E2-FA99-45F3-BA1D-3A7045CE2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60D3EDC1-4910-443C-8FC4-B5B1879D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0AC507D-0D25-437B-92CE-B88263B7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C265939-DBC9-4241-8B19-D65AC069E859}"/>
              </a:ext>
            </a:extLst>
          </p:cNvPr>
          <p:cNvSpPr txBox="1"/>
          <p:nvPr/>
        </p:nvSpPr>
        <p:spPr>
          <a:xfrm>
            <a:off x="6284427" y="5084505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5094F265-FB1B-46DD-BED3-82793E7E4A27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A7692F1F-0DB3-48A4-B9C7-D7E684485A9A}"/>
              </a:ext>
            </a:extLst>
          </p:cNvPr>
          <p:cNvSpPr txBox="1"/>
          <p:nvPr/>
        </p:nvSpPr>
        <p:spPr>
          <a:xfrm>
            <a:off x="2494476" y="1199439"/>
            <a:ext cx="1712693" cy="1345049"/>
          </a:xfrm>
          <a:prstGeom prst="wedgeRoundRectCallout">
            <a:avLst>
              <a:gd name="adj1" fmla="val -32911"/>
              <a:gd name="adj2" fmla="val 59834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Aż 75% osób</a:t>
            </a:r>
            <a:b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chemeClr val="accent3"/>
                </a:solidFill>
                <a:latin typeface="Calibri" panose="020F0502020204030204" pitchFamily="34" charset="0"/>
              </a:rPr>
              <a:t>jest gotowych zaangażować się w tworzenie i dbanie o istniejące tereny zielone z najbliższej okolicy.</a:t>
            </a:r>
            <a:endParaRPr lang="pl-PL" sz="1100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6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Powody braku zdecydowanego zaangażowania w dbanie o tereny zielone</a:t>
            </a:r>
          </a:p>
          <a:p>
            <a:endParaRPr lang="pl-PL" sz="1050"/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1"/>
            <a:ext cx="8243548" cy="223836"/>
          </a:xfrm>
        </p:spPr>
        <p:txBody>
          <a:bodyPr/>
          <a:lstStyle/>
          <a:p>
            <a:pPr algn="just"/>
            <a:r>
              <a:rPr lang="pl-PL" sz="1100" dirty="0"/>
              <a:t>A8.1. Co wg Pana(i) jest przeszkodą by zdecydowanie się zaangażować w celu tworzenia i dbania o istniejące tereny zieleni w Pana(i) najbliższej okolicy? 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23A5FBAD-7448-4EC0-BD10-49C35E5F0748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C7909C9-32F9-4200-B5A3-F11A9DF6E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5AEAC7A9-D1AA-46F8-8E44-081449B51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0F08866-E37C-421D-801B-C7AA0CD1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B67AAD1-CD34-4F0D-A439-8BBF223EA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6" name="Symbol zastępczy tekstu 12">
            <a:extLst>
              <a:ext uri="{FF2B5EF4-FFF2-40B4-BE49-F238E27FC236}">
                <a16:creationId xmlns:a16="http://schemas.microsoft.com/office/drawing/2014/main" id="{3E328646-2FDF-4FA0-BFBA-2145D1799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aphicFrame>
        <p:nvGraphicFramePr>
          <p:cNvPr id="3" name="Wykres 2" descr="&#10;">
            <a:extLst>
              <a:ext uri="{FF2B5EF4-FFF2-40B4-BE49-F238E27FC236}">
                <a16:creationId xmlns:a16="http://schemas.microsoft.com/office/drawing/2014/main" id="{D2DF76E7-FCE7-49B5-8CD1-F111C8F0F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971330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a 3">
            <a:extLst>
              <a:ext uri="{FF2B5EF4-FFF2-40B4-BE49-F238E27FC236}">
                <a16:creationId xmlns:a16="http://schemas.microsoft.com/office/drawing/2014/main" id="{04739607-0CCE-4321-9C10-808DEBA6A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3E0F435-AEC8-4B31-BA97-F71B6E2268C1}"/>
              </a:ext>
            </a:extLst>
          </p:cNvPr>
          <p:cNvSpPr txBox="1"/>
          <p:nvPr/>
        </p:nvSpPr>
        <p:spPr>
          <a:xfrm>
            <a:off x="2767786" y="3243216"/>
            <a:ext cx="136483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Nie zdecydowani zdecydowanie się zaangażować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DF9DA4D-F602-4F9D-B07C-BCE09330C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0728" y="2725060"/>
            <a:ext cx="599073" cy="599073"/>
          </a:xfrm>
          <a:prstGeom prst="rect">
            <a:avLst/>
          </a:prstGeom>
        </p:spPr>
      </p:pic>
      <p:graphicFrame>
        <p:nvGraphicFramePr>
          <p:cNvPr id="10" name="Symbol zastępczy zawartości 4">
            <a:extLst>
              <a:ext uri="{FF2B5EF4-FFF2-40B4-BE49-F238E27FC236}">
                <a16:creationId xmlns:a16="http://schemas.microsoft.com/office/drawing/2014/main" id="{77060F28-46AA-4337-8172-457A4852F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637392"/>
              </p:ext>
            </p:extLst>
          </p:nvPr>
        </p:nvGraphicFramePr>
        <p:xfrm>
          <a:off x="981573" y="4291708"/>
          <a:ext cx="5110010" cy="11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Tabela 117">
            <a:extLst>
              <a:ext uri="{FF2B5EF4-FFF2-40B4-BE49-F238E27FC236}">
                <a16:creationId xmlns:a16="http://schemas.microsoft.com/office/drawing/2014/main" id="{E1E71BD9-FEE8-4C8A-B0B6-6438ADE2A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90964"/>
              </p:ext>
            </p:extLst>
          </p:nvPr>
        </p:nvGraphicFramePr>
        <p:xfrm>
          <a:off x="4257974" y="1497433"/>
          <a:ext cx="4552973" cy="379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210">
                  <a:extLst>
                    <a:ext uri="{9D8B030D-6E8A-4147-A177-3AD203B41FA5}">
                      <a16:colId xmlns:a16="http://schemas.microsoft.com/office/drawing/2014/main" val="1192821638"/>
                    </a:ext>
                  </a:extLst>
                </a:gridCol>
                <a:gridCol w="2144763">
                  <a:extLst>
                    <a:ext uri="{9D8B030D-6E8A-4147-A177-3AD203B41FA5}">
                      <a16:colId xmlns:a16="http://schemas.microsoft.com/office/drawing/2014/main" val="639689686"/>
                    </a:ext>
                  </a:extLst>
                </a:gridCol>
              </a:tblGrid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czasu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49898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 raczej zadanie miasta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19946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gdzie się zgłosić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1251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doświadczenia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74771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jak się zaangażować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94005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 zdrowia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7675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Wiek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74731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Brak chęci (lenistwo), brak zainteresowania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553036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Wstydzę się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2502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Koszty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467974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Inna przeszkoda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79104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563200"/>
                  </a:ext>
                </a:extLst>
              </a:tr>
            </a:tbl>
          </a:graphicData>
        </a:graphic>
      </p:graphicFrame>
      <p:graphicFrame>
        <p:nvGraphicFramePr>
          <p:cNvPr id="14" name="Wykres 13" descr="Przeszkody, aby zdecydowanie się zaangażować w tworzenie i dbanie o tereny zielone.&#10;&#10;Wykres słupkowy przedstawiający przeszkody, aby zdecydowanie się zaangażować w tworzenie i dbanie o istniejące tereny zielone w najbliższej okolicy respondentów (nie mam czasu - 44%, to raczej zadanie miasta - 17%, nie wiem, gdzie się zgłosić - 12%, nie mam doświadczenia - 11%, nie wiem, jak się zaangażować - 9%, san zdrowia - 8%, wiek - 7%, brak chęci (lenistwo), brak zainteresowania  - 2%, wstydzę się - 1%, koszty - 1%, inna przeszkoda - 8%, nie wiem, trudno powiedzieć - 4%).">
            <a:extLst>
              <a:ext uri="{FF2B5EF4-FFF2-40B4-BE49-F238E27FC236}">
                <a16:creationId xmlns:a16="http://schemas.microsoft.com/office/drawing/2014/main" id="{D6CA2562-715A-4ECA-B7CA-450F5BCC9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984583"/>
              </p:ext>
            </p:extLst>
          </p:nvPr>
        </p:nvGraphicFramePr>
        <p:xfrm>
          <a:off x="6830704" y="1484114"/>
          <a:ext cx="2262763" cy="395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9BA630BE-6806-4F46-B6DD-A3FDCEF43380}"/>
              </a:ext>
            </a:extLst>
          </p:cNvPr>
          <p:cNvSpPr txBox="1">
            <a:spLocks/>
          </p:cNvSpPr>
          <p:nvPr/>
        </p:nvSpPr>
        <p:spPr>
          <a:xfrm>
            <a:off x="4132982" y="5517256"/>
            <a:ext cx="5110010" cy="3342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osoby, które raczej nie chcą lub raczej chcą się zaangażować w celu tworzenia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i dbania o istniejące tereny zieleni w okolicy, n=680.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195B22AF-0176-423A-882C-A7866C154E32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2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891" y="3967652"/>
            <a:ext cx="2816225" cy="466757"/>
          </a:xfrm>
        </p:spPr>
        <p:txBody>
          <a:bodyPr/>
          <a:lstStyle/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WYNIKI BADANIA – porównanie dla miast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04788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Wykres 46">
            <a:extLst>
              <a:ext uri="{FF2B5EF4-FFF2-40B4-BE49-F238E27FC236}">
                <a16:creationId xmlns:a16="http://schemas.microsoft.com/office/drawing/2014/main" id="{FB622E6C-A5D4-4A11-8EC8-45DD98E5C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550425"/>
              </p:ext>
            </p:extLst>
          </p:nvPr>
        </p:nvGraphicFramePr>
        <p:xfrm>
          <a:off x="506101" y="2874482"/>
          <a:ext cx="6776209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A1. Jakie trzy obiekty uważa Pan(i) za NAJWAŻNIESZE w sąsiedztwie miejsca zamieszkania?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517970"/>
              </p:ext>
            </p:extLst>
          </p:nvPr>
        </p:nvGraphicFramePr>
        <p:xfrm>
          <a:off x="46368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Najważniejsze obiekty w miejscu zamieszkania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670569" y="1420361"/>
            <a:ext cx="4903269" cy="2465839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TOP3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68029BAD-1436-4F6C-94C8-6E048EAE9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0951" y="2929680"/>
            <a:ext cx="334135" cy="334135"/>
          </a:xfrm>
          <a:prstGeom prst="rect">
            <a:avLst/>
          </a:prstGeom>
        </p:spPr>
      </p:pic>
      <p:sp>
        <p:nvSpPr>
          <p:cNvPr id="15" name="Freeform 266">
            <a:extLst>
              <a:ext uri="{FF2B5EF4-FFF2-40B4-BE49-F238E27FC236}">
                <a16:creationId xmlns:a16="http://schemas.microsoft.com/office/drawing/2014/main" id="{E079EB92-4FDE-406C-9F0E-97BB95F47603}"/>
              </a:ext>
            </a:extLst>
          </p:cNvPr>
          <p:cNvSpPr>
            <a:spLocks noEditPoints="1"/>
          </p:cNvSpPr>
          <p:nvPr/>
        </p:nvSpPr>
        <p:spPr bwMode="auto">
          <a:xfrm>
            <a:off x="4601304" y="2991988"/>
            <a:ext cx="242085" cy="237995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903FBA18-E101-4610-AF63-539EDD371F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0796" y="2949805"/>
            <a:ext cx="314010" cy="314010"/>
          </a:xfrm>
          <a:prstGeom prst="rect">
            <a:avLst/>
          </a:prstGeom>
        </p:spPr>
      </p:pic>
      <p:grpSp>
        <p:nvGrpSpPr>
          <p:cNvPr id="61" name="Grupa 60">
            <a:extLst>
              <a:ext uri="{FF2B5EF4-FFF2-40B4-BE49-F238E27FC236}">
                <a16:creationId xmlns:a16="http://schemas.microsoft.com/office/drawing/2014/main" id="{F83C72FB-00E2-4AFA-BD27-C0D127B2B27C}"/>
              </a:ext>
            </a:extLst>
          </p:cNvPr>
          <p:cNvGrpSpPr/>
          <p:nvPr/>
        </p:nvGrpSpPr>
        <p:grpSpPr>
          <a:xfrm>
            <a:off x="6164316" y="3000271"/>
            <a:ext cx="277689" cy="231025"/>
            <a:chOff x="6202780" y="2705267"/>
            <a:chExt cx="673111" cy="560002"/>
          </a:xfrm>
          <a:solidFill>
            <a:schemeClr val="bg1">
              <a:lumMod val="75000"/>
            </a:schemeClr>
          </a:solidFill>
        </p:grpSpPr>
        <p:sp>
          <p:nvSpPr>
            <p:cNvPr id="62" name="Freeform 324">
              <a:extLst>
                <a:ext uri="{FF2B5EF4-FFF2-40B4-BE49-F238E27FC236}">
                  <a16:creationId xmlns:a16="http://schemas.microsoft.com/office/drawing/2014/main" id="{A4E98E90-C848-4EBB-8F4A-17FC5DFD4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780" y="2884815"/>
              <a:ext cx="673111" cy="380454"/>
            </a:xfrm>
            <a:custGeom>
              <a:avLst/>
              <a:gdLst>
                <a:gd name="T0" fmla="*/ 0 w 3404"/>
                <a:gd name="T1" fmla="*/ 349 h 1925"/>
                <a:gd name="T2" fmla="*/ 400 w 3404"/>
                <a:gd name="T3" fmla="*/ 361 h 1925"/>
                <a:gd name="T4" fmla="*/ 414 w 3404"/>
                <a:gd name="T5" fmla="*/ 394 h 1925"/>
                <a:gd name="T6" fmla="*/ 399 w 3404"/>
                <a:gd name="T7" fmla="*/ 427 h 1925"/>
                <a:gd name="T8" fmla="*/ 167 w 3404"/>
                <a:gd name="T9" fmla="*/ 442 h 1925"/>
                <a:gd name="T10" fmla="*/ 3029 w 3404"/>
                <a:gd name="T11" fmla="*/ 442 h 1925"/>
                <a:gd name="T12" fmla="*/ 2989 w 3404"/>
                <a:gd name="T13" fmla="*/ 420 h 1925"/>
                <a:gd name="T14" fmla="*/ 2982 w 3404"/>
                <a:gd name="T15" fmla="*/ 387 h 1925"/>
                <a:gd name="T16" fmla="*/ 3000 w 3404"/>
                <a:gd name="T17" fmla="*/ 357 h 1925"/>
                <a:gd name="T18" fmla="*/ 1118 w 3404"/>
                <a:gd name="T19" fmla="*/ 1455 h 1925"/>
                <a:gd name="T20" fmla="*/ 1101 w 3404"/>
                <a:gd name="T21" fmla="*/ 1521 h 1925"/>
                <a:gd name="T22" fmla="*/ 1057 w 3404"/>
                <a:gd name="T23" fmla="*/ 1569 h 1925"/>
                <a:gd name="T24" fmla="*/ 994 w 3404"/>
                <a:gd name="T25" fmla="*/ 1592 h 1925"/>
                <a:gd name="T26" fmla="*/ 939 w 3404"/>
                <a:gd name="T27" fmla="*/ 1587 h 1925"/>
                <a:gd name="T28" fmla="*/ 882 w 3404"/>
                <a:gd name="T29" fmla="*/ 1552 h 1925"/>
                <a:gd name="T30" fmla="*/ 849 w 3404"/>
                <a:gd name="T31" fmla="*/ 1496 h 1925"/>
                <a:gd name="T32" fmla="*/ 843 w 3404"/>
                <a:gd name="T33" fmla="*/ 668 h 1925"/>
                <a:gd name="T34" fmla="*/ 859 w 3404"/>
                <a:gd name="T35" fmla="*/ 602 h 1925"/>
                <a:gd name="T36" fmla="*/ 903 w 3404"/>
                <a:gd name="T37" fmla="*/ 554 h 1925"/>
                <a:gd name="T38" fmla="*/ 966 w 3404"/>
                <a:gd name="T39" fmla="*/ 531 h 1925"/>
                <a:gd name="T40" fmla="*/ 1020 w 3404"/>
                <a:gd name="T41" fmla="*/ 536 h 1925"/>
                <a:gd name="T42" fmla="*/ 1077 w 3404"/>
                <a:gd name="T43" fmla="*/ 570 h 1925"/>
                <a:gd name="T44" fmla="*/ 1112 w 3404"/>
                <a:gd name="T45" fmla="*/ 627 h 1925"/>
                <a:gd name="T46" fmla="*/ 1840 w 3404"/>
                <a:gd name="T47" fmla="*/ 1455 h 1925"/>
                <a:gd name="T48" fmla="*/ 1829 w 3404"/>
                <a:gd name="T49" fmla="*/ 1509 h 1925"/>
                <a:gd name="T50" fmla="*/ 1790 w 3404"/>
                <a:gd name="T51" fmla="*/ 1562 h 1925"/>
                <a:gd name="T52" fmla="*/ 1730 w 3404"/>
                <a:gd name="T53" fmla="*/ 1590 h 1925"/>
                <a:gd name="T54" fmla="*/ 1674 w 3404"/>
                <a:gd name="T55" fmla="*/ 1590 h 1925"/>
                <a:gd name="T56" fmla="*/ 1614 w 3404"/>
                <a:gd name="T57" fmla="*/ 1562 h 1925"/>
                <a:gd name="T58" fmla="*/ 1576 w 3404"/>
                <a:gd name="T59" fmla="*/ 1509 h 1925"/>
                <a:gd name="T60" fmla="*/ 1565 w 3404"/>
                <a:gd name="T61" fmla="*/ 668 h 1925"/>
                <a:gd name="T62" fmla="*/ 1576 w 3404"/>
                <a:gd name="T63" fmla="*/ 614 h 1925"/>
                <a:gd name="T64" fmla="*/ 1614 w 3404"/>
                <a:gd name="T65" fmla="*/ 561 h 1925"/>
                <a:gd name="T66" fmla="*/ 1674 w 3404"/>
                <a:gd name="T67" fmla="*/ 533 h 1925"/>
                <a:gd name="T68" fmla="*/ 1730 w 3404"/>
                <a:gd name="T69" fmla="*/ 533 h 1925"/>
                <a:gd name="T70" fmla="*/ 1790 w 3404"/>
                <a:gd name="T71" fmla="*/ 561 h 1925"/>
                <a:gd name="T72" fmla="*/ 1829 w 3404"/>
                <a:gd name="T73" fmla="*/ 614 h 1925"/>
                <a:gd name="T74" fmla="*/ 1840 w 3404"/>
                <a:gd name="T75" fmla="*/ 1455 h 1925"/>
                <a:gd name="T76" fmla="*/ 2555 w 3404"/>
                <a:gd name="T77" fmla="*/ 1496 h 1925"/>
                <a:gd name="T78" fmla="*/ 2522 w 3404"/>
                <a:gd name="T79" fmla="*/ 1552 h 1925"/>
                <a:gd name="T80" fmla="*/ 2465 w 3404"/>
                <a:gd name="T81" fmla="*/ 1587 h 1925"/>
                <a:gd name="T82" fmla="*/ 2410 w 3404"/>
                <a:gd name="T83" fmla="*/ 1592 h 1925"/>
                <a:gd name="T84" fmla="*/ 2347 w 3404"/>
                <a:gd name="T85" fmla="*/ 1569 h 1925"/>
                <a:gd name="T86" fmla="*/ 2303 w 3404"/>
                <a:gd name="T87" fmla="*/ 1521 h 1925"/>
                <a:gd name="T88" fmla="*/ 2286 w 3404"/>
                <a:gd name="T89" fmla="*/ 1455 h 1925"/>
                <a:gd name="T90" fmla="*/ 2292 w 3404"/>
                <a:gd name="T91" fmla="*/ 627 h 1925"/>
                <a:gd name="T92" fmla="*/ 2327 w 3404"/>
                <a:gd name="T93" fmla="*/ 570 h 1925"/>
                <a:gd name="T94" fmla="*/ 2383 w 3404"/>
                <a:gd name="T95" fmla="*/ 536 h 1925"/>
                <a:gd name="T96" fmla="*/ 2439 w 3404"/>
                <a:gd name="T97" fmla="*/ 531 h 1925"/>
                <a:gd name="T98" fmla="*/ 2501 w 3404"/>
                <a:gd name="T99" fmla="*/ 554 h 1925"/>
                <a:gd name="T100" fmla="*/ 2546 w 3404"/>
                <a:gd name="T101" fmla="*/ 602 h 1925"/>
                <a:gd name="T102" fmla="*/ 2561 w 3404"/>
                <a:gd name="T103" fmla="*/ 668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4" h="1925">
                  <a:moveTo>
                    <a:pt x="3013" y="349"/>
                  </a:moveTo>
                  <a:lnTo>
                    <a:pt x="3404" y="349"/>
                  </a:lnTo>
                  <a:lnTo>
                    <a:pt x="3404" y="0"/>
                  </a:lnTo>
                  <a:lnTo>
                    <a:pt x="0" y="0"/>
                  </a:lnTo>
                  <a:lnTo>
                    <a:pt x="0" y="349"/>
                  </a:lnTo>
                  <a:lnTo>
                    <a:pt x="382" y="349"/>
                  </a:lnTo>
                  <a:lnTo>
                    <a:pt x="382" y="349"/>
                  </a:lnTo>
                  <a:lnTo>
                    <a:pt x="388" y="353"/>
                  </a:lnTo>
                  <a:lnTo>
                    <a:pt x="394" y="357"/>
                  </a:lnTo>
                  <a:lnTo>
                    <a:pt x="400" y="361"/>
                  </a:lnTo>
                  <a:lnTo>
                    <a:pt x="404" y="366"/>
                  </a:lnTo>
                  <a:lnTo>
                    <a:pt x="409" y="372"/>
                  </a:lnTo>
                  <a:lnTo>
                    <a:pt x="411" y="379"/>
                  </a:lnTo>
                  <a:lnTo>
                    <a:pt x="412" y="387"/>
                  </a:lnTo>
                  <a:lnTo>
                    <a:pt x="414" y="394"/>
                  </a:lnTo>
                  <a:lnTo>
                    <a:pt x="414" y="394"/>
                  </a:lnTo>
                  <a:lnTo>
                    <a:pt x="412" y="403"/>
                  </a:lnTo>
                  <a:lnTo>
                    <a:pt x="410" y="412"/>
                  </a:lnTo>
                  <a:lnTo>
                    <a:pt x="405" y="420"/>
                  </a:lnTo>
                  <a:lnTo>
                    <a:pt x="399" y="427"/>
                  </a:lnTo>
                  <a:lnTo>
                    <a:pt x="392" y="433"/>
                  </a:lnTo>
                  <a:lnTo>
                    <a:pt x="385" y="437"/>
                  </a:lnTo>
                  <a:lnTo>
                    <a:pt x="375" y="441"/>
                  </a:lnTo>
                  <a:lnTo>
                    <a:pt x="365" y="442"/>
                  </a:lnTo>
                  <a:lnTo>
                    <a:pt x="167" y="442"/>
                  </a:lnTo>
                  <a:lnTo>
                    <a:pt x="373" y="1925"/>
                  </a:lnTo>
                  <a:lnTo>
                    <a:pt x="3031" y="1925"/>
                  </a:lnTo>
                  <a:lnTo>
                    <a:pt x="3237" y="442"/>
                  </a:lnTo>
                  <a:lnTo>
                    <a:pt x="3029" y="442"/>
                  </a:lnTo>
                  <a:lnTo>
                    <a:pt x="3029" y="442"/>
                  </a:lnTo>
                  <a:lnTo>
                    <a:pt x="3019" y="441"/>
                  </a:lnTo>
                  <a:lnTo>
                    <a:pt x="3011" y="437"/>
                  </a:lnTo>
                  <a:lnTo>
                    <a:pt x="3002" y="433"/>
                  </a:lnTo>
                  <a:lnTo>
                    <a:pt x="2995" y="427"/>
                  </a:lnTo>
                  <a:lnTo>
                    <a:pt x="2989" y="420"/>
                  </a:lnTo>
                  <a:lnTo>
                    <a:pt x="2986" y="412"/>
                  </a:lnTo>
                  <a:lnTo>
                    <a:pt x="2982" y="403"/>
                  </a:lnTo>
                  <a:lnTo>
                    <a:pt x="2982" y="394"/>
                  </a:lnTo>
                  <a:lnTo>
                    <a:pt x="2982" y="394"/>
                  </a:lnTo>
                  <a:lnTo>
                    <a:pt x="2982" y="387"/>
                  </a:lnTo>
                  <a:lnTo>
                    <a:pt x="2983" y="379"/>
                  </a:lnTo>
                  <a:lnTo>
                    <a:pt x="2987" y="372"/>
                  </a:lnTo>
                  <a:lnTo>
                    <a:pt x="2990" y="366"/>
                  </a:lnTo>
                  <a:lnTo>
                    <a:pt x="2995" y="361"/>
                  </a:lnTo>
                  <a:lnTo>
                    <a:pt x="3000" y="357"/>
                  </a:lnTo>
                  <a:lnTo>
                    <a:pt x="3006" y="353"/>
                  </a:lnTo>
                  <a:lnTo>
                    <a:pt x="3013" y="349"/>
                  </a:lnTo>
                  <a:lnTo>
                    <a:pt x="3013" y="349"/>
                  </a:lnTo>
                  <a:close/>
                  <a:moveTo>
                    <a:pt x="1118" y="1455"/>
                  </a:moveTo>
                  <a:lnTo>
                    <a:pt x="1118" y="1455"/>
                  </a:lnTo>
                  <a:lnTo>
                    <a:pt x="1117" y="1469"/>
                  </a:lnTo>
                  <a:lnTo>
                    <a:pt x="1115" y="1483"/>
                  </a:lnTo>
                  <a:lnTo>
                    <a:pt x="1112" y="1496"/>
                  </a:lnTo>
                  <a:lnTo>
                    <a:pt x="1107" y="1509"/>
                  </a:lnTo>
                  <a:lnTo>
                    <a:pt x="1101" y="1521"/>
                  </a:lnTo>
                  <a:lnTo>
                    <a:pt x="1094" y="1532"/>
                  </a:lnTo>
                  <a:lnTo>
                    <a:pt x="1087" y="1543"/>
                  </a:lnTo>
                  <a:lnTo>
                    <a:pt x="1077" y="1552"/>
                  </a:lnTo>
                  <a:lnTo>
                    <a:pt x="1067" y="1562"/>
                  </a:lnTo>
                  <a:lnTo>
                    <a:pt x="1057" y="1569"/>
                  </a:lnTo>
                  <a:lnTo>
                    <a:pt x="1046" y="1576"/>
                  </a:lnTo>
                  <a:lnTo>
                    <a:pt x="1034" y="1582"/>
                  </a:lnTo>
                  <a:lnTo>
                    <a:pt x="1020" y="1587"/>
                  </a:lnTo>
                  <a:lnTo>
                    <a:pt x="1007" y="1590"/>
                  </a:lnTo>
                  <a:lnTo>
                    <a:pt x="994" y="1592"/>
                  </a:lnTo>
                  <a:lnTo>
                    <a:pt x="980" y="1593"/>
                  </a:lnTo>
                  <a:lnTo>
                    <a:pt x="980" y="1593"/>
                  </a:lnTo>
                  <a:lnTo>
                    <a:pt x="966" y="1592"/>
                  </a:lnTo>
                  <a:lnTo>
                    <a:pt x="952" y="1590"/>
                  </a:lnTo>
                  <a:lnTo>
                    <a:pt x="939" y="1587"/>
                  </a:lnTo>
                  <a:lnTo>
                    <a:pt x="927" y="1582"/>
                  </a:lnTo>
                  <a:lnTo>
                    <a:pt x="915" y="1576"/>
                  </a:lnTo>
                  <a:lnTo>
                    <a:pt x="903" y="1569"/>
                  </a:lnTo>
                  <a:lnTo>
                    <a:pt x="893" y="1562"/>
                  </a:lnTo>
                  <a:lnTo>
                    <a:pt x="882" y="1552"/>
                  </a:lnTo>
                  <a:lnTo>
                    <a:pt x="874" y="1543"/>
                  </a:lnTo>
                  <a:lnTo>
                    <a:pt x="865" y="1532"/>
                  </a:lnTo>
                  <a:lnTo>
                    <a:pt x="859" y="1521"/>
                  </a:lnTo>
                  <a:lnTo>
                    <a:pt x="853" y="1509"/>
                  </a:lnTo>
                  <a:lnTo>
                    <a:pt x="849" y="1496"/>
                  </a:lnTo>
                  <a:lnTo>
                    <a:pt x="845" y="1483"/>
                  </a:lnTo>
                  <a:lnTo>
                    <a:pt x="843" y="1469"/>
                  </a:lnTo>
                  <a:lnTo>
                    <a:pt x="843" y="1455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53"/>
                  </a:lnTo>
                  <a:lnTo>
                    <a:pt x="845" y="640"/>
                  </a:lnTo>
                  <a:lnTo>
                    <a:pt x="849" y="627"/>
                  </a:lnTo>
                  <a:lnTo>
                    <a:pt x="853" y="614"/>
                  </a:lnTo>
                  <a:lnTo>
                    <a:pt x="859" y="602"/>
                  </a:lnTo>
                  <a:lnTo>
                    <a:pt x="865" y="591"/>
                  </a:lnTo>
                  <a:lnTo>
                    <a:pt x="874" y="580"/>
                  </a:lnTo>
                  <a:lnTo>
                    <a:pt x="882" y="570"/>
                  </a:lnTo>
                  <a:lnTo>
                    <a:pt x="893" y="561"/>
                  </a:lnTo>
                  <a:lnTo>
                    <a:pt x="903" y="554"/>
                  </a:lnTo>
                  <a:lnTo>
                    <a:pt x="915" y="546"/>
                  </a:lnTo>
                  <a:lnTo>
                    <a:pt x="927" y="540"/>
                  </a:lnTo>
                  <a:lnTo>
                    <a:pt x="939" y="536"/>
                  </a:lnTo>
                  <a:lnTo>
                    <a:pt x="952" y="533"/>
                  </a:lnTo>
                  <a:lnTo>
                    <a:pt x="966" y="531"/>
                  </a:lnTo>
                  <a:lnTo>
                    <a:pt x="980" y="530"/>
                  </a:lnTo>
                  <a:lnTo>
                    <a:pt x="980" y="530"/>
                  </a:lnTo>
                  <a:lnTo>
                    <a:pt x="994" y="531"/>
                  </a:lnTo>
                  <a:lnTo>
                    <a:pt x="1007" y="533"/>
                  </a:lnTo>
                  <a:lnTo>
                    <a:pt x="1020" y="536"/>
                  </a:lnTo>
                  <a:lnTo>
                    <a:pt x="1034" y="540"/>
                  </a:lnTo>
                  <a:lnTo>
                    <a:pt x="1046" y="546"/>
                  </a:lnTo>
                  <a:lnTo>
                    <a:pt x="1057" y="554"/>
                  </a:lnTo>
                  <a:lnTo>
                    <a:pt x="1067" y="561"/>
                  </a:lnTo>
                  <a:lnTo>
                    <a:pt x="1077" y="570"/>
                  </a:lnTo>
                  <a:lnTo>
                    <a:pt x="1087" y="580"/>
                  </a:lnTo>
                  <a:lnTo>
                    <a:pt x="1094" y="591"/>
                  </a:lnTo>
                  <a:lnTo>
                    <a:pt x="1101" y="602"/>
                  </a:lnTo>
                  <a:lnTo>
                    <a:pt x="1107" y="614"/>
                  </a:lnTo>
                  <a:lnTo>
                    <a:pt x="1112" y="627"/>
                  </a:lnTo>
                  <a:lnTo>
                    <a:pt x="1115" y="640"/>
                  </a:lnTo>
                  <a:lnTo>
                    <a:pt x="1117" y="653"/>
                  </a:lnTo>
                  <a:lnTo>
                    <a:pt x="1118" y="668"/>
                  </a:lnTo>
                  <a:lnTo>
                    <a:pt x="1118" y="1455"/>
                  </a:lnTo>
                  <a:close/>
                  <a:moveTo>
                    <a:pt x="1840" y="1455"/>
                  </a:moveTo>
                  <a:lnTo>
                    <a:pt x="1840" y="1455"/>
                  </a:lnTo>
                  <a:lnTo>
                    <a:pt x="1839" y="1469"/>
                  </a:lnTo>
                  <a:lnTo>
                    <a:pt x="1837" y="1483"/>
                  </a:lnTo>
                  <a:lnTo>
                    <a:pt x="1834" y="1496"/>
                  </a:lnTo>
                  <a:lnTo>
                    <a:pt x="1829" y="1509"/>
                  </a:lnTo>
                  <a:lnTo>
                    <a:pt x="1823" y="1521"/>
                  </a:lnTo>
                  <a:lnTo>
                    <a:pt x="1816" y="1532"/>
                  </a:lnTo>
                  <a:lnTo>
                    <a:pt x="1808" y="1543"/>
                  </a:lnTo>
                  <a:lnTo>
                    <a:pt x="1799" y="1552"/>
                  </a:lnTo>
                  <a:lnTo>
                    <a:pt x="1790" y="1562"/>
                  </a:lnTo>
                  <a:lnTo>
                    <a:pt x="1779" y="1569"/>
                  </a:lnTo>
                  <a:lnTo>
                    <a:pt x="1768" y="1576"/>
                  </a:lnTo>
                  <a:lnTo>
                    <a:pt x="1756" y="1582"/>
                  </a:lnTo>
                  <a:lnTo>
                    <a:pt x="1743" y="1587"/>
                  </a:lnTo>
                  <a:lnTo>
                    <a:pt x="1730" y="1590"/>
                  </a:lnTo>
                  <a:lnTo>
                    <a:pt x="1716" y="1592"/>
                  </a:lnTo>
                  <a:lnTo>
                    <a:pt x="1702" y="1593"/>
                  </a:lnTo>
                  <a:lnTo>
                    <a:pt x="1702" y="1593"/>
                  </a:lnTo>
                  <a:lnTo>
                    <a:pt x="1688" y="1592"/>
                  </a:lnTo>
                  <a:lnTo>
                    <a:pt x="1674" y="1590"/>
                  </a:lnTo>
                  <a:lnTo>
                    <a:pt x="1661" y="1587"/>
                  </a:lnTo>
                  <a:lnTo>
                    <a:pt x="1648" y="1582"/>
                  </a:lnTo>
                  <a:lnTo>
                    <a:pt x="1636" y="1576"/>
                  </a:lnTo>
                  <a:lnTo>
                    <a:pt x="1625" y="1569"/>
                  </a:lnTo>
                  <a:lnTo>
                    <a:pt x="1614" y="1562"/>
                  </a:lnTo>
                  <a:lnTo>
                    <a:pt x="1605" y="1552"/>
                  </a:lnTo>
                  <a:lnTo>
                    <a:pt x="1596" y="1543"/>
                  </a:lnTo>
                  <a:lnTo>
                    <a:pt x="1588" y="1532"/>
                  </a:lnTo>
                  <a:lnTo>
                    <a:pt x="1581" y="1521"/>
                  </a:lnTo>
                  <a:lnTo>
                    <a:pt x="1576" y="1509"/>
                  </a:lnTo>
                  <a:lnTo>
                    <a:pt x="1571" y="1496"/>
                  </a:lnTo>
                  <a:lnTo>
                    <a:pt x="1567" y="1483"/>
                  </a:lnTo>
                  <a:lnTo>
                    <a:pt x="1565" y="1469"/>
                  </a:lnTo>
                  <a:lnTo>
                    <a:pt x="1565" y="1455"/>
                  </a:lnTo>
                  <a:lnTo>
                    <a:pt x="1565" y="668"/>
                  </a:lnTo>
                  <a:lnTo>
                    <a:pt x="1565" y="668"/>
                  </a:lnTo>
                  <a:lnTo>
                    <a:pt x="1565" y="653"/>
                  </a:lnTo>
                  <a:lnTo>
                    <a:pt x="1567" y="640"/>
                  </a:lnTo>
                  <a:lnTo>
                    <a:pt x="1571" y="627"/>
                  </a:lnTo>
                  <a:lnTo>
                    <a:pt x="1576" y="614"/>
                  </a:lnTo>
                  <a:lnTo>
                    <a:pt x="1581" y="602"/>
                  </a:lnTo>
                  <a:lnTo>
                    <a:pt x="1588" y="591"/>
                  </a:lnTo>
                  <a:lnTo>
                    <a:pt x="1596" y="580"/>
                  </a:lnTo>
                  <a:lnTo>
                    <a:pt x="1605" y="570"/>
                  </a:lnTo>
                  <a:lnTo>
                    <a:pt x="1614" y="561"/>
                  </a:lnTo>
                  <a:lnTo>
                    <a:pt x="1625" y="554"/>
                  </a:lnTo>
                  <a:lnTo>
                    <a:pt x="1636" y="546"/>
                  </a:lnTo>
                  <a:lnTo>
                    <a:pt x="1648" y="540"/>
                  </a:lnTo>
                  <a:lnTo>
                    <a:pt x="1661" y="536"/>
                  </a:lnTo>
                  <a:lnTo>
                    <a:pt x="1674" y="533"/>
                  </a:lnTo>
                  <a:lnTo>
                    <a:pt x="1688" y="531"/>
                  </a:lnTo>
                  <a:lnTo>
                    <a:pt x="1702" y="530"/>
                  </a:lnTo>
                  <a:lnTo>
                    <a:pt x="1702" y="530"/>
                  </a:lnTo>
                  <a:lnTo>
                    <a:pt x="1716" y="531"/>
                  </a:lnTo>
                  <a:lnTo>
                    <a:pt x="1730" y="533"/>
                  </a:lnTo>
                  <a:lnTo>
                    <a:pt x="1743" y="536"/>
                  </a:lnTo>
                  <a:lnTo>
                    <a:pt x="1756" y="540"/>
                  </a:lnTo>
                  <a:lnTo>
                    <a:pt x="1768" y="546"/>
                  </a:lnTo>
                  <a:lnTo>
                    <a:pt x="1779" y="554"/>
                  </a:lnTo>
                  <a:lnTo>
                    <a:pt x="1790" y="561"/>
                  </a:lnTo>
                  <a:lnTo>
                    <a:pt x="1799" y="570"/>
                  </a:lnTo>
                  <a:lnTo>
                    <a:pt x="1808" y="580"/>
                  </a:lnTo>
                  <a:lnTo>
                    <a:pt x="1816" y="591"/>
                  </a:lnTo>
                  <a:lnTo>
                    <a:pt x="1823" y="602"/>
                  </a:lnTo>
                  <a:lnTo>
                    <a:pt x="1829" y="614"/>
                  </a:lnTo>
                  <a:lnTo>
                    <a:pt x="1834" y="627"/>
                  </a:lnTo>
                  <a:lnTo>
                    <a:pt x="1837" y="640"/>
                  </a:lnTo>
                  <a:lnTo>
                    <a:pt x="1839" y="653"/>
                  </a:lnTo>
                  <a:lnTo>
                    <a:pt x="1840" y="668"/>
                  </a:lnTo>
                  <a:lnTo>
                    <a:pt x="1840" y="1455"/>
                  </a:lnTo>
                  <a:close/>
                  <a:moveTo>
                    <a:pt x="2561" y="1455"/>
                  </a:moveTo>
                  <a:lnTo>
                    <a:pt x="2561" y="1455"/>
                  </a:lnTo>
                  <a:lnTo>
                    <a:pt x="2561" y="1469"/>
                  </a:lnTo>
                  <a:lnTo>
                    <a:pt x="2559" y="1483"/>
                  </a:lnTo>
                  <a:lnTo>
                    <a:pt x="2555" y="1496"/>
                  </a:lnTo>
                  <a:lnTo>
                    <a:pt x="2550" y="1509"/>
                  </a:lnTo>
                  <a:lnTo>
                    <a:pt x="2546" y="1521"/>
                  </a:lnTo>
                  <a:lnTo>
                    <a:pt x="2538" y="1532"/>
                  </a:lnTo>
                  <a:lnTo>
                    <a:pt x="2530" y="1543"/>
                  </a:lnTo>
                  <a:lnTo>
                    <a:pt x="2522" y="1552"/>
                  </a:lnTo>
                  <a:lnTo>
                    <a:pt x="2512" y="1562"/>
                  </a:lnTo>
                  <a:lnTo>
                    <a:pt x="2501" y="1569"/>
                  </a:lnTo>
                  <a:lnTo>
                    <a:pt x="2489" y="1576"/>
                  </a:lnTo>
                  <a:lnTo>
                    <a:pt x="2477" y="1582"/>
                  </a:lnTo>
                  <a:lnTo>
                    <a:pt x="2465" y="1587"/>
                  </a:lnTo>
                  <a:lnTo>
                    <a:pt x="2452" y="1590"/>
                  </a:lnTo>
                  <a:lnTo>
                    <a:pt x="2439" y="1592"/>
                  </a:lnTo>
                  <a:lnTo>
                    <a:pt x="2424" y="1593"/>
                  </a:lnTo>
                  <a:lnTo>
                    <a:pt x="2424" y="1593"/>
                  </a:lnTo>
                  <a:lnTo>
                    <a:pt x="2410" y="1592"/>
                  </a:lnTo>
                  <a:lnTo>
                    <a:pt x="2397" y="1590"/>
                  </a:lnTo>
                  <a:lnTo>
                    <a:pt x="2383" y="1587"/>
                  </a:lnTo>
                  <a:lnTo>
                    <a:pt x="2370" y="1582"/>
                  </a:lnTo>
                  <a:lnTo>
                    <a:pt x="2358" y="1576"/>
                  </a:lnTo>
                  <a:lnTo>
                    <a:pt x="2347" y="1569"/>
                  </a:lnTo>
                  <a:lnTo>
                    <a:pt x="2337" y="1562"/>
                  </a:lnTo>
                  <a:lnTo>
                    <a:pt x="2327" y="1552"/>
                  </a:lnTo>
                  <a:lnTo>
                    <a:pt x="2317" y="1543"/>
                  </a:lnTo>
                  <a:lnTo>
                    <a:pt x="2310" y="1532"/>
                  </a:lnTo>
                  <a:lnTo>
                    <a:pt x="2303" y="1521"/>
                  </a:lnTo>
                  <a:lnTo>
                    <a:pt x="2297" y="1509"/>
                  </a:lnTo>
                  <a:lnTo>
                    <a:pt x="2292" y="1496"/>
                  </a:lnTo>
                  <a:lnTo>
                    <a:pt x="2290" y="1483"/>
                  </a:lnTo>
                  <a:lnTo>
                    <a:pt x="2287" y="1469"/>
                  </a:lnTo>
                  <a:lnTo>
                    <a:pt x="2286" y="1455"/>
                  </a:lnTo>
                  <a:lnTo>
                    <a:pt x="2286" y="668"/>
                  </a:lnTo>
                  <a:lnTo>
                    <a:pt x="2286" y="668"/>
                  </a:lnTo>
                  <a:lnTo>
                    <a:pt x="2287" y="653"/>
                  </a:lnTo>
                  <a:lnTo>
                    <a:pt x="2290" y="640"/>
                  </a:lnTo>
                  <a:lnTo>
                    <a:pt x="2292" y="627"/>
                  </a:lnTo>
                  <a:lnTo>
                    <a:pt x="2297" y="614"/>
                  </a:lnTo>
                  <a:lnTo>
                    <a:pt x="2303" y="602"/>
                  </a:lnTo>
                  <a:lnTo>
                    <a:pt x="2310" y="591"/>
                  </a:lnTo>
                  <a:lnTo>
                    <a:pt x="2317" y="580"/>
                  </a:lnTo>
                  <a:lnTo>
                    <a:pt x="2327" y="570"/>
                  </a:lnTo>
                  <a:lnTo>
                    <a:pt x="2337" y="561"/>
                  </a:lnTo>
                  <a:lnTo>
                    <a:pt x="2347" y="554"/>
                  </a:lnTo>
                  <a:lnTo>
                    <a:pt x="2358" y="546"/>
                  </a:lnTo>
                  <a:lnTo>
                    <a:pt x="2370" y="540"/>
                  </a:lnTo>
                  <a:lnTo>
                    <a:pt x="2383" y="536"/>
                  </a:lnTo>
                  <a:lnTo>
                    <a:pt x="2397" y="533"/>
                  </a:lnTo>
                  <a:lnTo>
                    <a:pt x="2410" y="531"/>
                  </a:lnTo>
                  <a:lnTo>
                    <a:pt x="2424" y="530"/>
                  </a:lnTo>
                  <a:lnTo>
                    <a:pt x="2424" y="530"/>
                  </a:lnTo>
                  <a:lnTo>
                    <a:pt x="2439" y="531"/>
                  </a:lnTo>
                  <a:lnTo>
                    <a:pt x="2452" y="533"/>
                  </a:lnTo>
                  <a:lnTo>
                    <a:pt x="2465" y="536"/>
                  </a:lnTo>
                  <a:lnTo>
                    <a:pt x="2477" y="540"/>
                  </a:lnTo>
                  <a:lnTo>
                    <a:pt x="2489" y="546"/>
                  </a:lnTo>
                  <a:lnTo>
                    <a:pt x="2501" y="554"/>
                  </a:lnTo>
                  <a:lnTo>
                    <a:pt x="2512" y="561"/>
                  </a:lnTo>
                  <a:lnTo>
                    <a:pt x="2522" y="570"/>
                  </a:lnTo>
                  <a:lnTo>
                    <a:pt x="2530" y="580"/>
                  </a:lnTo>
                  <a:lnTo>
                    <a:pt x="2538" y="591"/>
                  </a:lnTo>
                  <a:lnTo>
                    <a:pt x="2546" y="602"/>
                  </a:lnTo>
                  <a:lnTo>
                    <a:pt x="2550" y="614"/>
                  </a:lnTo>
                  <a:lnTo>
                    <a:pt x="2555" y="627"/>
                  </a:lnTo>
                  <a:lnTo>
                    <a:pt x="2559" y="640"/>
                  </a:lnTo>
                  <a:lnTo>
                    <a:pt x="2561" y="653"/>
                  </a:lnTo>
                  <a:lnTo>
                    <a:pt x="2561" y="668"/>
                  </a:lnTo>
                  <a:lnTo>
                    <a:pt x="2561" y="1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325">
              <a:extLst>
                <a:ext uri="{FF2B5EF4-FFF2-40B4-BE49-F238E27FC236}">
                  <a16:creationId xmlns:a16="http://schemas.microsoft.com/office/drawing/2014/main" id="{E89E9E19-6BB2-44BA-AA0C-4373995BA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78" y="2705267"/>
              <a:ext cx="177176" cy="157402"/>
            </a:xfrm>
            <a:custGeom>
              <a:avLst/>
              <a:gdLst>
                <a:gd name="T0" fmla="*/ 166 w 895"/>
                <a:gd name="T1" fmla="*/ 345 h 796"/>
                <a:gd name="T2" fmla="*/ 571 w 895"/>
                <a:gd name="T3" fmla="*/ 796 h 796"/>
                <a:gd name="T4" fmla="*/ 895 w 895"/>
                <a:gd name="T5" fmla="*/ 796 h 796"/>
                <a:gd name="T6" fmla="*/ 345 w 895"/>
                <a:gd name="T7" fmla="*/ 184 h 796"/>
                <a:gd name="T8" fmla="*/ 345 w 895"/>
                <a:gd name="T9" fmla="*/ 184 h 796"/>
                <a:gd name="T10" fmla="*/ 345 w 895"/>
                <a:gd name="T11" fmla="*/ 173 h 796"/>
                <a:gd name="T12" fmla="*/ 345 w 895"/>
                <a:gd name="T13" fmla="*/ 173 h 796"/>
                <a:gd name="T14" fmla="*/ 345 w 895"/>
                <a:gd name="T15" fmla="*/ 155 h 796"/>
                <a:gd name="T16" fmla="*/ 343 w 895"/>
                <a:gd name="T17" fmla="*/ 139 h 796"/>
                <a:gd name="T18" fmla="*/ 338 w 895"/>
                <a:gd name="T19" fmla="*/ 122 h 796"/>
                <a:gd name="T20" fmla="*/ 332 w 895"/>
                <a:gd name="T21" fmla="*/ 106 h 796"/>
                <a:gd name="T22" fmla="*/ 325 w 895"/>
                <a:gd name="T23" fmla="*/ 92 h 796"/>
                <a:gd name="T24" fmla="*/ 316 w 895"/>
                <a:gd name="T25" fmla="*/ 77 h 796"/>
                <a:gd name="T26" fmla="*/ 307 w 895"/>
                <a:gd name="T27" fmla="*/ 64 h 796"/>
                <a:gd name="T28" fmla="*/ 295 w 895"/>
                <a:gd name="T29" fmla="*/ 51 h 796"/>
                <a:gd name="T30" fmla="*/ 283 w 895"/>
                <a:gd name="T31" fmla="*/ 40 h 796"/>
                <a:gd name="T32" fmla="*/ 270 w 895"/>
                <a:gd name="T33" fmla="*/ 30 h 796"/>
                <a:gd name="T34" fmla="*/ 255 w 895"/>
                <a:gd name="T35" fmla="*/ 22 h 796"/>
                <a:gd name="T36" fmla="*/ 241 w 895"/>
                <a:gd name="T37" fmla="*/ 15 h 796"/>
                <a:gd name="T38" fmla="*/ 224 w 895"/>
                <a:gd name="T39" fmla="*/ 9 h 796"/>
                <a:gd name="T40" fmla="*/ 208 w 895"/>
                <a:gd name="T41" fmla="*/ 4 h 796"/>
                <a:gd name="T42" fmla="*/ 190 w 895"/>
                <a:gd name="T43" fmla="*/ 2 h 796"/>
                <a:gd name="T44" fmla="*/ 173 w 895"/>
                <a:gd name="T45" fmla="*/ 0 h 796"/>
                <a:gd name="T46" fmla="*/ 173 w 895"/>
                <a:gd name="T47" fmla="*/ 0 h 796"/>
                <a:gd name="T48" fmla="*/ 155 w 895"/>
                <a:gd name="T49" fmla="*/ 2 h 796"/>
                <a:gd name="T50" fmla="*/ 139 w 895"/>
                <a:gd name="T51" fmla="*/ 4 h 796"/>
                <a:gd name="T52" fmla="*/ 122 w 895"/>
                <a:gd name="T53" fmla="*/ 9 h 796"/>
                <a:gd name="T54" fmla="*/ 106 w 895"/>
                <a:gd name="T55" fmla="*/ 15 h 796"/>
                <a:gd name="T56" fmla="*/ 90 w 895"/>
                <a:gd name="T57" fmla="*/ 22 h 796"/>
                <a:gd name="T58" fmla="*/ 76 w 895"/>
                <a:gd name="T59" fmla="*/ 30 h 796"/>
                <a:gd name="T60" fmla="*/ 63 w 895"/>
                <a:gd name="T61" fmla="*/ 40 h 796"/>
                <a:gd name="T62" fmla="*/ 51 w 895"/>
                <a:gd name="T63" fmla="*/ 51 h 796"/>
                <a:gd name="T64" fmla="*/ 40 w 895"/>
                <a:gd name="T65" fmla="*/ 64 h 796"/>
                <a:gd name="T66" fmla="*/ 30 w 895"/>
                <a:gd name="T67" fmla="*/ 77 h 796"/>
                <a:gd name="T68" fmla="*/ 21 w 895"/>
                <a:gd name="T69" fmla="*/ 92 h 796"/>
                <a:gd name="T70" fmla="*/ 14 w 895"/>
                <a:gd name="T71" fmla="*/ 106 h 796"/>
                <a:gd name="T72" fmla="*/ 8 w 895"/>
                <a:gd name="T73" fmla="*/ 122 h 796"/>
                <a:gd name="T74" fmla="*/ 4 w 895"/>
                <a:gd name="T75" fmla="*/ 139 h 796"/>
                <a:gd name="T76" fmla="*/ 2 w 895"/>
                <a:gd name="T77" fmla="*/ 155 h 796"/>
                <a:gd name="T78" fmla="*/ 0 w 895"/>
                <a:gd name="T79" fmla="*/ 173 h 796"/>
                <a:gd name="T80" fmla="*/ 0 w 895"/>
                <a:gd name="T81" fmla="*/ 173 h 796"/>
                <a:gd name="T82" fmla="*/ 2 w 895"/>
                <a:gd name="T83" fmla="*/ 190 h 796"/>
                <a:gd name="T84" fmla="*/ 4 w 895"/>
                <a:gd name="T85" fmla="*/ 207 h 796"/>
                <a:gd name="T86" fmla="*/ 8 w 895"/>
                <a:gd name="T87" fmla="*/ 224 h 796"/>
                <a:gd name="T88" fmla="*/ 14 w 895"/>
                <a:gd name="T89" fmla="*/ 240 h 796"/>
                <a:gd name="T90" fmla="*/ 21 w 895"/>
                <a:gd name="T91" fmla="*/ 254 h 796"/>
                <a:gd name="T92" fmla="*/ 28 w 895"/>
                <a:gd name="T93" fmla="*/ 268 h 796"/>
                <a:gd name="T94" fmla="*/ 38 w 895"/>
                <a:gd name="T95" fmla="*/ 282 h 796"/>
                <a:gd name="T96" fmla="*/ 48 w 895"/>
                <a:gd name="T97" fmla="*/ 294 h 796"/>
                <a:gd name="T98" fmla="*/ 60 w 895"/>
                <a:gd name="T99" fmla="*/ 304 h 796"/>
                <a:gd name="T100" fmla="*/ 74 w 895"/>
                <a:gd name="T101" fmla="*/ 314 h 796"/>
                <a:gd name="T102" fmla="*/ 87 w 895"/>
                <a:gd name="T103" fmla="*/ 324 h 796"/>
                <a:gd name="T104" fmla="*/ 101 w 895"/>
                <a:gd name="T105" fmla="*/ 331 h 796"/>
                <a:gd name="T106" fmla="*/ 117 w 895"/>
                <a:gd name="T107" fmla="*/ 337 h 796"/>
                <a:gd name="T108" fmla="*/ 133 w 895"/>
                <a:gd name="T109" fmla="*/ 342 h 796"/>
                <a:gd name="T110" fmla="*/ 149 w 895"/>
                <a:gd name="T111" fmla="*/ 344 h 796"/>
                <a:gd name="T112" fmla="*/ 166 w 895"/>
                <a:gd name="T113" fmla="*/ 345 h 796"/>
                <a:gd name="T114" fmla="*/ 166 w 895"/>
                <a:gd name="T115" fmla="*/ 34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796">
                  <a:moveTo>
                    <a:pt x="166" y="345"/>
                  </a:moveTo>
                  <a:lnTo>
                    <a:pt x="571" y="796"/>
                  </a:lnTo>
                  <a:lnTo>
                    <a:pt x="895" y="796"/>
                  </a:lnTo>
                  <a:lnTo>
                    <a:pt x="345" y="184"/>
                  </a:lnTo>
                  <a:lnTo>
                    <a:pt x="345" y="184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55"/>
                  </a:lnTo>
                  <a:lnTo>
                    <a:pt x="343" y="139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5" y="92"/>
                  </a:lnTo>
                  <a:lnTo>
                    <a:pt x="316" y="77"/>
                  </a:lnTo>
                  <a:lnTo>
                    <a:pt x="307" y="64"/>
                  </a:lnTo>
                  <a:lnTo>
                    <a:pt x="295" y="51"/>
                  </a:lnTo>
                  <a:lnTo>
                    <a:pt x="283" y="40"/>
                  </a:lnTo>
                  <a:lnTo>
                    <a:pt x="270" y="30"/>
                  </a:lnTo>
                  <a:lnTo>
                    <a:pt x="255" y="22"/>
                  </a:lnTo>
                  <a:lnTo>
                    <a:pt x="241" y="15"/>
                  </a:lnTo>
                  <a:lnTo>
                    <a:pt x="224" y="9"/>
                  </a:lnTo>
                  <a:lnTo>
                    <a:pt x="208" y="4"/>
                  </a:lnTo>
                  <a:lnTo>
                    <a:pt x="190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9" y="4"/>
                  </a:lnTo>
                  <a:lnTo>
                    <a:pt x="122" y="9"/>
                  </a:lnTo>
                  <a:lnTo>
                    <a:pt x="106" y="15"/>
                  </a:lnTo>
                  <a:lnTo>
                    <a:pt x="90" y="22"/>
                  </a:lnTo>
                  <a:lnTo>
                    <a:pt x="76" y="30"/>
                  </a:lnTo>
                  <a:lnTo>
                    <a:pt x="63" y="40"/>
                  </a:lnTo>
                  <a:lnTo>
                    <a:pt x="51" y="51"/>
                  </a:lnTo>
                  <a:lnTo>
                    <a:pt x="40" y="64"/>
                  </a:lnTo>
                  <a:lnTo>
                    <a:pt x="30" y="77"/>
                  </a:lnTo>
                  <a:lnTo>
                    <a:pt x="21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39"/>
                  </a:lnTo>
                  <a:lnTo>
                    <a:pt x="2" y="155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2" y="190"/>
                  </a:lnTo>
                  <a:lnTo>
                    <a:pt x="4" y="207"/>
                  </a:lnTo>
                  <a:lnTo>
                    <a:pt x="8" y="224"/>
                  </a:lnTo>
                  <a:lnTo>
                    <a:pt x="14" y="240"/>
                  </a:lnTo>
                  <a:lnTo>
                    <a:pt x="21" y="254"/>
                  </a:lnTo>
                  <a:lnTo>
                    <a:pt x="28" y="268"/>
                  </a:lnTo>
                  <a:lnTo>
                    <a:pt x="38" y="282"/>
                  </a:lnTo>
                  <a:lnTo>
                    <a:pt x="48" y="294"/>
                  </a:lnTo>
                  <a:lnTo>
                    <a:pt x="60" y="304"/>
                  </a:lnTo>
                  <a:lnTo>
                    <a:pt x="74" y="314"/>
                  </a:lnTo>
                  <a:lnTo>
                    <a:pt x="87" y="324"/>
                  </a:lnTo>
                  <a:lnTo>
                    <a:pt x="101" y="331"/>
                  </a:lnTo>
                  <a:lnTo>
                    <a:pt x="117" y="337"/>
                  </a:lnTo>
                  <a:lnTo>
                    <a:pt x="133" y="342"/>
                  </a:lnTo>
                  <a:lnTo>
                    <a:pt x="149" y="344"/>
                  </a:lnTo>
                  <a:lnTo>
                    <a:pt x="166" y="345"/>
                  </a:lnTo>
                  <a:lnTo>
                    <a:pt x="166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326">
              <a:extLst>
                <a:ext uri="{FF2B5EF4-FFF2-40B4-BE49-F238E27FC236}">
                  <a16:creationId xmlns:a16="http://schemas.microsoft.com/office/drawing/2014/main" id="{4CF6E58C-C225-4B51-ACDB-7C6888F5F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7" y="2705267"/>
              <a:ext cx="177176" cy="157402"/>
            </a:xfrm>
            <a:custGeom>
              <a:avLst/>
              <a:gdLst>
                <a:gd name="T0" fmla="*/ 0 w 897"/>
                <a:gd name="T1" fmla="*/ 796 h 796"/>
                <a:gd name="T2" fmla="*/ 325 w 897"/>
                <a:gd name="T3" fmla="*/ 796 h 796"/>
                <a:gd name="T4" fmla="*/ 729 w 897"/>
                <a:gd name="T5" fmla="*/ 347 h 796"/>
                <a:gd name="T6" fmla="*/ 729 w 897"/>
                <a:gd name="T7" fmla="*/ 347 h 796"/>
                <a:gd name="T8" fmla="*/ 746 w 897"/>
                <a:gd name="T9" fmla="*/ 345 h 796"/>
                <a:gd name="T10" fmla="*/ 762 w 897"/>
                <a:gd name="T11" fmla="*/ 342 h 796"/>
                <a:gd name="T12" fmla="*/ 779 w 897"/>
                <a:gd name="T13" fmla="*/ 337 h 796"/>
                <a:gd name="T14" fmla="*/ 795 w 897"/>
                <a:gd name="T15" fmla="*/ 331 h 796"/>
                <a:gd name="T16" fmla="*/ 809 w 897"/>
                <a:gd name="T17" fmla="*/ 324 h 796"/>
                <a:gd name="T18" fmla="*/ 822 w 897"/>
                <a:gd name="T19" fmla="*/ 315 h 796"/>
                <a:gd name="T20" fmla="*/ 836 w 897"/>
                <a:gd name="T21" fmla="*/ 306 h 796"/>
                <a:gd name="T22" fmla="*/ 848 w 897"/>
                <a:gd name="T23" fmla="*/ 295 h 796"/>
                <a:gd name="T24" fmla="*/ 859 w 897"/>
                <a:gd name="T25" fmla="*/ 282 h 796"/>
                <a:gd name="T26" fmla="*/ 868 w 897"/>
                <a:gd name="T27" fmla="*/ 268 h 796"/>
                <a:gd name="T28" fmla="*/ 877 w 897"/>
                <a:gd name="T29" fmla="*/ 255 h 796"/>
                <a:gd name="T30" fmla="*/ 884 w 897"/>
                <a:gd name="T31" fmla="*/ 240 h 796"/>
                <a:gd name="T32" fmla="*/ 890 w 897"/>
                <a:gd name="T33" fmla="*/ 224 h 796"/>
                <a:gd name="T34" fmla="*/ 895 w 897"/>
                <a:gd name="T35" fmla="*/ 208 h 796"/>
                <a:gd name="T36" fmla="*/ 897 w 897"/>
                <a:gd name="T37" fmla="*/ 192 h 796"/>
                <a:gd name="T38" fmla="*/ 897 w 897"/>
                <a:gd name="T39" fmla="*/ 173 h 796"/>
                <a:gd name="T40" fmla="*/ 897 w 897"/>
                <a:gd name="T41" fmla="*/ 173 h 796"/>
                <a:gd name="T42" fmla="*/ 897 w 897"/>
                <a:gd name="T43" fmla="*/ 155 h 796"/>
                <a:gd name="T44" fmla="*/ 893 w 897"/>
                <a:gd name="T45" fmla="*/ 139 h 796"/>
                <a:gd name="T46" fmla="*/ 890 w 897"/>
                <a:gd name="T47" fmla="*/ 122 h 796"/>
                <a:gd name="T48" fmla="*/ 884 w 897"/>
                <a:gd name="T49" fmla="*/ 106 h 796"/>
                <a:gd name="T50" fmla="*/ 877 w 897"/>
                <a:gd name="T51" fmla="*/ 92 h 796"/>
                <a:gd name="T52" fmla="*/ 868 w 897"/>
                <a:gd name="T53" fmla="*/ 77 h 796"/>
                <a:gd name="T54" fmla="*/ 859 w 897"/>
                <a:gd name="T55" fmla="*/ 64 h 796"/>
                <a:gd name="T56" fmla="*/ 846 w 897"/>
                <a:gd name="T57" fmla="*/ 51 h 796"/>
                <a:gd name="T58" fmla="*/ 834 w 897"/>
                <a:gd name="T59" fmla="*/ 40 h 796"/>
                <a:gd name="T60" fmla="*/ 821 w 897"/>
                <a:gd name="T61" fmla="*/ 30 h 796"/>
                <a:gd name="T62" fmla="*/ 807 w 897"/>
                <a:gd name="T63" fmla="*/ 22 h 796"/>
                <a:gd name="T64" fmla="*/ 792 w 897"/>
                <a:gd name="T65" fmla="*/ 15 h 796"/>
                <a:gd name="T66" fmla="*/ 776 w 897"/>
                <a:gd name="T67" fmla="*/ 9 h 796"/>
                <a:gd name="T68" fmla="*/ 760 w 897"/>
                <a:gd name="T69" fmla="*/ 4 h 796"/>
                <a:gd name="T70" fmla="*/ 742 w 897"/>
                <a:gd name="T71" fmla="*/ 2 h 796"/>
                <a:gd name="T72" fmla="*/ 725 w 897"/>
                <a:gd name="T73" fmla="*/ 0 h 796"/>
                <a:gd name="T74" fmla="*/ 725 w 897"/>
                <a:gd name="T75" fmla="*/ 0 h 796"/>
                <a:gd name="T76" fmla="*/ 707 w 897"/>
                <a:gd name="T77" fmla="*/ 2 h 796"/>
                <a:gd name="T78" fmla="*/ 690 w 897"/>
                <a:gd name="T79" fmla="*/ 4 h 796"/>
                <a:gd name="T80" fmla="*/ 673 w 897"/>
                <a:gd name="T81" fmla="*/ 9 h 796"/>
                <a:gd name="T82" fmla="*/ 658 w 897"/>
                <a:gd name="T83" fmla="*/ 15 h 796"/>
                <a:gd name="T84" fmla="*/ 642 w 897"/>
                <a:gd name="T85" fmla="*/ 22 h 796"/>
                <a:gd name="T86" fmla="*/ 628 w 897"/>
                <a:gd name="T87" fmla="*/ 30 h 796"/>
                <a:gd name="T88" fmla="*/ 615 w 897"/>
                <a:gd name="T89" fmla="*/ 40 h 796"/>
                <a:gd name="T90" fmla="*/ 603 w 897"/>
                <a:gd name="T91" fmla="*/ 51 h 796"/>
                <a:gd name="T92" fmla="*/ 592 w 897"/>
                <a:gd name="T93" fmla="*/ 64 h 796"/>
                <a:gd name="T94" fmla="*/ 581 w 897"/>
                <a:gd name="T95" fmla="*/ 77 h 796"/>
                <a:gd name="T96" fmla="*/ 572 w 897"/>
                <a:gd name="T97" fmla="*/ 92 h 796"/>
                <a:gd name="T98" fmla="*/ 565 w 897"/>
                <a:gd name="T99" fmla="*/ 106 h 796"/>
                <a:gd name="T100" fmla="*/ 559 w 897"/>
                <a:gd name="T101" fmla="*/ 122 h 796"/>
                <a:gd name="T102" fmla="*/ 556 w 897"/>
                <a:gd name="T103" fmla="*/ 139 h 796"/>
                <a:gd name="T104" fmla="*/ 553 w 897"/>
                <a:gd name="T105" fmla="*/ 155 h 796"/>
                <a:gd name="T106" fmla="*/ 552 w 897"/>
                <a:gd name="T107" fmla="*/ 173 h 796"/>
                <a:gd name="T108" fmla="*/ 552 w 897"/>
                <a:gd name="T109" fmla="*/ 173 h 796"/>
                <a:gd name="T110" fmla="*/ 552 w 897"/>
                <a:gd name="T111" fmla="*/ 182 h 796"/>
                <a:gd name="T112" fmla="*/ 0 w 897"/>
                <a:gd name="T113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7" h="796">
                  <a:moveTo>
                    <a:pt x="0" y="796"/>
                  </a:moveTo>
                  <a:lnTo>
                    <a:pt x="325" y="796"/>
                  </a:lnTo>
                  <a:lnTo>
                    <a:pt x="729" y="347"/>
                  </a:lnTo>
                  <a:lnTo>
                    <a:pt x="729" y="347"/>
                  </a:lnTo>
                  <a:lnTo>
                    <a:pt x="746" y="345"/>
                  </a:lnTo>
                  <a:lnTo>
                    <a:pt x="762" y="342"/>
                  </a:lnTo>
                  <a:lnTo>
                    <a:pt x="779" y="337"/>
                  </a:lnTo>
                  <a:lnTo>
                    <a:pt x="795" y="331"/>
                  </a:lnTo>
                  <a:lnTo>
                    <a:pt x="809" y="324"/>
                  </a:lnTo>
                  <a:lnTo>
                    <a:pt x="822" y="315"/>
                  </a:lnTo>
                  <a:lnTo>
                    <a:pt x="836" y="306"/>
                  </a:lnTo>
                  <a:lnTo>
                    <a:pt x="848" y="295"/>
                  </a:lnTo>
                  <a:lnTo>
                    <a:pt x="859" y="282"/>
                  </a:lnTo>
                  <a:lnTo>
                    <a:pt x="868" y="268"/>
                  </a:lnTo>
                  <a:lnTo>
                    <a:pt x="877" y="255"/>
                  </a:lnTo>
                  <a:lnTo>
                    <a:pt x="884" y="240"/>
                  </a:lnTo>
                  <a:lnTo>
                    <a:pt x="890" y="224"/>
                  </a:lnTo>
                  <a:lnTo>
                    <a:pt x="895" y="208"/>
                  </a:lnTo>
                  <a:lnTo>
                    <a:pt x="897" y="192"/>
                  </a:lnTo>
                  <a:lnTo>
                    <a:pt x="897" y="173"/>
                  </a:lnTo>
                  <a:lnTo>
                    <a:pt x="897" y="173"/>
                  </a:lnTo>
                  <a:lnTo>
                    <a:pt x="897" y="155"/>
                  </a:lnTo>
                  <a:lnTo>
                    <a:pt x="893" y="139"/>
                  </a:lnTo>
                  <a:lnTo>
                    <a:pt x="890" y="122"/>
                  </a:lnTo>
                  <a:lnTo>
                    <a:pt x="884" y="106"/>
                  </a:lnTo>
                  <a:lnTo>
                    <a:pt x="877" y="92"/>
                  </a:lnTo>
                  <a:lnTo>
                    <a:pt x="868" y="77"/>
                  </a:lnTo>
                  <a:lnTo>
                    <a:pt x="859" y="64"/>
                  </a:lnTo>
                  <a:lnTo>
                    <a:pt x="846" y="51"/>
                  </a:lnTo>
                  <a:lnTo>
                    <a:pt x="834" y="40"/>
                  </a:lnTo>
                  <a:lnTo>
                    <a:pt x="821" y="30"/>
                  </a:lnTo>
                  <a:lnTo>
                    <a:pt x="807" y="22"/>
                  </a:lnTo>
                  <a:lnTo>
                    <a:pt x="792" y="15"/>
                  </a:lnTo>
                  <a:lnTo>
                    <a:pt x="776" y="9"/>
                  </a:lnTo>
                  <a:lnTo>
                    <a:pt x="760" y="4"/>
                  </a:lnTo>
                  <a:lnTo>
                    <a:pt x="742" y="2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07" y="2"/>
                  </a:lnTo>
                  <a:lnTo>
                    <a:pt x="690" y="4"/>
                  </a:lnTo>
                  <a:lnTo>
                    <a:pt x="673" y="9"/>
                  </a:lnTo>
                  <a:lnTo>
                    <a:pt x="658" y="15"/>
                  </a:lnTo>
                  <a:lnTo>
                    <a:pt x="642" y="22"/>
                  </a:lnTo>
                  <a:lnTo>
                    <a:pt x="628" y="30"/>
                  </a:lnTo>
                  <a:lnTo>
                    <a:pt x="615" y="40"/>
                  </a:lnTo>
                  <a:lnTo>
                    <a:pt x="603" y="51"/>
                  </a:lnTo>
                  <a:lnTo>
                    <a:pt x="592" y="64"/>
                  </a:lnTo>
                  <a:lnTo>
                    <a:pt x="581" y="77"/>
                  </a:lnTo>
                  <a:lnTo>
                    <a:pt x="572" y="92"/>
                  </a:lnTo>
                  <a:lnTo>
                    <a:pt x="565" y="106"/>
                  </a:lnTo>
                  <a:lnTo>
                    <a:pt x="559" y="122"/>
                  </a:lnTo>
                  <a:lnTo>
                    <a:pt x="556" y="139"/>
                  </a:lnTo>
                  <a:lnTo>
                    <a:pt x="553" y="155"/>
                  </a:lnTo>
                  <a:lnTo>
                    <a:pt x="552" y="173"/>
                  </a:lnTo>
                  <a:lnTo>
                    <a:pt x="552" y="173"/>
                  </a:lnTo>
                  <a:lnTo>
                    <a:pt x="552" y="182"/>
                  </a:lnTo>
                  <a:lnTo>
                    <a:pt x="0" y="7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7" name="Grafika 16">
            <a:extLst>
              <a:ext uri="{FF2B5EF4-FFF2-40B4-BE49-F238E27FC236}">
                <a16:creationId xmlns:a16="http://schemas.microsoft.com/office/drawing/2014/main" id="{B98DA4B9-F2E1-4DFD-BE56-8C9D052BB9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0497" y="2929680"/>
            <a:ext cx="355339" cy="355339"/>
          </a:xfrm>
          <a:prstGeom prst="rect">
            <a:avLst/>
          </a:prstGeom>
        </p:spPr>
      </p:pic>
      <p:sp>
        <p:nvSpPr>
          <p:cNvPr id="77" name="Prostokąt 76">
            <a:extLst>
              <a:ext uri="{FF2B5EF4-FFF2-40B4-BE49-F238E27FC236}">
                <a16:creationId xmlns:a16="http://schemas.microsoft.com/office/drawing/2014/main" id="{FC8CF244-6C9B-456B-8C65-D23CABBBDF37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3BE31165-B4B2-4249-BA05-D309C9EDE096}"/>
              </a:ext>
            </a:extLst>
          </p:cNvPr>
          <p:cNvGrpSpPr/>
          <p:nvPr/>
        </p:nvGrpSpPr>
        <p:grpSpPr>
          <a:xfrm>
            <a:off x="5706283" y="1256282"/>
            <a:ext cx="2881770" cy="646556"/>
            <a:chOff x="5706283" y="1256282"/>
            <a:chExt cx="2881770" cy="646556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EAA1C211-F51D-4201-A4EB-772F2871F3DB}"/>
                </a:ext>
              </a:extLst>
            </p:cNvPr>
            <p:cNvGrpSpPr/>
            <p:nvPr/>
          </p:nvGrpSpPr>
          <p:grpSpPr>
            <a:xfrm>
              <a:off x="5706283" y="1383932"/>
              <a:ext cx="773832" cy="253916"/>
              <a:chOff x="5450723" y="1496219"/>
              <a:chExt cx="773832" cy="253916"/>
            </a:xfrm>
          </p:grpSpPr>
          <p:sp>
            <p:nvSpPr>
              <p:cNvPr id="65" name="pole tekstowe 64">
                <a:extLst>
                  <a:ext uri="{FF2B5EF4-FFF2-40B4-BE49-F238E27FC236}">
                    <a16:creationId xmlns:a16="http://schemas.microsoft.com/office/drawing/2014/main" id="{E943CD53-6392-4D67-85FE-FCA3BCDB4117}"/>
                  </a:ext>
                </a:extLst>
              </p:cNvPr>
              <p:cNvSpPr txBox="1"/>
              <p:nvPr/>
            </p:nvSpPr>
            <p:spPr>
              <a:xfrm>
                <a:off x="5450723" y="1496219"/>
                <a:ext cx="773832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050" b="1" i="0" u="none" strike="noStrike" dirty="0">
                    <a:solidFill>
                      <a:schemeClr val="tx1"/>
                    </a:solidFill>
                    <a:effectLst/>
                  </a:rPr>
                  <a:t>Ogółem</a:t>
                </a:r>
                <a:endParaRPr lang="pl-PL" sz="1050" b="1" dirty="0"/>
              </a:p>
            </p:txBody>
          </p:sp>
          <p:sp>
            <p:nvSpPr>
              <p:cNvPr id="66" name="Prostokąt 65">
                <a:extLst>
                  <a:ext uri="{FF2B5EF4-FFF2-40B4-BE49-F238E27FC236}">
                    <a16:creationId xmlns:a16="http://schemas.microsoft.com/office/drawing/2014/main" id="{92DC6B6D-58F1-48CA-A3B9-C7DE706BCF03}"/>
                  </a:ext>
                </a:extLst>
              </p:cNvPr>
              <p:cNvSpPr/>
              <p:nvPr/>
            </p:nvSpPr>
            <p:spPr>
              <a:xfrm rot="16200000">
                <a:off x="5483050" y="1579806"/>
                <a:ext cx="83119" cy="77824"/>
              </a:xfrm>
              <a:prstGeom prst="rect">
                <a:avLst/>
              </a:prstGeom>
              <a:solidFill>
                <a:srgbClr val="4D7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E2460D1A-C619-4650-A859-C463CA00E6C5}"/>
                </a:ext>
              </a:extLst>
            </p:cNvPr>
            <p:cNvGrpSpPr/>
            <p:nvPr/>
          </p:nvGrpSpPr>
          <p:grpSpPr>
            <a:xfrm>
              <a:off x="6464433" y="1312665"/>
              <a:ext cx="1838081" cy="396127"/>
              <a:chOff x="6925897" y="1158828"/>
              <a:chExt cx="1838081" cy="396127"/>
            </a:xfrm>
          </p:grpSpPr>
          <p:sp>
            <p:nvSpPr>
              <p:cNvPr id="68" name="pole tekstowe 67">
                <a:extLst>
                  <a:ext uri="{FF2B5EF4-FFF2-40B4-BE49-F238E27FC236}">
                    <a16:creationId xmlns:a16="http://schemas.microsoft.com/office/drawing/2014/main" id="{04D06928-B9B4-4FFD-9BF5-CBE5270881B5}"/>
                  </a:ext>
                </a:extLst>
              </p:cNvPr>
              <p:cNvSpPr txBox="1"/>
              <p:nvPr/>
            </p:nvSpPr>
            <p:spPr>
              <a:xfrm>
                <a:off x="6970475" y="1158828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 dirty="0"/>
                  <a:t>Miasto do 100 tys.</a:t>
                </a:r>
              </a:p>
            </p:txBody>
          </p:sp>
          <p:sp>
            <p:nvSpPr>
              <p:cNvPr id="78" name="Prostokąt 77">
                <a:extLst>
                  <a:ext uri="{FF2B5EF4-FFF2-40B4-BE49-F238E27FC236}">
                    <a16:creationId xmlns:a16="http://schemas.microsoft.com/office/drawing/2014/main" id="{765379E4-5D62-4EB2-A437-FC99D800CF8C}"/>
                  </a:ext>
                </a:extLst>
              </p:cNvPr>
              <p:cNvSpPr/>
              <p:nvPr/>
            </p:nvSpPr>
            <p:spPr>
              <a:xfrm rot="16200000">
                <a:off x="6923249" y="1256039"/>
                <a:ext cx="83119" cy="77824"/>
              </a:xfrm>
              <a:prstGeom prst="rect">
                <a:avLst/>
              </a:prstGeom>
              <a:solidFill>
                <a:srgbClr val="F7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rostokąt 78">
                <a:extLst>
                  <a:ext uri="{FF2B5EF4-FFF2-40B4-BE49-F238E27FC236}">
                    <a16:creationId xmlns:a16="http://schemas.microsoft.com/office/drawing/2014/main" id="{A637666C-1AA2-4F24-B523-BCE3D77AFBD1}"/>
                  </a:ext>
                </a:extLst>
              </p:cNvPr>
              <p:cNvSpPr/>
              <p:nvPr/>
            </p:nvSpPr>
            <p:spPr>
              <a:xfrm rot="16200000">
                <a:off x="6923249" y="1396764"/>
                <a:ext cx="83119" cy="77824"/>
              </a:xfrm>
              <a:prstGeom prst="rect">
                <a:avLst/>
              </a:prstGeom>
              <a:solidFill>
                <a:srgbClr val="7C6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ole tekstowe 80">
                <a:extLst>
                  <a:ext uri="{FF2B5EF4-FFF2-40B4-BE49-F238E27FC236}">
                    <a16:creationId xmlns:a16="http://schemas.microsoft.com/office/drawing/2014/main" id="{EEA9A005-CBBE-410F-A464-C21C33A6AE15}"/>
                  </a:ext>
                </a:extLst>
              </p:cNvPr>
              <p:cNvSpPr txBox="1"/>
              <p:nvPr/>
            </p:nvSpPr>
            <p:spPr>
              <a:xfrm>
                <a:off x="6970475" y="1301039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 dirty="0"/>
                  <a:t>Miasto powyżej 100 tys.</a:t>
                </a:r>
              </a:p>
            </p:txBody>
          </p:sp>
        </p:grpSp>
        <p:grpSp>
          <p:nvGrpSpPr>
            <p:cNvPr id="87" name="Grupa 86">
              <a:extLst>
                <a:ext uri="{FF2B5EF4-FFF2-40B4-BE49-F238E27FC236}">
                  <a16:creationId xmlns:a16="http://schemas.microsoft.com/office/drawing/2014/main" id="{2DB1972E-F5D2-4CD6-B3E5-FDD83C136267}"/>
                </a:ext>
              </a:extLst>
            </p:cNvPr>
            <p:cNvGrpSpPr/>
            <p:nvPr/>
          </p:nvGrpSpPr>
          <p:grpSpPr>
            <a:xfrm>
              <a:off x="8066820" y="1256282"/>
              <a:ext cx="521233" cy="646556"/>
              <a:chOff x="7329488" y="2601913"/>
              <a:chExt cx="581026" cy="720726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EF002F96-B007-4EE3-86D1-94EED6B2C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488" y="3087688"/>
                <a:ext cx="219075" cy="228600"/>
              </a:xfrm>
              <a:custGeom>
                <a:avLst/>
                <a:gdLst>
                  <a:gd name="T0" fmla="*/ 961 w 961"/>
                  <a:gd name="T1" fmla="*/ 281 h 1012"/>
                  <a:gd name="T2" fmla="*/ 460 w 961"/>
                  <a:gd name="T3" fmla="*/ 0 h 1012"/>
                  <a:gd name="T4" fmla="*/ 0 w 961"/>
                  <a:gd name="T5" fmla="*/ 549 h 1012"/>
                  <a:gd name="T6" fmla="*/ 806 w 961"/>
                  <a:gd name="T7" fmla="*/ 1012 h 1012"/>
                  <a:gd name="T8" fmla="*/ 961 w 961"/>
                  <a:gd name="T9" fmla="*/ 281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1" h="1012">
                    <a:moveTo>
                      <a:pt x="961" y="281"/>
                    </a:moveTo>
                    <a:lnTo>
                      <a:pt x="460" y="0"/>
                    </a:lnTo>
                    <a:lnTo>
                      <a:pt x="0" y="549"/>
                    </a:lnTo>
                    <a:lnTo>
                      <a:pt x="806" y="1012"/>
                    </a:lnTo>
                    <a:lnTo>
                      <a:pt x="961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1239FA92-1B97-46B6-AAC2-7DDF1D284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3095626"/>
                <a:ext cx="214313" cy="227013"/>
              </a:xfrm>
              <a:custGeom>
                <a:avLst/>
                <a:gdLst>
                  <a:gd name="T0" fmla="*/ 157 w 940"/>
                  <a:gd name="T1" fmla="*/ 563 h 1003"/>
                  <a:gd name="T2" fmla="*/ 940 w 940"/>
                  <a:gd name="T3" fmla="*/ 1003 h 1003"/>
                  <a:gd name="T4" fmla="*/ 482 w 940"/>
                  <a:gd name="T5" fmla="*/ 271 h 1003"/>
                  <a:gd name="T6" fmla="*/ 0 w 940"/>
                  <a:gd name="T7" fmla="*/ 0 h 1003"/>
                  <a:gd name="T8" fmla="*/ 157 w 940"/>
                  <a:gd name="T9" fmla="*/ 563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1003">
                    <a:moveTo>
                      <a:pt x="157" y="563"/>
                    </a:moveTo>
                    <a:lnTo>
                      <a:pt x="940" y="1003"/>
                    </a:lnTo>
                    <a:lnTo>
                      <a:pt x="482" y="271"/>
                    </a:lnTo>
                    <a:lnTo>
                      <a:pt x="0" y="0"/>
                    </a:lnTo>
                    <a:lnTo>
                      <a:pt x="157" y="5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87E2A26E-14AA-4B56-9184-42CC9487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451" y="3092451"/>
                <a:ext cx="169863" cy="222250"/>
              </a:xfrm>
              <a:custGeom>
                <a:avLst/>
                <a:gdLst>
                  <a:gd name="T0" fmla="*/ 749 w 749"/>
                  <a:gd name="T1" fmla="*/ 558 h 978"/>
                  <a:gd name="T2" fmla="*/ 592 w 749"/>
                  <a:gd name="T3" fmla="*/ 0 h 978"/>
                  <a:gd name="T4" fmla="*/ 156 w 749"/>
                  <a:gd name="T5" fmla="*/ 246 h 978"/>
                  <a:gd name="T6" fmla="*/ 0 w 749"/>
                  <a:gd name="T7" fmla="*/ 978 h 978"/>
                  <a:gd name="T8" fmla="*/ 749 w 749"/>
                  <a:gd name="T9" fmla="*/ 55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978">
                    <a:moveTo>
                      <a:pt x="749" y="558"/>
                    </a:moveTo>
                    <a:lnTo>
                      <a:pt x="592" y="0"/>
                    </a:lnTo>
                    <a:lnTo>
                      <a:pt x="156" y="246"/>
                    </a:lnTo>
                    <a:lnTo>
                      <a:pt x="0" y="978"/>
                    </a:lnTo>
                    <a:lnTo>
                      <a:pt x="749" y="5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" name="Freeform 40">
                <a:extLst>
                  <a:ext uri="{FF2B5EF4-FFF2-40B4-BE49-F238E27FC236}">
                    <a16:creationId xmlns:a16="http://schemas.microsoft.com/office/drawing/2014/main" id="{BECC6FA7-7FB8-47A2-82DC-A791CD438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1251" y="2601913"/>
                <a:ext cx="317500" cy="447675"/>
              </a:xfrm>
              <a:custGeom>
                <a:avLst/>
                <a:gdLst>
                  <a:gd name="T0" fmla="*/ 1052 w 1405"/>
                  <a:gd name="T1" fmla="*/ 739 h 1972"/>
                  <a:gd name="T2" fmla="*/ 1037 w 1405"/>
                  <a:gd name="T3" fmla="*/ 806 h 1972"/>
                  <a:gd name="T4" fmla="*/ 1010 w 1405"/>
                  <a:gd name="T5" fmla="*/ 870 h 1972"/>
                  <a:gd name="T6" fmla="*/ 973 w 1405"/>
                  <a:gd name="T7" fmla="*/ 926 h 1972"/>
                  <a:gd name="T8" fmla="*/ 926 w 1405"/>
                  <a:gd name="T9" fmla="*/ 973 h 1972"/>
                  <a:gd name="T10" fmla="*/ 870 w 1405"/>
                  <a:gd name="T11" fmla="*/ 1011 h 1972"/>
                  <a:gd name="T12" fmla="*/ 807 w 1405"/>
                  <a:gd name="T13" fmla="*/ 1037 h 1972"/>
                  <a:gd name="T14" fmla="*/ 738 w 1405"/>
                  <a:gd name="T15" fmla="*/ 1051 h 1972"/>
                  <a:gd name="T16" fmla="*/ 684 w 1405"/>
                  <a:gd name="T17" fmla="*/ 1053 h 1972"/>
                  <a:gd name="T18" fmla="*/ 615 w 1405"/>
                  <a:gd name="T19" fmla="*/ 1042 h 1972"/>
                  <a:gd name="T20" fmla="*/ 551 w 1405"/>
                  <a:gd name="T21" fmla="*/ 1018 h 1972"/>
                  <a:gd name="T22" fmla="*/ 493 w 1405"/>
                  <a:gd name="T23" fmla="*/ 983 h 1972"/>
                  <a:gd name="T24" fmla="*/ 443 w 1405"/>
                  <a:gd name="T25" fmla="*/ 939 h 1972"/>
                  <a:gd name="T26" fmla="*/ 403 w 1405"/>
                  <a:gd name="T27" fmla="*/ 885 h 1972"/>
                  <a:gd name="T28" fmla="*/ 373 w 1405"/>
                  <a:gd name="T29" fmla="*/ 823 h 1972"/>
                  <a:gd name="T30" fmla="*/ 356 w 1405"/>
                  <a:gd name="T31" fmla="*/ 756 h 1972"/>
                  <a:gd name="T32" fmla="*/ 352 w 1405"/>
                  <a:gd name="T33" fmla="*/ 703 h 1972"/>
                  <a:gd name="T34" fmla="*/ 359 w 1405"/>
                  <a:gd name="T35" fmla="*/ 632 h 1972"/>
                  <a:gd name="T36" fmla="*/ 380 w 1405"/>
                  <a:gd name="T37" fmla="*/ 566 h 1972"/>
                  <a:gd name="T38" fmla="*/ 411 w 1405"/>
                  <a:gd name="T39" fmla="*/ 507 h 1972"/>
                  <a:gd name="T40" fmla="*/ 455 w 1405"/>
                  <a:gd name="T41" fmla="*/ 455 h 1972"/>
                  <a:gd name="T42" fmla="*/ 507 w 1405"/>
                  <a:gd name="T43" fmla="*/ 412 h 1972"/>
                  <a:gd name="T44" fmla="*/ 566 w 1405"/>
                  <a:gd name="T45" fmla="*/ 380 h 1972"/>
                  <a:gd name="T46" fmla="*/ 631 w 1405"/>
                  <a:gd name="T47" fmla="*/ 359 h 1972"/>
                  <a:gd name="T48" fmla="*/ 702 w 1405"/>
                  <a:gd name="T49" fmla="*/ 352 h 1972"/>
                  <a:gd name="T50" fmla="*/ 756 w 1405"/>
                  <a:gd name="T51" fmla="*/ 357 h 1972"/>
                  <a:gd name="T52" fmla="*/ 823 w 1405"/>
                  <a:gd name="T53" fmla="*/ 374 h 1972"/>
                  <a:gd name="T54" fmla="*/ 884 w 1405"/>
                  <a:gd name="T55" fmla="*/ 403 h 1972"/>
                  <a:gd name="T56" fmla="*/ 938 w 1405"/>
                  <a:gd name="T57" fmla="*/ 443 h 1972"/>
                  <a:gd name="T58" fmla="*/ 983 w 1405"/>
                  <a:gd name="T59" fmla="*/ 493 h 1972"/>
                  <a:gd name="T60" fmla="*/ 1019 w 1405"/>
                  <a:gd name="T61" fmla="*/ 550 h 1972"/>
                  <a:gd name="T62" fmla="*/ 1042 w 1405"/>
                  <a:gd name="T63" fmla="*/ 615 h 1972"/>
                  <a:gd name="T64" fmla="*/ 1053 w 1405"/>
                  <a:gd name="T65" fmla="*/ 685 h 1972"/>
                  <a:gd name="T66" fmla="*/ 702 w 1405"/>
                  <a:gd name="T67" fmla="*/ 1972 h 1972"/>
                  <a:gd name="T68" fmla="*/ 1281 w 1405"/>
                  <a:gd name="T69" fmla="*/ 1102 h 1972"/>
                  <a:gd name="T70" fmla="*/ 1331 w 1405"/>
                  <a:gd name="T71" fmla="*/ 1013 h 1972"/>
                  <a:gd name="T72" fmla="*/ 1370 w 1405"/>
                  <a:gd name="T73" fmla="*/ 915 h 1972"/>
                  <a:gd name="T74" fmla="*/ 1396 w 1405"/>
                  <a:gd name="T75" fmla="*/ 812 h 1972"/>
                  <a:gd name="T76" fmla="*/ 1405 w 1405"/>
                  <a:gd name="T77" fmla="*/ 703 h 1972"/>
                  <a:gd name="T78" fmla="*/ 1397 w 1405"/>
                  <a:gd name="T79" fmla="*/ 596 h 1972"/>
                  <a:gd name="T80" fmla="*/ 1363 w 1405"/>
                  <a:gd name="T81" fmla="*/ 461 h 1972"/>
                  <a:gd name="T82" fmla="*/ 1304 w 1405"/>
                  <a:gd name="T83" fmla="*/ 339 h 1972"/>
                  <a:gd name="T84" fmla="*/ 1223 w 1405"/>
                  <a:gd name="T85" fmla="*/ 230 h 1972"/>
                  <a:gd name="T86" fmla="*/ 1123 w 1405"/>
                  <a:gd name="T87" fmla="*/ 140 h 1972"/>
                  <a:gd name="T88" fmla="*/ 1007 w 1405"/>
                  <a:gd name="T89" fmla="*/ 69 h 1972"/>
                  <a:gd name="T90" fmla="*/ 878 w 1405"/>
                  <a:gd name="T91" fmla="*/ 22 h 1972"/>
                  <a:gd name="T92" fmla="*/ 738 w 1405"/>
                  <a:gd name="T93" fmla="*/ 1 h 1972"/>
                  <a:gd name="T94" fmla="*/ 630 w 1405"/>
                  <a:gd name="T95" fmla="*/ 3 h 1972"/>
                  <a:gd name="T96" fmla="*/ 494 w 1405"/>
                  <a:gd name="T97" fmla="*/ 32 h 1972"/>
                  <a:gd name="T98" fmla="*/ 368 w 1405"/>
                  <a:gd name="T99" fmla="*/ 85 h 1972"/>
                  <a:gd name="T100" fmla="*/ 256 w 1405"/>
                  <a:gd name="T101" fmla="*/ 161 h 1972"/>
                  <a:gd name="T102" fmla="*/ 160 w 1405"/>
                  <a:gd name="T103" fmla="*/ 256 h 1972"/>
                  <a:gd name="T104" fmla="*/ 84 w 1405"/>
                  <a:gd name="T105" fmla="*/ 367 h 1972"/>
                  <a:gd name="T106" fmla="*/ 31 w 1405"/>
                  <a:gd name="T107" fmla="*/ 493 h 1972"/>
                  <a:gd name="T108" fmla="*/ 4 w 1405"/>
                  <a:gd name="T109" fmla="*/ 631 h 1972"/>
                  <a:gd name="T110" fmla="*/ 1 w 1405"/>
                  <a:gd name="T111" fmla="*/ 730 h 1972"/>
                  <a:gd name="T112" fmla="*/ 14 w 1405"/>
                  <a:gd name="T113" fmla="*/ 838 h 1972"/>
                  <a:gd name="T114" fmla="*/ 43 w 1405"/>
                  <a:gd name="T115" fmla="*/ 941 h 1972"/>
                  <a:gd name="T116" fmla="*/ 85 w 1405"/>
                  <a:gd name="T117" fmla="*/ 1036 h 1972"/>
                  <a:gd name="T118" fmla="*/ 124 w 1405"/>
                  <a:gd name="T119" fmla="*/ 1102 h 1972"/>
                  <a:gd name="T120" fmla="*/ 702 w 1405"/>
                  <a:gd name="T121" fmla="*/ 1972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5" h="1972">
                    <a:moveTo>
                      <a:pt x="1053" y="703"/>
                    </a:moveTo>
                    <a:lnTo>
                      <a:pt x="1053" y="703"/>
                    </a:lnTo>
                    <a:lnTo>
                      <a:pt x="1053" y="721"/>
                    </a:lnTo>
                    <a:lnTo>
                      <a:pt x="1052" y="739"/>
                    </a:lnTo>
                    <a:lnTo>
                      <a:pt x="1048" y="756"/>
                    </a:lnTo>
                    <a:lnTo>
                      <a:pt x="1046" y="774"/>
                    </a:lnTo>
                    <a:lnTo>
                      <a:pt x="1042" y="791"/>
                    </a:lnTo>
                    <a:lnTo>
                      <a:pt x="1037" y="806"/>
                    </a:lnTo>
                    <a:lnTo>
                      <a:pt x="1032" y="823"/>
                    </a:lnTo>
                    <a:lnTo>
                      <a:pt x="1025" y="839"/>
                    </a:lnTo>
                    <a:lnTo>
                      <a:pt x="1019" y="854"/>
                    </a:lnTo>
                    <a:lnTo>
                      <a:pt x="1010" y="870"/>
                    </a:lnTo>
                    <a:lnTo>
                      <a:pt x="1002" y="885"/>
                    </a:lnTo>
                    <a:lnTo>
                      <a:pt x="993" y="899"/>
                    </a:lnTo>
                    <a:lnTo>
                      <a:pt x="983" y="912"/>
                    </a:lnTo>
                    <a:lnTo>
                      <a:pt x="973" y="926"/>
                    </a:lnTo>
                    <a:lnTo>
                      <a:pt x="962" y="939"/>
                    </a:lnTo>
                    <a:lnTo>
                      <a:pt x="950" y="950"/>
                    </a:lnTo>
                    <a:lnTo>
                      <a:pt x="938" y="962"/>
                    </a:lnTo>
                    <a:lnTo>
                      <a:pt x="926" y="973"/>
                    </a:lnTo>
                    <a:lnTo>
                      <a:pt x="912" y="983"/>
                    </a:lnTo>
                    <a:lnTo>
                      <a:pt x="898" y="993"/>
                    </a:lnTo>
                    <a:lnTo>
                      <a:pt x="884" y="1002"/>
                    </a:lnTo>
                    <a:lnTo>
                      <a:pt x="870" y="1011"/>
                    </a:lnTo>
                    <a:lnTo>
                      <a:pt x="855" y="1018"/>
                    </a:lnTo>
                    <a:lnTo>
                      <a:pt x="839" y="1026"/>
                    </a:lnTo>
                    <a:lnTo>
                      <a:pt x="823" y="1032"/>
                    </a:lnTo>
                    <a:lnTo>
                      <a:pt x="807" y="1037"/>
                    </a:lnTo>
                    <a:lnTo>
                      <a:pt x="790" y="1042"/>
                    </a:lnTo>
                    <a:lnTo>
                      <a:pt x="773" y="1046"/>
                    </a:lnTo>
                    <a:lnTo>
                      <a:pt x="756" y="1049"/>
                    </a:lnTo>
                    <a:lnTo>
                      <a:pt x="738" y="1051"/>
                    </a:lnTo>
                    <a:lnTo>
                      <a:pt x="720" y="1053"/>
                    </a:lnTo>
                    <a:lnTo>
                      <a:pt x="702" y="1053"/>
                    </a:lnTo>
                    <a:lnTo>
                      <a:pt x="702" y="1053"/>
                    </a:lnTo>
                    <a:lnTo>
                      <a:pt x="684" y="1053"/>
                    </a:lnTo>
                    <a:lnTo>
                      <a:pt x="666" y="1051"/>
                    </a:lnTo>
                    <a:lnTo>
                      <a:pt x="649" y="1049"/>
                    </a:lnTo>
                    <a:lnTo>
                      <a:pt x="631" y="1046"/>
                    </a:lnTo>
                    <a:lnTo>
                      <a:pt x="615" y="1042"/>
                    </a:lnTo>
                    <a:lnTo>
                      <a:pt x="599" y="1037"/>
                    </a:lnTo>
                    <a:lnTo>
                      <a:pt x="582" y="1032"/>
                    </a:lnTo>
                    <a:lnTo>
                      <a:pt x="566" y="1026"/>
                    </a:lnTo>
                    <a:lnTo>
                      <a:pt x="551" y="1018"/>
                    </a:lnTo>
                    <a:lnTo>
                      <a:pt x="535" y="1011"/>
                    </a:lnTo>
                    <a:lnTo>
                      <a:pt x="520" y="1002"/>
                    </a:lnTo>
                    <a:lnTo>
                      <a:pt x="507" y="993"/>
                    </a:lnTo>
                    <a:lnTo>
                      <a:pt x="493" y="983"/>
                    </a:lnTo>
                    <a:lnTo>
                      <a:pt x="479" y="973"/>
                    </a:lnTo>
                    <a:lnTo>
                      <a:pt x="466" y="962"/>
                    </a:lnTo>
                    <a:lnTo>
                      <a:pt x="455" y="950"/>
                    </a:lnTo>
                    <a:lnTo>
                      <a:pt x="443" y="939"/>
                    </a:lnTo>
                    <a:lnTo>
                      <a:pt x="432" y="926"/>
                    </a:lnTo>
                    <a:lnTo>
                      <a:pt x="422" y="912"/>
                    </a:lnTo>
                    <a:lnTo>
                      <a:pt x="411" y="899"/>
                    </a:lnTo>
                    <a:lnTo>
                      <a:pt x="403" y="885"/>
                    </a:lnTo>
                    <a:lnTo>
                      <a:pt x="394" y="870"/>
                    </a:lnTo>
                    <a:lnTo>
                      <a:pt x="387" y="854"/>
                    </a:lnTo>
                    <a:lnTo>
                      <a:pt x="380" y="839"/>
                    </a:lnTo>
                    <a:lnTo>
                      <a:pt x="373" y="823"/>
                    </a:lnTo>
                    <a:lnTo>
                      <a:pt x="368" y="806"/>
                    </a:lnTo>
                    <a:lnTo>
                      <a:pt x="363" y="791"/>
                    </a:lnTo>
                    <a:lnTo>
                      <a:pt x="359" y="774"/>
                    </a:lnTo>
                    <a:lnTo>
                      <a:pt x="356" y="756"/>
                    </a:lnTo>
                    <a:lnTo>
                      <a:pt x="354" y="739"/>
                    </a:lnTo>
                    <a:lnTo>
                      <a:pt x="352" y="721"/>
                    </a:lnTo>
                    <a:lnTo>
                      <a:pt x="352" y="703"/>
                    </a:lnTo>
                    <a:lnTo>
                      <a:pt x="352" y="703"/>
                    </a:lnTo>
                    <a:lnTo>
                      <a:pt x="352" y="685"/>
                    </a:lnTo>
                    <a:lnTo>
                      <a:pt x="354" y="667"/>
                    </a:lnTo>
                    <a:lnTo>
                      <a:pt x="356" y="649"/>
                    </a:lnTo>
                    <a:lnTo>
                      <a:pt x="359" y="632"/>
                    </a:lnTo>
                    <a:lnTo>
                      <a:pt x="363" y="615"/>
                    </a:lnTo>
                    <a:lnTo>
                      <a:pt x="368" y="598"/>
                    </a:lnTo>
                    <a:lnTo>
                      <a:pt x="373" y="582"/>
                    </a:lnTo>
                    <a:lnTo>
                      <a:pt x="380" y="566"/>
                    </a:lnTo>
                    <a:lnTo>
                      <a:pt x="387" y="550"/>
                    </a:lnTo>
                    <a:lnTo>
                      <a:pt x="394" y="536"/>
                    </a:lnTo>
                    <a:lnTo>
                      <a:pt x="403" y="521"/>
                    </a:lnTo>
                    <a:lnTo>
                      <a:pt x="411" y="507"/>
                    </a:lnTo>
                    <a:lnTo>
                      <a:pt x="422" y="493"/>
                    </a:lnTo>
                    <a:lnTo>
                      <a:pt x="432" y="479"/>
                    </a:lnTo>
                    <a:lnTo>
                      <a:pt x="443" y="467"/>
                    </a:lnTo>
                    <a:lnTo>
                      <a:pt x="455" y="455"/>
                    </a:lnTo>
                    <a:lnTo>
                      <a:pt x="466" y="443"/>
                    </a:lnTo>
                    <a:lnTo>
                      <a:pt x="479" y="432"/>
                    </a:lnTo>
                    <a:lnTo>
                      <a:pt x="493" y="421"/>
                    </a:lnTo>
                    <a:lnTo>
                      <a:pt x="507" y="412"/>
                    </a:lnTo>
                    <a:lnTo>
                      <a:pt x="520" y="403"/>
                    </a:lnTo>
                    <a:lnTo>
                      <a:pt x="535" y="395"/>
                    </a:lnTo>
                    <a:lnTo>
                      <a:pt x="551" y="386"/>
                    </a:lnTo>
                    <a:lnTo>
                      <a:pt x="566" y="380"/>
                    </a:lnTo>
                    <a:lnTo>
                      <a:pt x="582" y="374"/>
                    </a:lnTo>
                    <a:lnTo>
                      <a:pt x="599" y="368"/>
                    </a:lnTo>
                    <a:lnTo>
                      <a:pt x="615" y="363"/>
                    </a:lnTo>
                    <a:lnTo>
                      <a:pt x="631" y="359"/>
                    </a:lnTo>
                    <a:lnTo>
                      <a:pt x="649" y="357"/>
                    </a:lnTo>
                    <a:lnTo>
                      <a:pt x="666" y="353"/>
                    </a:lnTo>
                    <a:lnTo>
                      <a:pt x="684" y="352"/>
                    </a:lnTo>
                    <a:lnTo>
                      <a:pt x="702" y="352"/>
                    </a:lnTo>
                    <a:lnTo>
                      <a:pt x="702" y="352"/>
                    </a:lnTo>
                    <a:lnTo>
                      <a:pt x="720" y="352"/>
                    </a:lnTo>
                    <a:lnTo>
                      <a:pt x="738" y="353"/>
                    </a:lnTo>
                    <a:lnTo>
                      <a:pt x="756" y="357"/>
                    </a:lnTo>
                    <a:lnTo>
                      <a:pt x="773" y="359"/>
                    </a:lnTo>
                    <a:lnTo>
                      <a:pt x="790" y="363"/>
                    </a:lnTo>
                    <a:lnTo>
                      <a:pt x="807" y="368"/>
                    </a:lnTo>
                    <a:lnTo>
                      <a:pt x="823" y="374"/>
                    </a:lnTo>
                    <a:lnTo>
                      <a:pt x="839" y="380"/>
                    </a:lnTo>
                    <a:lnTo>
                      <a:pt x="855" y="386"/>
                    </a:lnTo>
                    <a:lnTo>
                      <a:pt x="870" y="395"/>
                    </a:lnTo>
                    <a:lnTo>
                      <a:pt x="884" y="403"/>
                    </a:lnTo>
                    <a:lnTo>
                      <a:pt x="898" y="412"/>
                    </a:lnTo>
                    <a:lnTo>
                      <a:pt x="912" y="421"/>
                    </a:lnTo>
                    <a:lnTo>
                      <a:pt x="926" y="432"/>
                    </a:lnTo>
                    <a:lnTo>
                      <a:pt x="938" y="443"/>
                    </a:lnTo>
                    <a:lnTo>
                      <a:pt x="950" y="455"/>
                    </a:lnTo>
                    <a:lnTo>
                      <a:pt x="962" y="467"/>
                    </a:lnTo>
                    <a:lnTo>
                      <a:pt x="973" y="479"/>
                    </a:lnTo>
                    <a:lnTo>
                      <a:pt x="983" y="493"/>
                    </a:lnTo>
                    <a:lnTo>
                      <a:pt x="993" y="507"/>
                    </a:lnTo>
                    <a:lnTo>
                      <a:pt x="1002" y="521"/>
                    </a:lnTo>
                    <a:lnTo>
                      <a:pt x="1010" y="536"/>
                    </a:lnTo>
                    <a:lnTo>
                      <a:pt x="1019" y="550"/>
                    </a:lnTo>
                    <a:lnTo>
                      <a:pt x="1025" y="566"/>
                    </a:lnTo>
                    <a:lnTo>
                      <a:pt x="1032" y="582"/>
                    </a:lnTo>
                    <a:lnTo>
                      <a:pt x="1037" y="598"/>
                    </a:lnTo>
                    <a:lnTo>
                      <a:pt x="1042" y="615"/>
                    </a:lnTo>
                    <a:lnTo>
                      <a:pt x="1046" y="632"/>
                    </a:lnTo>
                    <a:lnTo>
                      <a:pt x="1048" y="649"/>
                    </a:lnTo>
                    <a:lnTo>
                      <a:pt x="1052" y="667"/>
                    </a:lnTo>
                    <a:lnTo>
                      <a:pt x="1053" y="685"/>
                    </a:lnTo>
                    <a:lnTo>
                      <a:pt x="1053" y="703"/>
                    </a:lnTo>
                    <a:lnTo>
                      <a:pt x="1053" y="703"/>
                    </a:lnTo>
                    <a:close/>
                    <a:moveTo>
                      <a:pt x="702" y="1972"/>
                    </a:moveTo>
                    <a:lnTo>
                      <a:pt x="702" y="1972"/>
                    </a:lnTo>
                    <a:lnTo>
                      <a:pt x="965" y="1578"/>
                    </a:lnTo>
                    <a:lnTo>
                      <a:pt x="1160" y="1285"/>
                    </a:lnTo>
                    <a:lnTo>
                      <a:pt x="1281" y="1102"/>
                    </a:lnTo>
                    <a:lnTo>
                      <a:pt x="1281" y="1102"/>
                    </a:lnTo>
                    <a:lnTo>
                      <a:pt x="1294" y="1081"/>
                    </a:lnTo>
                    <a:lnTo>
                      <a:pt x="1307" y="1058"/>
                    </a:lnTo>
                    <a:lnTo>
                      <a:pt x="1319" y="1036"/>
                    </a:lnTo>
                    <a:lnTo>
                      <a:pt x="1331" y="1013"/>
                    </a:lnTo>
                    <a:lnTo>
                      <a:pt x="1342" y="990"/>
                    </a:lnTo>
                    <a:lnTo>
                      <a:pt x="1352" y="965"/>
                    </a:lnTo>
                    <a:lnTo>
                      <a:pt x="1362" y="941"/>
                    </a:lnTo>
                    <a:lnTo>
                      <a:pt x="1370" y="915"/>
                    </a:lnTo>
                    <a:lnTo>
                      <a:pt x="1378" y="890"/>
                    </a:lnTo>
                    <a:lnTo>
                      <a:pt x="1385" y="865"/>
                    </a:lnTo>
                    <a:lnTo>
                      <a:pt x="1391" y="838"/>
                    </a:lnTo>
                    <a:lnTo>
                      <a:pt x="1396" y="812"/>
                    </a:lnTo>
                    <a:lnTo>
                      <a:pt x="1400" y="785"/>
                    </a:lnTo>
                    <a:lnTo>
                      <a:pt x="1403" y="758"/>
                    </a:lnTo>
                    <a:lnTo>
                      <a:pt x="1404" y="730"/>
                    </a:lnTo>
                    <a:lnTo>
                      <a:pt x="1405" y="703"/>
                    </a:lnTo>
                    <a:lnTo>
                      <a:pt x="1405" y="703"/>
                    </a:lnTo>
                    <a:lnTo>
                      <a:pt x="1404" y="667"/>
                    </a:lnTo>
                    <a:lnTo>
                      <a:pt x="1402" y="631"/>
                    </a:lnTo>
                    <a:lnTo>
                      <a:pt x="1397" y="596"/>
                    </a:lnTo>
                    <a:lnTo>
                      <a:pt x="1391" y="561"/>
                    </a:lnTo>
                    <a:lnTo>
                      <a:pt x="1383" y="527"/>
                    </a:lnTo>
                    <a:lnTo>
                      <a:pt x="1373" y="493"/>
                    </a:lnTo>
                    <a:lnTo>
                      <a:pt x="1363" y="461"/>
                    </a:lnTo>
                    <a:lnTo>
                      <a:pt x="1350" y="429"/>
                    </a:lnTo>
                    <a:lnTo>
                      <a:pt x="1336" y="398"/>
                    </a:lnTo>
                    <a:lnTo>
                      <a:pt x="1320" y="367"/>
                    </a:lnTo>
                    <a:lnTo>
                      <a:pt x="1304" y="339"/>
                    </a:lnTo>
                    <a:lnTo>
                      <a:pt x="1286" y="310"/>
                    </a:lnTo>
                    <a:lnTo>
                      <a:pt x="1265" y="283"/>
                    </a:lnTo>
                    <a:lnTo>
                      <a:pt x="1244" y="256"/>
                    </a:lnTo>
                    <a:lnTo>
                      <a:pt x="1223" y="230"/>
                    </a:lnTo>
                    <a:lnTo>
                      <a:pt x="1200" y="205"/>
                    </a:lnTo>
                    <a:lnTo>
                      <a:pt x="1175" y="182"/>
                    </a:lnTo>
                    <a:lnTo>
                      <a:pt x="1149" y="161"/>
                    </a:lnTo>
                    <a:lnTo>
                      <a:pt x="1123" y="140"/>
                    </a:lnTo>
                    <a:lnTo>
                      <a:pt x="1095" y="120"/>
                    </a:lnTo>
                    <a:lnTo>
                      <a:pt x="1066" y="102"/>
                    </a:lnTo>
                    <a:lnTo>
                      <a:pt x="1038" y="85"/>
                    </a:lnTo>
                    <a:lnTo>
                      <a:pt x="1007" y="69"/>
                    </a:lnTo>
                    <a:lnTo>
                      <a:pt x="976" y="55"/>
                    </a:lnTo>
                    <a:lnTo>
                      <a:pt x="944" y="42"/>
                    </a:lnTo>
                    <a:lnTo>
                      <a:pt x="912" y="32"/>
                    </a:lnTo>
                    <a:lnTo>
                      <a:pt x="878" y="22"/>
                    </a:lnTo>
                    <a:lnTo>
                      <a:pt x="844" y="14"/>
                    </a:lnTo>
                    <a:lnTo>
                      <a:pt x="809" y="8"/>
                    </a:lnTo>
                    <a:lnTo>
                      <a:pt x="774" y="3"/>
                    </a:lnTo>
                    <a:lnTo>
                      <a:pt x="738" y="1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666" y="1"/>
                    </a:lnTo>
                    <a:lnTo>
                      <a:pt x="630" y="3"/>
                    </a:lnTo>
                    <a:lnTo>
                      <a:pt x="595" y="8"/>
                    </a:lnTo>
                    <a:lnTo>
                      <a:pt x="561" y="14"/>
                    </a:lnTo>
                    <a:lnTo>
                      <a:pt x="527" y="22"/>
                    </a:lnTo>
                    <a:lnTo>
                      <a:pt x="494" y="32"/>
                    </a:lnTo>
                    <a:lnTo>
                      <a:pt x="461" y="42"/>
                    </a:lnTo>
                    <a:lnTo>
                      <a:pt x="429" y="55"/>
                    </a:lnTo>
                    <a:lnTo>
                      <a:pt x="398" y="69"/>
                    </a:lnTo>
                    <a:lnTo>
                      <a:pt x="368" y="85"/>
                    </a:lnTo>
                    <a:lnTo>
                      <a:pt x="338" y="102"/>
                    </a:lnTo>
                    <a:lnTo>
                      <a:pt x="310" y="120"/>
                    </a:lnTo>
                    <a:lnTo>
                      <a:pt x="282" y="140"/>
                    </a:lnTo>
                    <a:lnTo>
                      <a:pt x="256" y="161"/>
                    </a:lnTo>
                    <a:lnTo>
                      <a:pt x="230" y="182"/>
                    </a:lnTo>
                    <a:lnTo>
                      <a:pt x="206" y="205"/>
                    </a:lnTo>
                    <a:lnTo>
                      <a:pt x="183" y="230"/>
                    </a:lnTo>
                    <a:lnTo>
                      <a:pt x="160" y="256"/>
                    </a:lnTo>
                    <a:lnTo>
                      <a:pt x="139" y="283"/>
                    </a:lnTo>
                    <a:lnTo>
                      <a:pt x="120" y="310"/>
                    </a:lnTo>
                    <a:lnTo>
                      <a:pt x="101" y="339"/>
                    </a:lnTo>
                    <a:lnTo>
                      <a:pt x="84" y="367"/>
                    </a:lnTo>
                    <a:lnTo>
                      <a:pt x="69" y="398"/>
                    </a:lnTo>
                    <a:lnTo>
                      <a:pt x="55" y="429"/>
                    </a:lnTo>
                    <a:lnTo>
                      <a:pt x="42" y="461"/>
                    </a:lnTo>
                    <a:lnTo>
                      <a:pt x="31" y="493"/>
                    </a:lnTo>
                    <a:lnTo>
                      <a:pt x="22" y="527"/>
                    </a:lnTo>
                    <a:lnTo>
                      <a:pt x="14" y="561"/>
                    </a:lnTo>
                    <a:lnTo>
                      <a:pt x="8" y="596"/>
                    </a:lnTo>
                    <a:lnTo>
                      <a:pt x="4" y="631"/>
                    </a:lnTo>
                    <a:lnTo>
                      <a:pt x="1" y="667"/>
                    </a:lnTo>
                    <a:lnTo>
                      <a:pt x="0" y="703"/>
                    </a:lnTo>
                    <a:lnTo>
                      <a:pt x="0" y="703"/>
                    </a:lnTo>
                    <a:lnTo>
                      <a:pt x="1" y="730"/>
                    </a:lnTo>
                    <a:lnTo>
                      <a:pt x="2" y="758"/>
                    </a:lnTo>
                    <a:lnTo>
                      <a:pt x="5" y="785"/>
                    </a:lnTo>
                    <a:lnTo>
                      <a:pt x="9" y="812"/>
                    </a:lnTo>
                    <a:lnTo>
                      <a:pt x="14" y="838"/>
                    </a:lnTo>
                    <a:lnTo>
                      <a:pt x="20" y="865"/>
                    </a:lnTo>
                    <a:lnTo>
                      <a:pt x="27" y="890"/>
                    </a:lnTo>
                    <a:lnTo>
                      <a:pt x="34" y="915"/>
                    </a:lnTo>
                    <a:lnTo>
                      <a:pt x="43" y="941"/>
                    </a:lnTo>
                    <a:lnTo>
                      <a:pt x="52" y="965"/>
                    </a:lnTo>
                    <a:lnTo>
                      <a:pt x="63" y="990"/>
                    </a:lnTo>
                    <a:lnTo>
                      <a:pt x="74" y="1013"/>
                    </a:lnTo>
                    <a:lnTo>
                      <a:pt x="85" y="1036"/>
                    </a:lnTo>
                    <a:lnTo>
                      <a:pt x="98" y="1058"/>
                    </a:lnTo>
                    <a:lnTo>
                      <a:pt x="111" y="1081"/>
                    </a:lnTo>
                    <a:lnTo>
                      <a:pt x="124" y="1102"/>
                    </a:lnTo>
                    <a:lnTo>
                      <a:pt x="124" y="1102"/>
                    </a:lnTo>
                    <a:lnTo>
                      <a:pt x="245" y="1285"/>
                    </a:lnTo>
                    <a:lnTo>
                      <a:pt x="440" y="1578"/>
                    </a:lnTo>
                    <a:lnTo>
                      <a:pt x="702" y="1972"/>
                    </a:lnTo>
                    <a:lnTo>
                      <a:pt x="702" y="19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aphicFrame>
        <p:nvGraphicFramePr>
          <p:cNvPr id="48" name="Tabela 212">
            <a:extLst>
              <a:ext uri="{FF2B5EF4-FFF2-40B4-BE49-F238E27FC236}">
                <a16:creationId xmlns:a16="http://schemas.microsoft.com/office/drawing/2014/main" id="{D5E28C2A-82E9-46F7-80DC-1C896CFE8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36535"/>
              </p:ext>
            </p:extLst>
          </p:nvPr>
        </p:nvGraphicFramePr>
        <p:xfrm>
          <a:off x="755574" y="3297379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590222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409456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754849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313287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 lub inna zieleń miejska niewyposażona w urządzenia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budowle służące rekreacji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wypoczynkowi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Szkoła, przedszkole,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żłobek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Opieka medyczna, apteka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Małe sklepy osiedlowe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Tereny rekreacyjno-wypoczynkowe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graphicFrame>
        <p:nvGraphicFramePr>
          <p:cNvPr id="49" name="Tabela 212">
            <a:extLst>
              <a:ext uri="{FF2B5EF4-FFF2-40B4-BE49-F238E27FC236}">
                <a16:creationId xmlns:a16="http://schemas.microsoft.com/office/drawing/2014/main" id="{DE5F0E99-B3EE-4E29-A83D-1470B54E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07747"/>
              </p:ext>
            </p:extLst>
          </p:nvPr>
        </p:nvGraphicFramePr>
        <p:xfrm>
          <a:off x="716106" y="4993996"/>
          <a:ext cx="6591543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35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764910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413271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602827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Obiekty kulturalne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Kościół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Infrastruktura drogowa, komunikacja miejska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Większy sklep, market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50" name="Grafika 49">
            <a:extLst>
              <a:ext uri="{FF2B5EF4-FFF2-40B4-BE49-F238E27FC236}">
                <a16:creationId xmlns:a16="http://schemas.microsoft.com/office/drawing/2014/main" id="{37632D77-A773-472E-A354-45D802504D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3442" y="4668609"/>
            <a:ext cx="362094" cy="362094"/>
          </a:xfrm>
          <a:prstGeom prst="rect">
            <a:avLst/>
          </a:prstGeom>
        </p:spPr>
      </p:pic>
      <p:pic>
        <p:nvPicPr>
          <p:cNvPr id="51" name="Grafika 50">
            <a:extLst>
              <a:ext uri="{FF2B5EF4-FFF2-40B4-BE49-F238E27FC236}">
                <a16:creationId xmlns:a16="http://schemas.microsoft.com/office/drawing/2014/main" id="{E569CCA4-1244-4066-8A41-5E1FAF1B3F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94205" y="4655795"/>
            <a:ext cx="348628" cy="348628"/>
          </a:xfrm>
          <a:prstGeom prst="rect">
            <a:avLst/>
          </a:prstGeom>
        </p:spPr>
      </p:pic>
      <p:grpSp>
        <p:nvGrpSpPr>
          <p:cNvPr id="52" name="Grupa 51">
            <a:extLst>
              <a:ext uri="{FF2B5EF4-FFF2-40B4-BE49-F238E27FC236}">
                <a16:creationId xmlns:a16="http://schemas.microsoft.com/office/drawing/2014/main" id="{3AF91882-FDB0-490F-B040-47AE69869AFF}"/>
              </a:ext>
            </a:extLst>
          </p:cNvPr>
          <p:cNvGrpSpPr/>
          <p:nvPr/>
        </p:nvGrpSpPr>
        <p:grpSpPr>
          <a:xfrm>
            <a:off x="6261527" y="4747447"/>
            <a:ext cx="260506" cy="246549"/>
            <a:chOff x="4370905" y="1720515"/>
            <a:chExt cx="664411" cy="628817"/>
          </a:xfrm>
          <a:solidFill>
            <a:schemeClr val="bg1">
              <a:lumMod val="75000"/>
            </a:schemeClr>
          </a:solidFill>
        </p:grpSpPr>
        <p:sp>
          <p:nvSpPr>
            <p:cNvPr id="53" name="Freeform 339">
              <a:extLst>
                <a:ext uri="{FF2B5EF4-FFF2-40B4-BE49-F238E27FC236}">
                  <a16:creationId xmlns:a16="http://schemas.microsoft.com/office/drawing/2014/main" id="{BA5394B0-D245-40D1-B8A6-137B64505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409" y="1792493"/>
              <a:ext cx="480907" cy="307686"/>
            </a:xfrm>
            <a:custGeom>
              <a:avLst/>
              <a:gdLst>
                <a:gd name="T0" fmla="*/ 2252 w 2433"/>
                <a:gd name="T1" fmla="*/ 1553 h 1553"/>
                <a:gd name="T2" fmla="*/ 1216 w 2433"/>
                <a:gd name="T3" fmla="*/ 66 h 1553"/>
                <a:gd name="T4" fmla="*/ 1989 w 2433"/>
                <a:gd name="T5" fmla="*/ 1171 h 1553"/>
                <a:gd name="T6" fmla="*/ 469 w 2433"/>
                <a:gd name="T7" fmla="*/ 1171 h 1553"/>
                <a:gd name="T8" fmla="*/ 434 w 2433"/>
                <a:gd name="T9" fmla="*/ 1161 h 1553"/>
                <a:gd name="T10" fmla="*/ 405 w 2433"/>
                <a:gd name="T11" fmla="*/ 1145 h 1553"/>
                <a:gd name="T12" fmla="*/ 382 w 2433"/>
                <a:gd name="T13" fmla="*/ 1119 h 1553"/>
                <a:gd name="T14" fmla="*/ 366 w 2433"/>
                <a:gd name="T15" fmla="*/ 1088 h 1553"/>
                <a:gd name="T16" fmla="*/ 362 w 2433"/>
                <a:gd name="T17" fmla="*/ 1052 h 1553"/>
                <a:gd name="T18" fmla="*/ 364 w 2433"/>
                <a:gd name="T19" fmla="*/ 1028 h 1553"/>
                <a:gd name="T20" fmla="*/ 376 w 2433"/>
                <a:gd name="T21" fmla="*/ 995 h 1553"/>
                <a:gd name="T22" fmla="*/ 396 w 2433"/>
                <a:gd name="T23" fmla="*/ 968 h 1553"/>
                <a:gd name="T24" fmla="*/ 424 w 2433"/>
                <a:gd name="T25" fmla="*/ 947 h 1553"/>
                <a:gd name="T26" fmla="*/ 457 w 2433"/>
                <a:gd name="T27" fmla="*/ 935 h 1553"/>
                <a:gd name="T28" fmla="*/ 1989 w 2433"/>
                <a:gd name="T29" fmla="*/ 933 h 1553"/>
                <a:gd name="T30" fmla="*/ 2013 w 2433"/>
                <a:gd name="T31" fmla="*/ 935 h 1553"/>
                <a:gd name="T32" fmla="*/ 2046 w 2433"/>
                <a:gd name="T33" fmla="*/ 947 h 1553"/>
                <a:gd name="T34" fmla="*/ 2073 w 2433"/>
                <a:gd name="T35" fmla="*/ 968 h 1553"/>
                <a:gd name="T36" fmla="*/ 2094 w 2433"/>
                <a:gd name="T37" fmla="*/ 995 h 1553"/>
                <a:gd name="T38" fmla="*/ 2106 w 2433"/>
                <a:gd name="T39" fmla="*/ 1028 h 1553"/>
                <a:gd name="T40" fmla="*/ 2108 w 2433"/>
                <a:gd name="T41" fmla="*/ 1052 h 1553"/>
                <a:gd name="T42" fmla="*/ 2102 w 2433"/>
                <a:gd name="T43" fmla="*/ 1088 h 1553"/>
                <a:gd name="T44" fmla="*/ 2088 w 2433"/>
                <a:gd name="T45" fmla="*/ 1119 h 1553"/>
                <a:gd name="T46" fmla="*/ 2065 w 2433"/>
                <a:gd name="T47" fmla="*/ 1145 h 1553"/>
                <a:gd name="T48" fmla="*/ 2035 w 2433"/>
                <a:gd name="T49" fmla="*/ 1161 h 1553"/>
                <a:gd name="T50" fmla="*/ 2001 w 2433"/>
                <a:gd name="T51" fmla="*/ 1171 h 1553"/>
                <a:gd name="T52" fmla="*/ 2052 w 2433"/>
                <a:gd name="T53" fmla="*/ 664 h 1553"/>
                <a:gd name="T54" fmla="*/ 405 w 2433"/>
                <a:gd name="T55" fmla="*/ 663 h 1553"/>
                <a:gd name="T56" fmla="*/ 371 w 2433"/>
                <a:gd name="T57" fmla="*/ 654 h 1553"/>
                <a:gd name="T58" fmla="*/ 341 w 2433"/>
                <a:gd name="T59" fmla="*/ 636 h 1553"/>
                <a:gd name="T60" fmla="*/ 318 w 2433"/>
                <a:gd name="T61" fmla="*/ 611 h 1553"/>
                <a:gd name="T62" fmla="*/ 304 w 2433"/>
                <a:gd name="T63" fmla="*/ 580 h 1553"/>
                <a:gd name="T64" fmla="*/ 298 w 2433"/>
                <a:gd name="T65" fmla="*/ 544 h 1553"/>
                <a:gd name="T66" fmla="*/ 300 w 2433"/>
                <a:gd name="T67" fmla="*/ 520 h 1553"/>
                <a:gd name="T68" fmla="*/ 312 w 2433"/>
                <a:gd name="T69" fmla="*/ 487 h 1553"/>
                <a:gd name="T70" fmla="*/ 333 w 2433"/>
                <a:gd name="T71" fmla="*/ 459 h 1553"/>
                <a:gd name="T72" fmla="*/ 360 w 2433"/>
                <a:gd name="T73" fmla="*/ 439 h 1553"/>
                <a:gd name="T74" fmla="*/ 393 w 2433"/>
                <a:gd name="T75" fmla="*/ 427 h 1553"/>
                <a:gd name="T76" fmla="*/ 2052 w 2433"/>
                <a:gd name="T77" fmla="*/ 425 h 1553"/>
                <a:gd name="T78" fmla="*/ 2076 w 2433"/>
                <a:gd name="T79" fmla="*/ 427 h 1553"/>
                <a:gd name="T80" fmla="*/ 2109 w 2433"/>
                <a:gd name="T81" fmla="*/ 439 h 1553"/>
                <a:gd name="T82" fmla="*/ 2137 w 2433"/>
                <a:gd name="T83" fmla="*/ 459 h 1553"/>
                <a:gd name="T84" fmla="*/ 2157 w 2433"/>
                <a:gd name="T85" fmla="*/ 487 h 1553"/>
                <a:gd name="T86" fmla="*/ 2168 w 2433"/>
                <a:gd name="T87" fmla="*/ 520 h 1553"/>
                <a:gd name="T88" fmla="*/ 2172 w 2433"/>
                <a:gd name="T89" fmla="*/ 544 h 1553"/>
                <a:gd name="T90" fmla="*/ 2166 w 2433"/>
                <a:gd name="T91" fmla="*/ 580 h 1553"/>
                <a:gd name="T92" fmla="*/ 2151 w 2433"/>
                <a:gd name="T93" fmla="*/ 611 h 1553"/>
                <a:gd name="T94" fmla="*/ 2127 w 2433"/>
                <a:gd name="T95" fmla="*/ 636 h 1553"/>
                <a:gd name="T96" fmla="*/ 2098 w 2433"/>
                <a:gd name="T97" fmla="*/ 654 h 1553"/>
                <a:gd name="T98" fmla="*/ 2065 w 2433"/>
                <a:gd name="T99" fmla="*/ 66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33" h="1553">
                  <a:moveTo>
                    <a:pt x="0" y="0"/>
                  </a:moveTo>
                  <a:lnTo>
                    <a:pt x="276" y="1553"/>
                  </a:lnTo>
                  <a:lnTo>
                    <a:pt x="2252" y="1553"/>
                  </a:lnTo>
                  <a:lnTo>
                    <a:pt x="2433" y="133"/>
                  </a:lnTo>
                  <a:lnTo>
                    <a:pt x="2433" y="133"/>
                  </a:lnTo>
                  <a:lnTo>
                    <a:pt x="1216" y="6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989" y="1171"/>
                  </a:moveTo>
                  <a:lnTo>
                    <a:pt x="481" y="1171"/>
                  </a:lnTo>
                  <a:lnTo>
                    <a:pt x="481" y="1171"/>
                  </a:lnTo>
                  <a:lnTo>
                    <a:pt x="469" y="1171"/>
                  </a:lnTo>
                  <a:lnTo>
                    <a:pt x="457" y="1169"/>
                  </a:lnTo>
                  <a:lnTo>
                    <a:pt x="445" y="1166"/>
                  </a:lnTo>
                  <a:lnTo>
                    <a:pt x="434" y="1161"/>
                  </a:lnTo>
                  <a:lnTo>
                    <a:pt x="424" y="1157"/>
                  </a:lnTo>
                  <a:lnTo>
                    <a:pt x="415" y="1151"/>
                  </a:lnTo>
                  <a:lnTo>
                    <a:pt x="405" y="1145"/>
                  </a:lnTo>
                  <a:lnTo>
                    <a:pt x="396" y="1136"/>
                  </a:lnTo>
                  <a:lnTo>
                    <a:pt x="388" y="1128"/>
                  </a:lnTo>
                  <a:lnTo>
                    <a:pt x="382" y="1119"/>
                  </a:lnTo>
                  <a:lnTo>
                    <a:pt x="376" y="1108"/>
                  </a:lnTo>
                  <a:lnTo>
                    <a:pt x="371" y="1099"/>
                  </a:lnTo>
                  <a:lnTo>
                    <a:pt x="366" y="1088"/>
                  </a:lnTo>
                  <a:lnTo>
                    <a:pt x="364" y="1076"/>
                  </a:lnTo>
                  <a:lnTo>
                    <a:pt x="362" y="1064"/>
                  </a:lnTo>
                  <a:lnTo>
                    <a:pt x="362" y="1052"/>
                  </a:lnTo>
                  <a:lnTo>
                    <a:pt x="362" y="1052"/>
                  </a:lnTo>
                  <a:lnTo>
                    <a:pt x="362" y="1040"/>
                  </a:lnTo>
                  <a:lnTo>
                    <a:pt x="364" y="1028"/>
                  </a:lnTo>
                  <a:lnTo>
                    <a:pt x="366" y="1017"/>
                  </a:lnTo>
                  <a:lnTo>
                    <a:pt x="371" y="1006"/>
                  </a:lnTo>
                  <a:lnTo>
                    <a:pt x="376" y="995"/>
                  </a:lnTo>
                  <a:lnTo>
                    <a:pt x="382" y="986"/>
                  </a:lnTo>
                  <a:lnTo>
                    <a:pt x="388" y="976"/>
                  </a:lnTo>
                  <a:lnTo>
                    <a:pt x="396" y="968"/>
                  </a:lnTo>
                  <a:lnTo>
                    <a:pt x="405" y="961"/>
                  </a:lnTo>
                  <a:lnTo>
                    <a:pt x="415" y="953"/>
                  </a:lnTo>
                  <a:lnTo>
                    <a:pt x="424" y="947"/>
                  </a:lnTo>
                  <a:lnTo>
                    <a:pt x="434" y="943"/>
                  </a:lnTo>
                  <a:lnTo>
                    <a:pt x="445" y="938"/>
                  </a:lnTo>
                  <a:lnTo>
                    <a:pt x="457" y="935"/>
                  </a:lnTo>
                  <a:lnTo>
                    <a:pt x="469" y="933"/>
                  </a:lnTo>
                  <a:lnTo>
                    <a:pt x="481" y="933"/>
                  </a:lnTo>
                  <a:lnTo>
                    <a:pt x="1989" y="933"/>
                  </a:lnTo>
                  <a:lnTo>
                    <a:pt x="1989" y="933"/>
                  </a:lnTo>
                  <a:lnTo>
                    <a:pt x="2001" y="933"/>
                  </a:lnTo>
                  <a:lnTo>
                    <a:pt x="2013" y="935"/>
                  </a:lnTo>
                  <a:lnTo>
                    <a:pt x="2024" y="938"/>
                  </a:lnTo>
                  <a:lnTo>
                    <a:pt x="2035" y="943"/>
                  </a:lnTo>
                  <a:lnTo>
                    <a:pt x="2046" y="947"/>
                  </a:lnTo>
                  <a:lnTo>
                    <a:pt x="2055" y="953"/>
                  </a:lnTo>
                  <a:lnTo>
                    <a:pt x="2065" y="961"/>
                  </a:lnTo>
                  <a:lnTo>
                    <a:pt x="2073" y="968"/>
                  </a:lnTo>
                  <a:lnTo>
                    <a:pt x="2080" y="976"/>
                  </a:lnTo>
                  <a:lnTo>
                    <a:pt x="2088" y="986"/>
                  </a:lnTo>
                  <a:lnTo>
                    <a:pt x="2094" y="995"/>
                  </a:lnTo>
                  <a:lnTo>
                    <a:pt x="2098" y="1006"/>
                  </a:lnTo>
                  <a:lnTo>
                    <a:pt x="2102" y="1017"/>
                  </a:lnTo>
                  <a:lnTo>
                    <a:pt x="2106" y="1028"/>
                  </a:lnTo>
                  <a:lnTo>
                    <a:pt x="2107" y="1040"/>
                  </a:lnTo>
                  <a:lnTo>
                    <a:pt x="2108" y="1052"/>
                  </a:lnTo>
                  <a:lnTo>
                    <a:pt x="2108" y="1052"/>
                  </a:lnTo>
                  <a:lnTo>
                    <a:pt x="2107" y="1064"/>
                  </a:lnTo>
                  <a:lnTo>
                    <a:pt x="2106" y="1076"/>
                  </a:lnTo>
                  <a:lnTo>
                    <a:pt x="2102" y="1088"/>
                  </a:lnTo>
                  <a:lnTo>
                    <a:pt x="2098" y="1099"/>
                  </a:lnTo>
                  <a:lnTo>
                    <a:pt x="2094" y="1108"/>
                  </a:lnTo>
                  <a:lnTo>
                    <a:pt x="2088" y="1119"/>
                  </a:lnTo>
                  <a:lnTo>
                    <a:pt x="2080" y="1128"/>
                  </a:lnTo>
                  <a:lnTo>
                    <a:pt x="2073" y="1136"/>
                  </a:lnTo>
                  <a:lnTo>
                    <a:pt x="2065" y="1145"/>
                  </a:lnTo>
                  <a:lnTo>
                    <a:pt x="2055" y="1151"/>
                  </a:lnTo>
                  <a:lnTo>
                    <a:pt x="2046" y="1157"/>
                  </a:lnTo>
                  <a:lnTo>
                    <a:pt x="2035" y="1161"/>
                  </a:lnTo>
                  <a:lnTo>
                    <a:pt x="2024" y="1166"/>
                  </a:lnTo>
                  <a:lnTo>
                    <a:pt x="2013" y="1169"/>
                  </a:lnTo>
                  <a:lnTo>
                    <a:pt x="2001" y="1171"/>
                  </a:lnTo>
                  <a:lnTo>
                    <a:pt x="1989" y="1171"/>
                  </a:lnTo>
                  <a:lnTo>
                    <a:pt x="1989" y="1171"/>
                  </a:lnTo>
                  <a:close/>
                  <a:moveTo>
                    <a:pt x="2052" y="664"/>
                  </a:moveTo>
                  <a:lnTo>
                    <a:pt x="417" y="664"/>
                  </a:lnTo>
                  <a:lnTo>
                    <a:pt x="417" y="664"/>
                  </a:lnTo>
                  <a:lnTo>
                    <a:pt x="405" y="663"/>
                  </a:lnTo>
                  <a:lnTo>
                    <a:pt x="393" y="661"/>
                  </a:lnTo>
                  <a:lnTo>
                    <a:pt x="382" y="658"/>
                  </a:lnTo>
                  <a:lnTo>
                    <a:pt x="371" y="654"/>
                  </a:lnTo>
                  <a:lnTo>
                    <a:pt x="360" y="649"/>
                  </a:lnTo>
                  <a:lnTo>
                    <a:pt x="351" y="643"/>
                  </a:lnTo>
                  <a:lnTo>
                    <a:pt x="341" y="636"/>
                  </a:lnTo>
                  <a:lnTo>
                    <a:pt x="333" y="629"/>
                  </a:lnTo>
                  <a:lnTo>
                    <a:pt x="326" y="619"/>
                  </a:lnTo>
                  <a:lnTo>
                    <a:pt x="318" y="611"/>
                  </a:lnTo>
                  <a:lnTo>
                    <a:pt x="312" y="601"/>
                  </a:lnTo>
                  <a:lnTo>
                    <a:pt x="308" y="590"/>
                  </a:lnTo>
                  <a:lnTo>
                    <a:pt x="304" y="580"/>
                  </a:lnTo>
                  <a:lnTo>
                    <a:pt x="300" y="568"/>
                  </a:lnTo>
                  <a:lnTo>
                    <a:pt x="299" y="557"/>
                  </a:lnTo>
                  <a:lnTo>
                    <a:pt x="298" y="544"/>
                  </a:lnTo>
                  <a:lnTo>
                    <a:pt x="298" y="544"/>
                  </a:lnTo>
                  <a:lnTo>
                    <a:pt x="299" y="532"/>
                  </a:lnTo>
                  <a:lnTo>
                    <a:pt x="300" y="520"/>
                  </a:lnTo>
                  <a:lnTo>
                    <a:pt x="304" y="509"/>
                  </a:lnTo>
                  <a:lnTo>
                    <a:pt x="308" y="498"/>
                  </a:lnTo>
                  <a:lnTo>
                    <a:pt x="312" y="487"/>
                  </a:lnTo>
                  <a:lnTo>
                    <a:pt x="318" y="477"/>
                  </a:lnTo>
                  <a:lnTo>
                    <a:pt x="326" y="468"/>
                  </a:lnTo>
                  <a:lnTo>
                    <a:pt x="333" y="459"/>
                  </a:lnTo>
                  <a:lnTo>
                    <a:pt x="341" y="452"/>
                  </a:lnTo>
                  <a:lnTo>
                    <a:pt x="351" y="445"/>
                  </a:lnTo>
                  <a:lnTo>
                    <a:pt x="360" y="439"/>
                  </a:lnTo>
                  <a:lnTo>
                    <a:pt x="371" y="434"/>
                  </a:lnTo>
                  <a:lnTo>
                    <a:pt x="382" y="431"/>
                  </a:lnTo>
                  <a:lnTo>
                    <a:pt x="393" y="427"/>
                  </a:lnTo>
                  <a:lnTo>
                    <a:pt x="405" y="426"/>
                  </a:lnTo>
                  <a:lnTo>
                    <a:pt x="417" y="425"/>
                  </a:lnTo>
                  <a:lnTo>
                    <a:pt x="2052" y="425"/>
                  </a:lnTo>
                  <a:lnTo>
                    <a:pt x="2052" y="425"/>
                  </a:lnTo>
                  <a:lnTo>
                    <a:pt x="2065" y="426"/>
                  </a:lnTo>
                  <a:lnTo>
                    <a:pt x="2076" y="427"/>
                  </a:lnTo>
                  <a:lnTo>
                    <a:pt x="2088" y="431"/>
                  </a:lnTo>
                  <a:lnTo>
                    <a:pt x="2098" y="434"/>
                  </a:lnTo>
                  <a:lnTo>
                    <a:pt x="2109" y="439"/>
                  </a:lnTo>
                  <a:lnTo>
                    <a:pt x="2119" y="445"/>
                  </a:lnTo>
                  <a:lnTo>
                    <a:pt x="2127" y="452"/>
                  </a:lnTo>
                  <a:lnTo>
                    <a:pt x="2137" y="459"/>
                  </a:lnTo>
                  <a:lnTo>
                    <a:pt x="2144" y="468"/>
                  </a:lnTo>
                  <a:lnTo>
                    <a:pt x="2151" y="477"/>
                  </a:lnTo>
                  <a:lnTo>
                    <a:pt x="2157" y="487"/>
                  </a:lnTo>
                  <a:lnTo>
                    <a:pt x="2162" y="498"/>
                  </a:lnTo>
                  <a:lnTo>
                    <a:pt x="2166" y="509"/>
                  </a:lnTo>
                  <a:lnTo>
                    <a:pt x="2168" y="520"/>
                  </a:lnTo>
                  <a:lnTo>
                    <a:pt x="2171" y="532"/>
                  </a:lnTo>
                  <a:lnTo>
                    <a:pt x="2172" y="544"/>
                  </a:lnTo>
                  <a:lnTo>
                    <a:pt x="2172" y="544"/>
                  </a:lnTo>
                  <a:lnTo>
                    <a:pt x="2171" y="557"/>
                  </a:lnTo>
                  <a:lnTo>
                    <a:pt x="2168" y="568"/>
                  </a:lnTo>
                  <a:lnTo>
                    <a:pt x="2166" y="580"/>
                  </a:lnTo>
                  <a:lnTo>
                    <a:pt x="2162" y="590"/>
                  </a:lnTo>
                  <a:lnTo>
                    <a:pt x="2157" y="601"/>
                  </a:lnTo>
                  <a:lnTo>
                    <a:pt x="2151" y="611"/>
                  </a:lnTo>
                  <a:lnTo>
                    <a:pt x="2144" y="619"/>
                  </a:lnTo>
                  <a:lnTo>
                    <a:pt x="2137" y="629"/>
                  </a:lnTo>
                  <a:lnTo>
                    <a:pt x="2127" y="636"/>
                  </a:lnTo>
                  <a:lnTo>
                    <a:pt x="2119" y="643"/>
                  </a:lnTo>
                  <a:lnTo>
                    <a:pt x="2109" y="649"/>
                  </a:lnTo>
                  <a:lnTo>
                    <a:pt x="2098" y="654"/>
                  </a:lnTo>
                  <a:lnTo>
                    <a:pt x="2088" y="658"/>
                  </a:lnTo>
                  <a:lnTo>
                    <a:pt x="2076" y="661"/>
                  </a:lnTo>
                  <a:lnTo>
                    <a:pt x="2065" y="663"/>
                  </a:lnTo>
                  <a:lnTo>
                    <a:pt x="2052" y="664"/>
                  </a:lnTo>
                  <a:lnTo>
                    <a:pt x="2052" y="6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340">
              <a:extLst>
                <a:ext uri="{FF2B5EF4-FFF2-40B4-BE49-F238E27FC236}">
                  <a16:creationId xmlns:a16="http://schemas.microsoft.com/office/drawing/2014/main" id="{C9A40CC3-DC0E-4056-B39D-D46A070A4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421" y="2219614"/>
              <a:ext cx="128928" cy="129718"/>
            </a:xfrm>
            <a:custGeom>
              <a:avLst/>
              <a:gdLst>
                <a:gd name="T0" fmla="*/ 293 w 653"/>
                <a:gd name="T1" fmla="*/ 2 h 655"/>
                <a:gd name="T2" fmla="*/ 229 w 653"/>
                <a:gd name="T3" fmla="*/ 16 h 655"/>
                <a:gd name="T4" fmla="*/ 170 w 653"/>
                <a:gd name="T5" fmla="*/ 40 h 655"/>
                <a:gd name="T6" fmla="*/ 119 w 653"/>
                <a:gd name="T7" fmla="*/ 76 h 655"/>
                <a:gd name="T8" fmla="*/ 74 w 653"/>
                <a:gd name="T9" fmla="*/ 120 h 655"/>
                <a:gd name="T10" fmla="*/ 39 w 653"/>
                <a:gd name="T11" fmla="*/ 172 h 655"/>
                <a:gd name="T12" fmla="*/ 14 w 653"/>
                <a:gd name="T13" fmla="*/ 231 h 655"/>
                <a:gd name="T14" fmla="*/ 1 w 653"/>
                <a:gd name="T15" fmla="*/ 295 h 655"/>
                <a:gd name="T16" fmla="*/ 0 w 653"/>
                <a:gd name="T17" fmla="*/ 345 h 655"/>
                <a:gd name="T18" fmla="*/ 9 w 653"/>
                <a:gd name="T19" fmla="*/ 410 h 655"/>
                <a:gd name="T20" fmla="*/ 31 w 653"/>
                <a:gd name="T21" fmla="*/ 470 h 655"/>
                <a:gd name="T22" fmla="*/ 64 w 653"/>
                <a:gd name="T23" fmla="*/ 524 h 655"/>
                <a:gd name="T24" fmla="*/ 107 w 653"/>
                <a:gd name="T25" fmla="*/ 570 h 655"/>
                <a:gd name="T26" fmla="*/ 157 w 653"/>
                <a:gd name="T27" fmla="*/ 608 h 655"/>
                <a:gd name="T28" fmla="*/ 213 w 653"/>
                <a:gd name="T29" fmla="*/ 636 h 655"/>
                <a:gd name="T30" fmla="*/ 276 w 653"/>
                <a:gd name="T31" fmla="*/ 651 h 655"/>
                <a:gd name="T32" fmla="*/ 326 w 653"/>
                <a:gd name="T33" fmla="*/ 655 h 655"/>
                <a:gd name="T34" fmla="*/ 393 w 653"/>
                <a:gd name="T35" fmla="*/ 649 h 655"/>
                <a:gd name="T36" fmla="*/ 454 w 653"/>
                <a:gd name="T37" fmla="*/ 630 h 655"/>
                <a:gd name="T38" fmla="*/ 509 w 653"/>
                <a:gd name="T39" fmla="*/ 600 h 655"/>
                <a:gd name="T40" fmla="*/ 557 w 653"/>
                <a:gd name="T41" fmla="*/ 559 h 655"/>
                <a:gd name="T42" fmla="*/ 598 w 653"/>
                <a:gd name="T43" fmla="*/ 511 h 655"/>
                <a:gd name="T44" fmla="*/ 628 w 653"/>
                <a:gd name="T45" fmla="*/ 456 h 655"/>
                <a:gd name="T46" fmla="*/ 647 w 653"/>
                <a:gd name="T47" fmla="*/ 394 h 655"/>
                <a:gd name="T48" fmla="*/ 653 w 653"/>
                <a:gd name="T49" fmla="*/ 328 h 655"/>
                <a:gd name="T50" fmla="*/ 650 w 653"/>
                <a:gd name="T51" fmla="*/ 278 h 655"/>
                <a:gd name="T52" fmla="*/ 634 w 653"/>
                <a:gd name="T53" fmla="*/ 215 h 655"/>
                <a:gd name="T54" fmla="*/ 606 w 653"/>
                <a:gd name="T55" fmla="*/ 159 h 655"/>
                <a:gd name="T56" fmla="*/ 569 w 653"/>
                <a:gd name="T57" fmla="*/ 108 h 655"/>
                <a:gd name="T58" fmla="*/ 522 w 653"/>
                <a:gd name="T59" fmla="*/ 66 h 655"/>
                <a:gd name="T60" fmla="*/ 468 w 653"/>
                <a:gd name="T61" fmla="*/ 33 h 655"/>
                <a:gd name="T62" fmla="*/ 408 w 653"/>
                <a:gd name="T63" fmla="*/ 11 h 655"/>
                <a:gd name="T64" fmla="*/ 343 w 653"/>
                <a:gd name="T65" fmla="*/ 1 h 655"/>
                <a:gd name="T66" fmla="*/ 326 w 653"/>
                <a:gd name="T67" fmla="*/ 424 h 655"/>
                <a:gd name="T68" fmla="*/ 289 w 653"/>
                <a:gd name="T69" fmla="*/ 417 h 655"/>
                <a:gd name="T70" fmla="*/ 258 w 653"/>
                <a:gd name="T71" fmla="*/ 397 h 655"/>
                <a:gd name="T72" fmla="*/ 238 w 653"/>
                <a:gd name="T73" fmla="*/ 365 h 655"/>
                <a:gd name="T74" fmla="*/ 230 w 653"/>
                <a:gd name="T75" fmla="*/ 328 h 655"/>
                <a:gd name="T76" fmla="*/ 234 w 653"/>
                <a:gd name="T77" fmla="*/ 299 h 655"/>
                <a:gd name="T78" fmla="*/ 252 w 653"/>
                <a:gd name="T79" fmla="*/ 267 h 655"/>
                <a:gd name="T80" fmla="*/ 281 w 653"/>
                <a:gd name="T81" fmla="*/ 243 h 655"/>
                <a:gd name="T82" fmla="*/ 317 w 653"/>
                <a:gd name="T83" fmla="*/ 232 h 655"/>
                <a:gd name="T84" fmla="*/ 346 w 653"/>
                <a:gd name="T85" fmla="*/ 233 h 655"/>
                <a:gd name="T86" fmla="*/ 381 w 653"/>
                <a:gd name="T87" fmla="*/ 248 h 655"/>
                <a:gd name="T88" fmla="*/ 407 w 653"/>
                <a:gd name="T89" fmla="*/ 274 h 655"/>
                <a:gd name="T90" fmla="*/ 421 w 653"/>
                <a:gd name="T91" fmla="*/ 309 h 655"/>
                <a:gd name="T92" fmla="*/ 423 w 653"/>
                <a:gd name="T93" fmla="*/ 338 h 655"/>
                <a:gd name="T94" fmla="*/ 412 w 653"/>
                <a:gd name="T95" fmla="*/ 374 h 655"/>
                <a:gd name="T96" fmla="*/ 388 w 653"/>
                <a:gd name="T97" fmla="*/ 403 h 655"/>
                <a:gd name="T98" fmla="*/ 355 w 653"/>
                <a:gd name="T99" fmla="*/ 421 h 655"/>
                <a:gd name="T100" fmla="*/ 326 w 653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655">
                  <a:moveTo>
                    <a:pt x="326" y="0"/>
                  </a:moveTo>
                  <a:lnTo>
                    <a:pt x="326" y="0"/>
                  </a:lnTo>
                  <a:lnTo>
                    <a:pt x="310" y="1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7"/>
                  </a:lnTo>
                  <a:lnTo>
                    <a:pt x="245" y="11"/>
                  </a:lnTo>
                  <a:lnTo>
                    <a:pt x="229" y="16"/>
                  </a:lnTo>
                  <a:lnTo>
                    <a:pt x="213" y="20"/>
                  </a:lnTo>
                  <a:lnTo>
                    <a:pt x="199" y="26"/>
                  </a:lnTo>
                  <a:lnTo>
                    <a:pt x="185" y="33"/>
                  </a:lnTo>
                  <a:lnTo>
                    <a:pt x="170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1" y="66"/>
                  </a:lnTo>
                  <a:lnTo>
                    <a:pt x="119" y="76"/>
                  </a:lnTo>
                  <a:lnTo>
                    <a:pt x="107" y="85"/>
                  </a:lnTo>
                  <a:lnTo>
                    <a:pt x="94" y="96"/>
                  </a:lnTo>
                  <a:lnTo>
                    <a:pt x="84" y="108"/>
                  </a:lnTo>
                  <a:lnTo>
                    <a:pt x="74" y="120"/>
                  </a:lnTo>
                  <a:lnTo>
                    <a:pt x="64" y="132"/>
                  </a:lnTo>
                  <a:lnTo>
                    <a:pt x="55" y="144"/>
                  </a:lnTo>
                  <a:lnTo>
                    <a:pt x="46" y="159"/>
                  </a:lnTo>
                  <a:lnTo>
                    <a:pt x="39" y="172"/>
                  </a:lnTo>
                  <a:lnTo>
                    <a:pt x="31" y="186"/>
                  </a:lnTo>
                  <a:lnTo>
                    <a:pt x="25" y="201"/>
                  </a:lnTo>
                  <a:lnTo>
                    <a:pt x="19" y="215"/>
                  </a:lnTo>
                  <a:lnTo>
                    <a:pt x="14" y="231"/>
                  </a:lnTo>
                  <a:lnTo>
                    <a:pt x="9" y="246"/>
                  </a:lnTo>
                  <a:lnTo>
                    <a:pt x="6" y="262"/>
                  </a:lnTo>
                  <a:lnTo>
                    <a:pt x="3" y="278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45"/>
                  </a:lnTo>
                  <a:lnTo>
                    <a:pt x="1" y="362"/>
                  </a:lnTo>
                  <a:lnTo>
                    <a:pt x="3" y="377"/>
                  </a:lnTo>
                  <a:lnTo>
                    <a:pt x="6" y="394"/>
                  </a:lnTo>
                  <a:lnTo>
                    <a:pt x="9" y="410"/>
                  </a:lnTo>
                  <a:lnTo>
                    <a:pt x="14" y="426"/>
                  </a:lnTo>
                  <a:lnTo>
                    <a:pt x="19" y="440"/>
                  </a:lnTo>
                  <a:lnTo>
                    <a:pt x="25" y="456"/>
                  </a:lnTo>
                  <a:lnTo>
                    <a:pt x="31" y="470"/>
                  </a:lnTo>
                  <a:lnTo>
                    <a:pt x="39" y="484"/>
                  </a:lnTo>
                  <a:lnTo>
                    <a:pt x="46" y="498"/>
                  </a:lnTo>
                  <a:lnTo>
                    <a:pt x="55" y="511"/>
                  </a:lnTo>
                  <a:lnTo>
                    <a:pt x="64" y="524"/>
                  </a:lnTo>
                  <a:lnTo>
                    <a:pt x="74" y="536"/>
                  </a:lnTo>
                  <a:lnTo>
                    <a:pt x="84" y="548"/>
                  </a:lnTo>
                  <a:lnTo>
                    <a:pt x="94" y="559"/>
                  </a:lnTo>
                  <a:lnTo>
                    <a:pt x="107" y="570"/>
                  </a:lnTo>
                  <a:lnTo>
                    <a:pt x="119" y="581"/>
                  </a:lnTo>
                  <a:lnTo>
                    <a:pt x="131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0" y="615"/>
                  </a:lnTo>
                  <a:lnTo>
                    <a:pt x="185" y="623"/>
                  </a:lnTo>
                  <a:lnTo>
                    <a:pt x="199" y="630"/>
                  </a:lnTo>
                  <a:lnTo>
                    <a:pt x="213" y="636"/>
                  </a:lnTo>
                  <a:lnTo>
                    <a:pt x="229" y="641"/>
                  </a:lnTo>
                  <a:lnTo>
                    <a:pt x="245" y="644"/>
                  </a:lnTo>
                  <a:lnTo>
                    <a:pt x="260" y="649"/>
                  </a:lnTo>
                  <a:lnTo>
                    <a:pt x="276" y="651"/>
                  </a:lnTo>
                  <a:lnTo>
                    <a:pt x="293" y="654"/>
                  </a:lnTo>
                  <a:lnTo>
                    <a:pt x="310" y="655"/>
                  </a:lnTo>
                  <a:lnTo>
                    <a:pt x="326" y="655"/>
                  </a:lnTo>
                  <a:lnTo>
                    <a:pt x="326" y="655"/>
                  </a:lnTo>
                  <a:lnTo>
                    <a:pt x="343" y="655"/>
                  </a:lnTo>
                  <a:lnTo>
                    <a:pt x="360" y="654"/>
                  </a:lnTo>
                  <a:lnTo>
                    <a:pt x="376" y="651"/>
                  </a:lnTo>
                  <a:lnTo>
                    <a:pt x="393" y="649"/>
                  </a:lnTo>
                  <a:lnTo>
                    <a:pt x="408" y="644"/>
                  </a:lnTo>
                  <a:lnTo>
                    <a:pt x="424" y="641"/>
                  </a:lnTo>
                  <a:lnTo>
                    <a:pt x="439" y="636"/>
                  </a:lnTo>
                  <a:lnTo>
                    <a:pt x="454" y="630"/>
                  </a:lnTo>
                  <a:lnTo>
                    <a:pt x="468" y="623"/>
                  </a:lnTo>
                  <a:lnTo>
                    <a:pt x="483" y="615"/>
                  </a:lnTo>
                  <a:lnTo>
                    <a:pt x="496" y="608"/>
                  </a:lnTo>
                  <a:lnTo>
                    <a:pt x="509" y="600"/>
                  </a:lnTo>
                  <a:lnTo>
                    <a:pt x="522" y="590"/>
                  </a:lnTo>
                  <a:lnTo>
                    <a:pt x="534" y="581"/>
                  </a:lnTo>
                  <a:lnTo>
                    <a:pt x="546" y="570"/>
                  </a:lnTo>
                  <a:lnTo>
                    <a:pt x="557" y="559"/>
                  </a:lnTo>
                  <a:lnTo>
                    <a:pt x="569" y="548"/>
                  </a:lnTo>
                  <a:lnTo>
                    <a:pt x="579" y="536"/>
                  </a:lnTo>
                  <a:lnTo>
                    <a:pt x="588" y="524"/>
                  </a:lnTo>
                  <a:lnTo>
                    <a:pt x="598" y="511"/>
                  </a:lnTo>
                  <a:lnTo>
                    <a:pt x="606" y="498"/>
                  </a:lnTo>
                  <a:lnTo>
                    <a:pt x="614" y="484"/>
                  </a:lnTo>
                  <a:lnTo>
                    <a:pt x="621" y="470"/>
                  </a:lnTo>
                  <a:lnTo>
                    <a:pt x="628" y="456"/>
                  </a:lnTo>
                  <a:lnTo>
                    <a:pt x="634" y="440"/>
                  </a:lnTo>
                  <a:lnTo>
                    <a:pt x="639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0" y="377"/>
                  </a:lnTo>
                  <a:lnTo>
                    <a:pt x="652" y="362"/>
                  </a:lnTo>
                  <a:lnTo>
                    <a:pt x="653" y="345"/>
                  </a:lnTo>
                  <a:lnTo>
                    <a:pt x="653" y="328"/>
                  </a:lnTo>
                  <a:lnTo>
                    <a:pt x="653" y="328"/>
                  </a:lnTo>
                  <a:lnTo>
                    <a:pt x="653" y="311"/>
                  </a:lnTo>
                  <a:lnTo>
                    <a:pt x="652" y="295"/>
                  </a:lnTo>
                  <a:lnTo>
                    <a:pt x="650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39" y="231"/>
                  </a:lnTo>
                  <a:lnTo>
                    <a:pt x="634" y="215"/>
                  </a:lnTo>
                  <a:lnTo>
                    <a:pt x="628" y="201"/>
                  </a:lnTo>
                  <a:lnTo>
                    <a:pt x="621" y="186"/>
                  </a:lnTo>
                  <a:lnTo>
                    <a:pt x="614" y="172"/>
                  </a:lnTo>
                  <a:lnTo>
                    <a:pt x="606" y="159"/>
                  </a:lnTo>
                  <a:lnTo>
                    <a:pt x="598" y="144"/>
                  </a:lnTo>
                  <a:lnTo>
                    <a:pt x="588" y="132"/>
                  </a:lnTo>
                  <a:lnTo>
                    <a:pt x="579" y="120"/>
                  </a:lnTo>
                  <a:lnTo>
                    <a:pt x="569" y="108"/>
                  </a:lnTo>
                  <a:lnTo>
                    <a:pt x="557" y="96"/>
                  </a:lnTo>
                  <a:lnTo>
                    <a:pt x="546" y="85"/>
                  </a:lnTo>
                  <a:lnTo>
                    <a:pt x="534" y="76"/>
                  </a:lnTo>
                  <a:lnTo>
                    <a:pt x="522" y="66"/>
                  </a:lnTo>
                  <a:lnTo>
                    <a:pt x="509" y="57"/>
                  </a:lnTo>
                  <a:lnTo>
                    <a:pt x="496" y="48"/>
                  </a:lnTo>
                  <a:lnTo>
                    <a:pt x="483" y="40"/>
                  </a:lnTo>
                  <a:lnTo>
                    <a:pt x="468" y="33"/>
                  </a:lnTo>
                  <a:lnTo>
                    <a:pt x="454" y="26"/>
                  </a:lnTo>
                  <a:lnTo>
                    <a:pt x="439" y="20"/>
                  </a:lnTo>
                  <a:lnTo>
                    <a:pt x="424" y="16"/>
                  </a:lnTo>
                  <a:lnTo>
                    <a:pt x="408" y="11"/>
                  </a:lnTo>
                  <a:lnTo>
                    <a:pt x="393" y="7"/>
                  </a:lnTo>
                  <a:lnTo>
                    <a:pt x="376" y="5"/>
                  </a:lnTo>
                  <a:lnTo>
                    <a:pt x="360" y="2"/>
                  </a:lnTo>
                  <a:lnTo>
                    <a:pt x="343" y="1"/>
                  </a:lnTo>
                  <a:lnTo>
                    <a:pt x="326" y="0"/>
                  </a:lnTo>
                  <a:lnTo>
                    <a:pt x="326" y="0"/>
                  </a:lnTo>
                  <a:close/>
                  <a:moveTo>
                    <a:pt x="326" y="424"/>
                  </a:moveTo>
                  <a:lnTo>
                    <a:pt x="326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8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2" y="407"/>
                  </a:lnTo>
                  <a:lnTo>
                    <a:pt x="265" y="403"/>
                  </a:lnTo>
                  <a:lnTo>
                    <a:pt x="258" y="397"/>
                  </a:lnTo>
                  <a:lnTo>
                    <a:pt x="252" y="389"/>
                  </a:lnTo>
                  <a:lnTo>
                    <a:pt x="246" y="382"/>
                  </a:lnTo>
                  <a:lnTo>
                    <a:pt x="241" y="374"/>
                  </a:lnTo>
                  <a:lnTo>
                    <a:pt x="238" y="365"/>
                  </a:lnTo>
                  <a:lnTo>
                    <a:pt x="234" y="357"/>
                  </a:lnTo>
                  <a:lnTo>
                    <a:pt x="232" y="347"/>
                  </a:lnTo>
                  <a:lnTo>
                    <a:pt x="230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0" y="319"/>
                  </a:lnTo>
                  <a:lnTo>
                    <a:pt x="232" y="309"/>
                  </a:lnTo>
                  <a:lnTo>
                    <a:pt x="234" y="299"/>
                  </a:lnTo>
                  <a:lnTo>
                    <a:pt x="238" y="290"/>
                  </a:lnTo>
                  <a:lnTo>
                    <a:pt x="241" y="281"/>
                  </a:lnTo>
                  <a:lnTo>
                    <a:pt x="246" y="274"/>
                  </a:lnTo>
                  <a:lnTo>
                    <a:pt x="252" y="267"/>
                  </a:lnTo>
                  <a:lnTo>
                    <a:pt x="258" y="260"/>
                  </a:lnTo>
                  <a:lnTo>
                    <a:pt x="265" y="254"/>
                  </a:lnTo>
                  <a:lnTo>
                    <a:pt x="272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8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6" y="231"/>
                  </a:lnTo>
                  <a:lnTo>
                    <a:pt x="326" y="231"/>
                  </a:lnTo>
                  <a:lnTo>
                    <a:pt x="336" y="232"/>
                  </a:lnTo>
                  <a:lnTo>
                    <a:pt x="346" y="233"/>
                  </a:lnTo>
                  <a:lnTo>
                    <a:pt x="355" y="236"/>
                  </a:lnTo>
                  <a:lnTo>
                    <a:pt x="364" y="239"/>
                  </a:lnTo>
                  <a:lnTo>
                    <a:pt x="372" y="243"/>
                  </a:lnTo>
                  <a:lnTo>
                    <a:pt x="381" y="248"/>
                  </a:lnTo>
                  <a:lnTo>
                    <a:pt x="388" y="254"/>
                  </a:lnTo>
                  <a:lnTo>
                    <a:pt x="395" y="260"/>
                  </a:lnTo>
                  <a:lnTo>
                    <a:pt x="401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5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3" y="319"/>
                  </a:lnTo>
                  <a:lnTo>
                    <a:pt x="423" y="328"/>
                  </a:lnTo>
                  <a:lnTo>
                    <a:pt x="423" y="328"/>
                  </a:lnTo>
                  <a:lnTo>
                    <a:pt x="423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5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1" y="389"/>
                  </a:lnTo>
                  <a:lnTo>
                    <a:pt x="395" y="397"/>
                  </a:lnTo>
                  <a:lnTo>
                    <a:pt x="388" y="403"/>
                  </a:lnTo>
                  <a:lnTo>
                    <a:pt x="381" y="407"/>
                  </a:lnTo>
                  <a:lnTo>
                    <a:pt x="372" y="412"/>
                  </a:lnTo>
                  <a:lnTo>
                    <a:pt x="364" y="417"/>
                  </a:lnTo>
                  <a:lnTo>
                    <a:pt x="355" y="421"/>
                  </a:lnTo>
                  <a:lnTo>
                    <a:pt x="346" y="423"/>
                  </a:lnTo>
                  <a:lnTo>
                    <a:pt x="336" y="424"/>
                  </a:lnTo>
                  <a:lnTo>
                    <a:pt x="326" y="424"/>
                  </a:lnTo>
                  <a:lnTo>
                    <a:pt x="3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341">
              <a:extLst>
                <a:ext uri="{FF2B5EF4-FFF2-40B4-BE49-F238E27FC236}">
                  <a16:creationId xmlns:a16="http://schemas.microsoft.com/office/drawing/2014/main" id="{7209AB55-C1E1-42CB-989F-2DE898791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9721" y="2219614"/>
              <a:ext cx="129718" cy="129718"/>
            </a:xfrm>
            <a:custGeom>
              <a:avLst/>
              <a:gdLst>
                <a:gd name="T0" fmla="*/ 294 w 655"/>
                <a:gd name="T1" fmla="*/ 2 h 655"/>
                <a:gd name="T2" fmla="*/ 230 w 655"/>
                <a:gd name="T3" fmla="*/ 16 h 655"/>
                <a:gd name="T4" fmla="*/ 171 w 655"/>
                <a:gd name="T5" fmla="*/ 40 h 655"/>
                <a:gd name="T6" fmla="*/ 119 w 655"/>
                <a:gd name="T7" fmla="*/ 76 h 655"/>
                <a:gd name="T8" fmla="*/ 75 w 655"/>
                <a:gd name="T9" fmla="*/ 120 h 655"/>
                <a:gd name="T10" fmla="*/ 39 w 655"/>
                <a:gd name="T11" fmla="*/ 172 h 655"/>
                <a:gd name="T12" fmla="*/ 15 w 655"/>
                <a:gd name="T13" fmla="*/ 231 h 655"/>
                <a:gd name="T14" fmla="*/ 2 w 655"/>
                <a:gd name="T15" fmla="*/ 295 h 655"/>
                <a:gd name="T16" fmla="*/ 1 w 655"/>
                <a:gd name="T17" fmla="*/ 345 h 655"/>
                <a:gd name="T18" fmla="*/ 10 w 655"/>
                <a:gd name="T19" fmla="*/ 410 h 655"/>
                <a:gd name="T20" fmla="*/ 32 w 655"/>
                <a:gd name="T21" fmla="*/ 470 h 655"/>
                <a:gd name="T22" fmla="*/ 64 w 655"/>
                <a:gd name="T23" fmla="*/ 524 h 655"/>
                <a:gd name="T24" fmla="*/ 108 w 655"/>
                <a:gd name="T25" fmla="*/ 570 h 655"/>
                <a:gd name="T26" fmla="*/ 157 w 655"/>
                <a:gd name="T27" fmla="*/ 608 h 655"/>
                <a:gd name="T28" fmla="*/ 215 w 655"/>
                <a:gd name="T29" fmla="*/ 636 h 655"/>
                <a:gd name="T30" fmla="*/ 277 w 655"/>
                <a:gd name="T31" fmla="*/ 651 h 655"/>
                <a:gd name="T32" fmla="*/ 328 w 655"/>
                <a:gd name="T33" fmla="*/ 655 h 655"/>
                <a:gd name="T34" fmla="*/ 394 w 655"/>
                <a:gd name="T35" fmla="*/ 649 h 655"/>
                <a:gd name="T36" fmla="*/ 455 w 655"/>
                <a:gd name="T37" fmla="*/ 630 h 655"/>
                <a:gd name="T38" fmla="*/ 510 w 655"/>
                <a:gd name="T39" fmla="*/ 600 h 655"/>
                <a:gd name="T40" fmla="*/ 558 w 655"/>
                <a:gd name="T41" fmla="*/ 559 h 655"/>
                <a:gd name="T42" fmla="*/ 598 w 655"/>
                <a:gd name="T43" fmla="*/ 511 h 655"/>
                <a:gd name="T44" fmla="*/ 629 w 655"/>
                <a:gd name="T45" fmla="*/ 456 h 655"/>
                <a:gd name="T46" fmla="*/ 647 w 655"/>
                <a:gd name="T47" fmla="*/ 394 h 655"/>
                <a:gd name="T48" fmla="*/ 655 w 655"/>
                <a:gd name="T49" fmla="*/ 328 h 655"/>
                <a:gd name="T50" fmla="*/ 651 w 655"/>
                <a:gd name="T51" fmla="*/ 278 h 655"/>
                <a:gd name="T52" fmla="*/ 634 w 655"/>
                <a:gd name="T53" fmla="*/ 215 h 655"/>
                <a:gd name="T54" fmla="*/ 608 w 655"/>
                <a:gd name="T55" fmla="*/ 159 h 655"/>
                <a:gd name="T56" fmla="*/ 569 w 655"/>
                <a:gd name="T57" fmla="*/ 108 h 655"/>
                <a:gd name="T58" fmla="*/ 524 w 655"/>
                <a:gd name="T59" fmla="*/ 66 h 655"/>
                <a:gd name="T60" fmla="*/ 469 w 655"/>
                <a:gd name="T61" fmla="*/ 33 h 655"/>
                <a:gd name="T62" fmla="*/ 409 w 655"/>
                <a:gd name="T63" fmla="*/ 11 h 655"/>
                <a:gd name="T64" fmla="*/ 344 w 655"/>
                <a:gd name="T65" fmla="*/ 1 h 655"/>
                <a:gd name="T66" fmla="*/ 328 w 655"/>
                <a:gd name="T67" fmla="*/ 424 h 655"/>
                <a:gd name="T68" fmla="*/ 289 w 655"/>
                <a:gd name="T69" fmla="*/ 417 h 655"/>
                <a:gd name="T70" fmla="*/ 259 w 655"/>
                <a:gd name="T71" fmla="*/ 397 h 655"/>
                <a:gd name="T72" fmla="*/ 239 w 655"/>
                <a:gd name="T73" fmla="*/ 365 h 655"/>
                <a:gd name="T74" fmla="*/ 230 w 655"/>
                <a:gd name="T75" fmla="*/ 328 h 655"/>
                <a:gd name="T76" fmla="*/ 235 w 655"/>
                <a:gd name="T77" fmla="*/ 299 h 655"/>
                <a:gd name="T78" fmla="*/ 253 w 655"/>
                <a:gd name="T79" fmla="*/ 267 h 655"/>
                <a:gd name="T80" fmla="*/ 281 w 655"/>
                <a:gd name="T81" fmla="*/ 243 h 655"/>
                <a:gd name="T82" fmla="*/ 317 w 655"/>
                <a:gd name="T83" fmla="*/ 232 h 655"/>
                <a:gd name="T84" fmla="*/ 347 w 655"/>
                <a:gd name="T85" fmla="*/ 233 h 655"/>
                <a:gd name="T86" fmla="*/ 382 w 655"/>
                <a:gd name="T87" fmla="*/ 248 h 655"/>
                <a:gd name="T88" fmla="*/ 407 w 655"/>
                <a:gd name="T89" fmla="*/ 274 h 655"/>
                <a:gd name="T90" fmla="*/ 421 w 655"/>
                <a:gd name="T91" fmla="*/ 309 h 655"/>
                <a:gd name="T92" fmla="*/ 424 w 655"/>
                <a:gd name="T93" fmla="*/ 338 h 655"/>
                <a:gd name="T94" fmla="*/ 412 w 655"/>
                <a:gd name="T95" fmla="*/ 374 h 655"/>
                <a:gd name="T96" fmla="*/ 389 w 655"/>
                <a:gd name="T97" fmla="*/ 403 h 655"/>
                <a:gd name="T98" fmla="*/ 356 w 655"/>
                <a:gd name="T99" fmla="*/ 421 h 655"/>
                <a:gd name="T100" fmla="*/ 328 w 655"/>
                <a:gd name="T101" fmla="*/ 42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5" h="655">
                  <a:moveTo>
                    <a:pt x="328" y="0"/>
                  </a:moveTo>
                  <a:lnTo>
                    <a:pt x="328" y="0"/>
                  </a:lnTo>
                  <a:lnTo>
                    <a:pt x="311" y="1"/>
                  </a:lnTo>
                  <a:lnTo>
                    <a:pt x="294" y="2"/>
                  </a:lnTo>
                  <a:lnTo>
                    <a:pt x="277" y="5"/>
                  </a:lnTo>
                  <a:lnTo>
                    <a:pt x="262" y="7"/>
                  </a:lnTo>
                  <a:lnTo>
                    <a:pt x="246" y="11"/>
                  </a:lnTo>
                  <a:lnTo>
                    <a:pt x="230" y="16"/>
                  </a:lnTo>
                  <a:lnTo>
                    <a:pt x="215" y="20"/>
                  </a:lnTo>
                  <a:lnTo>
                    <a:pt x="200" y="26"/>
                  </a:lnTo>
                  <a:lnTo>
                    <a:pt x="186" y="33"/>
                  </a:lnTo>
                  <a:lnTo>
                    <a:pt x="171" y="40"/>
                  </a:lnTo>
                  <a:lnTo>
                    <a:pt x="157" y="48"/>
                  </a:lnTo>
                  <a:lnTo>
                    <a:pt x="144" y="57"/>
                  </a:lnTo>
                  <a:lnTo>
                    <a:pt x="132" y="66"/>
                  </a:lnTo>
                  <a:lnTo>
                    <a:pt x="119" y="76"/>
                  </a:lnTo>
                  <a:lnTo>
                    <a:pt x="108" y="85"/>
                  </a:lnTo>
                  <a:lnTo>
                    <a:pt x="96" y="96"/>
                  </a:lnTo>
                  <a:lnTo>
                    <a:pt x="85" y="108"/>
                  </a:lnTo>
                  <a:lnTo>
                    <a:pt x="75" y="120"/>
                  </a:lnTo>
                  <a:lnTo>
                    <a:pt x="64" y="132"/>
                  </a:lnTo>
                  <a:lnTo>
                    <a:pt x="56" y="144"/>
                  </a:lnTo>
                  <a:lnTo>
                    <a:pt x="48" y="159"/>
                  </a:lnTo>
                  <a:lnTo>
                    <a:pt x="39" y="172"/>
                  </a:lnTo>
                  <a:lnTo>
                    <a:pt x="32" y="186"/>
                  </a:lnTo>
                  <a:lnTo>
                    <a:pt x="26" y="201"/>
                  </a:lnTo>
                  <a:lnTo>
                    <a:pt x="20" y="215"/>
                  </a:lnTo>
                  <a:lnTo>
                    <a:pt x="15" y="231"/>
                  </a:lnTo>
                  <a:lnTo>
                    <a:pt x="10" y="246"/>
                  </a:lnTo>
                  <a:lnTo>
                    <a:pt x="7" y="262"/>
                  </a:lnTo>
                  <a:lnTo>
                    <a:pt x="3" y="278"/>
                  </a:lnTo>
                  <a:lnTo>
                    <a:pt x="2" y="295"/>
                  </a:lnTo>
                  <a:lnTo>
                    <a:pt x="1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1" y="345"/>
                  </a:lnTo>
                  <a:lnTo>
                    <a:pt x="2" y="362"/>
                  </a:lnTo>
                  <a:lnTo>
                    <a:pt x="3" y="377"/>
                  </a:lnTo>
                  <a:lnTo>
                    <a:pt x="7" y="394"/>
                  </a:lnTo>
                  <a:lnTo>
                    <a:pt x="10" y="410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6" y="456"/>
                  </a:lnTo>
                  <a:lnTo>
                    <a:pt x="32" y="470"/>
                  </a:lnTo>
                  <a:lnTo>
                    <a:pt x="39" y="484"/>
                  </a:lnTo>
                  <a:lnTo>
                    <a:pt x="48" y="498"/>
                  </a:lnTo>
                  <a:lnTo>
                    <a:pt x="56" y="511"/>
                  </a:lnTo>
                  <a:lnTo>
                    <a:pt x="64" y="524"/>
                  </a:lnTo>
                  <a:lnTo>
                    <a:pt x="75" y="536"/>
                  </a:lnTo>
                  <a:lnTo>
                    <a:pt x="85" y="548"/>
                  </a:lnTo>
                  <a:lnTo>
                    <a:pt x="96" y="559"/>
                  </a:lnTo>
                  <a:lnTo>
                    <a:pt x="108" y="570"/>
                  </a:lnTo>
                  <a:lnTo>
                    <a:pt x="119" y="581"/>
                  </a:lnTo>
                  <a:lnTo>
                    <a:pt x="132" y="590"/>
                  </a:lnTo>
                  <a:lnTo>
                    <a:pt x="144" y="600"/>
                  </a:lnTo>
                  <a:lnTo>
                    <a:pt x="157" y="608"/>
                  </a:lnTo>
                  <a:lnTo>
                    <a:pt x="171" y="615"/>
                  </a:lnTo>
                  <a:lnTo>
                    <a:pt x="186" y="623"/>
                  </a:lnTo>
                  <a:lnTo>
                    <a:pt x="200" y="630"/>
                  </a:lnTo>
                  <a:lnTo>
                    <a:pt x="215" y="636"/>
                  </a:lnTo>
                  <a:lnTo>
                    <a:pt x="230" y="641"/>
                  </a:lnTo>
                  <a:lnTo>
                    <a:pt x="246" y="644"/>
                  </a:lnTo>
                  <a:lnTo>
                    <a:pt x="262" y="649"/>
                  </a:lnTo>
                  <a:lnTo>
                    <a:pt x="277" y="651"/>
                  </a:lnTo>
                  <a:lnTo>
                    <a:pt x="294" y="654"/>
                  </a:lnTo>
                  <a:lnTo>
                    <a:pt x="311" y="655"/>
                  </a:lnTo>
                  <a:lnTo>
                    <a:pt x="328" y="655"/>
                  </a:lnTo>
                  <a:lnTo>
                    <a:pt x="328" y="655"/>
                  </a:lnTo>
                  <a:lnTo>
                    <a:pt x="344" y="655"/>
                  </a:lnTo>
                  <a:lnTo>
                    <a:pt x="360" y="654"/>
                  </a:lnTo>
                  <a:lnTo>
                    <a:pt x="377" y="651"/>
                  </a:lnTo>
                  <a:lnTo>
                    <a:pt x="394" y="649"/>
                  </a:lnTo>
                  <a:lnTo>
                    <a:pt x="409" y="644"/>
                  </a:lnTo>
                  <a:lnTo>
                    <a:pt x="425" y="641"/>
                  </a:lnTo>
                  <a:lnTo>
                    <a:pt x="439" y="636"/>
                  </a:lnTo>
                  <a:lnTo>
                    <a:pt x="455" y="630"/>
                  </a:lnTo>
                  <a:lnTo>
                    <a:pt x="469" y="623"/>
                  </a:lnTo>
                  <a:lnTo>
                    <a:pt x="483" y="615"/>
                  </a:lnTo>
                  <a:lnTo>
                    <a:pt x="497" y="608"/>
                  </a:lnTo>
                  <a:lnTo>
                    <a:pt x="510" y="600"/>
                  </a:lnTo>
                  <a:lnTo>
                    <a:pt x="524" y="590"/>
                  </a:lnTo>
                  <a:lnTo>
                    <a:pt x="536" y="581"/>
                  </a:lnTo>
                  <a:lnTo>
                    <a:pt x="548" y="570"/>
                  </a:lnTo>
                  <a:lnTo>
                    <a:pt x="558" y="559"/>
                  </a:lnTo>
                  <a:lnTo>
                    <a:pt x="569" y="548"/>
                  </a:lnTo>
                  <a:lnTo>
                    <a:pt x="580" y="536"/>
                  </a:lnTo>
                  <a:lnTo>
                    <a:pt x="590" y="524"/>
                  </a:lnTo>
                  <a:lnTo>
                    <a:pt x="598" y="511"/>
                  </a:lnTo>
                  <a:lnTo>
                    <a:pt x="608" y="498"/>
                  </a:lnTo>
                  <a:lnTo>
                    <a:pt x="615" y="484"/>
                  </a:lnTo>
                  <a:lnTo>
                    <a:pt x="622" y="470"/>
                  </a:lnTo>
                  <a:lnTo>
                    <a:pt x="629" y="456"/>
                  </a:lnTo>
                  <a:lnTo>
                    <a:pt x="634" y="440"/>
                  </a:lnTo>
                  <a:lnTo>
                    <a:pt x="640" y="426"/>
                  </a:lnTo>
                  <a:lnTo>
                    <a:pt x="644" y="410"/>
                  </a:lnTo>
                  <a:lnTo>
                    <a:pt x="647" y="394"/>
                  </a:lnTo>
                  <a:lnTo>
                    <a:pt x="651" y="377"/>
                  </a:lnTo>
                  <a:lnTo>
                    <a:pt x="653" y="362"/>
                  </a:lnTo>
                  <a:lnTo>
                    <a:pt x="655" y="345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11"/>
                  </a:lnTo>
                  <a:lnTo>
                    <a:pt x="653" y="295"/>
                  </a:lnTo>
                  <a:lnTo>
                    <a:pt x="651" y="278"/>
                  </a:lnTo>
                  <a:lnTo>
                    <a:pt x="647" y="262"/>
                  </a:lnTo>
                  <a:lnTo>
                    <a:pt x="644" y="246"/>
                  </a:lnTo>
                  <a:lnTo>
                    <a:pt x="640" y="231"/>
                  </a:lnTo>
                  <a:lnTo>
                    <a:pt x="634" y="215"/>
                  </a:lnTo>
                  <a:lnTo>
                    <a:pt x="629" y="201"/>
                  </a:lnTo>
                  <a:lnTo>
                    <a:pt x="622" y="186"/>
                  </a:lnTo>
                  <a:lnTo>
                    <a:pt x="615" y="172"/>
                  </a:lnTo>
                  <a:lnTo>
                    <a:pt x="608" y="159"/>
                  </a:lnTo>
                  <a:lnTo>
                    <a:pt x="598" y="144"/>
                  </a:lnTo>
                  <a:lnTo>
                    <a:pt x="590" y="132"/>
                  </a:lnTo>
                  <a:lnTo>
                    <a:pt x="580" y="120"/>
                  </a:lnTo>
                  <a:lnTo>
                    <a:pt x="569" y="108"/>
                  </a:lnTo>
                  <a:lnTo>
                    <a:pt x="558" y="96"/>
                  </a:lnTo>
                  <a:lnTo>
                    <a:pt x="548" y="85"/>
                  </a:lnTo>
                  <a:lnTo>
                    <a:pt x="536" y="76"/>
                  </a:lnTo>
                  <a:lnTo>
                    <a:pt x="524" y="66"/>
                  </a:lnTo>
                  <a:lnTo>
                    <a:pt x="510" y="57"/>
                  </a:lnTo>
                  <a:lnTo>
                    <a:pt x="497" y="48"/>
                  </a:lnTo>
                  <a:lnTo>
                    <a:pt x="483" y="40"/>
                  </a:lnTo>
                  <a:lnTo>
                    <a:pt x="469" y="33"/>
                  </a:lnTo>
                  <a:lnTo>
                    <a:pt x="455" y="26"/>
                  </a:lnTo>
                  <a:lnTo>
                    <a:pt x="439" y="20"/>
                  </a:lnTo>
                  <a:lnTo>
                    <a:pt x="425" y="16"/>
                  </a:lnTo>
                  <a:lnTo>
                    <a:pt x="409" y="11"/>
                  </a:lnTo>
                  <a:lnTo>
                    <a:pt x="394" y="7"/>
                  </a:lnTo>
                  <a:lnTo>
                    <a:pt x="377" y="5"/>
                  </a:lnTo>
                  <a:lnTo>
                    <a:pt x="360" y="2"/>
                  </a:lnTo>
                  <a:lnTo>
                    <a:pt x="344" y="1"/>
                  </a:ln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28" y="424"/>
                  </a:moveTo>
                  <a:lnTo>
                    <a:pt x="328" y="424"/>
                  </a:lnTo>
                  <a:lnTo>
                    <a:pt x="317" y="424"/>
                  </a:lnTo>
                  <a:lnTo>
                    <a:pt x="307" y="423"/>
                  </a:lnTo>
                  <a:lnTo>
                    <a:pt x="299" y="421"/>
                  </a:lnTo>
                  <a:lnTo>
                    <a:pt x="289" y="417"/>
                  </a:lnTo>
                  <a:lnTo>
                    <a:pt x="281" y="412"/>
                  </a:lnTo>
                  <a:lnTo>
                    <a:pt x="274" y="407"/>
                  </a:lnTo>
                  <a:lnTo>
                    <a:pt x="266" y="403"/>
                  </a:lnTo>
                  <a:lnTo>
                    <a:pt x="259" y="397"/>
                  </a:lnTo>
                  <a:lnTo>
                    <a:pt x="253" y="389"/>
                  </a:lnTo>
                  <a:lnTo>
                    <a:pt x="247" y="382"/>
                  </a:lnTo>
                  <a:lnTo>
                    <a:pt x="242" y="374"/>
                  </a:lnTo>
                  <a:lnTo>
                    <a:pt x="239" y="365"/>
                  </a:lnTo>
                  <a:lnTo>
                    <a:pt x="235" y="357"/>
                  </a:lnTo>
                  <a:lnTo>
                    <a:pt x="233" y="347"/>
                  </a:lnTo>
                  <a:lnTo>
                    <a:pt x="231" y="338"/>
                  </a:lnTo>
                  <a:lnTo>
                    <a:pt x="230" y="328"/>
                  </a:lnTo>
                  <a:lnTo>
                    <a:pt x="230" y="328"/>
                  </a:lnTo>
                  <a:lnTo>
                    <a:pt x="231" y="319"/>
                  </a:lnTo>
                  <a:lnTo>
                    <a:pt x="233" y="309"/>
                  </a:lnTo>
                  <a:lnTo>
                    <a:pt x="235" y="299"/>
                  </a:lnTo>
                  <a:lnTo>
                    <a:pt x="239" y="290"/>
                  </a:lnTo>
                  <a:lnTo>
                    <a:pt x="242" y="281"/>
                  </a:lnTo>
                  <a:lnTo>
                    <a:pt x="247" y="274"/>
                  </a:lnTo>
                  <a:lnTo>
                    <a:pt x="253" y="267"/>
                  </a:lnTo>
                  <a:lnTo>
                    <a:pt x="259" y="260"/>
                  </a:lnTo>
                  <a:lnTo>
                    <a:pt x="266" y="254"/>
                  </a:lnTo>
                  <a:lnTo>
                    <a:pt x="274" y="248"/>
                  </a:lnTo>
                  <a:lnTo>
                    <a:pt x="281" y="243"/>
                  </a:lnTo>
                  <a:lnTo>
                    <a:pt x="289" y="239"/>
                  </a:lnTo>
                  <a:lnTo>
                    <a:pt x="299" y="236"/>
                  </a:lnTo>
                  <a:lnTo>
                    <a:pt x="307" y="233"/>
                  </a:lnTo>
                  <a:lnTo>
                    <a:pt x="317" y="232"/>
                  </a:lnTo>
                  <a:lnTo>
                    <a:pt x="328" y="231"/>
                  </a:lnTo>
                  <a:lnTo>
                    <a:pt x="328" y="231"/>
                  </a:lnTo>
                  <a:lnTo>
                    <a:pt x="337" y="232"/>
                  </a:lnTo>
                  <a:lnTo>
                    <a:pt x="347" y="233"/>
                  </a:lnTo>
                  <a:lnTo>
                    <a:pt x="356" y="236"/>
                  </a:lnTo>
                  <a:lnTo>
                    <a:pt x="365" y="239"/>
                  </a:lnTo>
                  <a:lnTo>
                    <a:pt x="373" y="243"/>
                  </a:lnTo>
                  <a:lnTo>
                    <a:pt x="382" y="248"/>
                  </a:lnTo>
                  <a:lnTo>
                    <a:pt x="389" y="254"/>
                  </a:lnTo>
                  <a:lnTo>
                    <a:pt x="395" y="260"/>
                  </a:lnTo>
                  <a:lnTo>
                    <a:pt x="402" y="267"/>
                  </a:lnTo>
                  <a:lnTo>
                    <a:pt x="407" y="274"/>
                  </a:lnTo>
                  <a:lnTo>
                    <a:pt x="412" y="281"/>
                  </a:lnTo>
                  <a:lnTo>
                    <a:pt x="417" y="290"/>
                  </a:lnTo>
                  <a:lnTo>
                    <a:pt x="419" y="299"/>
                  </a:lnTo>
                  <a:lnTo>
                    <a:pt x="421" y="309"/>
                  </a:lnTo>
                  <a:lnTo>
                    <a:pt x="424" y="319"/>
                  </a:lnTo>
                  <a:lnTo>
                    <a:pt x="424" y="328"/>
                  </a:lnTo>
                  <a:lnTo>
                    <a:pt x="424" y="328"/>
                  </a:lnTo>
                  <a:lnTo>
                    <a:pt x="424" y="338"/>
                  </a:lnTo>
                  <a:lnTo>
                    <a:pt x="421" y="347"/>
                  </a:lnTo>
                  <a:lnTo>
                    <a:pt x="419" y="357"/>
                  </a:lnTo>
                  <a:lnTo>
                    <a:pt x="417" y="365"/>
                  </a:lnTo>
                  <a:lnTo>
                    <a:pt x="412" y="374"/>
                  </a:lnTo>
                  <a:lnTo>
                    <a:pt x="407" y="382"/>
                  </a:lnTo>
                  <a:lnTo>
                    <a:pt x="402" y="389"/>
                  </a:lnTo>
                  <a:lnTo>
                    <a:pt x="395" y="397"/>
                  </a:lnTo>
                  <a:lnTo>
                    <a:pt x="389" y="403"/>
                  </a:lnTo>
                  <a:lnTo>
                    <a:pt x="382" y="407"/>
                  </a:lnTo>
                  <a:lnTo>
                    <a:pt x="373" y="412"/>
                  </a:lnTo>
                  <a:lnTo>
                    <a:pt x="365" y="417"/>
                  </a:lnTo>
                  <a:lnTo>
                    <a:pt x="356" y="421"/>
                  </a:lnTo>
                  <a:lnTo>
                    <a:pt x="347" y="423"/>
                  </a:lnTo>
                  <a:lnTo>
                    <a:pt x="337" y="424"/>
                  </a:lnTo>
                  <a:lnTo>
                    <a:pt x="328" y="424"/>
                  </a:lnTo>
                  <a:lnTo>
                    <a:pt x="328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342">
              <a:extLst>
                <a:ext uri="{FF2B5EF4-FFF2-40B4-BE49-F238E27FC236}">
                  <a16:creationId xmlns:a16="http://schemas.microsoft.com/office/drawing/2014/main" id="{52697326-3D61-4295-87DB-86E313BBA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05" y="1720515"/>
              <a:ext cx="609834" cy="473788"/>
            </a:xfrm>
            <a:custGeom>
              <a:avLst/>
              <a:gdLst>
                <a:gd name="T0" fmla="*/ 1150 w 3085"/>
                <a:gd name="T1" fmla="*/ 2205 h 2398"/>
                <a:gd name="T2" fmla="*/ 351 w 3085"/>
                <a:gd name="T3" fmla="*/ 120 h 2398"/>
                <a:gd name="T4" fmla="*/ 345 w 3085"/>
                <a:gd name="T5" fmla="*/ 107 h 2398"/>
                <a:gd name="T6" fmla="*/ 333 w 3085"/>
                <a:gd name="T7" fmla="*/ 83 h 2398"/>
                <a:gd name="T8" fmla="*/ 316 w 3085"/>
                <a:gd name="T9" fmla="*/ 61 h 2398"/>
                <a:gd name="T10" fmla="*/ 297 w 3085"/>
                <a:gd name="T11" fmla="*/ 42 h 2398"/>
                <a:gd name="T12" fmla="*/ 274 w 3085"/>
                <a:gd name="T13" fmla="*/ 26 h 2398"/>
                <a:gd name="T14" fmla="*/ 250 w 3085"/>
                <a:gd name="T15" fmla="*/ 14 h 2398"/>
                <a:gd name="T16" fmla="*/ 224 w 3085"/>
                <a:gd name="T17" fmla="*/ 5 h 2398"/>
                <a:gd name="T18" fmla="*/ 195 w 3085"/>
                <a:gd name="T19" fmla="*/ 1 h 2398"/>
                <a:gd name="T20" fmla="*/ 180 w 3085"/>
                <a:gd name="T21" fmla="*/ 0 h 2398"/>
                <a:gd name="T22" fmla="*/ 144 w 3085"/>
                <a:gd name="T23" fmla="*/ 4 h 2398"/>
                <a:gd name="T24" fmla="*/ 111 w 3085"/>
                <a:gd name="T25" fmla="*/ 14 h 2398"/>
                <a:gd name="T26" fmla="*/ 79 w 3085"/>
                <a:gd name="T27" fmla="*/ 31 h 2398"/>
                <a:gd name="T28" fmla="*/ 53 w 3085"/>
                <a:gd name="T29" fmla="*/ 53 h 2398"/>
                <a:gd name="T30" fmla="*/ 30 w 3085"/>
                <a:gd name="T31" fmla="*/ 81 h 2398"/>
                <a:gd name="T32" fmla="*/ 14 w 3085"/>
                <a:gd name="T33" fmla="*/ 111 h 2398"/>
                <a:gd name="T34" fmla="*/ 4 w 3085"/>
                <a:gd name="T35" fmla="*/ 144 h 2398"/>
                <a:gd name="T36" fmla="*/ 0 w 3085"/>
                <a:gd name="T37" fmla="*/ 181 h 2398"/>
                <a:gd name="T38" fmla="*/ 1 w 3085"/>
                <a:gd name="T39" fmla="*/ 200 h 2398"/>
                <a:gd name="T40" fmla="*/ 7 w 3085"/>
                <a:gd name="T41" fmla="*/ 234 h 2398"/>
                <a:gd name="T42" fmla="*/ 22 w 3085"/>
                <a:gd name="T43" fmla="*/ 267 h 2398"/>
                <a:gd name="T44" fmla="*/ 41 w 3085"/>
                <a:gd name="T45" fmla="*/ 296 h 2398"/>
                <a:gd name="T46" fmla="*/ 65 w 3085"/>
                <a:gd name="T47" fmla="*/ 321 h 2398"/>
                <a:gd name="T48" fmla="*/ 94 w 3085"/>
                <a:gd name="T49" fmla="*/ 340 h 2398"/>
                <a:gd name="T50" fmla="*/ 126 w 3085"/>
                <a:gd name="T51" fmla="*/ 353 h 2398"/>
                <a:gd name="T52" fmla="*/ 162 w 3085"/>
                <a:gd name="T53" fmla="*/ 361 h 2398"/>
                <a:gd name="T54" fmla="*/ 180 w 3085"/>
                <a:gd name="T55" fmla="*/ 362 h 2398"/>
                <a:gd name="T56" fmla="*/ 218 w 3085"/>
                <a:gd name="T57" fmla="*/ 358 h 2398"/>
                <a:gd name="T58" fmla="*/ 252 w 3085"/>
                <a:gd name="T59" fmla="*/ 347 h 2398"/>
                <a:gd name="T60" fmla="*/ 284 w 3085"/>
                <a:gd name="T61" fmla="*/ 329 h 2398"/>
                <a:gd name="T62" fmla="*/ 311 w 3085"/>
                <a:gd name="T63" fmla="*/ 306 h 2398"/>
                <a:gd name="T64" fmla="*/ 992 w 3085"/>
                <a:gd name="T65" fmla="*/ 2398 h 2398"/>
                <a:gd name="T66" fmla="*/ 2990 w 3085"/>
                <a:gd name="T67" fmla="*/ 2398 h 2398"/>
                <a:gd name="T68" fmla="*/ 3010 w 3085"/>
                <a:gd name="T69" fmla="*/ 2395 h 2398"/>
                <a:gd name="T70" fmla="*/ 3028 w 3085"/>
                <a:gd name="T71" fmla="*/ 2390 h 2398"/>
                <a:gd name="T72" fmla="*/ 3043 w 3085"/>
                <a:gd name="T73" fmla="*/ 2381 h 2398"/>
                <a:gd name="T74" fmla="*/ 3058 w 3085"/>
                <a:gd name="T75" fmla="*/ 2369 h 2398"/>
                <a:gd name="T76" fmla="*/ 3070 w 3085"/>
                <a:gd name="T77" fmla="*/ 2354 h 2398"/>
                <a:gd name="T78" fmla="*/ 3078 w 3085"/>
                <a:gd name="T79" fmla="*/ 2339 h 2398"/>
                <a:gd name="T80" fmla="*/ 3083 w 3085"/>
                <a:gd name="T81" fmla="*/ 2321 h 2398"/>
                <a:gd name="T82" fmla="*/ 3085 w 3085"/>
                <a:gd name="T83" fmla="*/ 2302 h 2398"/>
                <a:gd name="T84" fmla="*/ 3085 w 3085"/>
                <a:gd name="T85" fmla="*/ 2292 h 2398"/>
                <a:gd name="T86" fmla="*/ 3082 w 3085"/>
                <a:gd name="T87" fmla="*/ 2273 h 2398"/>
                <a:gd name="T88" fmla="*/ 3074 w 3085"/>
                <a:gd name="T89" fmla="*/ 2256 h 2398"/>
                <a:gd name="T90" fmla="*/ 3064 w 3085"/>
                <a:gd name="T91" fmla="*/ 2240 h 2398"/>
                <a:gd name="T92" fmla="*/ 3050 w 3085"/>
                <a:gd name="T93" fmla="*/ 2227 h 2398"/>
                <a:gd name="T94" fmla="*/ 3036 w 3085"/>
                <a:gd name="T95" fmla="*/ 2217 h 2398"/>
                <a:gd name="T96" fmla="*/ 3019 w 3085"/>
                <a:gd name="T97" fmla="*/ 2210 h 2398"/>
                <a:gd name="T98" fmla="*/ 3000 w 3085"/>
                <a:gd name="T99" fmla="*/ 2205 h 2398"/>
                <a:gd name="T100" fmla="*/ 2990 w 3085"/>
                <a:gd name="T101" fmla="*/ 2205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85" h="2398">
                  <a:moveTo>
                    <a:pt x="2990" y="2205"/>
                  </a:moveTo>
                  <a:lnTo>
                    <a:pt x="1150" y="2205"/>
                  </a:lnTo>
                  <a:lnTo>
                    <a:pt x="794" y="207"/>
                  </a:lnTo>
                  <a:lnTo>
                    <a:pt x="351" y="120"/>
                  </a:lnTo>
                  <a:lnTo>
                    <a:pt x="351" y="120"/>
                  </a:lnTo>
                  <a:lnTo>
                    <a:pt x="345" y="107"/>
                  </a:lnTo>
                  <a:lnTo>
                    <a:pt x="339" y="95"/>
                  </a:lnTo>
                  <a:lnTo>
                    <a:pt x="333" y="83"/>
                  </a:lnTo>
                  <a:lnTo>
                    <a:pt x="325" y="72"/>
                  </a:lnTo>
                  <a:lnTo>
                    <a:pt x="316" y="61"/>
                  </a:lnTo>
                  <a:lnTo>
                    <a:pt x="306" y="52"/>
                  </a:lnTo>
                  <a:lnTo>
                    <a:pt x="297" y="42"/>
                  </a:lnTo>
                  <a:lnTo>
                    <a:pt x="286" y="34"/>
                  </a:lnTo>
                  <a:lnTo>
                    <a:pt x="274" y="26"/>
                  </a:lnTo>
                  <a:lnTo>
                    <a:pt x="262" y="19"/>
                  </a:lnTo>
                  <a:lnTo>
                    <a:pt x="250" y="14"/>
                  </a:lnTo>
                  <a:lnTo>
                    <a:pt x="237" y="10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5" y="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6" y="8"/>
                  </a:lnTo>
                  <a:lnTo>
                    <a:pt x="111" y="14"/>
                  </a:lnTo>
                  <a:lnTo>
                    <a:pt x="94" y="22"/>
                  </a:lnTo>
                  <a:lnTo>
                    <a:pt x="79" y="31"/>
                  </a:lnTo>
                  <a:lnTo>
                    <a:pt x="65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0" y="81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1" y="162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200"/>
                  </a:lnTo>
                  <a:lnTo>
                    <a:pt x="4" y="218"/>
                  </a:lnTo>
                  <a:lnTo>
                    <a:pt x="7" y="234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0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5" y="321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1" y="347"/>
                  </a:lnTo>
                  <a:lnTo>
                    <a:pt x="126" y="353"/>
                  </a:lnTo>
                  <a:lnTo>
                    <a:pt x="144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200" y="361"/>
                  </a:lnTo>
                  <a:lnTo>
                    <a:pt x="218" y="358"/>
                  </a:lnTo>
                  <a:lnTo>
                    <a:pt x="236" y="353"/>
                  </a:lnTo>
                  <a:lnTo>
                    <a:pt x="252" y="347"/>
                  </a:lnTo>
                  <a:lnTo>
                    <a:pt x="268" y="339"/>
                  </a:lnTo>
                  <a:lnTo>
                    <a:pt x="284" y="329"/>
                  </a:lnTo>
                  <a:lnTo>
                    <a:pt x="298" y="318"/>
                  </a:lnTo>
                  <a:lnTo>
                    <a:pt x="311" y="306"/>
                  </a:lnTo>
                  <a:lnTo>
                    <a:pt x="630" y="369"/>
                  </a:lnTo>
                  <a:lnTo>
                    <a:pt x="992" y="2398"/>
                  </a:lnTo>
                  <a:lnTo>
                    <a:pt x="2990" y="2398"/>
                  </a:lnTo>
                  <a:lnTo>
                    <a:pt x="2990" y="2398"/>
                  </a:lnTo>
                  <a:lnTo>
                    <a:pt x="3000" y="2398"/>
                  </a:lnTo>
                  <a:lnTo>
                    <a:pt x="3010" y="2395"/>
                  </a:lnTo>
                  <a:lnTo>
                    <a:pt x="3019" y="2393"/>
                  </a:lnTo>
                  <a:lnTo>
                    <a:pt x="3028" y="2390"/>
                  </a:lnTo>
                  <a:lnTo>
                    <a:pt x="3036" y="2386"/>
                  </a:lnTo>
                  <a:lnTo>
                    <a:pt x="3043" y="2381"/>
                  </a:lnTo>
                  <a:lnTo>
                    <a:pt x="3050" y="2376"/>
                  </a:lnTo>
                  <a:lnTo>
                    <a:pt x="3058" y="2369"/>
                  </a:lnTo>
                  <a:lnTo>
                    <a:pt x="3064" y="2363"/>
                  </a:lnTo>
                  <a:lnTo>
                    <a:pt x="3070" y="2354"/>
                  </a:lnTo>
                  <a:lnTo>
                    <a:pt x="3074" y="2347"/>
                  </a:lnTo>
                  <a:lnTo>
                    <a:pt x="3078" y="2339"/>
                  </a:lnTo>
                  <a:lnTo>
                    <a:pt x="3082" y="2330"/>
                  </a:lnTo>
                  <a:lnTo>
                    <a:pt x="3083" y="2321"/>
                  </a:lnTo>
                  <a:lnTo>
                    <a:pt x="3085" y="2311"/>
                  </a:lnTo>
                  <a:lnTo>
                    <a:pt x="3085" y="2302"/>
                  </a:lnTo>
                  <a:lnTo>
                    <a:pt x="3085" y="2302"/>
                  </a:lnTo>
                  <a:lnTo>
                    <a:pt x="3085" y="2292"/>
                  </a:lnTo>
                  <a:lnTo>
                    <a:pt x="3083" y="2282"/>
                  </a:lnTo>
                  <a:lnTo>
                    <a:pt x="3082" y="2273"/>
                  </a:lnTo>
                  <a:lnTo>
                    <a:pt x="3078" y="2264"/>
                  </a:lnTo>
                  <a:lnTo>
                    <a:pt x="3074" y="2256"/>
                  </a:lnTo>
                  <a:lnTo>
                    <a:pt x="3070" y="2249"/>
                  </a:lnTo>
                  <a:lnTo>
                    <a:pt x="3064" y="2240"/>
                  </a:lnTo>
                  <a:lnTo>
                    <a:pt x="3058" y="2234"/>
                  </a:lnTo>
                  <a:lnTo>
                    <a:pt x="3050" y="2227"/>
                  </a:lnTo>
                  <a:lnTo>
                    <a:pt x="3043" y="2222"/>
                  </a:lnTo>
                  <a:lnTo>
                    <a:pt x="3036" y="2217"/>
                  </a:lnTo>
                  <a:lnTo>
                    <a:pt x="3028" y="2213"/>
                  </a:lnTo>
                  <a:lnTo>
                    <a:pt x="3019" y="2210"/>
                  </a:lnTo>
                  <a:lnTo>
                    <a:pt x="3010" y="2208"/>
                  </a:lnTo>
                  <a:lnTo>
                    <a:pt x="3000" y="2205"/>
                  </a:lnTo>
                  <a:lnTo>
                    <a:pt x="2990" y="2205"/>
                  </a:lnTo>
                  <a:lnTo>
                    <a:pt x="2990" y="2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id="{614DC0DA-1C63-4A09-8AFF-EB80A254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51" y="4691008"/>
            <a:ext cx="327578" cy="3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71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Tereny zielone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3" y="908050"/>
            <a:ext cx="4343451" cy="1080790"/>
          </a:xfrm>
        </p:spPr>
        <p:txBody>
          <a:bodyPr/>
          <a:lstStyle/>
          <a:p>
            <a:pPr algn="just"/>
            <a:r>
              <a:rPr lang="pl-PL" sz="1100" dirty="0"/>
              <a:t>A2. Jak ważne jest Pana(i) zdaniem posiadanie terenów zielonych w okolicy zamieszkania? Przez tereny zielone rozumiemy na przykład parki, boiska, place zabaw, działki i ogrody społeczne, lasy i obszary bardziej naturalne, ścieżki nadrzeczne i nad kanałami.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B8AB676-2B2B-481E-993B-C476A8C9B46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47DF4-1F4E-41F6-A3B4-C6A2ECC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BB7245-E8AC-48E1-A24F-52128D95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1875B8-359C-4E38-B2D9-FBB3D19B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BDB1AA-D8B8-4413-BCFA-A06FDBCC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ACDE1-F71A-4673-A08C-E8BD086E17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aphicFrame>
        <p:nvGraphicFramePr>
          <p:cNvPr id="30" name="Symbol zastępczy zawartości 4">
            <a:extLst>
              <a:ext uri="{FF2B5EF4-FFF2-40B4-BE49-F238E27FC236}">
                <a16:creationId xmlns:a16="http://schemas.microsoft.com/office/drawing/2014/main" id="{A10E09F6-14FB-41E7-9F38-E23665DBD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083888"/>
              </p:ext>
            </p:extLst>
          </p:nvPr>
        </p:nvGraphicFramePr>
        <p:xfrm>
          <a:off x="496778" y="1448444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74162AB9-00AE-4794-ACD5-B1722D308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0EE16D3-7B06-4A31-A0C2-1551C0E8E8F5}"/>
              </a:ext>
            </a:extLst>
          </p:cNvPr>
          <p:cNvCxnSpPr/>
          <p:nvPr/>
        </p:nvCxnSpPr>
        <p:spPr>
          <a:xfrm>
            <a:off x="4676504" y="938836"/>
            <a:ext cx="0" cy="4470720"/>
          </a:xfrm>
          <a:prstGeom prst="line">
            <a:avLst/>
          </a:prstGeom>
          <a:ln w="3175">
            <a:gradFill flip="none" rotWithShape="1">
              <a:gsLst>
                <a:gs pos="71000">
                  <a:srgbClr val="7E955E"/>
                </a:gs>
                <a:gs pos="0">
                  <a:schemeClr val="accent1">
                    <a:lumMod val="5000"/>
                    <a:lumOff val="95000"/>
                  </a:schemeClr>
                </a:gs>
                <a:gs pos="33000">
                  <a:srgbClr val="7E955E"/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E284B8C2-BB0A-451C-8D5E-348B0081F26F}"/>
              </a:ext>
            </a:extLst>
          </p:cNvPr>
          <p:cNvSpPr txBox="1">
            <a:spLocks/>
          </p:cNvSpPr>
          <p:nvPr/>
        </p:nvSpPr>
        <p:spPr>
          <a:xfrm>
            <a:off x="4776246" y="908050"/>
            <a:ext cx="4243710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A3. Ile według Pana(i) jest terenów zielonych w Pana(i) okolicy zamieszkania?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  <a:endParaRPr lang="pl-PL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0" name="Symbol zastępczy zawartości 4">
            <a:extLst>
              <a:ext uri="{FF2B5EF4-FFF2-40B4-BE49-F238E27FC236}">
                <a16:creationId xmlns:a16="http://schemas.microsoft.com/office/drawing/2014/main" id="{E462871F-25CA-442B-B203-CBC030A85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688915"/>
              </p:ext>
            </p:extLst>
          </p:nvPr>
        </p:nvGraphicFramePr>
        <p:xfrm>
          <a:off x="4885907" y="1447217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1" name="Grafika 40" descr="Drzewo liściaste">
            <a:extLst>
              <a:ext uri="{FF2B5EF4-FFF2-40B4-BE49-F238E27FC236}">
                <a16:creationId xmlns:a16="http://schemas.microsoft.com/office/drawing/2014/main" id="{D3C0B111-B75F-44A2-A866-F2F4600D6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8504" y="2478508"/>
            <a:ext cx="525901" cy="525901"/>
          </a:xfrm>
          <a:prstGeom prst="rect">
            <a:avLst/>
          </a:prstGeom>
        </p:spPr>
      </p:pic>
      <p:pic>
        <p:nvPicPr>
          <p:cNvPr id="42" name="Grafika 41">
            <a:extLst>
              <a:ext uri="{FF2B5EF4-FFF2-40B4-BE49-F238E27FC236}">
                <a16:creationId xmlns:a16="http://schemas.microsoft.com/office/drawing/2014/main" id="{01E1CB35-BA5F-4B49-8910-E659A9554B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8651" y="2485085"/>
            <a:ext cx="646973" cy="6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2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Tereny zielone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3" y="908050"/>
            <a:ext cx="4343451" cy="1080790"/>
          </a:xfrm>
        </p:spPr>
        <p:txBody>
          <a:bodyPr/>
          <a:lstStyle/>
          <a:p>
            <a:pPr algn="just"/>
            <a:r>
              <a:rPr lang="pl-PL" sz="1100" dirty="0"/>
              <a:t>A4. Jak często w ciągu ostatnich 12 miesięcy odwiedzał(a) Pan(i) średnio tereny zielone w okolicy zamieszkania?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B8AB676-2B2B-481E-993B-C476A8C9B46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47DF4-1F4E-41F6-A3B4-C6A2ECC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BB7245-E8AC-48E1-A24F-52128D95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1875B8-359C-4E38-B2D9-FBB3D19B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BDB1AA-D8B8-4413-BCFA-A06FDBCC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ACDE1-F71A-4673-A08C-E8BD086E17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aphicFrame>
        <p:nvGraphicFramePr>
          <p:cNvPr id="30" name="Symbol zastępczy zawartości 4">
            <a:extLst>
              <a:ext uri="{FF2B5EF4-FFF2-40B4-BE49-F238E27FC236}">
                <a16:creationId xmlns:a16="http://schemas.microsoft.com/office/drawing/2014/main" id="{A10E09F6-14FB-41E7-9F38-E23665DBD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18346"/>
              </p:ext>
            </p:extLst>
          </p:nvPr>
        </p:nvGraphicFramePr>
        <p:xfrm>
          <a:off x="496778" y="1448444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74162AB9-00AE-4794-ACD5-B1722D308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0EE16D3-7B06-4A31-A0C2-1551C0E8E8F5}"/>
              </a:ext>
            </a:extLst>
          </p:cNvPr>
          <p:cNvCxnSpPr/>
          <p:nvPr/>
        </p:nvCxnSpPr>
        <p:spPr>
          <a:xfrm>
            <a:off x="4676504" y="938836"/>
            <a:ext cx="0" cy="4470720"/>
          </a:xfrm>
          <a:prstGeom prst="line">
            <a:avLst/>
          </a:prstGeom>
          <a:ln w="3175">
            <a:gradFill flip="none" rotWithShape="1">
              <a:gsLst>
                <a:gs pos="71000">
                  <a:srgbClr val="7E955E"/>
                </a:gs>
                <a:gs pos="0">
                  <a:schemeClr val="accent1">
                    <a:lumMod val="5000"/>
                    <a:lumOff val="95000"/>
                  </a:schemeClr>
                </a:gs>
                <a:gs pos="33000">
                  <a:srgbClr val="7E955E"/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E284B8C2-BB0A-451C-8D5E-348B0081F26F}"/>
              </a:ext>
            </a:extLst>
          </p:cNvPr>
          <p:cNvSpPr txBox="1">
            <a:spLocks/>
          </p:cNvSpPr>
          <p:nvPr/>
        </p:nvSpPr>
        <p:spPr>
          <a:xfrm>
            <a:off x="4776246" y="908050"/>
            <a:ext cx="4243710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 dirty="0"/>
              <a:t>A5. Jak daleko od Pana(i) domu znajduje się najbliższy teren zielony?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graphicFrame>
        <p:nvGraphicFramePr>
          <p:cNvPr id="40" name="Symbol zastępczy zawartości 4">
            <a:extLst>
              <a:ext uri="{FF2B5EF4-FFF2-40B4-BE49-F238E27FC236}">
                <a16:creationId xmlns:a16="http://schemas.microsoft.com/office/drawing/2014/main" id="{E462871F-25CA-442B-B203-CBC030A85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09057"/>
              </p:ext>
            </p:extLst>
          </p:nvPr>
        </p:nvGraphicFramePr>
        <p:xfrm>
          <a:off x="4885907" y="1447217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5" name="Grupa 24">
            <a:extLst>
              <a:ext uri="{FF2B5EF4-FFF2-40B4-BE49-F238E27FC236}">
                <a16:creationId xmlns:a16="http://schemas.microsoft.com/office/drawing/2014/main" id="{C213C684-A0F2-49FC-86A8-6DDEF5ED02CA}"/>
              </a:ext>
            </a:extLst>
          </p:cNvPr>
          <p:cNvGrpSpPr/>
          <p:nvPr/>
        </p:nvGrpSpPr>
        <p:grpSpPr>
          <a:xfrm>
            <a:off x="2482138" y="2608250"/>
            <a:ext cx="292222" cy="423081"/>
            <a:chOff x="3851392" y="1484784"/>
            <a:chExt cx="522568" cy="756575"/>
          </a:xfrm>
          <a:solidFill>
            <a:srgbClr val="BFBFBF"/>
          </a:solidFill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B3D6BC7-F0AF-49C8-BD3C-7C72AEC10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392" y="1678594"/>
              <a:ext cx="522568" cy="562765"/>
            </a:xfrm>
            <a:custGeom>
              <a:avLst/>
              <a:gdLst>
                <a:gd name="T0" fmla="*/ 1797 w 1819"/>
                <a:gd name="T1" fmla="*/ 505 h 1960"/>
                <a:gd name="T2" fmla="*/ 1746 w 1819"/>
                <a:gd name="T3" fmla="*/ 464 h 1960"/>
                <a:gd name="T4" fmla="*/ 1691 w 1819"/>
                <a:gd name="T5" fmla="*/ 452 h 1960"/>
                <a:gd name="T6" fmla="*/ 1452 w 1819"/>
                <a:gd name="T7" fmla="*/ 508 h 1960"/>
                <a:gd name="T8" fmla="*/ 1418 w 1819"/>
                <a:gd name="T9" fmla="*/ 483 h 1960"/>
                <a:gd name="T10" fmla="*/ 1229 w 1819"/>
                <a:gd name="T11" fmla="*/ 181 h 1960"/>
                <a:gd name="T12" fmla="*/ 1126 w 1819"/>
                <a:gd name="T13" fmla="*/ 68 h 1960"/>
                <a:gd name="T14" fmla="*/ 995 w 1819"/>
                <a:gd name="T15" fmla="*/ 8 h 1960"/>
                <a:gd name="T16" fmla="*/ 860 w 1819"/>
                <a:gd name="T17" fmla="*/ 4 h 1960"/>
                <a:gd name="T18" fmla="*/ 639 w 1819"/>
                <a:gd name="T19" fmla="*/ 55 h 1960"/>
                <a:gd name="T20" fmla="*/ 380 w 1819"/>
                <a:gd name="T21" fmla="*/ 152 h 1960"/>
                <a:gd name="T22" fmla="*/ 320 w 1819"/>
                <a:gd name="T23" fmla="*/ 193 h 1960"/>
                <a:gd name="T24" fmla="*/ 273 w 1819"/>
                <a:gd name="T25" fmla="*/ 388 h 1960"/>
                <a:gd name="T26" fmla="*/ 239 w 1819"/>
                <a:gd name="T27" fmla="*/ 613 h 1960"/>
                <a:gd name="T28" fmla="*/ 277 w 1819"/>
                <a:gd name="T29" fmla="*/ 689 h 1960"/>
                <a:gd name="T30" fmla="*/ 356 w 1819"/>
                <a:gd name="T31" fmla="*/ 721 h 1960"/>
                <a:gd name="T32" fmla="*/ 408 w 1819"/>
                <a:gd name="T33" fmla="*/ 711 h 1960"/>
                <a:gd name="T34" fmla="*/ 452 w 1819"/>
                <a:gd name="T35" fmla="*/ 675 h 1960"/>
                <a:gd name="T36" fmla="*/ 478 w 1819"/>
                <a:gd name="T37" fmla="*/ 613 h 1960"/>
                <a:gd name="T38" fmla="*/ 526 w 1819"/>
                <a:gd name="T39" fmla="*/ 381 h 1960"/>
                <a:gd name="T40" fmla="*/ 579 w 1819"/>
                <a:gd name="T41" fmla="*/ 336 h 1960"/>
                <a:gd name="T42" fmla="*/ 641 w 1819"/>
                <a:gd name="T43" fmla="*/ 314 h 1960"/>
                <a:gd name="T44" fmla="*/ 675 w 1819"/>
                <a:gd name="T45" fmla="*/ 315 h 1960"/>
                <a:gd name="T46" fmla="*/ 670 w 1819"/>
                <a:gd name="T47" fmla="*/ 393 h 1960"/>
                <a:gd name="T48" fmla="*/ 546 w 1819"/>
                <a:gd name="T49" fmla="*/ 1249 h 1960"/>
                <a:gd name="T50" fmla="*/ 516 w 1819"/>
                <a:gd name="T51" fmla="*/ 1303 h 1960"/>
                <a:gd name="T52" fmla="*/ 147 w 1819"/>
                <a:gd name="T53" fmla="*/ 1392 h 1960"/>
                <a:gd name="T54" fmla="*/ 61 w 1819"/>
                <a:gd name="T55" fmla="*/ 1441 h 1960"/>
                <a:gd name="T56" fmla="*/ 5 w 1819"/>
                <a:gd name="T57" fmla="*/ 1516 h 1960"/>
                <a:gd name="T58" fmla="*/ 3 w 1819"/>
                <a:gd name="T59" fmla="*/ 1572 h 1960"/>
                <a:gd name="T60" fmla="*/ 41 w 1819"/>
                <a:gd name="T61" fmla="*/ 1652 h 1960"/>
                <a:gd name="T62" fmla="*/ 113 w 1819"/>
                <a:gd name="T63" fmla="*/ 1691 h 1960"/>
                <a:gd name="T64" fmla="*/ 275 w 1819"/>
                <a:gd name="T65" fmla="*/ 1663 h 1960"/>
                <a:gd name="T66" fmla="*/ 771 w 1819"/>
                <a:gd name="T67" fmla="*/ 1555 h 1960"/>
                <a:gd name="T68" fmla="*/ 816 w 1819"/>
                <a:gd name="T69" fmla="*/ 1489 h 1960"/>
                <a:gd name="T70" fmla="*/ 880 w 1819"/>
                <a:gd name="T71" fmla="*/ 1145 h 1960"/>
                <a:gd name="T72" fmla="*/ 906 w 1819"/>
                <a:gd name="T73" fmla="*/ 1135 h 1960"/>
                <a:gd name="T74" fmla="*/ 1142 w 1819"/>
                <a:gd name="T75" fmla="*/ 1349 h 1960"/>
                <a:gd name="T76" fmla="*/ 1181 w 1819"/>
                <a:gd name="T77" fmla="*/ 1412 h 1960"/>
                <a:gd name="T78" fmla="*/ 1310 w 1819"/>
                <a:gd name="T79" fmla="*/ 1840 h 1960"/>
                <a:gd name="T80" fmla="*/ 1365 w 1819"/>
                <a:gd name="T81" fmla="*/ 1926 h 1960"/>
                <a:gd name="T82" fmla="*/ 1440 w 1819"/>
                <a:gd name="T83" fmla="*/ 1958 h 1960"/>
                <a:gd name="T84" fmla="*/ 1499 w 1819"/>
                <a:gd name="T85" fmla="*/ 1952 h 1960"/>
                <a:gd name="T86" fmla="*/ 1547 w 1819"/>
                <a:gd name="T87" fmla="*/ 1927 h 1960"/>
                <a:gd name="T88" fmla="*/ 1603 w 1819"/>
                <a:gd name="T89" fmla="*/ 1846 h 1960"/>
                <a:gd name="T90" fmla="*/ 1607 w 1819"/>
                <a:gd name="T91" fmla="*/ 1789 h 1960"/>
                <a:gd name="T92" fmla="*/ 1442 w 1819"/>
                <a:gd name="T93" fmla="*/ 1232 h 1960"/>
                <a:gd name="T94" fmla="*/ 1380 w 1819"/>
                <a:gd name="T95" fmla="*/ 1148 h 1960"/>
                <a:gd name="T96" fmla="*/ 1098 w 1819"/>
                <a:gd name="T97" fmla="*/ 893 h 1960"/>
                <a:gd name="T98" fmla="*/ 1093 w 1819"/>
                <a:gd name="T99" fmla="*/ 841 h 1960"/>
                <a:gd name="T100" fmla="*/ 1202 w 1819"/>
                <a:gd name="T101" fmla="*/ 600 h 1960"/>
                <a:gd name="T102" fmla="*/ 1337 w 1819"/>
                <a:gd name="T103" fmla="*/ 756 h 1960"/>
                <a:gd name="T104" fmla="*/ 1386 w 1819"/>
                <a:gd name="T105" fmla="*/ 762 h 1960"/>
                <a:gd name="T106" fmla="*/ 1696 w 1819"/>
                <a:gd name="T107" fmla="*/ 701 h 1960"/>
                <a:gd name="T108" fmla="*/ 1776 w 1819"/>
                <a:gd name="T109" fmla="*/ 666 h 1960"/>
                <a:gd name="T110" fmla="*/ 1816 w 1819"/>
                <a:gd name="T111" fmla="*/ 597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9" h="1960">
                  <a:moveTo>
                    <a:pt x="1815" y="538"/>
                  </a:moveTo>
                  <a:lnTo>
                    <a:pt x="1815" y="538"/>
                  </a:lnTo>
                  <a:lnTo>
                    <a:pt x="1813" y="531"/>
                  </a:lnTo>
                  <a:lnTo>
                    <a:pt x="1808" y="522"/>
                  </a:lnTo>
                  <a:lnTo>
                    <a:pt x="1803" y="514"/>
                  </a:lnTo>
                  <a:lnTo>
                    <a:pt x="1797" y="505"/>
                  </a:lnTo>
                  <a:lnTo>
                    <a:pt x="1791" y="497"/>
                  </a:lnTo>
                  <a:lnTo>
                    <a:pt x="1782" y="489"/>
                  </a:lnTo>
                  <a:lnTo>
                    <a:pt x="1774" y="482"/>
                  </a:lnTo>
                  <a:lnTo>
                    <a:pt x="1765" y="475"/>
                  </a:lnTo>
                  <a:lnTo>
                    <a:pt x="1756" y="469"/>
                  </a:lnTo>
                  <a:lnTo>
                    <a:pt x="1746" y="464"/>
                  </a:lnTo>
                  <a:lnTo>
                    <a:pt x="1736" y="459"/>
                  </a:lnTo>
                  <a:lnTo>
                    <a:pt x="1727" y="456"/>
                  </a:lnTo>
                  <a:lnTo>
                    <a:pt x="1718" y="453"/>
                  </a:lnTo>
                  <a:lnTo>
                    <a:pt x="1708" y="451"/>
                  </a:lnTo>
                  <a:lnTo>
                    <a:pt x="1700" y="451"/>
                  </a:lnTo>
                  <a:lnTo>
                    <a:pt x="1691" y="452"/>
                  </a:lnTo>
                  <a:lnTo>
                    <a:pt x="1691" y="452"/>
                  </a:lnTo>
                  <a:lnTo>
                    <a:pt x="1579" y="477"/>
                  </a:lnTo>
                  <a:lnTo>
                    <a:pt x="1468" y="505"/>
                  </a:lnTo>
                  <a:lnTo>
                    <a:pt x="1468" y="505"/>
                  </a:lnTo>
                  <a:lnTo>
                    <a:pt x="1459" y="506"/>
                  </a:lnTo>
                  <a:lnTo>
                    <a:pt x="1452" y="508"/>
                  </a:lnTo>
                  <a:lnTo>
                    <a:pt x="1446" y="506"/>
                  </a:lnTo>
                  <a:lnTo>
                    <a:pt x="1440" y="505"/>
                  </a:lnTo>
                  <a:lnTo>
                    <a:pt x="1434" y="502"/>
                  </a:lnTo>
                  <a:lnTo>
                    <a:pt x="1429" y="498"/>
                  </a:lnTo>
                  <a:lnTo>
                    <a:pt x="1424" y="492"/>
                  </a:lnTo>
                  <a:lnTo>
                    <a:pt x="1418" y="483"/>
                  </a:lnTo>
                  <a:lnTo>
                    <a:pt x="1418" y="483"/>
                  </a:lnTo>
                  <a:lnTo>
                    <a:pt x="1372" y="407"/>
                  </a:lnTo>
                  <a:lnTo>
                    <a:pt x="1325" y="332"/>
                  </a:lnTo>
                  <a:lnTo>
                    <a:pt x="1277" y="256"/>
                  </a:lnTo>
                  <a:lnTo>
                    <a:pt x="1229" y="181"/>
                  </a:lnTo>
                  <a:lnTo>
                    <a:pt x="1229" y="181"/>
                  </a:lnTo>
                  <a:lnTo>
                    <a:pt x="1213" y="159"/>
                  </a:lnTo>
                  <a:lnTo>
                    <a:pt x="1198" y="138"/>
                  </a:lnTo>
                  <a:lnTo>
                    <a:pt x="1181" y="119"/>
                  </a:lnTo>
                  <a:lnTo>
                    <a:pt x="1164" y="101"/>
                  </a:lnTo>
                  <a:lnTo>
                    <a:pt x="1145" y="84"/>
                  </a:lnTo>
                  <a:lnTo>
                    <a:pt x="1126" y="68"/>
                  </a:lnTo>
                  <a:lnTo>
                    <a:pt x="1107" y="54"/>
                  </a:lnTo>
                  <a:lnTo>
                    <a:pt x="1086" y="41"/>
                  </a:lnTo>
                  <a:lnTo>
                    <a:pt x="1064" y="31"/>
                  </a:lnTo>
                  <a:lnTo>
                    <a:pt x="1043" y="21"/>
                  </a:lnTo>
                  <a:lnTo>
                    <a:pt x="1020" y="14"/>
                  </a:lnTo>
                  <a:lnTo>
                    <a:pt x="995" y="8"/>
                  </a:lnTo>
                  <a:lnTo>
                    <a:pt x="971" y="3"/>
                  </a:lnTo>
                  <a:lnTo>
                    <a:pt x="946" y="0"/>
                  </a:lnTo>
                  <a:lnTo>
                    <a:pt x="919" y="0"/>
                  </a:lnTo>
                  <a:lnTo>
                    <a:pt x="891" y="1"/>
                  </a:lnTo>
                  <a:lnTo>
                    <a:pt x="891" y="1"/>
                  </a:lnTo>
                  <a:lnTo>
                    <a:pt x="860" y="4"/>
                  </a:lnTo>
                  <a:lnTo>
                    <a:pt x="828" y="9"/>
                  </a:lnTo>
                  <a:lnTo>
                    <a:pt x="797" y="15"/>
                  </a:lnTo>
                  <a:lnTo>
                    <a:pt x="765" y="21"/>
                  </a:lnTo>
                  <a:lnTo>
                    <a:pt x="734" y="29"/>
                  </a:lnTo>
                  <a:lnTo>
                    <a:pt x="702" y="37"/>
                  </a:lnTo>
                  <a:lnTo>
                    <a:pt x="639" y="55"/>
                  </a:lnTo>
                  <a:lnTo>
                    <a:pt x="639" y="55"/>
                  </a:lnTo>
                  <a:lnTo>
                    <a:pt x="607" y="64"/>
                  </a:lnTo>
                  <a:lnTo>
                    <a:pt x="574" y="75"/>
                  </a:lnTo>
                  <a:lnTo>
                    <a:pt x="509" y="100"/>
                  </a:lnTo>
                  <a:lnTo>
                    <a:pt x="445" y="125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59" y="163"/>
                  </a:lnTo>
                  <a:lnTo>
                    <a:pt x="348" y="169"/>
                  </a:lnTo>
                  <a:lnTo>
                    <a:pt x="337" y="176"/>
                  </a:lnTo>
                  <a:lnTo>
                    <a:pt x="327" y="184"/>
                  </a:lnTo>
                  <a:lnTo>
                    <a:pt x="320" y="193"/>
                  </a:lnTo>
                  <a:lnTo>
                    <a:pt x="314" y="201"/>
                  </a:lnTo>
                  <a:lnTo>
                    <a:pt x="310" y="210"/>
                  </a:lnTo>
                  <a:lnTo>
                    <a:pt x="310" y="210"/>
                  </a:lnTo>
                  <a:lnTo>
                    <a:pt x="299" y="253"/>
                  </a:lnTo>
                  <a:lnTo>
                    <a:pt x="290" y="298"/>
                  </a:lnTo>
                  <a:lnTo>
                    <a:pt x="273" y="388"/>
                  </a:lnTo>
                  <a:lnTo>
                    <a:pt x="257" y="476"/>
                  </a:lnTo>
                  <a:lnTo>
                    <a:pt x="240" y="566"/>
                  </a:lnTo>
                  <a:lnTo>
                    <a:pt x="240" y="566"/>
                  </a:lnTo>
                  <a:lnTo>
                    <a:pt x="238" y="582"/>
                  </a:lnTo>
                  <a:lnTo>
                    <a:pt x="238" y="597"/>
                  </a:lnTo>
                  <a:lnTo>
                    <a:pt x="239" y="613"/>
                  </a:lnTo>
                  <a:lnTo>
                    <a:pt x="241" y="628"/>
                  </a:lnTo>
                  <a:lnTo>
                    <a:pt x="246" y="642"/>
                  </a:lnTo>
                  <a:lnTo>
                    <a:pt x="252" y="655"/>
                  </a:lnTo>
                  <a:lnTo>
                    <a:pt x="259" y="667"/>
                  </a:lnTo>
                  <a:lnTo>
                    <a:pt x="268" y="678"/>
                  </a:lnTo>
                  <a:lnTo>
                    <a:pt x="277" y="689"/>
                  </a:lnTo>
                  <a:lnTo>
                    <a:pt x="288" y="698"/>
                  </a:lnTo>
                  <a:lnTo>
                    <a:pt x="299" y="706"/>
                  </a:lnTo>
                  <a:lnTo>
                    <a:pt x="313" y="712"/>
                  </a:lnTo>
                  <a:lnTo>
                    <a:pt x="326" y="717"/>
                  </a:lnTo>
                  <a:lnTo>
                    <a:pt x="340" y="720"/>
                  </a:lnTo>
                  <a:lnTo>
                    <a:pt x="356" y="721"/>
                  </a:lnTo>
                  <a:lnTo>
                    <a:pt x="372" y="721"/>
                  </a:lnTo>
                  <a:lnTo>
                    <a:pt x="372" y="721"/>
                  </a:lnTo>
                  <a:lnTo>
                    <a:pt x="382" y="720"/>
                  </a:lnTo>
                  <a:lnTo>
                    <a:pt x="391" y="717"/>
                  </a:lnTo>
                  <a:lnTo>
                    <a:pt x="400" y="715"/>
                  </a:lnTo>
                  <a:lnTo>
                    <a:pt x="408" y="711"/>
                  </a:lnTo>
                  <a:lnTo>
                    <a:pt x="417" y="707"/>
                  </a:lnTo>
                  <a:lnTo>
                    <a:pt x="425" y="703"/>
                  </a:lnTo>
                  <a:lnTo>
                    <a:pt x="432" y="697"/>
                  </a:lnTo>
                  <a:lnTo>
                    <a:pt x="440" y="691"/>
                  </a:lnTo>
                  <a:lnTo>
                    <a:pt x="446" y="683"/>
                  </a:lnTo>
                  <a:lnTo>
                    <a:pt x="452" y="675"/>
                  </a:lnTo>
                  <a:lnTo>
                    <a:pt x="458" y="666"/>
                  </a:lnTo>
                  <a:lnTo>
                    <a:pt x="463" y="658"/>
                  </a:lnTo>
                  <a:lnTo>
                    <a:pt x="468" y="647"/>
                  </a:lnTo>
                  <a:lnTo>
                    <a:pt x="472" y="637"/>
                  </a:lnTo>
                  <a:lnTo>
                    <a:pt x="478" y="613"/>
                  </a:lnTo>
                  <a:lnTo>
                    <a:pt x="478" y="613"/>
                  </a:lnTo>
                  <a:lnTo>
                    <a:pt x="489" y="561"/>
                  </a:lnTo>
                  <a:lnTo>
                    <a:pt x="499" y="510"/>
                  </a:lnTo>
                  <a:lnTo>
                    <a:pt x="518" y="406"/>
                  </a:lnTo>
                  <a:lnTo>
                    <a:pt x="518" y="406"/>
                  </a:lnTo>
                  <a:lnTo>
                    <a:pt x="521" y="393"/>
                  </a:lnTo>
                  <a:lnTo>
                    <a:pt x="526" y="381"/>
                  </a:lnTo>
                  <a:lnTo>
                    <a:pt x="530" y="370"/>
                  </a:lnTo>
                  <a:lnTo>
                    <a:pt x="538" y="361"/>
                  </a:lnTo>
                  <a:lnTo>
                    <a:pt x="545" y="353"/>
                  </a:lnTo>
                  <a:lnTo>
                    <a:pt x="555" y="345"/>
                  </a:lnTo>
                  <a:lnTo>
                    <a:pt x="567" y="339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95" y="331"/>
                  </a:lnTo>
                  <a:lnTo>
                    <a:pt x="610" y="325"/>
                  </a:lnTo>
                  <a:lnTo>
                    <a:pt x="626" y="319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8" y="313"/>
                  </a:lnTo>
                  <a:lnTo>
                    <a:pt x="656" y="311"/>
                  </a:lnTo>
                  <a:lnTo>
                    <a:pt x="664" y="311"/>
                  </a:lnTo>
                  <a:lnTo>
                    <a:pt x="671" y="313"/>
                  </a:lnTo>
                  <a:lnTo>
                    <a:pt x="671" y="313"/>
                  </a:lnTo>
                  <a:lnTo>
                    <a:pt x="675" y="315"/>
                  </a:lnTo>
                  <a:lnTo>
                    <a:pt x="677" y="320"/>
                  </a:lnTo>
                  <a:lnTo>
                    <a:pt x="678" y="327"/>
                  </a:lnTo>
                  <a:lnTo>
                    <a:pt x="678" y="332"/>
                  </a:lnTo>
                  <a:lnTo>
                    <a:pt x="678" y="332"/>
                  </a:lnTo>
                  <a:lnTo>
                    <a:pt x="675" y="362"/>
                  </a:lnTo>
                  <a:lnTo>
                    <a:pt x="670" y="393"/>
                  </a:lnTo>
                  <a:lnTo>
                    <a:pt x="670" y="393"/>
                  </a:lnTo>
                  <a:lnTo>
                    <a:pt x="644" y="561"/>
                  </a:lnTo>
                  <a:lnTo>
                    <a:pt x="608" y="813"/>
                  </a:lnTo>
                  <a:lnTo>
                    <a:pt x="570" y="1070"/>
                  </a:lnTo>
                  <a:lnTo>
                    <a:pt x="546" y="1249"/>
                  </a:lnTo>
                  <a:lnTo>
                    <a:pt x="546" y="1249"/>
                  </a:lnTo>
                  <a:lnTo>
                    <a:pt x="544" y="1261"/>
                  </a:lnTo>
                  <a:lnTo>
                    <a:pt x="541" y="1272"/>
                  </a:lnTo>
                  <a:lnTo>
                    <a:pt x="538" y="1281"/>
                  </a:lnTo>
                  <a:lnTo>
                    <a:pt x="532" y="1290"/>
                  </a:lnTo>
                  <a:lnTo>
                    <a:pt x="524" y="1297"/>
                  </a:lnTo>
                  <a:lnTo>
                    <a:pt x="516" y="1303"/>
                  </a:lnTo>
                  <a:lnTo>
                    <a:pt x="504" y="1309"/>
                  </a:lnTo>
                  <a:lnTo>
                    <a:pt x="491" y="1313"/>
                  </a:lnTo>
                  <a:lnTo>
                    <a:pt x="491" y="1313"/>
                  </a:lnTo>
                  <a:lnTo>
                    <a:pt x="288" y="1359"/>
                  </a:lnTo>
                  <a:lnTo>
                    <a:pt x="147" y="1392"/>
                  </a:lnTo>
                  <a:lnTo>
                    <a:pt x="147" y="1392"/>
                  </a:lnTo>
                  <a:lnTo>
                    <a:pt x="141" y="1394"/>
                  </a:lnTo>
                  <a:lnTo>
                    <a:pt x="124" y="1401"/>
                  </a:lnTo>
                  <a:lnTo>
                    <a:pt x="101" y="1413"/>
                  </a:lnTo>
                  <a:lnTo>
                    <a:pt x="87" y="1422"/>
                  </a:lnTo>
                  <a:lnTo>
                    <a:pt x="74" y="1430"/>
                  </a:lnTo>
                  <a:lnTo>
                    <a:pt x="61" y="1441"/>
                  </a:lnTo>
                  <a:lnTo>
                    <a:pt x="47" y="1452"/>
                  </a:lnTo>
                  <a:lnTo>
                    <a:pt x="35" y="1464"/>
                  </a:lnTo>
                  <a:lnTo>
                    <a:pt x="24" y="1478"/>
                  </a:lnTo>
                  <a:lnTo>
                    <a:pt x="15" y="1492"/>
                  </a:lnTo>
                  <a:lnTo>
                    <a:pt x="7" y="1508"/>
                  </a:lnTo>
                  <a:lnTo>
                    <a:pt x="5" y="1516"/>
                  </a:lnTo>
                  <a:lnTo>
                    <a:pt x="3" y="1525"/>
                  </a:lnTo>
                  <a:lnTo>
                    <a:pt x="1" y="1533"/>
                  </a:lnTo>
                  <a:lnTo>
                    <a:pt x="0" y="1542"/>
                  </a:lnTo>
                  <a:lnTo>
                    <a:pt x="0" y="1542"/>
                  </a:lnTo>
                  <a:lnTo>
                    <a:pt x="1" y="1558"/>
                  </a:lnTo>
                  <a:lnTo>
                    <a:pt x="3" y="1572"/>
                  </a:lnTo>
                  <a:lnTo>
                    <a:pt x="6" y="1587"/>
                  </a:lnTo>
                  <a:lnTo>
                    <a:pt x="11" y="1601"/>
                  </a:lnTo>
                  <a:lnTo>
                    <a:pt x="17" y="1616"/>
                  </a:lnTo>
                  <a:lnTo>
                    <a:pt x="24" y="1628"/>
                  </a:lnTo>
                  <a:lnTo>
                    <a:pt x="33" y="1640"/>
                  </a:lnTo>
                  <a:lnTo>
                    <a:pt x="41" y="1652"/>
                  </a:lnTo>
                  <a:lnTo>
                    <a:pt x="52" y="1662"/>
                  </a:lnTo>
                  <a:lnTo>
                    <a:pt x="63" y="1671"/>
                  </a:lnTo>
                  <a:lnTo>
                    <a:pt x="75" y="1679"/>
                  </a:lnTo>
                  <a:lnTo>
                    <a:pt x="87" y="1685"/>
                  </a:lnTo>
                  <a:lnTo>
                    <a:pt x="100" y="1688"/>
                  </a:lnTo>
                  <a:lnTo>
                    <a:pt x="113" y="1691"/>
                  </a:lnTo>
                  <a:lnTo>
                    <a:pt x="127" y="1692"/>
                  </a:lnTo>
                  <a:lnTo>
                    <a:pt x="142" y="1691"/>
                  </a:lnTo>
                  <a:lnTo>
                    <a:pt x="142" y="1691"/>
                  </a:lnTo>
                  <a:lnTo>
                    <a:pt x="208" y="1676"/>
                  </a:lnTo>
                  <a:lnTo>
                    <a:pt x="275" y="1663"/>
                  </a:lnTo>
                  <a:lnTo>
                    <a:pt x="275" y="1663"/>
                  </a:lnTo>
                  <a:lnTo>
                    <a:pt x="507" y="1612"/>
                  </a:lnTo>
                  <a:lnTo>
                    <a:pt x="624" y="1588"/>
                  </a:lnTo>
                  <a:lnTo>
                    <a:pt x="741" y="1565"/>
                  </a:lnTo>
                  <a:lnTo>
                    <a:pt x="741" y="1565"/>
                  </a:lnTo>
                  <a:lnTo>
                    <a:pt x="757" y="1561"/>
                  </a:lnTo>
                  <a:lnTo>
                    <a:pt x="771" y="1555"/>
                  </a:lnTo>
                  <a:lnTo>
                    <a:pt x="784" y="1549"/>
                  </a:lnTo>
                  <a:lnTo>
                    <a:pt x="793" y="1541"/>
                  </a:lnTo>
                  <a:lnTo>
                    <a:pt x="802" y="1530"/>
                  </a:lnTo>
                  <a:lnTo>
                    <a:pt x="808" y="1518"/>
                  </a:lnTo>
                  <a:lnTo>
                    <a:pt x="813" y="1504"/>
                  </a:lnTo>
                  <a:lnTo>
                    <a:pt x="816" y="1489"/>
                  </a:lnTo>
                  <a:lnTo>
                    <a:pt x="816" y="1489"/>
                  </a:lnTo>
                  <a:lnTo>
                    <a:pt x="844" y="1329"/>
                  </a:lnTo>
                  <a:lnTo>
                    <a:pt x="873" y="1169"/>
                  </a:lnTo>
                  <a:lnTo>
                    <a:pt x="873" y="1169"/>
                  </a:lnTo>
                  <a:lnTo>
                    <a:pt x="877" y="1156"/>
                  </a:lnTo>
                  <a:lnTo>
                    <a:pt x="880" y="1145"/>
                  </a:lnTo>
                  <a:lnTo>
                    <a:pt x="885" y="1137"/>
                  </a:lnTo>
                  <a:lnTo>
                    <a:pt x="888" y="1135"/>
                  </a:lnTo>
                  <a:lnTo>
                    <a:pt x="891" y="1134"/>
                  </a:lnTo>
                  <a:lnTo>
                    <a:pt x="894" y="1132"/>
                  </a:lnTo>
                  <a:lnTo>
                    <a:pt x="897" y="1132"/>
                  </a:lnTo>
                  <a:lnTo>
                    <a:pt x="906" y="1135"/>
                  </a:lnTo>
                  <a:lnTo>
                    <a:pt x="914" y="1140"/>
                  </a:lnTo>
                  <a:lnTo>
                    <a:pt x="925" y="1148"/>
                  </a:lnTo>
                  <a:lnTo>
                    <a:pt x="925" y="1148"/>
                  </a:lnTo>
                  <a:lnTo>
                    <a:pt x="1034" y="1248"/>
                  </a:lnTo>
                  <a:lnTo>
                    <a:pt x="1087" y="1298"/>
                  </a:lnTo>
                  <a:lnTo>
                    <a:pt x="1142" y="1349"/>
                  </a:lnTo>
                  <a:lnTo>
                    <a:pt x="1142" y="1349"/>
                  </a:lnTo>
                  <a:lnTo>
                    <a:pt x="1154" y="1364"/>
                  </a:lnTo>
                  <a:lnTo>
                    <a:pt x="1165" y="1378"/>
                  </a:lnTo>
                  <a:lnTo>
                    <a:pt x="1173" y="1395"/>
                  </a:lnTo>
                  <a:lnTo>
                    <a:pt x="1181" y="1412"/>
                  </a:lnTo>
                  <a:lnTo>
                    <a:pt x="1181" y="1412"/>
                  </a:lnTo>
                  <a:lnTo>
                    <a:pt x="1210" y="1510"/>
                  </a:lnTo>
                  <a:lnTo>
                    <a:pt x="1239" y="1607"/>
                  </a:lnTo>
                  <a:lnTo>
                    <a:pt x="1268" y="1704"/>
                  </a:lnTo>
                  <a:lnTo>
                    <a:pt x="1298" y="1802"/>
                  </a:lnTo>
                  <a:lnTo>
                    <a:pt x="1298" y="1802"/>
                  </a:lnTo>
                  <a:lnTo>
                    <a:pt x="1310" y="1840"/>
                  </a:lnTo>
                  <a:lnTo>
                    <a:pt x="1319" y="1859"/>
                  </a:lnTo>
                  <a:lnTo>
                    <a:pt x="1327" y="1877"/>
                  </a:lnTo>
                  <a:lnTo>
                    <a:pt x="1337" y="1894"/>
                  </a:lnTo>
                  <a:lnTo>
                    <a:pt x="1350" y="1910"/>
                  </a:lnTo>
                  <a:lnTo>
                    <a:pt x="1357" y="1918"/>
                  </a:lnTo>
                  <a:lnTo>
                    <a:pt x="1365" y="1926"/>
                  </a:lnTo>
                  <a:lnTo>
                    <a:pt x="1374" y="1932"/>
                  </a:lnTo>
                  <a:lnTo>
                    <a:pt x="1384" y="1938"/>
                  </a:lnTo>
                  <a:lnTo>
                    <a:pt x="1384" y="1938"/>
                  </a:lnTo>
                  <a:lnTo>
                    <a:pt x="1401" y="1947"/>
                  </a:lnTo>
                  <a:lnTo>
                    <a:pt x="1420" y="1954"/>
                  </a:lnTo>
                  <a:lnTo>
                    <a:pt x="1440" y="1958"/>
                  </a:lnTo>
                  <a:lnTo>
                    <a:pt x="1449" y="1960"/>
                  </a:lnTo>
                  <a:lnTo>
                    <a:pt x="1459" y="1960"/>
                  </a:lnTo>
                  <a:lnTo>
                    <a:pt x="1469" y="1958"/>
                  </a:lnTo>
                  <a:lnTo>
                    <a:pt x="1478" y="1957"/>
                  </a:lnTo>
                  <a:lnTo>
                    <a:pt x="1488" y="1956"/>
                  </a:lnTo>
                  <a:lnTo>
                    <a:pt x="1499" y="1952"/>
                  </a:lnTo>
                  <a:lnTo>
                    <a:pt x="1509" y="1949"/>
                  </a:lnTo>
                  <a:lnTo>
                    <a:pt x="1518" y="1944"/>
                  </a:lnTo>
                  <a:lnTo>
                    <a:pt x="1529" y="1939"/>
                  </a:lnTo>
                  <a:lnTo>
                    <a:pt x="1539" y="1933"/>
                  </a:lnTo>
                  <a:lnTo>
                    <a:pt x="1539" y="1933"/>
                  </a:lnTo>
                  <a:lnTo>
                    <a:pt x="1547" y="1927"/>
                  </a:lnTo>
                  <a:lnTo>
                    <a:pt x="1556" y="1920"/>
                  </a:lnTo>
                  <a:lnTo>
                    <a:pt x="1563" y="1911"/>
                  </a:lnTo>
                  <a:lnTo>
                    <a:pt x="1570" y="1904"/>
                  </a:lnTo>
                  <a:lnTo>
                    <a:pt x="1584" y="1886"/>
                  </a:lnTo>
                  <a:lnTo>
                    <a:pt x="1595" y="1865"/>
                  </a:lnTo>
                  <a:lnTo>
                    <a:pt x="1603" y="1846"/>
                  </a:lnTo>
                  <a:lnTo>
                    <a:pt x="1606" y="1836"/>
                  </a:lnTo>
                  <a:lnTo>
                    <a:pt x="1608" y="1825"/>
                  </a:lnTo>
                  <a:lnTo>
                    <a:pt x="1609" y="1815"/>
                  </a:lnTo>
                  <a:lnTo>
                    <a:pt x="1609" y="1807"/>
                  </a:lnTo>
                  <a:lnTo>
                    <a:pt x="1608" y="1797"/>
                  </a:lnTo>
                  <a:lnTo>
                    <a:pt x="1607" y="1789"/>
                  </a:lnTo>
                  <a:lnTo>
                    <a:pt x="1607" y="1789"/>
                  </a:lnTo>
                  <a:lnTo>
                    <a:pt x="1528" y="1516"/>
                  </a:lnTo>
                  <a:lnTo>
                    <a:pt x="1488" y="1381"/>
                  </a:lnTo>
                  <a:lnTo>
                    <a:pt x="1447" y="1245"/>
                  </a:lnTo>
                  <a:lnTo>
                    <a:pt x="1447" y="1245"/>
                  </a:lnTo>
                  <a:lnTo>
                    <a:pt x="1442" y="1232"/>
                  </a:lnTo>
                  <a:lnTo>
                    <a:pt x="1436" y="1218"/>
                  </a:lnTo>
                  <a:lnTo>
                    <a:pt x="1428" y="1205"/>
                  </a:lnTo>
                  <a:lnTo>
                    <a:pt x="1420" y="1193"/>
                  </a:lnTo>
                  <a:lnTo>
                    <a:pt x="1411" y="1181"/>
                  </a:lnTo>
                  <a:lnTo>
                    <a:pt x="1401" y="1170"/>
                  </a:lnTo>
                  <a:lnTo>
                    <a:pt x="1380" y="1148"/>
                  </a:lnTo>
                  <a:lnTo>
                    <a:pt x="1380" y="1148"/>
                  </a:lnTo>
                  <a:lnTo>
                    <a:pt x="1313" y="1085"/>
                  </a:lnTo>
                  <a:lnTo>
                    <a:pt x="1244" y="1022"/>
                  </a:lnTo>
                  <a:lnTo>
                    <a:pt x="1104" y="899"/>
                  </a:lnTo>
                  <a:lnTo>
                    <a:pt x="1104" y="899"/>
                  </a:lnTo>
                  <a:lnTo>
                    <a:pt x="1098" y="893"/>
                  </a:lnTo>
                  <a:lnTo>
                    <a:pt x="1093" y="885"/>
                  </a:lnTo>
                  <a:lnTo>
                    <a:pt x="1090" y="879"/>
                  </a:lnTo>
                  <a:lnTo>
                    <a:pt x="1089" y="872"/>
                  </a:lnTo>
                  <a:lnTo>
                    <a:pt x="1089" y="865"/>
                  </a:lnTo>
                  <a:lnTo>
                    <a:pt x="1090" y="858"/>
                  </a:lnTo>
                  <a:lnTo>
                    <a:pt x="1093" y="841"/>
                  </a:lnTo>
                  <a:lnTo>
                    <a:pt x="1093" y="841"/>
                  </a:lnTo>
                  <a:lnTo>
                    <a:pt x="1114" y="776"/>
                  </a:lnTo>
                  <a:lnTo>
                    <a:pt x="1135" y="710"/>
                  </a:lnTo>
                  <a:lnTo>
                    <a:pt x="1175" y="569"/>
                  </a:lnTo>
                  <a:lnTo>
                    <a:pt x="1175" y="569"/>
                  </a:lnTo>
                  <a:lnTo>
                    <a:pt x="1202" y="600"/>
                  </a:lnTo>
                  <a:lnTo>
                    <a:pt x="1246" y="651"/>
                  </a:lnTo>
                  <a:lnTo>
                    <a:pt x="1292" y="704"/>
                  </a:lnTo>
                  <a:lnTo>
                    <a:pt x="1325" y="744"/>
                  </a:lnTo>
                  <a:lnTo>
                    <a:pt x="1325" y="744"/>
                  </a:lnTo>
                  <a:lnTo>
                    <a:pt x="1331" y="751"/>
                  </a:lnTo>
                  <a:lnTo>
                    <a:pt x="1337" y="756"/>
                  </a:lnTo>
                  <a:lnTo>
                    <a:pt x="1344" y="760"/>
                  </a:lnTo>
                  <a:lnTo>
                    <a:pt x="1351" y="763"/>
                  </a:lnTo>
                  <a:lnTo>
                    <a:pt x="1359" y="764"/>
                  </a:lnTo>
                  <a:lnTo>
                    <a:pt x="1367" y="764"/>
                  </a:lnTo>
                  <a:lnTo>
                    <a:pt x="1377" y="764"/>
                  </a:lnTo>
                  <a:lnTo>
                    <a:pt x="1386" y="762"/>
                  </a:lnTo>
                  <a:lnTo>
                    <a:pt x="1386" y="762"/>
                  </a:lnTo>
                  <a:lnTo>
                    <a:pt x="1464" y="745"/>
                  </a:lnTo>
                  <a:lnTo>
                    <a:pt x="1541" y="729"/>
                  </a:lnTo>
                  <a:lnTo>
                    <a:pt x="1619" y="715"/>
                  </a:lnTo>
                  <a:lnTo>
                    <a:pt x="1696" y="701"/>
                  </a:lnTo>
                  <a:lnTo>
                    <a:pt x="1696" y="701"/>
                  </a:lnTo>
                  <a:lnTo>
                    <a:pt x="1712" y="698"/>
                  </a:lnTo>
                  <a:lnTo>
                    <a:pt x="1727" y="694"/>
                  </a:lnTo>
                  <a:lnTo>
                    <a:pt x="1741" y="688"/>
                  </a:lnTo>
                  <a:lnTo>
                    <a:pt x="1753" y="682"/>
                  </a:lnTo>
                  <a:lnTo>
                    <a:pt x="1765" y="675"/>
                  </a:lnTo>
                  <a:lnTo>
                    <a:pt x="1776" y="666"/>
                  </a:lnTo>
                  <a:lnTo>
                    <a:pt x="1786" y="657"/>
                  </a:lnTo>
                  <a:lnTo>
                    <a:pt x="1794" y="646"/>
                  </a:lnTo>
                  <a:lnTo>
                    <a:pt x="1802" y="635"/>
                  </a:lnTo>
                  <a:lnTo>
                    <a:pt x="1808" y="623"/>
                  </a:lnTo>
                  <a:lnTo>
                    <a:pt x="1813" y="611"/>
                  </a:lnTo>
                  <a:lnTo>
                    <a:pt x="1816" y="597"/>
                  </a:lnTo>
                  <a:lnTo>
                    <a:pt x="1817" y="583"/>
                  </a:lnTo>
                  <a:lnTo>
                    <a:pt x="1819" y="568"/>
                  </a:lnTo>
                  <a:lnTo>
                    <a:pt x="1817" y="554"/>
                  </a:lnTo>
                  <a:lnTo>
                    <a:pt x="1815" y="538"/>
                  </a:lnTo>
                  <a:lnTo>
                    <a:pt x="181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996C01B-C4D6-4DEF-BB55-4F301B47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963" y="1484784"/>
              <a:ext cx="178018" cy="178018"/>
            </a:xfrm>
            <a:custGeom>
              <a:avLst/>
              <a:gdLst>
                <a:gd name="T0" fmla="*/ 309 w 618"/>
                <a:gd name="T1" fmla="*/ 618 h 618"/>
                <a:gd name="T2" fmla="*/ 341 w 618"/>
                <a:gd name="T3" fmla="*/ 616 h 618"/>
                <a:gd name="T4" fmla="*/ 371 w 618"/>
                <a:gd name="T5" fmla="*/ 612 h 618"/>
                <a:gd name="T6" fmla="*/ 401 w 618"/>
                <a:gd name="T7" fmla="*/ 603 h 618"/>
                <a:gd name="T8" fmla="*/ 429 w 618"/>
                <a:gd name="T9" fmla="*/ 593 h 618"/>
                <a:gd name="T10" fmla="*/ 457 w 618"/>
                <a:gd name="T11" fmla="*/ 580 h 618"/>
                <a:gd name="T12" fmla="*/ 505 w 618"/>
                <a:gd name="T13" fmla="*/ 547 h 618"/>
                <a:gd name="T14" fmla="*/ 548 w 618"/>
                <a:gd name="T15" fmla="*/ 505 h 618"/>
                <a:gd name="T16" fmla="*/ 580 w 618"/>
                <a:gd name="T17" fmla="*/ 455 h 618"/>
                <a:gd name="T18" fmla="*/ 594 w 618"/>
                <a:gd name="T19" fmla="*/ 429 h 618"/>
                <a:gd name="T20" fmla="*/ 604 w 618"/>
                <a:gd name="T21" fmla="*/ 401 h 618"/>
                <a:gd name="T22" fmla="*/ 612 w 618"/>
                <a:gd name="T23" fmla="*/ 371 h 618"/>
                <a:gd name="T24" fmla="*/ 617 w 618"/>
                <a:gd name="T25" fmla="*/ 340 h 618"/>
                <a:gd name="T26" fmla="*/ 618 w 618"/>
                <a:gd name="T27" fmla="*/ 309 h 618"/>
                <a:gd name="T28" fmla="*/ 618 w 618"/>
                <a:gd name="T29" fmla="*/ 293 h 618"/>
                <a:gd name="T30" fmla="*/ 614 w 618"/>
                <a:gd name="T31" fmla="*/ 262 h 618"/>
                <a:gd name="T32" fmla="*/ 608 w 618"/>
                <a:gd name="T33" fmla="*/ 231 h 618"/>
                <a:gd name="T34" fmla="*/ 600 w 618"/>
                <a:gd name="T35" fmla="*/ 202 h 618"/>
                <a:gd name="T36" fmla="*/ 588 w 618"/>
                <a:gd name="T37" fmla="*/ 174 h 618"/>
                <a:gd name="T38" fmla="*/ 566 w 618"/>
                <a:gd name="T39" fmla="*/ 136 h 618"/>
                <a:gd name="T40" fmla="*/ 527 w 618"/>
                <a:gd name="T41" fmla="*/ 91 h 618"/>
                <a:gd name="T42" fmla="*/ 482 w 618"/>
                <a:gd name="T43" fmla="*/ 53 h 618"/>
                <a:gd name="T44" fmla="*/ 443 w 618"/>
                <a:gd name="T45" fmla="*/ 30 h 618"/>
                <a:gd name="T46" fmla="*/ 416 w 618"/>
                <a:gd name="T47" fmla="*/ 18 h 618"/>
                <a:gd name="T48" fmla="*/ 387 w 618"/>
                <a:gd name="T49" fmla="*/ 10 h 618"/>
                <a:gd name="T50" fmla="*/ 356 w 618"/>
                <a:gd name="T51" fmla="*/ 4 h 618"/>
                <a:gd name="T52" fmla="*/ 325 w 618"/>
                <a:gd name="T53" fmla="*/ 0 h 618"/>
                <a:gd name="T54" fmla="*/ 309 w 618"/>
                <a:gd name="T55" fmla="*/ 0 h 618"/>
                <a:gd name="T56" fmla="*/ 278 w 618"/>
                <a:gd name="T57" fmla="*/ 1 h 618"/>
                <a:gd name="T58" fmla="*/ 247 w 618"/>
                <a:gd name="T59" fmla="*/ 6 h 618"/>
                <a:gd name="T60" fmla="*/ 217 w 618"/>
                <a:gd name="T61" fmla="*/ 13 h 618"/>
                <a:gd name="T62" fmla="*/ 189 w 618"/>
                <a:gd name="T63" fmla="*/ 24 h 618"/>
                <a:gd name="T64" fmla="*/ 163 w 618"/>
                <a:gd name="T65" fmla="*/ 38 h 618"/>
                <a:gd name="T66" fmla="*/ 113 w 618"/>
                <a:gd name="T67" fmla="*/ 70 h 618"/>
                <a:gd name="T68" fmla="*/ 71 w 618"/>
                <a:gd name="T69" fmla="*/ 113 h 618"/>
                <a:gd name="T70" fmla="*/ 38 w 618"/>
                <a:gd name="T71" fmla="*/ 161 h 618"/>
                <a:gd name="T72" fmla="*/ 25 w 618"/>
                <a:gd name="T73" fmla="*/ 189 h 618"/>
                <a:gd name="T74" fmla="*/ 15 w 618"/>
                <a:gd name="T75" fmla="*/ 217 h 618"/>
                <a:gd name="T76" fmla="*/ 6 w 618"/>
                <a:gd name="T77" fmla="*/ 247 h 618"/>
                <a:gd name="T78" fmla="*/ 2 w 618"/>
                <a:gd name="T79" fmla="*/ 277 h 618"/>
                <a:gd name="T80" fmla="*/ 0 w 618"/>
                <a:gd name="T81" fmla="*/ 309 h 618"/>
                <a:gd name="T82" fmla="*/ 2 w 618"/>
                <a:gd name="T83" fmla="*/ 325 h 618"/>
                <a:gd name="T84" fmla="*/ 4 w 618"/>
                <a:gd name="T85" fmla="*/ 356 h 618"/>
                <a:gd name="T86" fmla="*/ 10 w 618"/>
                <a:gd name="T87" fmla="*/ 386 h 618"/>
                <a:gd name="T88" fmla="*/ 20 w 618"/>
                <a:gd name="T89" fmla="*/ 415 h 618"/>
                <a:gd name="T90" fmla="*/ 31 w 618"/>
                <a:gd name="T91" fmla="*/ 442 h 618"/>
                <a:gd name="T92" fmla="*/ 54 w 618"/>
                <a:gd name="T93" fmla="*/ 481 h 618"/>
                <a:gd name="T94" fmla="*/ 91 w 618"/>
                <a:gd name="T95" fmla="*/ 527 h 618"/>
                <a:gd name="T96" fmla="*/ 137 w 618"/>
                <a:gd name="T97" fmla="*/ 564 h 618"/>
                <a:gd name="T98" fmla="*/ 176 w 618"/>
                <a:gd name="T99" fmla="*/ 587 h 618"/>
                <a:gd name="T100" fmla="*/ 203 w 618"/>
                <a:gd name="T101" fmla="*/ 598 h 618"/>
                <a:gd name="T102" fmla="*/ 232 w 618"/>
                <a:gd name="T103" fmla="*/ 608 h 618"/>
                <a:gd name="T104" fmla="*/ 262 w 618"/>
                <a:gd name="T105" fmla="*/ 614 h 618"/>
                <a:gd name="T106" fmla="*/ 293 w 618"/>
                <a:gd name="T107" fmla="*/ 618 h 618"/>
                <a:gd name="T108" fmla="*/ 309 w 618"/>
                <a:gd name="T10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8" h="618">
                  <a:moveTo>
                    <a:pt x="309" y="618"/>
                  </a:moveTo>
                  <a:lnTo>
                    <a:pt x="309" y="618"/>
                  </a:lnTo>
                  <a:lnTo>
                    <a:pt x="325" y="618"/>
                  </a:lnTo>
                  <a:lnTo>
                    <a:pt x="341" y="616"/>
                  </a:lnTo>
                  <a:lnTo>
                    <a:pt x="356" y="614"/>
                  </a:lnTo>
                  <a:lnTo>
                    <a:pt x="371" y="612"/>
                  </a:lnTo>
                  <a:lnTo>
                    <a:pt x="387" y="608"/>
                  </a:lnTo>
                  <a:lnTo>
                    <a:pt x="401" y="603"/>
                  </a:lnTo>
                  <a:lnTo>
                    <a:pt x="416" y="598"/>
                  </a:lnTo>
                  <a:lnTo>
                    <a:pt x="429" y="593"/>
                  </a:lnTo>
                  <a:lnTo>
                    <a:pt x="443" y="587"/>
                  </a:lnTo>
                  <a:lnTo>
                    <a:pt x="457" y="580"/>
                  </a:lnTo>
                  <a:lnTo>
                    <a:pt x="482" y="564"/>
                  </a:lnTo>
                  <a:lnTo>
                    <a:pt x="505" y="547"/>
                  </a:lnTo>
                  <a:lnTo>
                    <a:pt x="527" y="527"/>
                  </a:lnTo>
                  <a:lnTo>
                    <a:pt x="548" y="505"/>
                  </a:lnTo>
                  <a:lnTo>
                    <a:pt x="566" y="481"/>
                  </a:lnTo>
                  <a:lnTo>
                    <a:pt x="580" y="455"/>
                  </a:lnTo>
                  <a:lnTo>
                    <a:pt x="588" y="442"/>
                  </a:lnTo>
                  <a:lnTo>
                    <a:pt x="594" y="429"/>
                  </a:lnTo>
                  <a:lnTo>
                    <a:pt x="600" y="415"/>
                  </a:lnTo>
                  <a:lnTo>
                    <a:pt x="604" y="401"/>
                  </a:lnTo>
                  <a:lnTo>
                    <a:pt x="608" y="386"/>
                  </a:lnTo>
                  <a:lnTo>
                    <a:pt x="612" y="371"/>
                  </a:lnTo>
                  <a:lnTo>
                    <a:pt x="614" y="356"/>
                  </a:lnTo>
                  <a:lnTo>
                    <a:pt x="617" y="340"/>
                  </a:lnTo>
                  <a:lnTo>
                    <a:pt x="618" y="325"/>
                  </a:lnTo>
                  <a:lnTo>
                    <a:pt x="618" y="309"/>
                  </a:lnTo>
                  <a:lnTo>
                    <a:pt x="618" y="309"/>
                  </a:lnTo>
                  <a:lnTo>
                    <a:pt x="618" y="293"/>
                  </a:lnTo>
                  <a:lnTo>
                    <a:pt x="617" y="277"/>
                  </a:lnTo>
                  <a:lnTo>
                    <a:pt x="614" y="262"/>
                  </a:lnTo>
                  <a:lnTo>
                    <a:pt x="612" y="247"/>
                  </a:lnTo>
                  <a:lnTo>
                    <a:pt x="608" y="231"/>
                  </a:lnTo>
                  <a:lnTo>
                    <a:pt x="604" y="217"/>
                  </a:lnTo>
                  <a:lnTo>
                    <a:pt x="600" y="202"/>
                  </a:lnTo>
                  <a:lnTo>
                    <a:pt x="594" y="189"/>
                  </a:lnTo>
                  <a:lnTo>
                    <a:pt x="588" y="174"/>
                  </a:lnTo>
                  <a:lnTo>
                    <a:pt x="580" y="161"/>
                  </a:lnTo>
                  <a:lnTo>
                    <a:pt x="566" y="136"/>
                  </a:lnTo>
                  <a:lnTo>
                    <a:pt x="548" y="113"/>
                  </a:lnTo>
                  <a:lnTo>
                    <a:pt x="527" y="91"/>
                  </a:lnTo>
                  <a:lnTo>
                    <a:pt x="505" y="70"/>
                  </a:lnTo>
                  <a:lnTo>
                    <a:pt x="482" y="53"/>
                  </a:lnTo>
                  <a:lnTo>
                    <a:pt x="457" y="38"/>
                  </a:lnTo>
                  <a:lnTo>
                    <a:pt x="443" y="30"/>
                  </a:lnTo>
                  <a:lnTo>
                    <a:pt x="429" y="24"/>
                  </a:lnTo>
                  <a:lnTo>
                    <a:pt x="416" y="18"/>
                  </a:lnTo>
                  <a:lnTo>
                    <a:pt x="401" y="13"/>
                  </a:lnTo>
                  <a:lnTo>
                    <a:pt x="387" y="10"/>
                  </a:lnTo>
                  <a:lnTo>
                    <a:pt x="371" y="6"/>
                  </a:lnTo>
                  <a:lnTo>
                    <a:pt x="356" y="4"/>
                  </a:lnTo>
                  <a:lnTo>
                    <a:pt x="341" y="1"/>
                  </a:lnTo>
                  <a:lnTo>
                    <a:pt x="325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293" y="0"/>
                  </a:lnTo>
                  <a:lnTo>
                    <a:pt x="278" y="1"/>
                  </a:lnTo>
                  <a:lnTo>
                    <a:pt x="262" y="4"/>
                  </a:lnTo>
                  <a:lnTo>
                    <a:pt x="247" y="6"/>
                  </a:lnTo>
                  <a:lnTo>
                    <a:pt x="232" y="10"/>
                  </a:lnTo>
                  <a:lnTo>
                    <a:pt x="217" y="13"/>
                  </a:lnTo>
                  <a:lnTo>
                    <a:pt x="203" y="18"/>
                  </a:lnTo>
                  <a:lnTo>
                    <a:pt x="189" y="24"/>
                  </a:lnTo>
                  <a:lnTo>
                    <a:pt x="176" y="30"/>
                  </a:lnTo>
                  <a:lnTo>
                    <a:pt x="163" y="38"/>
                  </a:lnTo>
                  <a:lnTo>
                    <a:pt x="137" y="53"/>
                  </a:lnTo>
                  <a:lnTo>
                    <a:pt x="113" y="70"/>
                  </a:lnTo>
                  <a:lnTo>
                    <a:pt x="91" y="91"/>
                  </a:lnTo>
                  <a:lnTo>
                    <a:pt x="71" y="113"/>
                  </a:lnTo>
                  <a:lnTo>
                    <a:pt x="54" y="136"/>
                  </a:lnTo>
                  <a:lnTo>
                    <a:pt x="38" y="161"/>
                  </a:lnTo>
                  <a:lnTo>
                    <a:pt x="31" y="174"/>
                  </a:lnTo>
                  <a:lnTo>
                    <a:pt x="25" y="189"/>
                  </a:lnTo>
                  <a:lnTo>
                    <a:pt x="20" y="202"/>
                  </a:lnTo>
                  <a:lnTo>
                    <a:pt x="15" y="217"/>
                  </a:lnTo>
                  <a:lnTo>
                    <a:pt x="10" y="231"/>
                  </a:lnTo>
                  <a:lnTo>
                    <a:pt x="6" y="247"/>
                  </a:lnTo>
                  <a:lnTo>
                    <a:pt x="4" y="262"/>
                  </a:lnTo>
                  <a:lnTo>
                    <a:pt x="2" y="277"/>
                  </a:lnTo>
                  <a:lnTo>
                    <a:pt x="2" y="293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2" y="325"/>
                  </a:lnTo>
                  <a:lnTo>
                    <a:pt x="2" y="340"/>
                  </a:lnTo>
                  <a:lnTo>
                    <a:pt x="4" y="356"/>
                  </a:lnTo>
                  <a:lnTo>
                    <a:pt x="6" y="371"/>
                  </a:lnTo>
                  <a:lnTo>
                    <a:pt x="10" y="386"/>
                  </a:lnTo>
                  <a:lnTo>
                    <a:pt x="15" y="401"/>
                  </a:lnTo>
                  <a:lnTo>
                    <a:pt x="20" y="415"/>
                  </a:lnTo>
                  <a:lnTo>
                    <a:pt x="25" y="429"/>
                  </a:lnTo>
                  <a:lnTo>
                    <a:pt x="31" y="442"/>
                  </a:lnTo>
                  <a:lnTo>
                    <a:pt x="38" y="455"/>
                  </a:lnTo>
                  <a:lnTo>
                    <a:pt x="54" y="481"/>
                  </a:lnTo>
                  <a:lnTo>
                    <a:pt x="71" y="505"/>
                  </a:lnTo>
                  <a:lnTo>
                    <a:pt x="91" y="527"/>
                  </a:lnTo>
                  <a:lnTo>
                    <a:pt x="113" y="547"/>
                  </a:lnTo>
                  <a:lnTo>
                    <a:pt x="137" y="564"/>
                  </a:lnTo>
                  <a:lnTo>
                    <a:pt x="163" y="580"/>
                  </a:lnTo>
                  <a:lnTo>
                    <a:pt x="176" y="587"/>
                  </a:lnTo>
                  <a:lnTo>
                    <a:pt x="189" y="593"/>
                  </a:lnTo>
                  <a:lnTo>
                    <a:pt x="203" y="598"/>
                  </a:lnTo>
                  <a:lnTo>
                    <a:pt x="217" y="603"/>
                  </a:lnTo>
                  <a:lnTo>
                    <a:pt x="232" y="608"/>
                  </a:lnTo>
                  <a:lnTo>
                    <a:pt x="247" y="612"/>
                  </a:lnTo>
                  <a:lnTo>
                    <a:pt x="262" y="614"/>
                  </a:lnTo>
                  <a:lnTo>
                    <a:pt x="278" y="616"/>
                  </a:lnTo>
                  <a:lnTo>
                    <a:pt x="293" y="618"/>
                  </a:lnTo>
                  <a:lnTo>
                    <a:pt x="309" y="618"/>
                  </a:lnTo>
                  <a:lnTo>
                    <a:pt x="309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28FAC1A-B5FC-4BBB-A3D2-D45DDE6B6AB1}"/>
              </a:ext>
            </a:extLst>
          </p:cNvPr>
          <p:cNvGrpSpPr/>
          <p:nvPr/>
        </p:nvGrpSpPr>
        <p:grpSpPr>
          <a:xfrm>
            <a:off x="6930904" y="2685915"/>
            <a:ext cx="288468" cy="351680"/>
            <a:chOff x="3298825" y="3868738"/>
            <a:chExt cx="912813" cy="1112837"/>
          </a:xfrm>
          <a:solidFill>
            <a:srgbClr val="BFBFBF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08EE41F-F9A7-4D37-A000-71634C7E8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825" y="3868738"/>
              <a:ext cx="912813" cy="1112837"/>
            </a:xfrm>
            <a:custGeom>
              <a:avLst/>
              <a:gdLst>
                <a:gd name="T0" fmla="*/ 741 w 1150"/>
                <a:gd name="T1" fmla="*/ 175 h 1402"/>
                <a:gd name="T2" fmla="*/ 773 w 1150"/>
                <a:gd name="T3" fmla="*/ 149 h 1402"/>
                <a:gd name="T4" fmla="*/ 776 w 1150"/>
                <a:gd name="T5" fmla="*/ 34 h 1402"/>
                <a:gd name="T6" fmla="*/ 750 w 1150"/>
                <a:gd name="T7" fmla="*/ 3 h 1402"/>
                <a:gd name="T8" fmla="*/ 409 w 1150"/>
                <a:gd name="T9" fmla="*/ 0 h 1402"/>
                <a:gd name="T10" fmla="*/ 377 w 1150"/>
                <a:gd name="T11" fmla="*/ 26 h 1402"/>
                <a:gd name="T12" fmla="*/ 374 w 1150"/>
                <a:gd name="T13" fmla="*/ 140 h 1402"/>
                <a:gd name="T14" fmla="*/ 400 w 1150"/>
                <a:gd name="T15" fmla="*/ 172 h 1402"/>
                <a:gd name="T16" fmla="*/ 496 w 1150"/>
                <a:gd name="T17" fmla="*/ 258 h 1402"/>
                <a:gd name="T18" fmla="*/ 370 w 1150"/>
                <a:gd name="T19" fmla="*/ 291 h 1402"/>
                <a:gd name="T20" fmla="*/ 257 w 1150"/>
                <a:gd name="T21" fmla="*/ 348 h 1402"/>
                <a:gd name="T22" fmla="*/ 161 w 1150"/>
                <a:gd name="T23" fmla="*/ 430 h 1402"/>
                <a:gd name="T24" fmla="*/ 83 w 1150"/>
                <a:gd name="T25" fmla="*/ 529 h 1402"/>
                <a:gd name="T26" fmla="*/ 30 w 1150"/>
                <a:gd name="T27" fmla="*/ 645 h 1402"/>
                <a:gd name="T28" fmla="*/ 3 w 1150"/>
                <a:gd name="T29" fmla="*/ 773 h 1402"/>
                <a:gd name="T30" fmla="*/ 3 w 1150"/>
                <a:gd name="T31" fmla="*/ 886 h 1402"/>
                <a:gd name="T32" fmla="*/ 34 w 1150"/>
                <a:gd name="T33" fmla="*/ 1025 h 1402"/>
                <a:gd name="T34" fmla="*/ 99 w 1150"/>
                <a:gd name="T35" fmla="*/ 1148 h 1402"/>
                <a:gd name="T36" fmla="*/ 188 w 1150"/>
                <a:gd name="T37" fmla="*/ 1253 h 1402"/>
                <a:gd name="T38" fmla="*/ 301 w 1150"/>
                <a:gd name="T39" fmla="*/ 1332 h 1402"/>
                <a:gd name="T40" fmla="*/ 432 w 1150"/>
                <a:gd name="T41" fmla="*/ 1383 h 1402"/>
                <a:gd name="T42" fmla="*/ 575 w 1150"/>
                <a:gd name="T43" fmla="*/ 1402 h 1402"/>
                <a:gd name="T44" fmla="*/ 691 w 1150"/>
                <a:gd name="T45" fmla="*/ 1391 h 1402"/>
                <a:gd name="T46" fmla="*/ 825 w 1150"/>
                <a:gd name="T47" fmla="*/ 1345 h 1402"/>
                <a:gd name="T48" fmla="*/ 941 w 1150"/>
                <a:gd name="T49" fmla="*/ 1270 h 1402"/>
                <a:gd name="T50" fmla="*/ 1035 w 1150"/>
                <a:gd name="T51" fmla="*/ 1171 h 1402"/>
                <a:gd name="T52" fmla="*/ 1104 w 1150"/>
                <a:gd name="T53" fmla="*/ 1051 h 1402"/>
                <a:gd name="T54" fmla="*/ 1143 w 1150"/>
                <a:gd name="T55" fmla="*/ 915 h 1402"/>
                <a:gd name="T56" fmla="*/ 1149 w 1150"/>
                <a:gd name="T57" fmla="*/ 800 h 1402"/>
                <a:gd name="T58" fmla="*/ 1128 w 1150"/>
                <a:gd name="T59" fmla="*/ 669 h 1402"/>
                <a:gd name="T60" fmla="*/ 1080 w 1150"/>
                <a:gd name="T61" fmla="*/ 552 h 1402"/>
                <a:gd name="T62" fmla="*/ 1007 w 1150"/>
                <a:gd name="T63" fmla="*/ 447 h 1402"/>
                <a:gd name="T64" fmla="*/ 913 w 1150"/>
                <a:gd name="T65" fmla="*/ 363 h 1402"/>
                <a:gd name="T66" fmla="*/ 803 w 1150"/>
                <a:gd name="T67" fmla="*/ 300 h 1402"/>
                <a:gd name="T68" fmla="*/ 680 w 1150"/>
                <a:gd name="T69" fmla="*/ 262 h 1402"/>
                <a:gd name="T70" fmla="*/ 553 w 1150"/>
                <a:gd name="T71" fmla="*/ 1256 h 1402"/>
                <a:gd name="T72" fmla="*/ 447 w 1150"/>
                <a:gd name="T73" fmla="*/ 1237 h 1402"/>
                <a:gd name="T74" fmla="*/ 353 w 1150"/>
                <a:gd name="T75" fmla="*/ 1194 h 1402"/>
                <a:gd name="T76" fmla="*/ 271 w 1150"/>
                <a:gd name="T77" fmla="*/ 1131 h 1402"/>
                <a:gd name="T78" fmla="*/ 208 w 1150"/>
                <a:gd name="T79" fmla="*/ 1049 h 1402"/>
                <a:gd name="T80" fmla="*/ 165 w 1150"/>
                <a:gd name="T81" fmla="*/ 955 h 1402"/>
                <a:gd name="T82" fmla="*/ 146 w 1150"/>
                <a:gd name="T83" fmla="*/ 849 h 1402"/>
                <a:gd name="T84" fmla="*/ 151 w 1150"/>
                <a:gd name="T85" fmla="*/ 761 h 1402"/>
                <a:gd name="T86" fmla="*/ 179 w 1150"/>
                <a:gd name="T87" fmla="*/ 659 h 1402"/>
                <a:gd name="T88" fmla="*/ 231 w 1150"/>
                <a:gd name="T89" fmla="*/ 571 h 1402"/>
                <a:gd name="T90" fmla="*/ 303 w 1150"/>
                <a:gd name="T91" fmla="*/ 496 h 1402"/>
                <a:gd name="T92" fmla="*/ 389 w 1150"/>
                <a:gd name="T93" fmla="*/ 440 h 1402"/>
                <a:gd name="T94" fmla="*/ 489 w 1150"/>
                <a:gd name="T95" fmla="*/ 407 h 1402"/>
                <a:gd name="T96" fmla="*/ 575 w 1150"/>
                <a:gd name="T97" fmla="*/ 397 h 1402"/>
                <a:gd name="T98" fmla="*/ 683 w 1150"/>
                <a:gd name="T99" fmla="*/ 411 h 1402"/>
                <a:gd name="T100" fmla="*/ 780 w 1150"/>
                <a:gd name="T101" fmla="*/ 450 h 1402"/>
                <a:gd name="T102" fmla="*/ 863 w 1150"/>
                <a:gd name="T103" fmla="*/ 509 h 1402"/>
                <a:gd name="T104" fmla="*/ 931 w 1150"/>
                <a:gd name="T105" fmla="*/ 586 h 1402"/>
                <a:gd name="T106" fmla="*/ 978 w 1150"/>
                <a:gd name="T107" fmla="*/ 679 h 1402"/>
                <a:gd name="T108" fmla="*/ 1002 w 1150"/>
                <a:gd name="T109" fmla="*/ 783 h 1402"/>
                <a:gd name="T110" fmla="*/ 1002 w 1150"/>
                <a:gd name="T111" fmla="*/ 870 h 1402"/>
                <a:gd name="T112" fmla="*/ 978 w 1150"/>
                <a:gd name="T113" fmla="*/ 975 h 1402"/>
                <a:gd name="T114" fmla="*/ 931 w 1150"/>
                <a:gd name="T115" fmla="*/ 1067 h 1402"/>
                <a:gd name="T116" fmla="*/ 863 w 1150"/>
                <a:gd name="T117" fmla="*/ 1144 h 1402"/>
                <a:gd name="T118" fmla="*/ 780 w 1150"/>
                <a:gd name="T119" fmla="*/ 1204 h 1402"/>
                <a:gd name="T120" fmla="*/ 683 w 1150"/>
                <a:gd name="T121" fmla="*/ 1243 h 1402"/>
                <a:gd name="T122" fmla="*/ 575 w 1150"/>
                <a:gd name="T123" fmla="*/ 1256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0" h="1402">
                  <a:moveTo>
                    <a:pt x="654" y="258"/>
                  </a:moveTo>
                  <a:lnTo>
                    <a:pt x="654" y="175"/>
                  </a:lnTo>
                  <a:lnTo>
                    <a:pt x="733" y="175"/>
                  </a:lnTo>
                  <a:lnTo>
                    <a:pt x="733" y="175"/>
                  </a:lnTo>
                  <a:lnTo>
                    <a:pt x="741" y="175"/>
                  </a:lnTo>
                  <a:lnTo>
                    <a:pt x="750" y="172"/>
                  </a:lnTo>
                  <a:lnTo>
                    <a:pt x="757" y="168"/>
                  </a:lnTo>
                  <a:lnTo>
                    <a:pt x="763" y="162"/>
                  </a:lnTo>
                  <a:lnTo>
                    <a:pt x="769" y="156"/>
                  </a:lnTo>
                  <a:lnTo>
                    <a:pt x="773" y="149"/>
                  </a:lnTo>
                  <a:lnTo>
                    <a:pt x="776" y="140"/>
                  </a:lnTo>
                  <a:lnTo>
                    <a:pt x="776" y="132"/>
                  </a:lnTo>
                  <a:lnTo>
                    <a:pt x="776" y="43"/>
                  </a:lnTo>
                  <a:lnTo>
                    <a:pt x="776" y="43"/>
                  </a:lnTo>
                  <a:lnTo>
                    <a:pt x="776" y="34"/>
                  </a:lnTo>
                  <a:lnTo>
                    <a:pt x="773" y="26"/>
                  </a:lnTo>
                  <a:lnTo>
                    <a:pt x="769" y="19"/>
                  </a:lnTo>
                  <a:lnTo>
                    <a:pt x="763" y="13"/>
                  </a:lnTo>
                  <a:lnTo>
                    <a:pt x="757" y="7"/>
                  </a:lnTo>
                  <a:lnTo>
                    <a:pt x="750" y="3"/>
                  </a:lnTo>
                  <a:lnTo>
                    <a:pt x="741" y="0"/>
                  </a:lnTo>
                  <a:lnTo>
                    <a:pt x="733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09" y="0"/>
                  </a:lnTo>
                  <a:lnTo>
                    <a:pt x="400" y="3"/>
                  </a:lnTo>
                  <a:lnTo>
                    <a:pt x="393" y="7"/>
                  </a:lnTo>
                  <a:lnTo>
                    <a:pt x="387" y="13"/>
                  </a:lnTo>
                  <a:lnTo>
                    <a:pt x="381" y="19"/>
                  </a:lnTo>
                  <a:lnTo>
                    <a:pt x="377" y="26"/>
                  </a:lnTo>
                  <a:lnTo>
                    <a:pt x="374" y="34"/>
                  </a:lnTo>
                  <a:lnTo>
                    <a:pt x="374" y="43"/>
                  </a:lnTo>
                  <a:lnTo>
                    <a:pt x="374" y="132"/>
                  </a:lnTo>
                  <a:lnTo>
                    <a:pt x="374" y="132"/>
                  </a:lnTo>
                  <a:lnTo>
                    <a:pt x="374" y="140"/>
                  </a:lnTo>
                  <a:lnTo>
                    <a:pt x="377" y="149"/>
                  </a:lnTo>
                  <a:lnTo>
                    <a:pt x="381" y="156"/>
                  </a:lnTo>
                  <a:lnTo>
                    <a:pt x="387" y="162"/>
                  </a:lnTo>
                  <a:lnTo>
                    <a:pt x="393" y="168"/>
                  </a:lnTo>
                  <a:lnTo>
                    <a:pt x="400" y="172"/>
                  </a:lnTo>
                  <a:lnTo>
                    <a:pt x="409" y="175"/>
                  </a:lnTo>
                  <a:lnTo>
                    <a:pt x="417" y="175"/>
                  </a:lnTo>
                  <a:lnTo>
                    <a:pt x="496" y="175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70" y="262"/>
                  </a:lnTo>
                  <a:lnTo>
                    <a:pt x="445" y="268"/>
                  </a:lnTo>
                  <a:lnTo>
                    <a:pt x="420" y="274"/>
                  </a:lnTo>
                  <a:lnTo>
                    <a:pt x="394" y="282"/>
                  </a:lnTo>
                  <a:lnTo>
                    <a:pt x="370" y="291"/>
                  </a:lnTo>
                  <a:lnTo>
                    <a:pt x="347" y="300"/>
                  </a:lnTo>
                  <a:lnTo>
                    <a:pt x="324" y="311"/>
                  </a:lnTo>
                  <a:lnTo>
                    <a:pt x="301" y="323"/>
                  </a:lnTo>
                  <a:lnTo>
                    <a:pt x="278" y="335"/>
                  </a:lnTo>
                  <a:lnTo>
                    <a:pt x="257" y="348"/>
                  </a:lnTo>
                  <a:lnTo>
                    <a:pt x="237" y="363"/>
                  </a:lnTo>
                  <a:lnTo>
                    <a:pt x="217" y="378"/>
                  </a:lnTo>
                  <a:lnTo>
                    <a:pt x="196" y="394"/>
                  </a:lnTo>
                  <a:lnTo>
                    <a:pt x="178" y="411"/>
                  </a:lnTo>
                  <a:lnTo>
                    <a:pt x="161" y="430"/>
                  </a:lnTo>
                  <a:lnTo>
                    <a:pt x="143" y="449"/>
                  </a:lnTo>
                  <a:lnTo>
                    <a:pt x="128" y="467"/>
                  </a:lnTo>
                  <a:lnTo>
                    <a:pt x="112" y="487"/>
                  </a:lnTo>
                  <a:lnTo>
                    <a:pt x="98" y="507"/>
                  </a:lnTo>
                  <a:lnTo>
                    <a:pt x="83" y="529"/>
                  </a:lnTo>
                  <a:lnTo>
                    <a:pt x="70" y="552"/>
                  </a:lnTo>
                  <a:lnTo>
                    <a:pt x="59" y="573"/>
                  </a:lnTo>
                  <a:lnTo>
                    <a:pt x="49" y="598"/>
                  </a:lnTo>
                  <a:lnTo>
                    <a:pt x="39" y="621"/>
                  </a:lnTo>
                  <a:lnTo>
                    <a:pt x="30" y="645"/>
                  </a:lnTo>
                  <a:lnTo>
                    <a:pt x="22" y="669"/>
                  </a:lnTo>
                  <a:lnTo>
                    <a:pt x="16" y="695"/>
                  </a:lnTo>
                  <a:lnTo>
                    <a:pt x="10" y="721"/>
                  </a:lnTo>
                  <a:lnTo>
                    <a:pt x="6" y="747"/>
                  </a:lnTo>
                  <a:lnTo>
                    <a:pt x="3" y="773"/>
                  </a:lnTo>
                  <a:lnTo>
                    <a:pt x="1" y="800"/>
                  </a:lnTo>
                  <a:lnTo>
                    <a:pt x="0" y="827"/>
                  </a:lnTo>
                  <a:lnTo>
                    <a:pt x="0" y="827"/>
                  </a:lnTo>
                  <a:lnTo>
                    <a:pt x="1" y="857"/>
                  </a:lnTo>
                  <a:lnTo>
                    <a:pt x="3" y="886"/>
                  </a:lnTo>
                  <a:lnTo>
                    <a:pt x="7" y="915"/>
                  </a:lnTo>
                  <a:lnTo>
                    <a:pt x="11" y="943"/>
                  </a:lnTo>
                  <a:lnTo>
                    <a:pt x="19" y="971"/>
                  </a:lnTo>
                  <a:lnTo>
                    <a:pt x="26" y="998"/>
                  </a:lnTo>
                  <a:lnTo>
                    <a:pt x="34" y="1025"/>
                  </a:lnTo>
                  <a:lnTo>
                    <a:pt x="46" y="1051"/>
                  </a:lnTo>
                  <a:lnTo>
                    <a:pt x="57" y="1077"/>
                  </a:lnTo>
                  <a:lnTo>
                    <a:pt x="70" y="1101"/>
                  </a:lnTo>
                  <a:lnTo>
                    <a:pt x="83" y="1125"/>
                  </a:lnTo>
                  <a:lnTo>
                    <a:pt x="99" y="1148"/>
                  </a:lnTo>
                  <a:lnTo>
                    <a:pt x="115" y="1171"/>
                  </a:lnTo>
                  <a:lnTo>
                    <a:pt x="132" y="1193"/>
                  </a:lnTo>
                  <a:lnTo>
                    <a:pt x="149" y="1213"/>
                  </a:lnTo>
                  <a:lnTo>
                    <a:pt x="169" y="1233"/>
                  </a:lnTo>
                  <a:lnTo>
                    <a:pt x="188" y="1253"/>
                  </a:lnTo>
                  <a:lnTo>
                    <a:pt x="209" y="1270"/>
                  </a:lnTo>
                  <a:lnTo>
                    <a:pt x="231" y="1287"/>
                  </a:lnTo>
                  <a:lnTo>
                    <a:pt x="254" y="1303"/>
                  </a:lnTo>
                  <a:lnTo>
                    <a:pt x="277" y="1319"/>
                  </a:lnTo>
                  <a:lnTo>
                    <a:pt x="301" y="1332"/>
                  </a:lnTo>
                  <a:lnTo>
                    <a:pt x="325" y="1345"/>
                  </a:lnTo>
                  <a:lnTo>
                    <a:pt x="351" y="1356"/>
                  </a:lnTo>
                  <a:lnTo>
                    <a:pt x="377" y="1366"/>
                  </a:lnTo>
                  <a:lnTo>
                    <a:pt x="404" y="1376"/>
                  </a:lnTo>
                  <a:lnTo>
                    <a:pt x="432" y="1383"/>
                  </a:lnTo>
                  <a:lnTo>
                    <a:pt x="459" y="1391"/>
                  </a:lnTo>
                  <a:lnTo>
                    <a:pt x="488" y="1395"/>
                  </a:lnTo>
                  <a:lnTo>
                    <a:pt x="516" y="1399"/>
                  </a:lnTo>
                  <a:lnTo>
                    <a:pt x="545" y="1401"/>
                  </a:lnTo>
                  <a:lnTo>
                    <a:pt x="575" y="1402"/>
                  </a:lnTo>
                  <a:lnTo>
                    <a:pt x="575" y="1402"/>
                  </a:lnTo>
                  <a:lnTo>
                    <a:pt x="605" y="1401"/>
                  </a:lnTo>
                  <a:lnTo>
                    <a:pt x="634" y="1399"/>
                  </a:lnTo>
                  <a:lnTo>
                    <a:pt x="662" y="1395"/>
                  </a:lnTo>
                  <a:lnTo>
                    <a:pt x="691" y="1391"/>
                  </a:lnTo>
                  <a:lnTo>
                    <a:pt x="718" y="1383"/>
                  </a:lnTo>
                  <a:lnTo>
                    <a:pt x="746" y="1376"/>
                  </a:lnTo>
                  <a:lnTo>
                    <a:pt x="773" y="1366"/>
                  </a:lnTo>
                  <a:lnTo>
                    <a:pt x="799" y="1356"/>
                  </a:lnTo>
                  <a:lnTo>
                    <a:pt x="825" y="1345"/>
                  </a:lnTo>
                  <a:lnTo>
                    <a:pt x="849" y="1332"/>
                  </a:lnTo>
                  <a:lnTo>
                    <a:pt x="873" y="1319"/>
                  </a:lnTo>
                  <a:lnTo>
                    <a:pt x="896" y="1303"/>
                  </a:lnTo>
                  <a:lnTo>
                    <a:pt x="919" y="1287"/>
                  </a:lnTo>
                  <a:lnTo>
                    <a:pt x="941" y="1270"/>
                  </a:lnTo>
                  <a:lnTo>
                    <a:pt x="962" y="1253"/>
                  </a:lnTo>
                  <a:lnTo>
                    <a:pt x="981" y="1233"/>
                  </a:lnTo>
                  <a:lnTo>
                    <a:pt x="1001" y="1213"/>
                  </a:lnTo>
                  <a:lnTo>
                    <a:pt x="1018" y="1193"/>
                  </a:lnTo>
                  <a:lnTo>
                    <a:pt x="1035" y="1171"/>
                  </a:lnTo>
                  <a:lnTo>
                    <a:pt x="1051" y="1148"/>
                  </a:lnTo>
                  <a:lnTo>
                    <a:pt x="1067" y="1125"/>
                  </a:lnTo>
                  <a:lnTo>
                    <a:pt x="1080" y="1101"/>
                  </a:lnTo>
                  <a:lnTo>
                    <a:pt x="1093" y="1077"/>
                  </a:lnTo>
                  <a:lnTo>
                    <a:pt x="1104" y="1051"/>
                  </a:lnTo>
                  <a:lnTo>
                    <a:pt x="1116" y="1025"/>
                  </a:lnTo>
                  <a:lnTo>
                    <a:pt x="1124" y="998"/>
                  </a:lnTo>
                  <a:lnTo>
                    <a:pt x="1131" y="971"/>
                  </a:lnTo>
                  <a:lnTo>
                    <a:pt x="1139" y="943"/>
                  </a:lnTo>
                  <a:lnTo>
                    <a:pt x="1143" y="915"/>
                  </a:lnTo>
                  <a:lnTo>
                    <a:pt x="1147" y="886"/>
                  </a:lnTo>
                  <a:lnTo>
                    <a:pt x="1149" y="857"/>
                  </a:lnTo>
                  <a:lnTo>
                    <a:pt x="1150" y="827"/>
                  </a:lnTo>
                  <a:lnTo>
                    <a:pt x="1150" y="827"/>
                  </a:lnTo>
                  <a:lnTo>
                    <a:pt x="1149" y="800"/>
                  </a:lnTo>
                  <a:lnTo>
                    <a:pt x="1147" y="773"/>
                  </a:lnTo>
                  <a:lnTo>
                    <a:pt x="1144" y="747"/>
                  </a:lnTo>
                  <a:lnTo>
                    <a:pt x="1140" y="721"/>
                  </a:lnTo>
                  <a:lnTo>
                    <a:pt x="1134" y="695"/>
                  </a:lnTo>
                  <a:lnTo>
                    <a:pt x="1128" y="669"/>
                  </a:lnTo>
                  <a:lnTo>
                    <a:pt x="1120" y="645"/>
                  </a:lnTo>
                  <a:lnTo>
                    <a:pt x="1111" y="621"/>
                  </a:lnTo>
                  <a:lnTo>
                    <a:pt x="1101" y="598"/>
                  </a:lnTo>
                  <a:lnTo>
                    <a:pt x="1091" y="573"/>
                  </a:lnTo>
                  <a:lnTo>
                    <a:pt x="1080" y="552"/>
                  </a:lnTo>
                  <a:lnTo>
                    <a:pt x="1067" y="529"/>
                  </a:lnTo>
                  <a:lnTo>
                    <a:pt x="1052" y="507"/>
                  </a:lnTo>
                  <a:lnTo>
                    <a:pt x="1038" y="487"/>
                  </a:lnTo>
                  <a:lnTo>
                    <a:pt x="1022" y="467"/>
                  </a:lnTo>
                  <a:lnTo>
                    <a:pt x="1007" y="447"/>
                  </a:lnTo>
                  <a:lnTo>
                    <a:pt x="989" y="430"/>
                  </a:lnTo>
                  <a:lnTo>
                    <a:pt x="972" y="411"/>
                  </a:lnTo>
                  <a:lnTo>
                    <a:pt x="954" y="394"/>
                  </a:lnTo>
                  <a:lnTo>
                    <a:pt x="933" y="378"/>
                  </a:lnTo>
                  <a:lnTo>
                    <a:pt x="913" y="363"/>
                  </a:lnTo>
                  <a:lnTo>
                    <a:pt x="893" y="348"/>
                  </a:lnTo>
                  <a:lnTo>
                    <a:pt x="872" y="335"/>
                  </a:lnTo>
                  <a:lnTo>
                    <a:pt x="849" y="323"/>
                  </a:lnTo>
                  <a:lnTo>
                    <a:pt x="826" y="311"/>
                  </a:lnTo>
                  <a:lnTo>
                    <a:pt x="803" y="300"/>
                  </a:lnTo>
                  <a:lnTo>
                    <a:pt x="780" y="291"/>
                  </a:lnTo>
                  <a:lnTo>
                    <a:pt x="756" y="282"/>
                  </a:lnTo>
                  <a:lnTo>
                    <a:pt x="730" y="274"/>
                  </a:lnTo>
                  <a:lnTo>
                    <a:pt x="705" y="268"/>
                  </a:lnTo>
                  <a:lnTo>
                    <a:pt x="680" y="262"/>
                  </a:lnTo>
                  <a:lnTo>
                    <a:pt x="654" y="258"/>
                  </a:lnTo>
                  <a:lnTo>
                    <a:pt x="654" y="258"/>
                  </a:lnTo>
                  <a:close/>
                  <a:moveTo>
                    <a:pt x="575" y="1256"/>
                  </a:moveTo>
                  <a:lnTo>
                    <a:pt x="575" y="1256"/>
                  </a:lnTo>
                  <a:lnTo>
                    <a:pt x="553" y="1256"/>
                  </a:lnTo>
                  <a:lnTo>
                    <a:pt x="531" y="1254"/>
                  </a:lnTo>
                  <a:lnTo>
                    <a:pt x="509" y="1251"/>
                  </a:lnTo>
                  <a:lnTo>
                    <a:pt x="489" y="1247"/>
                  </a:lnTo>
                  <a:lnTo>
                    <a:pt x="467" y="1243"/>
                  </a:lnTo>
                  <a:lnTo>
                    <a:pt x="447" y="1237"/>
                  </a:lnTo>
                  <a:lnTo>
                    <a:pt x="427" y="1230"/>
                  </a:lnTo>
                  <a:lnTo>
                    <a:pt x="407" y="1223"/>
                  </a:lnTo>
                  <a:lnTo>
                    <a:pt x="389" y="1214"/>
                  </a:lnTo>
                  <a:lnTo>
                    <a:pt x="370" y="1204"/>
                  </a:lnTo>
                  <a:lnTo>
                    <a:pt x="353" y="1194"/>
                  </a:lnTo>
                  <a:lnTo>
                    <a:pt x="336" y="1183"/>
                  </a:lnTo>
                  <a:lnTo>
                    <a:pt x="318" y="1171"/>
                  </a:lnTo>
                  <a:lnTo>
                    <a:pt x="303" y="1158"/>
                  </a:lnTo>
                  <a:lnTo>
                    <a:pt x="287" y="1144"/>
                  </a:lnTo>
                  <a:lnTo>
                    <a:pt x="271" y="1131"/>
                  </a:lnTo>
                  <a:lnTo>
                    <a:pt x="257" y="1115"/>
                  </a:lnTo>
                  <a:lnTo>
                    <a:pt x="244" y="1100"/>
                  </a:lnTo>
                  <a:lnTo>
                    <a:pt x="231" y="1084"/>
                  </a:lnTo>
                  <a:lnTo>
                    <a:pt x="219" y="1067"/>
                  </a:lnTo>
                  <a:lnTo>
                    <a:pt x="208" y="1049"/>
                  </a:lnTo>
                  <a:lnTo>
                    <a:pt x="198" y="1032"/>
                  </a:lnTo>
                  <a:lnTo>
                    <a:pt x="188" y="1014"/>
                  </a:lnTo>
                  <a:lnTo>
                    <a:pt x="179" y="993"/>
                  </a:lnTo>
                  <a:lnTo>
                    <a:pt x="172" y="975"/>
                  </a:lnTo>
                  <a:lnTo>
                    <a:pt x="165" y="955"/>
                  </a:lnTo>
                  <a:lnTo>
                    <a:pt x="159" y="935"/>
                  </a:lnTo>
                  <a:lnTo>
                    <a:pt x="155" y="913"/>
                  </a:lnTo>
                  <a:lnTo>
                    <a:pt x="151" y="892"/>
                  </a:lnTo>
                  <a:lnTo>
                    <a:pt x="148" y="870"/>
                  </a:lnTo>
                  <a:lnTo>
                    <a:pt x="146" y="849"/>
                  </a:lnTo>
                  <a:lnTo>
                    <a:pt x="146" y="827"/>
                  </a:lnTo>
                  <a:lnTo>
                    <a:pt x="146" y="827"/>
                  </a:lnTo>
                  <a:lnTo>
                    <a:pt x="146" y="804"/>
                  </a:lnTo>
                  <a:lnTo>
                    <a:pt x="148" y="783"/>
                  </a:lnTo>
                  <a:lnTo>
                    <a:pt x="151" y="761"/>
                  </a:lnTo>
                  <a:lnTo>
                    <a:pt x="155" y="741"/>
                  </a:lnTo>
                  <a:lnTo>
                    <a:pt x="159" y="720"/>
                  </a:lnTo>
                  <a:lnTo>
                    <a:pt x="165" y="700"/>
                  </a:lnTo>
                  <a:lnTo>
                    <a:pt x="172" y="679"/>
                  </a:lnTo>
                  <a:lnTo>
                    <a:pt x="179" y="659"/>
                  </a:lnTo>
                  <a:lnTo>
                    <a:pt x="188" y="641"/>
                  </a:lnTo>
                  <a:lnTo>
                    <a:pt x="198" y="622"/>
                  </a:lnTo>
                  <a:lnTo>
                    <a:pt x="208" y="605"/>
                  </a:lnTo>
                  <a:lnTo>
                    <a:pt x="219" y="586"/>
                  </a:lnTo>
                  <a:lnTo>
                    <a:pt x="231" y="571"/>
                  </a:lnTo>
                  <a:lnTo>
                    <a:pt x="244" y="553"/>
                  </a:lnTo>
                  <a:lnTo>
                    <a:pt x="257" y="539"/>
                  </a:lnTo>
                  <a:lnTo>
                    <a:pt x="271" y="523"/>
                  </a:lnTo>
                  <a:lnTo>
                    <a:pt x="287" y="509"/>
                  </a:lnTo>
                  <a:lnTo>
                    <a:pt x="303" y="496"/>
                  </a:lnTo>
                  <a:lnTo>
                    <a:pt x="318" y="483"/>
                  </a:lnTo>
                  <a:lnTo>
                    <a:pt x="336" y="472"/>
                  </a:lnTo>
                  <a:lnTo>
                    <a:pt x="353" y="460"/>
                  </a:lnTo>
                  <a:lnTo>
                    <a:pt x="370" y="450"/>
                  </a:lnTo>
                  <a:lnTo>
                    <a:pt x="389" y="440"/>
                  </a:lnTo>
                  <a:lnTo>
                    <a:pt x="407" y="431"/>
                  </a:lnTo>
                  <a:lnTo>
                    <a:pt x="427" y="424"/>
                  </a:lnTo>
                  <a:lnTo>
                    <a:pt x="447" y="417"/>
                  </a:lnTo>
                  <a:lnTo>
                    <a:pt x="467" y="411"/>
                  </a:lnTo>
                  <a:lnTo>
                    <a:pt x="489" y="407"/>
                  </a:lnTo>
                  <a:lnTo>
                    <a:pt x="509" y="403"/>
                  </a:lnTo>
                  <a:lnTo>
                    <a:pt x="531" y="400"/>
                  </a:lnTo>
                  <a:lnTo>
                    <a:pt x="553" y="399"/>
                  </a:lnTo>
                  <a:lnTo>
                    <a:pt x="575" y="397"/>
                  </a:lnTo>
                  <a:lnTo>
                    <a:pt x="575" y="397"/>
                  </a:lnTo>
                  <a:lnTo>
                    <a:pt x="597" y="399"/>
                  </a:lnTo>
                  <a:lnTo>
                    <a:pt x="619" y="400"/>
                  </a:lnTo>
                  <a:lnTo>
                    <a:pt x="641" y="403"/>
                  </a:lnTo>
                  <a:lnTo>
                    <a:pt x="661" y="407"/>
                  </a:lnTo>
                  <a:lnTo>
                    <a:pt x="683" y="411"/>
                  </a:lnTo>
                  <a:lnTo>
                    <a:pt x="703" y="417"/>
                  </a:lnTo>
                  <a:lnTo>
                    <a:pt x="723" y="424"/>
                  </a:lnTo>
                  <a:lnTo>
                    <a:pt x="743" y="431"/>
                  </a:lnTo>
                  <a:lnTo>
                    <a:pt x="761" y="440"/>
                  </a:lnTo>
                  <a:lnTo>
                    <a:pt x="780" y="450"/>
                  </a:lnTo>
                  <a:lnTo>
                    <a:pt x="797" y="460"/>
                  </a:lnTo>
                  <a:lnTo>
                    <a:pt x="814" y="472"/>
                  </a:lnTo>
                  <a:lnTo>
                    <a:pt x="832" y="483"/>
                  </a:lnTo>
                  <a:lnTo>
                    <a:pt x="847" y="496"/>
                  </a:lnTo>
                  <a:lnTo>
                    <a:pt x="863" y="509"/>
                  </a:lnTo>
                  <a:lnTo>
                    <a:pt x="879" y="523"/>
                  </a:lnTo>
                  <a:lnTo>
                    <a:pt x="893" y="539"/>
                  </a:lnTo>
                  <a:lnTo>
                    <a:pt x="906" y="553"/>
                  </a:lnTo>
                  <a:lnTo>
                    <a:pt x="919" y="571"/>
                  </a:lnTo>
                  <a:lnTo>
                    <a:pt x="931" y="586"/>
                  </a:lnTo>
                  <a:lnTo>
                    <a:pt x="942" y="605"/>
                  </a:lnTo>
                  <a:lnTo>
                    <a:pt x="952" y="622"/>
                  </a:lnTo>
                  <a:lnTo>
                    <a:pt x="962" y="641"/>
                  </a:lnTo>
                  <a:lnTo>
                    <a:pt x="971" y="659"/>
                  </a:lnTo>
                  <a:lnTo>
                    <a:pt x="978" y="679"/>
                  </a:lnTo>
                  <a:lnTo>
                    <a:pt x="985" y="700"/>
                  </a:lnTo>
                  <a:lnTo>
                    <a:pt x="991" y="720"/>
                  </a:lnTo>
                  <a:lnTo>
                    <a:pt x="995" y="741"/>
                  </a:lnTo>
                  <a:lnTo>
                    <a:pt x="999" y="761"/>
                  </a:lnTo>
                  <a:lnTo>
                    <a:pt x="1002" y="783"/>
                  </a:lnTo>
                  <a:lnTo>
                    <a:pt x="1004" y="804"/>
                  </a:lnTo>
                  <a:lnTo>
                    <a:pt x="1004" y="827"/>
                  </a:lnTo>
                  <a:lnTo>
                    <a:pt x="1004" y="827"/>
                  </a:lnTo>
                  <a:lnTo>
                    <a:pt x="1004" y="849"/>
                  </a:lnTo>
                  <a:lnTo>
                    <a:pt x="1002" y="870"/>
                  </a:lnTo>
                  <a:lnTo>
                    <a:pt x="999" y="892"/>
                  </a:lnTo>
                  <a:lnTo>
                    <a:pt x="995" y="913"/>
                  </a:lnTo>
                  <a:lnTo>
                    <a:pt x="991" y="935"/>
                  </a:lnTo>
                  <a:lnTo>
                    <a:pt x="985" y="955"/>
                  </a:lnTo>
                  <a:lnTo>
                    <a:pt x="978" y="975"/>
                  </a:lnTo>
                  <a:lnTo>
                    <a:pt x="971" y="993"/>
                  </a:lnTo>
                  <a:lnTo>
                    <a:pt x="962" y="1014"/>
                  </a:lnTo>
                  <a:lnTo>
                    <a:pt x="952" y="1032"/>
                  </a:lnTo>
                  <a:lnTo>
                    <a:pt x="942" y="1049"/>
                  </a:lnTo>
                  <a:lnTo>
                    <a:pt x="931" y="1067"/>
                  </a:lnTo>
                  <a:lnTo>
                    <a:pt x="919" y="1084"/>
                  </a:lnTo>
                  <a:lnTo>
                    <a:pt x="906" y="1100"/>
                  </a:lnTo>
                  <a:lnTo>
                    <a:pt x="893" y="1115"/>
                  </a:lnTo>
                  <a:lnTo>
                    <a:pt x="879" y="1131"/>
                  </a:lnTo>
                  <a:lnTo>
                    <a:pt x="863" y="1144"/>
                  </a:lnTo>
                  <a:lnTo>
                    <a:pt x="847" y="1158"/>
                  </a:lnTo>
                  <a:lnTo>
                    <a:pt x="832" y="1171"/>
                  </a:lnTo>
                  <a:lnTo>
                    <a:pt x="814" y="1183"/>
                  </a:lnTo>
                  <a:lnTo>
                    <a:pt x="797" y="1194"/>
                  </a:lnTo>
                  <a:lnTo>
                    <a:pt x="780" y="1204"/>
                  </a:lnTo>
                  <a:lnTo>
                    <a:pt x="761" y="1214"/>
                  </a:lnTo>
                  <a:lnTo>
                    <a:pt x="743" y="1223"/>
                  </a:lnTo>
                  <a:lnTo>
                    <a:pt x="723" y="1230"/>
                  </a:lnTo>
                  <a:lnTo>
                    <a:pt x="703" y="1237"/>
                  </a:lnTo>
                  <a:lnTo>
                    <a:pt x="683" y="1243"/>
                  </a:lnTo>
                  <a:lnTo>
                    <a:pt x="661" y="1247"/>
                  </a:lnTo>
                  <a:lnTo>
                    <a:pt x="641" y="1251"/>
                  </a:lnTo>
                  <a:lnTo>
                    <a:pt x="619" y="1254"/>
                  </a:lnTo>
                  <a:lnTo>
                    <a:pt x="597" y="1256"/>
                  </a:lnTo>
                  <a:lnTo>
                    <a:pt x="575" y="1256"/>
                  </a:lnTo>
                  <a:lnTo>
                    <a:pt x="575" y="1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095AA05-AEB9-4CF9-A58F-D9294860D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50" y="4238625"/>
              <a:ext cx="80963" cy="279400"/>
            </a:xfrm>
            <a:custGeom>
              <a:avLst/>
              <a:gdLst>
                <a:gd name="T0" fmla="*/ 94 w 104"/>
                <a:gd name="T1" fmla="*/ 0 h 353"/>
                <a:gd name="T2" fmla="*/ 10 w 104"/>
                <a:gd name="T3" fmla="*/ 0 h 353"/>
                <a:gd name="T4" fmla="*/ 10 w 104"/>
                <a:gd name="T5" fmla="*/ 0 h 353"/>
                <a:gd name="T6" fmla="*/ 6 w 104"/>
                <a:gd name="T7" fmla="*/ 1 h 353"/>
                <a:gd name="T8" fmla="*/ 3 w 104"/>
                <a:gd name="T9" fmla="*/ 3 h 353"/>
                <a:gd name="T10" fmla="*/ 0 w 104"/>
                <a:gd name="T11" fmla="*/ 7 h 353"/>
                <a:gd name="T12" fmla="*/ 0 w 104"/>
                <a:gd name="T13" fmla="*/ 10 h 353"/>
                <a:gd name="T14" fmla="*/ 0 w 104"/>
                <a:gd name="T15" fmla="*/ 343 h 353"/>
                <a:gd name="T16" fmla="*/ 0 w 104"/>
                <a:gd name="T17" fmla="*/ 343 h 353"/>
                <a:gd name="T18" fmla="*/ 0 w 104"/>
                <a:gd name="T19" fmla="*/ 345 h 353"/>
                <a:gd name="T20" fmla="*/ 3 w 104"/>
                <a:gd name="T21" fmla="*/ 350 h 353"/>
                <a:gd name="T22" fmla="*/ 6 w 104"/>
                <a:gd name="T23" fmla="*/ 351 h 353"/>
                <a:gd name="T24" fmla="*/ 10 w 104"/>
                <a:gd name="T25" fmla="*/ 353 h 353"/>
                <a:gd name="T26" fmla="*/ 94 w 104"/>
                <a:gd name="T27" fmla="*/ 353 h 353"/>
                <a:gd name="T28" fmla="*/ 94 w 104"/>
                <a:gd name="T29" fmla="*/ 353 h 353"/>
                <a:gd name="T30" fmla="*/ 98 w 104"/>
                <a:gd name="T31" fmla="*/ 351 h 353"/>
                <a:gd name="T32" fmla="*/ 101 w 104"/>
                <a:gd name="T33" fmla="*/ 350 h 353"/>
                <a:gd name="T34" fmla="*/ 104 w 104"/>
                <a:gd name="T35" fmla="*/ 345 h 353"/>
                <a:gd name="T36" fmla="*/ 104 w 104"/>
                <a:gd name="T37" fmla="*/ 343 h 353"/>
                <a:gd name="T38" fmla="*/ 104 w 104"/>
                <a:gd name="T39" fmla="*/ 10 h 353"/>
                <a:gd name="T40" fmla="*/ 104 w 104"/>
                <a:gd name="T41" fmla="*/ 10 h 353"/>
                <a:gd name="T42" fmla="*/ 104 w 104"/>
                <a:gd name="T43" fmla="*/ 7 h 353"/>
                <a:gd name="T44" fmla="*/ 101 w 104"/>
                <a:gd name="T45" fmla="*/ 3 h 353"/>
                <a:gd name="T46" fmla="*/ 98 w 104"/>
                <a:gd name="T47" fmla="*/ 1 h 353"/>
                <a:gd name="T48" fmla="*/ 94 w 104"/>
                <a:gd name="T49" fmla="*/ 0 h 353"/>
                <a:gd name="T50" fmla="*/ 94 w 104"/>
                <a:gd name="T5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353">
                  <a:moveTo>
                    <a:pt x="9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3" y="350"/>
                  </a:lnTo>
                  <a:lnTo>
                    <a:pt x="6" y="351"/>
                  </a:lnTo>
                  <a:lnTo>
                    <a:pt x="10" y="353"/>
                  </a:lnTo>
                  <a:lnTo>
                    <a:pt x="94" y="353"/>
                  </a:lnTo>
                  <a:lnTo>
                    <a:pt x="94" y="353"/>
                  </a:lnTo>
                  <a:lnTo>
                    <a:pt x="98" y="351"/>
                  </a:lnTo>
                  <a:lnTo>
                    <a:pt x="101" y="350"/>
                  </a:lnTo>
                  <a:lnTo>
                    <a:pt x="104" y="345"/>
                  </a:lnTo>
                  <a:lnTo>
                    <a:pt x="104" y="343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7"/>
                  </a:lnTo>
                  <a:lnTo>
                    <a:pt x="101" y="3"/>
                  </a:lnTo>
                  <a:lnTo>
                    <a:pt x="98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FC8E3D69-1FEA-4145-A17C-20B1E0449633}"/>
              </a:ext>
            </a:extLst>
          </p:cNvPr>
          <p:cNvGrpSpPr/>
          <p:nvPr/>
        </p:nvGrpSpPr>
        <p:grpSpPr>
          <a:xfrm>
            <a:off x="1095598" y="4583998"/>
            <a:ext cx="3580906" cy="1215717"/>
            <a:chOff x="1095598" y="4583998"/>
            <a:chExt cx="3580906" cy="1215717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43ECDE94-46D5-4D4F-9B8D-508E1CA64C42}"/>
                </a:ext>
              </a:extLst>
            </p:cNvPr>
            <p:cNvSpPr txBox="1"/>
            <p:nvPr/>
          </p:nvSpPr>
          <p:spPr>
            <a:xfrm>
              <a:off x="1142393" y="4583998"/>
              <a:ext cx="2186654" cy="1215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Codziennie 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Kilka razy w tygodniu 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Kilka razy w miesiącu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Raz w miesiącu 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1-2 razy na kwartał </a:t>
              </a:r>
            </a:p>
            <a:p>
              <a:endParaRPr lang="pl-PL" dirty="0"/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DB066926-3B06-4048-BB61-FEEACD831658}"/>
                </a:ext>
              </a:extLst>
            </p:cNvPr>
            <p:cNvSpPr txBox="1"/>
            <p:nvPr/>
          </p:nvSpPr>
          <p:spPr>
            <a:xfrm>
              <a:off x="2778168" y="4693585"/>
              <a:ext cx="189833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Raz na pół roku 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Rzadziej 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Nigdy </a:t>
              </a:r>
            </a:p>
            <a:p>
              <a:pPr>
                <a:defRPr sz="1100" b="0" i="0" u="none" strike="noStrike" kern="1200" baseline="0">
                  <a:solidFill>
                    <a:srgbClr val="58595B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defRPr>
              </a:pPr>
              <a:r>
                <a:rPr lang="pl-PL" sz="1100" dirty="0">
                  <a:solidFill>
                    <a:srgbClr val="58595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Nie wiem, trudno powiedzieć </a:t>
              </a:r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A4B78BDB-A1EF-423D-9497-43D375075853}"/>
                </a:ext>
              </a:extLst>
            </p:cNvPr>
            <p:cNvSpPr/>
            <p:nvPr/>
          </p:nvSpPr>
          <p:spPr>
            <a:xfrm rot="16200000">
              <a:off x="1092950" y="4681580"/>
              <a:ext cx="83119" cy="77824"/>
            </a:xfrm>
            <a:prstGeom prst="rect">
              <a:avLst/>
            </a:prstGeom>
            <a:solidFill>
              <a:srgbClr val="48A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291C54EB-78A4-404F-97C3-CCB8F703B2FE}"/>
                </a:ext>
              </a:extLst>
            </p:cNvPr>
            <p:cNvSpPr/>
            <p:nvPr/>
          </p:nvSpPr>
          <p:spPr>
            <a:xfrm rot="16200000">
              <a:off x="1092950" y="4853347"/>
              <a:ext cx="83119" cy="77824"/>
            </a:xfrm>
            <a:prstGeom prst="rect">
              <a:avLst/>
            </a:prstGeom>
            <a:solidFill>
              <a:srgbClr val="A0C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978E337C-97B5-4F80-BD45-9B9D5DA0028B}"/>
                </a:ext>
              </a:extLst>
            </p:cNvPr>
            <p:cNvSpPr/>
            <p:nvPr/>
          </p:nvSpPr>
          <p:spPr>
            <a:xfrm rot="16200000">
              <a:off x="1092950" y="5020784"/>
              <a:ext cx="83119" cy="77824"/>
            </a:xfrm>
            <a:prstGeom prst="rect">
              <a:avLst/>
            </a:prstGeom>
            <a:solidFill>
              <a:srgbClr val="CBE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4C89569D-8853-4C5F-8A0F-4D3706ECB544}"/>
                </a:ext>
              </a:extLst>
            </p:cNvPr>
            <p:cNvSpPr/>
            <p:nvPr/>
          </p:nvSpPr>
          <p:spPr>
            <a:xfrm rot="16200000">
              <a:off x="1092950" y="5188220"/>
              <a:ext cx="83119" cy="7782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FDD7DABF-83D8-4BBA-B5D0-773712F6F9BF}"/>
                </a:ext>
              </a:extLst>
            </p:cNvPr>
            <p:cNvSpPr/>
            <p:nvPr/>
          </p:nvSpPr>
          <p:spPr>
            <a:xfrm rot="16200000">
              <a:off x="1092951" y="5337048"/>
              <a:ext cx="83119" cy="77824"/>
            </a:xfrm>
            <a:prstGeom prst="rect">
              <a:avLst/>
            </a:prstGeom>
            <a:solidFill>
              <a:srgbClr val="F5B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C39C2139-E50D-4A17-8369-643659480033}"/>
                </a:ext>
              </a:extLst>
            </p:cNvPr>
            <p:cNvSpPr/>
            <p:nvPr/>
          </p:nvSpPr>
          <p:spPr>
            <a:xfrm rot="16200000">
              <a:off x="2732801" y="4781675"/>
              <a:ext cx="83119" cy="77824"/>
            </a:xfrm>
            <a:prstGeom prst="rect">
              <a:avLst/>
            </a:prstGeom>
            <a:solidFill>
              <a:srgbClr val="E335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792596B2-EB9C-4EE2-BE30-33D9D5C745AE}"/>
                </a:ext>
              </a:extLst>
            </p:cNvPr>
            <p:cNvSpPr/>
            <p:nvPr/>
          </p:nvSpPr>
          <p:spPr>
            <a:xfrm rot="16200000">
              <a:off x="2732801" y="4950236"/>
              <a:ext cx="83119" cy="77824"/>
            </a:xfrm>
            <a:prstGeom prst="rect">
              <a:avLst/>
            </a:prstGeom>
            <a:solidFill>
              <a:srgbClr val="0F1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E883069E-B9AB-4831-917F-90AE16791999}"/>
                </a:ext>
              </a:extLst>
            </p:cNvPr>
            <p:cNvSpPr/>
            <p:nvPr/>
          </p:nvSpPr>
          <p:spPr>
            <a:xfrm rot="16200000">
              <a:off x="2732801" y="5118147"/>
              <a:ext cx="83119" cy="77824"/>
            </a:xfrm>
            <a:prstGeom prst="rect">
              <a:avLst/>
            </a:prstGeom>
            <a:solidFill>
              <a:srgbClr val="7E1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5CC74F30-4F73-416A-AACC-EAB71C6D2B50}"/>
                </a:ext>
              </a:extLst>
            </p:cNvPr>
            <p:cNvSpPr/>
            <p:nvPr/>
          </p:nvSpPr>
          <p:spPr>
            <a:xfrm rot="16200000">
              <a:off x="2732801" y="5301002"/>
              <a:ext cx="83119" cy="778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03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F3E358-E922-4441-98D4-58A4CF4F0DFF}"/>
              </a:ext>
            </a:extLst>
          </p:cNvPr>
          <p:cNvGrpSpPr/>
          <p:nvPr/>
        </p:nvGrpSpPr>
        <p:grpSpPr>
          <a:xfrm>
            <a:off x="4359912" y="3216913"/>
            <a:ext cx="424173" cy="424173"/>
            <a:chOff x="7127875" y="3567113"/>
            <a:chExt cx="674688" cy="674688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E5E73CE-268D-491E-B470-EAD47761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E1883A3-1089-4CB9-9A41-90814ABBA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B38D0A7-B76B-4F38-AEA8-E017E813EF6B}"/>
              </a:ext>
            </a:extLst>
          </p:cNvPr>
          <p:cNvGrpSpPr/>
          <p:nvPr/>
        </p:nvGrpSpPr>
        <p:grpSpPr>
          <a:xfrm>
            <a:off x="5170234" y="3213196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42C3EBC-46F4-458B-B849-4022181E6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84E06E3-895E-49DA-B0E4-1412FFA25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2F51B-0FA8-4DF0-B61B-C772BD9C13BC}"/>
              </a:ext>
            </a:extLst>
          </p:cNvPr>
          <p:cNvGrpSpPr/>
          <p:nvPr/>
        </p:nvGrpSpPr>
        <p:grpSpPr>
          <a:xfrm>
            <a:off x="598055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9435EA8-AFDC-4B98-84F0-982108E8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322557B-4988-4807-B456-99EE343BD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0107DE3-45F6-4AA3-94C6-FF7EF0336913}"/>
              </a:ext>
            </a:extLst>
          </p:cNvPr>
          <p:cNvGrpSpPr/>
          <p:nvPr/>
        </p:nvGrpSpPr>
        <p:grpSpPr>
          <a:xfrm>
            <a:off x="3571499" y="3218953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C50CCE-C037-411F-A376-78FB9564A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9A9BF2-7A8B-4ED9-8639-C5CC1BFCB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63F7883-9C1B-43EF-84D1-27A91AFB5186}"/>
              </a:ext>
            </a:extLst>
          </p:cNvPr>
          <p:cNvGrpSpPr/>
          <p:nvPr/>
        </p:nvGrpSpPr>
        <p:grpSpPr>
          <a:xfrm>
            <a:off x="276451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8DFEECB-DB40-4CD1-B6D8-383130146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7376973-BE51-4808-9EC1-7F92F55EA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65786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E18DA568-FA90-491C-9EEF-215962264FB2}"/>
              </a:ext>
            </a:extLst>
          </p:cNvPr>
          <p:cNvSpPr/>
          <p:nvPr/>
        </p:nvSpPr>
        <p:spPr>
          <a:xfrm>
            <a:off x="5809384" y="3526956"/>
            <a:ext cx="2850514" cy="1038209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7A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00CA2ADA-B207-48D5-B237-D00DA5888A00}"/>
              </a:ext>
            </a:extLst>
          </p:cNvPr>
          <p:cNvSpPr/>
          <p:nvPr/>
        </p:nvSpPr>
        <p:spPr>
          <a:xfrm>
            <a:off x="5807840" y="1900009"/>
            <a:ext cx="2850514" cy="1038209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7A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 dirty="0">
                <a:latin typeface="+mn-lt"/>
              </a:rPr>
              <a:t>Tereny zielone w okolicy zamieszkania</a:t>
            </a:r>
          </a:p>
          <a:p>
            <a:endParaRPr lang="pl-PL" sz="1600" dirty="0">
              <a:latin typeface="+mn-lt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B8AB676-2B2B-481E-993B-C476A8C9B46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47DF4-1F4E-41F6-A3B4-C6A2ECC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BB7245-E8AC-48E1-A24F-52128D95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1875B8-359C-4E38-B2D9-FBB3D19B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BDB1AA-D8B8-4413-BCFA-A06FDBCC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ACDE1-F71A-4673-A08C-E8BD086E17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74162AB9-00AE-4794-ACD5-B1722D308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  <p:graphicFrame>
        <p:nvGraphicFramePr>
          <p:cNvPr id="34" name="Symbol zastępczy zawartości 4">
            <a:extLst>
              <a:ext uri="{FF2B5EF4-FFF2-40B4-BE49-F238E27FC236}">
                <a16:creationId xmlns:a16="http://schemas.microsoft.com/office/drawing/2014/main" id="{FD696EE9-3845-4688-B863-7A7569AD0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857692"/>
              </p:ext>
            </p:extLst>
          </p:nvPr>
        </p:nvGraphicFramePr>
        <p:xfrm>
          <a:off x="496778" y="1448444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17F9E964-AAD4-4AF7-95F1-898DB0D9E1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A6. Jak bardzo jest Pan(i) zadowolony(a) z jakości terenów zielonych w swojej okolicy zamieszkania?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8E7C63C5-A7F8-4F12-B804-512AD4727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4453" y="2529234"/>
            <a:ext cx="681796" cy="68179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76FFE5F-B588-485F-BA5C-641A8CC95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056" y="1624396"/>
            <a:ext cx="1554791" cy="1512000"/>
          </a:xfrm>
          <a:prstGeom prst="ellipse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05C77265-1127-4376-B0BD-E6C106ACF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485" y="3278541"/>
            <a:ext cx="1461362" cy="1512000"/>
          </a:xfrm>
          <a:prstGeom prst="ellipse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2CFB05B-D814-4F08-B85E-D8D3C7D11C4B}"/>
              </a:ext>
            </a:extLst>
          </p:cNvPr>
          <p:cNvSpPr txBox="1"/>
          <p:nvPr/>
        </p:nvSpPr>
        <p:spPr>
          <a:xfrm>
            <a:off x="6200622" y="1887953"/>
            <a:ext cx="25456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81%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mieszkańców </a:t>
            </a:r>
            <a:r>
              <a:rPr lang="pl-PL" sz="1100" b="1" i="1" dirty="0">
                <a:solidFill>
                  <a:srgbClr val="595959"/>
                </a:solidFill>
                <a:latin typeface="Calibri" panose="020F0502020204030204" pitchFamily="34" charset="0"/>
              </a:rPr>
              <a:t>miast do 100 tys.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jest zadowolonych z jakości terenów zielonych, zaś</a:t>
            </a:r>
            <a:r>
              <a:rPr lang="pl-PL" b="1" i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pl-PL" b="1" i="1" dirty="0">
                <a:solidFill>
                  <a:srgbClr val="E54337"/>
                </a:solidFill>
                <a:latin typeface="Calibri" panose="020F0502020204030204" pitchFamily="34" charset="0"/>
              </a:rPr>
              <a:t>5%</a:t>
            </a:r>
            <a:r>
              <a:rPr lang="pl-PL" sz="1100" i="1" dirty="0">
                <a:solidFill>
                  <a:srgbClr val="E54337"/>
                </a:solidFill>
                <a:latin typeface="Calibri" panose="020F0502020204030204" pitchFamily="34" charset="0"/>
              </a:rPr>
              <a:t>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jest niezadowolonych.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35C37555-3F6E-45D0-9254-65E6D8041542}"/>
              </a:ext>
            </a:extLst>
          </p:cNvPr>
          <p:cNvSpPr txBox="1"/>
          <p:nvPr/>
        </p:nvSpPr>
        <p:spPr>
          <a:xfrm>
            <a:off x="6200622" y="3535752"/>
            <a:ext cx="25456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79%</a:t>
            </a:r>
            <a:r>
              <a:rPr lang="pl-PL" sz="1200" b="1" dirty="0">
                <a:solidFill>
                  <a:srgbClr val="48AA48"/>
                </a:solidFill>
              </a:rPr>
              <a:t>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mieszkańców </a:t>
            </a:r>
            <a:r>
              <a:rPr lang="pl-PL" sz="1100" b="1" i="1" dirty="0">
                <a:solidFill>
                  <a:srgbClr val="595959"/>
                </a:solidFill>
                <a:latin typeface="Calibri" panose="020F0502020204030204" pitchFamily="34" charset="0"/>
              </a:rPr>
              <a:t>miast powyżej 100 tys.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jest zadowolonych z jakości terenów zielonych, zaś </a:t>
            </a:r>
            <a:r>
              <a:rPr lang="pl-PL" b="1" i="1" dirty="0">
                <a:solidFill>
                  <a:srgbClr val="E54337"/>
                </a:solidFill>
                <a:latin typeface="Calibri" panose="020F0502020204030204" pitchFamily="34" charset="0"/>
              </a:rPr>
              <a:t>9%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jest niezadowolonych.</a:t>
            </a:r>
          </a:p>
        </p:txBody>
      </p:sp>
    </p:spTree>
    <p:extLst>
      <p:ext uri="{BB962C8B-B14F-4D97-AF65-F5344CB8AC3E}">
        <p14:creationId xmlns:p14="http://schemas.microsoft.com/office/powerpoint/2010/main" val="3077020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77260EC-8354-40CC-9A0E-5F31067DC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502007"/>
              </p:ext>
            </p:extLst>
          </p:nvPr>
        </p:nvGraphicFramePr>
        <p:xfrm>
          <a:off x="361716" y="287448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507880"/>
              </p:ext>
            </p:extLst>
          </p:nvPr>
        </p:nvGraphicFramePr>
        <p:xfrm>
          <a:off x="333052" y="1168679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a 212">
            <a:extLst>
              <a:ext uri="{FF2B5EF4-FFF2-40B4-BE49-F238E27FC236}">
                <a16:creationId xmlns:a16="http://schemas.microsoft.com/office/drawing/2014/main" id="{402EA20D-BB37-4F45-BAD0-699E34ADFF4E}"/>
              </a:ext>
            </a:extLst>
          </p:cNvPr>
          <p:cNvGraphicFramePr>
            <a:graphicFrameLocks noGrp="1"/>
          </p:cNvGraphicFramePr>
          <p:nvPr/>
        </p:nvGraphicFramePr>
        <p:xfrm>
          <a:off x="716107" y="4993996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Drzewa, różnorodna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Miejsce dla dzieci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(np. plac zabaw)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Bliska odległość od domu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 dostępność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Ścieżki rowerowe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Obcowanie z naturą, zachowanie wilgotności gleby, tereny naturalne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Funkcje terenów zielonych</a:t>
            </a:r>
          </a:p>
          <a:p>
            <a:endParaRPr lang="pl-PL" sz="160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/>
              <a:t>A7. Proszę wymienić trzy podstawowe funkcje, które Pana(i) zdaniem powinny spełniać tereny zielone w okolicy zamieszkania.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4" name="Grupa 93">
            <a:extLst>
              <a:ext uri="{FF2B5EF4-FFF2-40B4-BE49-F238E27FC236}">
                <a16:creationId xmlns:a16="http://schemas.microsoft.com/office/drawing/2014/main" id="{C714997F-3AA1-403C-A061-C36FB0116BF0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2E461635-9D72-4338-9B41-AC051BE03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F9D44A22-04C0-4AE4-9160-B86572E2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77847F4B-F426-4407-BBBC-53F4D334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2E03576-0FDC-4639-B700-6899A01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99" name="Symbol zastępczy tekstu 12">
            <a:extLst>
              <a:ext uri="{FF2B5EF4-FFF2-40B4-BE49-F238E27FC236}">
                <a16:creationId xmlns:a16="http://schemas.microsoft.com/office/drawing/2014/main" id="{CD8D18E0-1046-4062-8F38-66899A9FB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583102" y="1420361"/>
            <a:ext cx="4936264" cy="2429165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484F601-D265-44D1-8F65-6DA9994AB24D}"/>
              </a:ext>
            </a:extLst>
          </p:cNvPr>
          <p:cNvSpPr/>
          <p:nvPr/>
        </p:nvSpPr>
        <p:spPr>
          <a:xfrm>
            <a:off x="5603358" y="1101775"/>
            <a:ext cx="3256580" cy="1123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E955E"/>
                </a:solidFill>
              </a:rPr>
              <a:t>TOP 3</a:t>
            </a:r>
          </a:p>
        </p:txBody>
      </p:sp>
      <p:graphicFrame>
        <p:nvGraphicFramePr>
          <p:cNvPr id="4" name="Tabela 212">
            <a:extLst>
              <a:ext uri="{FF2B5EF4-FFF2-40B4-BE49-F238E27FC236}">
                <a16:creationId xmlns:a16="http://schemas.microsoft.com/office/drawing/2014/main" id="{9F138AE8-B6F8-42A0-AFEF-7107DAE6643D}"/>
              </a:ext>
            </a:extLst>
          </p:cNvPr>
          <p:cNvGraphicFramePr>
            <a:graphicFrameLocks noGrp="1"/>
          </p:cNvGraphicFramePr>
          <p:nvPr/>
        </p:nvGraphicFramePr>
        <p:xfrm>
          <a:off x="755574" y="3297379"/>
          <a:ext cx="7776660" cy="69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46">
                  <a:extLst>
                    <a:ext uri="{9D8B030D-6E8A-4147-A177-3AD203B41FA5}">
                      <a16:colId xmlns:a16="http://schemas.microsoft.com/office/drawing/2014/main" val="20205876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1093521556"/>
                    </a:ext>
                  </a:extLst>
                </a:gridCol>
                <a:gridCol w="1795347">
                  <a:extLst>
                    <a:ext uri="{9D8B030D-6E8A-4147-A177-3AD203B41FA5}">
                      <a16:colId xmlns:a16="http://schemas.microsoft.com/office/drawing/2014/main" val="3194877113"/>
                    </a:ext>
                  </a:extLst>
                </a:gridCol>
                <a:gridCol w="1512804">
                  <a:extLst>
                    <a:ext uri="{9D8B030D-6E8A-4147-A177-3AD203B41FA5}">
                      <a16:colId xmlns:a16="http://schemas.microsoft.com/office/drawing/2014/main" val="1540738301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157245532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Rekreacyjno-sportowa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boiska, ścieżki do biegania, zewnętrzna siłownia)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Miejsce odpoczynku, relaksu, cisza, spokój, poprawa zdrowia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Estetyka, czystość, infrastruktura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(np. ławki, kosze na śmieci, toalety)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Alejki do spacerowania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Świeże powietrze, 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oczyszczenie powietrza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574544"/>
                  </a:ext>
                </a:extLst>
              </a:tr>
            </a:tbl>
          </a:graphicData>
        </a:graphic>
      </p:graphicFrame>
      <p:pic>
        <p:nvPicPr>
          <p:cNvPr id="109" name="Grafika 108">
            <a:extLst>
              <a:ext uri="{FF2B5EF4-FFF2-40B4-BE49-F238E27FC236}">
                <a16:creationId xmlns:a16="http://schemas.microsoft.com/office/drawing/2014/main" id="{E8D386FB-1308-4BDD-B90D-2FF5925B5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5925" y="2857416"/>
            <a:ext cx="457023" cy="457023"/>
          </a:xfrm>
          <a:prstGeom prst="rect">
            <a:avLst/>
          </a:prstGeom>
        </p:spPr>
      </p:pic>
      <p:grpSp>
        <p:nvGrpSpPr>
          <p:cNvPr id="110" name="Grafika 50">
            <a:extLst>
              <a:ext uri="{FF2B5EF4-FFF2-40B4-BE49-F238E27FC236}">
                <a16:creationId xmlns:a16="http://schemas.microsoft.com/office/drawing/2014/main" id="{3418456E-91F0-417F-9C42-1D9BD3064611}"/>
              </a:ext>
            </a:extLst>
          </p:cNvPr>
          <p:cNvGrpSpPr/>
          <p:nvPr/>
        </p:nvGrpSpPr>
        <p:grpSpPr>
          <a:xfrm>
            <a:off x="7504975" y="4653289"/>
            <a:ext cx="341848" cy="325949"/>
            <a:chOff x="1933207" y="2960608"/>
            <a:chExt cx="471116" cy="449203"/>
          </a:xfrm>
          <a:solidFill>
            <a:schemeClr val="bg1">
              <a:lumMod val="75000"/>
            </a:schemeClr>
          </a:solidFill>
        </p:grpSpPr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364E30CB-B210-4667-8C7D-75B54CFA3ED6}"/>
                </a:ext>
              </a:extLst>
            </p:cNvPr>
            <p:cNvSpPr/>
            <p:nvPr/>
          </p:nvSpPr>
          <p:spPr>
            <a:xfrm>
              <a:off x="2075418" y="3207779"/>
              <a:ext cx="177818" cy="65080"/>
            </a:xfrm>
            <a:custGeom>
              <a:avLst/>
              <a:gdLst>
                <a:gd name="connsiteX0" fmla="*/ 62286 w 177818"/>
                <a:gd name="connsiteY0" fmla="*/ 65081 h 65080"/>
                <a:gd name="connsiteX1" fmla="*/ 175518 w 177818"/>
                <a:gd name="connsiteY1" fmla="*/ 38348 h 65080"/>
                <a:gd name="connsiteX2" fmla="*/ 177819 w 177818"/>
                <a:gd name="connsiteY2" fmla="*/ 38348 h 65080"/>
                <a:gd name="connsiteX3" fmla="*/ 73352 w 177818"/>
                <a:gd name="connsiteY3" fmla="*/ 1 h 65080"/>
                <a:gd name="connsiteX4" fmla="*/ 0 w 177818"/>
                <a:gd name="connsiteY4" fmla="*/ 16052 h 65080"/>
                <a:gd name="connsiteX5" fmla="*/ 62286 w 177818"/>
                <a:gd name="connsiteY5" fmla="*/ 65081 h 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8" h="65080">
                  <a:moveTo>
                    <a:pt x="62286" y="65081"/>
                  </a:moveTo>
                  <a:cubicBezTo>
                    <a:pt x="97239" y="46944"/>
                    <a:pt x="136144" y="37759"/>
                    <a:pt x="175518" y="38348"/>
                  </a:cubicBezTo>
                  <a:lnTo>
                    <a:pt x="177819" y="38348"/>
                  </a:lnTo>
                  <a:cubicBezTo>
                    <a:pt x="148124" y="14491"/>
                    <a:pt x="111429" y="1022"/>
                    <a:pt x="73352" y="1"/>
                  </a:cubicBezTo>
                  <a:cubicBezTo>
                    <a:pt x="48020" y="-85"/>
                    <a:pt x="22980" y="5394"/>
                    <a:pt x="0" y="16052"/>
                  </a:cubicBezTo>
                  <a:cubicBezTo>
                    <a:pt x="23944" y="27887"/>
                    <a:pt x="45158" y="44586"/>
                    <a:pt x="62286" y="65081"/>
                  </a:cubicBez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23D9ADBB-1D4A-4515-AD0C-AEA465D34475}"/>
                </a:ext>
              </a:extLst>
            </p:cNvPr>
            <p:cNvSpPr/>
            <p:nvPr/>
          </p:nvSpPr>
          <p:spPr>
            <a:xfrm>
              <a:off x="1933207" y="3212250"/>
              <a:ext cx="190254" cy="122566"/>
            </a:xfrm>
            <a:custGeom>
              <a:avLst/>
              <a:gdLst>
                <a:gd name="connsiteX0" fmla="*/ 41140 w 190254"/>
                <a:gd name="connsiteY0" fmla="*/ 120869 h 122566"/>
                <a:gd name="connsiteX1" fmla="*/ 176997 w 190254"/>
                <a:gd name="connsiteY1" fmla="*/ 79125 h 122566"/>
                <a:gd name="connsiteX2" fmla="*/ 190254 w 190254"/>
                <a:gd name="connsiteY2" fmla="*/ 69101 h 122566"/>
                <a:gd name="connsiteX3" fmla="*/ 0 w 190254"/>
                <a:gd name="connsiteY3" fmla="*/ 351 h 122566"/>
                <a:gd name="connsiteX4" fmla="*/ 0 w 190254"/>
                <a:gd name="connsiteY4" fmla="*/ 122567 h 12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54" h="122566">
                  <a:moveTo>
                    <a:pt x="41140" y="120869"/>
                  </a:moveTo>
                  <a:cubicBezTo>
                    <a:pt x="128461" y="113966"/>
                    <a:pt x="173984" y="81317"/>
                    <a:pt x="176997" y="79125"/>
                  </a:cubicBezTo>
                  <a:cubicBezTo>
                    <a:pt x="181218" y="75529"/>
                    <a:pt x="185644" y="72181"/>
                    <a:pt x="190254" y="69101"/>
                  </a:cubicBezTo>
                  <a:cubicBezTo>
                    <a:pt x="122709" y="-9017"/>
                    <a:pt x="0" y="351"/>
                    <a:pt x="0" y="351"/>
                  </a:cubicBezTo>
                  <a:lnTo>
                    <a:pt x="0" y="122567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47198795-C1ED-47E9-9C1B-D2083633FC5D}"/>
                </a:ext>
              </a:extLst>
            </p:cNvPr>
            <p:cNvSpPr/>
            <p:nvPr/>
          </p:nvSpPr>
          <p:spPr>
            <a:xfrm>
              <a:off x="1933207" y="2960608"/>
              <a:ext cx="471116" cy="449203"/>
            </a:xfrm>
            <a:custGeom>
              <a:avLst/>
              <a:gdLst>
                <a:gd name="connsiteX0" fmla="*/ 451724 w 471116"/>
                <a:gd name="connsiteY0" fmla="*/ 347366 h 449203"/>
                <a:gd name="connsiteX1" fmla="*/ 438248 w 471116"/>
                <a:gd name="connsiteY1" fmla="*/ 336410 h 449203"/>
                <a:gd name="connsiteX2" fmla="*/ 438248 w 471116"/>
                <a:gd name="connsiteY2" fmla="*/ 272261 h 449203"/>
                <a:gd name="connsiteX3" fmla="*/ 468377 w 471116"/>
                <a:gd name="connsiteY3" fmla="*/ 228437 h 449203"/>
                <a:gd name="connsiteX4" fmla="*/ 427291 w 471116"/>
                <a:gd name="connsiteY4" fmla="*/ 139801 h 449203"/>
                <a:gd name="connsiteX5" fmla="*/ 386206 w 471116"/>
                <a:gd name="connsiteY5" fmla="*/ 228437 h 449203"/>
                <a:gd name="connsiteX6" fmla="*/ 416335 w 471116"/>
                <a:gd name="connsiteY6" fmla="*/ 272261 h 449203"/>
                <a:gd name="connsiteX7" fmla="*/ 416335 w 471116"/>
                <a:gd name="connsiteY7" fmla="*/ 323646 h 449203"/>
                <a:gd name="connsiteX8" fmla="*/ 350598 w 471116"/>
                <a:gd name="connsiteY8" fmla="*/ 304199 h 449203"/>
                <a:gd name="connsiteX9" fmla="*/ 350598 w 471116"/>
                <a:gd name="connsiteY9" fmla="*/ 195897 h 449203"/>
                <a:gd name="connsiteX10" fmla="*/ 395190 w 471116"/>
                <a:gd name="connsiteY10" fmla="*/ 128790 h 449203"/>
                <a:gd name="connsiteX11" fmla="*/ 339642 w 471116"/>
                <a:gd name="connsiteY11" fmla="*/ 0 h 449203"/>
                <a:gd name="connsiteX12" fmla="*/ 284094 w 471116"/>
                <a:gd name="connsiteY12" fmla="*/ 128790 h 449203"/>
                <a:gd name="connsiteX13" fmla="*/ 328686 w 471116"/>
                <a:gd name="connsiteY13" fmla="*/ 195897 h 449203"/>
                <a:gd name="connsiteX14" fmla="*/ 328686 w 471116"/>
                <a:gd name="connsiteY14" fmla="*/ 302226 h 449203"/>
                <a:gd name="connsiteX15" fmla="*/ 317729 w 471116"/>
                <a:gd name="connsiteY15" fmla="*/ 301953 h 449203"/>
                <a:gd name="connsiteX16" fmla="*/ 187570 w 471116"/>
                <a:gd name="connsiteY16" fmla="*/ 343750 h 449203"/>
                <a:gd name="connsiteX17" fmla="*/ 42346 w 471116"/>
                <a:gd name="connsiteY17" fmla="*/ 389054 h 449203"/>
                <a:gd name="connsiteX18" fmla="*/ 0 w 471116"/>
                <a:gd name="connsiteY18" fmla="*/ 388945 h 449203"/>
                <a:gd name="connsiteX19" fmla="*/ 0 w 471116"/>
                <a:gd name="connsiteY19" fmla="*/ 449204 h 449203"/>
                <a:gd name="connsiteX20" fmla="*/ 471116 w 471116"/>
                <a:gd name="connsiteY20" fmla="*/ 449204 h 449203"/>
                <a:gd name="connsiteX21" fmla="*/ 471116 w 471116"/>
                <a:gd name="connsiteY21" fmla="*/ 362705 h 44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1116" h="449203">
                  <a:moveTo>
                    <a:pt x="451724" y="347366"/>
                  </a:moveTo>
                  <a:cubicBezTo>
                    <a:pt x="447488" y="343409"/>
                    <a:pt x="442986" y="339748"/>
                    <a:pt x="438248" y="336410"/>
                  </a:cubicBezTo>
                  <a:lnTo>
                    <a:pt x="438248" y="272261"/>
                  </a:lnTo>
                  <a:cubicBezTo>
                    <a:pt x="456811" y="265836"/>
                    <a:pt x="469025" y="248069"/>
                    <a:pt x="468377" y="228437"/>
                  </a:cubicBezTo>
                  <a:cubicBezTo>
                    <a:pt x="468377" y="201046"/>
                    <a:pt x="436166" y="139801"/>
                    <a:pt x="427291" y="139801"/>
                  </a:cubicBezTo>
                  <a:cubicBezTo>
                    <a:pt x="418417" y="139801"/>
                    <a:pt x="386206" y="201265"/>
                    <a:pt x="386206" y="228437"/>
                  </a:cubicBezTo>
                  <a:cubicBezTo>
                    <a:pt x="385558" y="248069"/>
                    <a:pt x="397772" y="265836"/>
                    <a:pt x="416335" y="272261"/>
                  </a:cubicBezTo>
                  <a:lnTo>
                    <a:pt x="416335" y="323646"/>
                  </a:lnTo>
                  <a:cubicBezTo>
                    <a:pt x="395596" y="313710"/>
                    <a:pt x="373405" y="307145"/>
                    <a:pt x="350598" y="304199"/>
                  </a:cubicBezTo>
                  <a:lnTo>
                    <a:pt x="350598" y="195897"/>
                  </a:lnTo>
                  <a:cubicBezTo>
                    <a:pt x="376016" y="190419"/>
                    <a:pt x="395190" y="164672"/>
                    <a:pt x="395190" y="128790"/>
                  </a:cubicBezTo>
                  <a:cubicBezTo>
                    <a:pt x="395190" y="87923"/>
                    <a:pt x="352954" y="0"/>
                    <a:pt x="339642" y="0"/>
                  </a:cubicBezTo>
                  <a:cubicBezTo>
                    <a:pt x="326330" y="0"/>
                    <a:pt x="284094" y="87923"/>
                    <a:pt x="284094" y="128790"/>
                  </a:cubicBezTo>
                  <a:cubicBezTo>
                    <a:pt x="284094" y="164672"/>
                    <a:pt x="303267" y="190199"/>
                    <a:pt x="328686" y="195897"/>
                  </a:cubicBezTo>
                  <a:lnTo>
                    <a:pt x="328686" y="302226"/>
                  </a:lnTo>
                  <a:cubicBezTo>
                    <a:pt x="324961" y="302226"/>
                    <a:pt x="321235" y="301953"/>
                    <a:pt x="317729" y="301953"/>
                  </a:cubicBezTo>
                  <a:cubicBezTo>
                    <a:pt x="266345" y="301953"/>
                    <a:pt x="218795" y="317236"/>
                    <a:pt x="187570" y="343750"/>
                  </a:cubicBezTo>
                  <a:cubicBezTo>
                    <a:pt x="187022" y="344134"/>
                    <a:pt x="138870" y="381549"/>
                    <a:pt x="42346" y="389054"/>
                  </a:cubicBezTo>
                  <a:lnTo>
                    <a:pt x="0" y="388945"/>
                  </a:lnTo>
                  <a:lnTo>
                    <a:pt x="0" y="449204"/>
                  </a:lnTo>
                  <a:lnTo>
                    <a:pt x="471116" y="449204"/>
                  </a:lnTo>
                  <a:lnTo>
                    <a:pt x="471116" y="362705"/>
                  </a:lnTo>
                  <a:close/>
                </a:path>
              </a:pathLst>
            </a:custGeom>
            <a:grpFill/>
            <a:ln w="54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14" name="Grafika 113">
            <a:extLst>
              <a:ext uri="{FF2B5EF4-FFF2-40B4-BE49-F238E27FC236}">
                <a16:creationId xmlns:a16="http://schemas.microsoft.com/office/drawing/2014/main" id="{2FB1F9DB-06DF-4C75-8362-3B28D0E27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5619" y="4637935"/>
            <a:ext cx="387960" cy="387960"/>
          </a:xfrm>
          <a:prstGeom prst="rect">
            <a:avLst/>
          </a:prstGeom>
        </p:spPr>
      </p:pic>
      <p:pic>
        <p:nvPicPr>
          <p:cNvPr id="115" name="Grafika 114">
            <a:extLst>
              <a:ext uri="{FF2B5EF4-FFF2-40B4-BE49-F238E27FC236}">
                <a16:creationId xmlns:a16="http://schemas.microsoft.com/office/drawing/2014/main" id="{7D270CDD-E19D-40A2-9073-5B53F6CDD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9621" y="2874482"/>
            <a:ext cx="439957" cy="439957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FF01FE73-930C-4970-B70B-75F24E97FF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5925" y="4644156"/>
            <a:ext cx="375518" cy="375518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BF8E3BDA-B3B9-4CCB-BCA3-DECE400A38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30944" y="2919953"/>
            <a:ext cx="375518" cy="375518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27638929-6A18-4497-A9E6-54B1994809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42321" y="4644156"/>
            <a:ext cx="375518" cy="375518"/>
          </a:xfrm>
          <a:prstGeom prst="rect">
            <a:avLst/>
          </a:prstGeom>
        </p:spPr>
      </p:pic>
      <p:grpSp>
        <p:nvGrpSpPr>
          <p:cNvPr id="116" name="Grupa 115">
            <a:extLst>
              <a:ext uri="{FF2B5EF4-FFF2-40B4-BE49-F238E27FC236}">
                <a16:creationId xmlns:a16="http://schemas.microsoft.com/office/drawing/2014/main" id="{E5B77456-4936-4944-BABC-C366061C926B}"/>
              </a:ext>
            </a:extLst>
          </p:cNvPr>
          <p:cNvGrpSpPr/>
          <p:nvPr/>
        </p:nvGrpSpPr>
        <p:grpSpPr>
          <a:xfrm>
            <a:off x="2833431" y="2933038"/>
            <a:ext cx="384408" cy="320600"/>
            <a:chOff x="4316413" y="3549650"/>
            <a:chExt cx="784225" cy="654051"/>
          </a:xfrm>
          <a:solidFill>
            <a:srgbClr val="7E955E"/>
          </a:solidFill>
        </p:grpSpPr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7E5848E0-2E41-42AD-B820-098C95A8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3786188"/>
              <a:ext cx="784225" cy="417513"/>
            </a:xfrm>
            <a:custGeom>
              <a:avLst/>
              <a:gdLst>
                <a:gd name="T0" fmla="*/ 789 w 3455"/>
                <a:gd name="T1" fmla="*/ 1843 h 1843"/>
                <a:gd name="T2" fmla="*/ 1093 w 3455"/>
                <a:gd name="T3" fmla="*/ 1843 h 1843"/>
                <a:gd name="T4" fmla="*/ 1221 w 3455"/>
                <a:gd name="T5" fmla="*/ 1567 h 1843"/>
                <a:gd name="T6" fmla="*/ 3022 w 3455"/>
                <a:gd name="T7" fmla="*/ 1567 h 1843"/>
                <a:gd name="T8" fmla="*/ 3150 w 3455"/>
                <a:gd name="T9" fmla="*/ 1843 h 1843"/>
                <a:gd name="T10" fmla="*/ 3455 w 3455"/>
                <a:gd name="T11" fmla="*/ 1843 h 1843"/>
                <a:gd name="T12" fmla="*/ 3276 w 3455"/>
                <a:gd name="T13" fmla="*/ 1461 h 1843"/>
                <a:gd name="T14" fmla="*/ 3276 w 3455"/>
                <a:gd name="T15" fmla="*/ 1108 h 1843"/>
                <a:gd name="T16" fmla="*/ 1283 w 3455"/>
                <a:gd name="T17" fmla="*/ 1108 h 1843"/>
                <a:gd name="T18" fmla="*/ 351 w 3455"/>
                <a:gd name="T19" fmla="*/ 0 h 1843"/>
                <a:gd name="T20" fmla="*/ 0 w 3455"/>
                <a:gd name="T21" fmla="*/ 296 h 1843"/>
                <a:gd name="T22" fmla="*/ 972 w 3455"/>
                <a:gd name="T23" fmla="*/ 1451 h 1843"/>
                <a:gd name="T24" fmla="*/ 789 w 3455"/>
                <a:gd name="T25" fmla="*/ 1843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5" h="1843">
                  <a:moveTo>
                    <a:pt x="789" y="1843"/>
                  </a:moveTo>
                  <a:lnTo>
                    <a:pt x="1093" y="1843"/>
                  </a:lnTo>
                  <a:lnTo>
                    <a:pt x="1221" y="1567"/>
                  </a:lnTo>
                  <a:lnTo>
                    <a:pt x="3022" y="1567"/>
                  </a:lnTo>
                  <a:lnTo>
                    <a:pt x="3150" y="1843"/>
                  </a:lnTo>
                  <a:lnTo>
                    <a:pt x="3455" y="1843"/>
                  </a:lnTo>
                  <a:lnTo>
                    <a:pt x="3276" y="1461"/>
                  </a:lnTo>
                  <a:lnTo>
                    <a:pt x="3276" y="1108"/>
                  </a:lnTo>
                  <a:lnTo>
                    <a:pt x="1283" y="1108"/>
                  </a:lnTo>
                  <a:lnTo>
                    <a:pt x="351" y="0"/>
                  </a:lnTo>
                  <a:lnTo>
                    <a:pt x="0" y="296"/>
                  </a:lnTo>
                  <a:lnTo>
                    <a:pt x="972" y="1451"/>
                  </a:lnTo>
                  <a:lnTo>
                    <a:pt x="789" y="1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A0190E12-4B2F-4F4E-9F2A-4F610A71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649663"/>
              <a:ext cx="142875" cy="142875"/>
            </a:xfrm>
            <a:custGeom>
              <a:avLst/>
              <a:gdLst>
                <a:gd name="T0" fmla="*/ 629 w 630"/>
                <a:gd name="T1" fmla="*/ 332 h 630"/>
                <a:gd name="T2" fmla="*/ 624 w 630"/>
                <a:gd name="T3" fmla="*/ 378 h 630"/>
                <a:gd name="T4" fmla="*/ 611 w 630"/>
                <a:gd name="T5" fmla="*/ 424 h 630"/>
                <a:gd name="T6" fmla="*/ 592 w 630"/>
                <a:gd name="T7" fmla="*/ 465 h 630"/>
                <a:gd name="T8" fmla="*/ 567 w 630"/>
                <a:gd name="T9" fmla="*/ 503 h 630"/>
                <a:gd name="T10" fmla="*/ 537 w 630"/>
                <a:gd name="T11" fmla="*/ 537 h 630"/>
                <a:gd name="T12" fmla="*/ 503 w 630"/>
                <a:gd name="T13" fmla="*/ 567 h 630"/>
                <a:gd name="T14" fmla="*/ 465 w 630"/>
                <a:gd name="T15" fmla="*/ 592 h 630"/>
                <a:gd name="T16" fmla="*/ 424 w 630"/>
                <a:gd name="T17" fmla="*/ 611 h 630"/>
                <a:gd name="T18" fmla="*/ 378 w 630"/>
                <a:gd name="T19" fmla="*/ 623 h 630"/>
                <a:gd name="T20" fmla="*/ 332 w 630"/>
                <a:gd name="T21" fmla="*/ 629 h 630"/>
                <a:gd name="T22" fmla="*/ 298 w 630"/>
                <a:gd name="T23" fmla="*/ 629 h 630"/>
                <a:gd name="T24" fmla="*/ 252 w 630"/>
                <a:gd name="T25" fmla="*/ 623 h 630"/>
                <a:gd name="T26" fmla="*/ 206 w 630"/>
                <a:gd name="T27" fmla="*/ 611 h 630"/>
                <a:gd name="T28" fmla="*/ 165 w 630"/>
                <a:gd name="T29" fmla="*/ 592 h 630"/>
                <a:gd name="T30" fmla="*/ 127 w 630"/>
                <a:gd name="T31" fmla="*/ 567 h 630"/>
                <a:gd name="T32" fmla="*/ 93 w 630"/>
                <a:gd name="T33" fmla="*/ 537 h 630"/>
                <a:gd name="T34" fmla="*/ 63 w 630"/>
                <a:gd name="T35" fmla="*/ 503 h 630"/>
                <a:gd name="T36" fmla="*/ 38 w 630"/>
                <a:gd name="T37" fmla="*/ 465 h 630"/>
                <a:gd name="T38" fmla="*/ 19 w 630"/>
                <a:gd name="T39" fmla="*/ 424 h 630"/>
                <a:gd name="T40" fmla="*/ 7 w 630"/>
                <a:gd name="T41" fmla="*/ 378 h 630"/>
                <a:gd name="T42" fmla="*/ 1 w 630"/>
                <a:gd name="T43" fmla="*/ 332 h 630"/>
                <a:gd name="T44" fmla="*/ 1 w 630"/>
                <a:gd name="T45" fmla="*/ 298 h 630"/>
                <a:gd name="T46" fmla="*/ 7 w 630"/>
                <a:gd name="T47" fmla="*/ 251 h 630"/>
                <a:gd name="T48" fmla="*/ 19 w 630"/>
                <a:gd name="T49" fmla="*/ 206 h 630"/>
                <a:gd name="T50" fmla="*/ 38 w 630"/>
                <a:gd name="T51" fmla="*/ 165 h 630"/>
                <a:gd name="T52" fmla="*/ 63 w 630"/>
                <a:gd name="T53" fmla="*/ 127 h 630"/>
                <a:gd name="T54" fmla="*/ 93 w 630"/>
                <a:gd name="T55" fmla="*/ 92 h 630"/>
                <a:gd name="T56" fmla="*/ 127 w 630"/>
                <a:gd name="T57" fmla="*/ 63 h 630"/>
                <a:gd name="T58" fmla="*/ 165 w 630"/>
                <a:gd name="T59" fmla="*/ 38 h 630"/>
                <a:gd name="T60" fmla="*/ 206 w 630"/>
                <a:gd name="T61" fmla="*/ 19 h 630"/>
                <a:gd name="T62" fmla="*/ 252 w 630"/>
                <a:gd name="T63" fmla="*/ 6 h 630"/>
                <a:gd name="T64" fmla="*/ 298 w 630"/>
                <a:gd name="T65" fmla="*/ 1 h 630"/>
                <a:gd name="T66" fmla="*/ 332 w 630"/>
                <a:gd name="T67" fmla="*/ 1 h 630"/>
                <a:gd name="T68" fmla="*/ 378 w 630"/>
                <a:gd name="T69" fmla="*/ 6 h 630"/>
                <a:gd name="T70" fmla="*/ 424 w 630"/>
                <a:gd name="T71" fmla="*/ 19 h 630"/>
                <a:gd name="T72" fmla="*/ 465 w 630"/>
                <a:gd name="T73" fmla="*/ 38 h 630"/>
                <a:gd name="T74" fmla="*/ 503 w 630"/>
                <a:gd name="T75" fmla="*/ 63 h 630"/>
                <a:gd name="T76" fmla="*/ 537 w 630"/>
                <a:gd name="T77" fmla="*/ 92 h 630"/>
                <a:gd name="T78" fmla="*/ 567 w 630"/>
                <a:gd name="T79" fmla="*/ 127 h 630"/>
                <a:gd name="T80" fmla="*/ 592 w 630"/>
                <a:gd name="T81" fmla="*/ 165 h 630"/>
                <a:gd name="T82" fmla="*/ 611 w 630"/>
                <a:gd name="T83" fmla="*/ 206 h 630"/>
                <a:gd name="T84" fmla="*/ 624 w 630"/>
                <a:gd name="T85" fmla="*/ 251 h 630"/>
                <a:gd name="T86" fmla="*/ 629 w 630"/>
                <a:gd name="T87" fmla="*/ 29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0" h="630">
                  <a:moveTo>
                    <a:pt x="630" y="315"/>
                  </a:moveTo>
                  <a:lnTo>
                    <a:pt x="630" y="315"/>
                  </a:lnTo>
                  <a:lnTo>
                    <a:pt x="629" y="332"/>
                  </a:lnTo>
                  <a:lnTo>
                    <a:pt x="628" y="347"/>
                  </a:lnTo>
                  <a:lnTo>
                    <a:pt x="626" y="363"/>
                  </a:lnTo>
                  <a:lnTo>
                    <a:pt x="624" y="378"/>
                  </a:lnTo>
                  <a:lnTo>
                    <a:pt x="620" y="394"/>
                  </a:lnTo>
                  <a:lnTo>
                    <a:pt x="616" y="408"/>
                  </a:lnTo>
                  <a:lnTo>
                    <a:pt x="611" y="424"/>
                  </a:lnTo>
                  <a:lnTo>
                    <a:pt x="606" y="437"/>
                  </a:lnTo>
                  <a:lnTo>
                    <a:pt x="599" y="452"/>
                  </a:lnTo>
                  <a:lnTo>
                    <a:pt x="592" y="465"/>
                  </a:lnTo>
                  <a:lnTo>
                    <a:pt x="585" y="478"/>
                  </a:lnTo>
                  <a:lnTo>
                    <a:pt x="577" y="491"/>
                  </a:lnTo>
                  <a:lnTo>
                    <a:pt x="567" y="503"/>
                  </a:lnTo>
                  <a:lnTo>
                    <a:pt x="558" y="516"/>
                  </a:lnTo>
                  <a:lnTo>
                    <a:pt x="549" y="527"/>
                  </a:lnTo>
                  <a:lnTo>
                    <a:pt x="537" y="537"/>
                  </a:lnTo>
                  <a:lnTo>
                    <a:pt x="527" y="548"/>
                  </a:lnTo>
                  <a:lnTo>
                    <a:pt x="516" y="558"/>
                  </a:lnTo>
                  <a:lnTo>
                    <a:pt x="503" y="567"/>
                  </a:lnTo>
                  <a:lnTo>
                    <a:pt x="491" y="577"/>
                  </a:lnTo>
                  <a:lnTo>
                    <a:pt x="478" y="584"/>
                  </a:lnTo>
                  <a:lnTo>
                    <a:pt x="465" y="592"/>
                  </a:lnTo>
                  <a:lnTo>
                    <a:pt x="451" y="599"/>
                  </a:lnTo>
                  <a:lnTo>
                    <a:pt x="438" y="606"/>
                  </a:lnTo>
                  <a:lnTo>
                    <a:pt x="424" y="611"/>
                  </a:lnTo>
                  <a:lnTo>
                    <a:pt x="409" y="616"/>
                  </a:lnTo>
                  <a:lnTo>
                    <a:pt x="394" y="620"/>
                  </a:lnTo>
                  <a:lnTo>
                    <a:pt x="378" y="623"/>
                  </a:lnTo>
                  <a:lnTo>
                    <a:pt x="363" y="626"/>
                  </a:lnTo>
                  <a:lnTo>
                    <a:pt x="347" y="628"/>
                  </a:lnTo>
                  <a:lnTo>
                    <a:pt x="332" y="629"/>
                  </a:lnTo>
                  <a:lnTo>
                    <a:pt x="315" y="630"/>
                  </a:lnTo>
                  <a:lnTo>
                    <a:pt x="315" y="630"/>
                  </a:lnTo>
                  <a:lnTo>
                    <a:pt x="298" y="629"/>
                  </a:lnTo>
                  <a:lnTo>
                    <a:pt x="283" y="628"/>
                  </a:lnTo>
                  <a:lnTo>
                    <a:pt x="267" y="626"/>
                  </a:lnTo>
                  <a:lnTo>
                    <a:pt x="252" y="623"/>
                  </a:lnTo>
                  <a:lnTo>
                    <a:pt x="236" y="620"/>
                  </a:lnTo>
                  <a:lnTo>
                    <a:pt x="221" y="616"/>
                  </a:lnTo>
                  <a:lnTo>
                    <a:pt x="206" y="611"/>
                  </a:lnTo>
                  <a:lnTo>
                    <a:pt x="192" y="606"/>
                  </a:lnTo>
                  <a:lnTo>
                    <a:pt x="179" y="599"/>
                  </a:lnTo>
                  <a:lnTo>
                    <a:pt x="165" y="592"/>
                  </a:lnTo>
                  <a:lnTo>
                    <a:pt x="152" y="584"/>
                  </a:lnTo>
                  <a:lnTo>
                    <a:pt x="139" y="577"/>
                  </a:lnTo>
                  <a:lnTo>
                    <a:pt x="127" y="567"/>
                  </a:lnTo>
                  <a:lnTo>
                    <a:pt x="114" y="558"/>
                  </a:lnTo>
                  <a:lnTo>
                    <a:pt x="103" y="548"/>
                  </a:lnTo>
                  <a:lnTo>
                    <a:pt x="93" y="537"/>
                  </a:lnTo>
                  <a:lnTo>
                    <a:pt x="81" y="527"/>
                  </a:lnTo>
                  <a:lnTo>
                    <a:pt x="72" y="516"/>
                  </a:lnTo>
                  <a:lnTo>
                    <a:pt x="63" y="503"/>
                  </a:lnTo>
                  <a:lnTo>
                    <a:pt x="54" y="491"/>
                  </a:lnTo>
                  <a:lnTo>
                    <a:pt x="45" y="478"/>
                  </a:lnTo>
                  <a:lnTo>
                    <a:pt x="38" y="465"/>
                  </a:lnTo>
                  <a:lnTo>
                    <a:pt x="31" y="452"/>
                  </a:lnTo>
                  <a:lnTo>
                    <a:pt x="25" y="437"/>
                  </a:lnTo>
                  <a:lnTo>
                    <a:pt x="19" y="424"/>
                  </a:lnTo>
                  <a:lnTo>
                    <a:pt x="14" y="408"/>
                  </a:lnTo>
                  <a:lnTo>
                    <a:pt x="10" y="394"/>
                  </a:lnTo>
                  <a:lnTo>
                    <a:pt x="7" y="378"/>
                  </a:lnTo>
                  <a:lnTo>
                    <a:pt x="4" y="363"/>
                  </a:lnTo>
                  <a:lnTo>
                    <a:pt x="2" y="347"/>
                  </a:lnTo>
                  <a:lnTo>
                    <a:pt x="1" y="332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" y="298"/>
                  </a:lnTo>
                  <a:lnTo>
                    <a:pt x="2" y="283"/>
                  </a:lnTo>
                  <a:lnTo>
                    <a:pt x="4" y="266"/>
                  </a:lnTo>
                  <a:lnTo>
                    <a:pt x="7" y="251"/>
                  </a:lnTo>
                  <a:lnTo>
                    <a:pt x="10" y="236"/>
                  </a:lnTo>
                  <a:lnTo>
                    <a:pt x="14" y="221"/>
                  </a:lnTo>
                  <a:lnTo>
                    <a:pt x="19" y="206"/>
                  </a:lnTo>
                  <a:lnTo>
                    <a:pt x="25" y="192"/>
                  </a:lnTo>
                  <a:lnTo>
                    <a:pt x="31" y="179"/>
                  </a:lnTo>
                  <a:lnTo>
                    <a:pt x="38" y="165"/>
                  </a:lnTo>
                  <a:lnTo>
                    <a:pt x="45" y="152"/>
                  </a:lnTo>
                  <a:lnTo>
                    <a:pt x="54" y="138"/>
                  </a:lnTo>
                  <a:lnTo>
                    <a:pt x="63" y="127"/>
                  </a:lnTo>
                  <a:lnTo>
                    <a:pt x="72" y="114"/>
                  </a:lnTo>
                  <a:lnTo>
                    <a:pt x="81" y="103"/>
                  </a:lnTo>
                  <a:lnTo>
                    <a:pt x="93" y="92"/>
                  </a:lnTo>
                  <a:lnTo>
                    <a:pt x="103" y="81"/>
                  </a:lnTo>
                  <a:lnTo>
                    <a:pt x="114" y="72"/>
                  </a:lnTo>
                  <a:lnTo>
                    <a:pt x="127" y="63"/>
                  </a:lnTo>
                  <a:lnTo>
                    <a:pt x="139" y="53"/>
                  </a:lnTo>
                  <a:lnTo>
                    <a:pt x="152" y="45"/>
                  </a:lnTo>
                  <a:lnTo>
                    <a:pt x="165" y="38"/>
                  </a:lnTo>
                  <a:lnTo>
                    <a:pt x="179" y="31"/>
                  </a:lnTo>
                  <a:lnTo>
                    <a:pt x="192" y="24"/>
                  </a:lnTo>
                  <a:lnTo>
                    <a:pt x="206" y="19"/>
                  </a:lnTo>
                  <a:lnTo>
                    <a:pt x="221" y="14"/>
                  </a:lnTo>
                  <a:lnTo>
                    <a:pt x="236" y="10"/>
                  </a:lnTo>
                  <a:lnTo>
                    <a:pt x="252" y="6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298" y="1"/>
                  </a:lnTo>
                  <a:lnTo>
                    <a:pt x="315" y="0"/>
                  </a:lnTo>
                  <a:lnTo>
                    <a:pt x="315" y="0"/>
                  </a:lnTo>
                  <a:lnTo>
                    <a:pt x="332" y="1"/>
                  </a:lnTo>
                  <a:lnTo>
                    <a:pt x="347" y="2"/>
                  </a:lnTo>
                  <a:lnTo>
                    <a:pt x="363" y="4"/>
                  </a:lnTo>
                  <a:lnTo>
                    <a:pt x="378" y="6"/>
                  </a:lnTo>
                  <a:lnTo>
                    <a:pt x="394" y="10"/>
                  </a:lnTo>
                  <a:lnTo>
                    <a:pt x="409" y="14"/>
                  </a:lnTo>
                  <a:lnTo>
                    <a:pt x="424" y="19"/>
                  </a:lnTo>
                  <a:lnTo>
                    <a:pt x="438" y="24"/>
                  </a:lnTo>
                  <a:lnTo>
                    <a:pt x="451" y="31"/>
                  </a:lnTo>
                  <a:lnTo>
                    <a:pt x="465" y="38"/>
                  </a:lnTo>
                  <a:lnTo>
                    <a:pt x="478" y="45"/>
                  </a:lnTo>
                  <a:lnTo>
                    <a:pt x="491" y="53"/>
                  </a:lnTo>
                  <a:lnTo>
                    <a:pt x="503" y="63"/>
                  </a:lnTo>
                  <a:lnTo>
                    <a:pt x="516" y="72"/>
                  </a:lnTo>
                  <a:lnTo>
                    <a:pt x="527" y="81"/>
                  </a:lnTo>
                  <a:lnTo>
                    <a:pt x="537" y="92"/>
                  </a:lnTo>
                  <a:lnTo>
                    <a:pt x="549" y="103"/>
                  </a:lnTo>
                  <a:lnTo>
                    <a:pt x="558" y="114"/>
                  </a:lnTo>
                  <a:lnTo>
                    <a:pt x="567" y="127"/>
                  </a:lnTo>
                  <a:lnTo>
                    <a:pt x="577" y="138"/>
                  </a:lnTo>
                  <a:lnTo>
                    <a:pt x="585" y="152"/>
                  </a:lnTo>
                  <a:lnTo>
                    <a:pt x="592" y="165"/>
                  </a:lnTo>
                  <a:lnTo>
                    <a:pt x="599" y="179"/>
                  </a:lnTo>
                  <a:lnTo>
                    <a:pt x="606" y="192"/>
                  </a:lnTo>
                  <a:lnTo>
                    <a:pt x="611" y="206"/>
                  </a:lnTo>
                  <a:lnTo>
                    <a:pt x="616" y="221"/>
                  </a:lnTo>
                  <a:lnTo>
                    <a:pt x="620" y="236"/>
                  </a:lnTo>
                  <a:lnTo>
                    <a:pt x="624" y="251"/>
                  </a:lnTo>
                  <a:lnTo>
                    <a:pt x="626" y="266"/>
                  </a:lnTo>
                  <a:lnTo>
                    <a:pt x="628" y="283"/>
                  </a:lnTo>
                  <a:lnTo>
                    <a:pt x="629" y="298"/>
                  </a:lnTo>
                  <a:lnTo>
                    <a:pt x="630" y="315"/>
                  </a:lnTo>
                  <a:lnTo>
                    <a:pt x="63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FF30CA04-C8E5-4DCC-9F4B-17E6940D9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6" y="3794125"/>
              <a:ext cx="493713" cy="204788"/>
            </a:xfrm>
            <a:custGeom>
              <a:avLst/>
              <a:gdLst>
                <a:gd name="T0" fmla="*/ 1776 w 2172"/>
                <a:gd name="T1" fmla="*/ 584 h 899"/>
                <a:gd name="T2" fmla="*/ 1770 w 2172"/>
                <a:gd name="T3" fmla="*/ 573 h 899"/>
                <a:gd name="T4" fmla="*/ 1321 w 2172"/>
                <a:gd name="T5" fmla="*/ 17 h 899"/>
                <a:gd name="T6" fmla="*/ 343 w 2172"/>
                <a:gd name="T7" fmla="*/ 67 h 899"/>
                <a:gd name="T8" fmla="*/ 327 w 2172"/>
                <a:gd name="T9" fmla="*/ 50 h 899"/>
                <a:gd name="T10" fmla="*/ 294 w 2172"/>
                <a:gd name="T11" fmla="*/ 24 h 899"/>
                <a:gd name="T12" fmla="*/ 258 w 2172"/>
                <a:gd name="T13" fmla="*/ 8 h 899"/>
                <a:gd name="T14" fmla="*/ 221 w 2172"/>
                <a:gd name="T15" fmla="*/ 1 h 899"/>
                <a:gd name="T16" fmla="*/ 185 w 2172"/>
                <a:gd name="T17" fmla="*/ 1 h 899"/>
                <a:gd name="T18" fmla="*/ 150 w 2172"/>
                <a:gd name="T19" fmla="*/ 8 h 899"/>
                <a:gd name="T20" fmla="*/ 117 w 2172"/>
                <a:gd name="T21" fmla="*/ 21 h 899"/>
                <a:gd name="T22" fmla="*/ 86 w 2172"/>
                <a:gd name="T23" fmla="*/ 40 h 899"/>
                <a:gd name="T24" fmla="*/ 59 w 2172"/>
                <a:gd name="T25" fmla="*/ 64 h 899"/>
                <a:gd name="T26" fmla="*/ 35 w 2172"/>
                <a:gd name="T27" fmla="*/ 92 h 899"/>
                <a:gd name="T28" fmla="*/ 18 w 2172"/>
                <a:gd name="T29" fmla="*/ 123 h 899"/>
                <a:gd name="T30" fmla="*/ 5 w 2172"/>
                <a:gd name="T31" fmla="*/ 156 h 899"/>
                <a:gd name="T32" fmla="*/ 0 w 2172"/>
                <a:gd name="T33" fmla="*/ 191 h 899"/>
                <a:gd name="T34" fmla="*/ 2 w 2172"/>
                <a:gd name="T35" fmla="*/ 226 h 899"/>
                <a:gd name="T36" fmla="*/ 13 w 2172"/>
                <a:gd name="T37" fmla="*/ 262 h 899"/>
                <a:gd name="T38" fmla="*/ 32 w 2172"/>
                <a:gd name="T39" fmla="*/ 297 h 899"/>
                <a:gd name="T40" fmla="*/ 566 w 2172"/>
                <a:gd name="T41" fmla="*/ 899 h 899"/>
                <a:gd name="T42" fmla="*/ 2015 w 2172"/>
                <a:gd name="T43" fmla="*/ 899 h 899"/>
                <a:gd name="T44" fmla="*/ 2047 w 2172"/>
                <a:gd name="T45" fmla="*/ 896 h 899"/>
                <a:gd name="T46" fmla="*/ 2076 w 2172"/>
                <a:gd name="T47" fmla="*/ 887 h 899"/>
                <a:gd name="T48" fmla="*/ 2103 w 2172"/>
                <a:gd name="T49" fmla="*/ 872 h 899"/>
                <a:gd name="T50" fmla="*/ 2127 w 2172"/>
                <a:gd name="T51" fmla="*/ 853 h 899"/>
                <a:gd name="T52" fmla="*/ 2145 w 2172"/>
                <a:gd name="T53" fmla="*/ 830 h 899"/>
                <a:gd name="T54" fmla="*/ 2160 w 2172"/>
                <a:gd name="T55" fmla="*/ 803 h 899"/>
                <a:gd name="T56" fmla="*/ 2169 w 2172"/>
                <a:gd name="T57" fmla="*/ 773 h 899"/>
                <a:gd name="T58" fmla="*/ 2172 w 2172"/>
                <a:gd name="T59" fmla="*/ 741 h 899"/>
                <a:gd name="T60" fmla="*/ 2171 w 2172"/>
                <a:gd name="T61" fmla="*/ 726 h 899"/>
                <a:gd name="T62" fmla="*/ 2165 w 2172"/>
                <a:gd name="T63" fmla="*/ 694 h 899"/>
                <a:gd name="T64" fmla="*/ 2153 w 2172"/>
                <a:gd name="T65" fmla="*/ 667 h 899"/>
                <a:gd name="T66" fmla="*/ 2136 w 2172"/>
                <a:gd name="T67" fmla="*/ 641 h 899"/>
                <a:gd name="T68" fmla="*/ 2115 w 2172"/>
                <a:gd name="T69" fmla="*/ 620 h 899"/>
                <a:gd name="T70" fmla="*/ 2089 w 2172"/>
                <a:gd name="T71" fmla="*/ 602 h 899"/>
                <a:gd name="T72" fmla="*/ 2061 w 2172"/>
                <a:gd name="T73" fmla="*/ 591 h 899"/>
                <a:gd name="T74" fmla="*/ 2030 w 2172"/>
                <a:gd name="T75" fmla="*/ 585 h 899"/>
                <a:gd name="T76" fmla="*/ 2015 w 2172"/>
                <a:gd name="T77" fmla="*/ 584 h 899"/>
                <a:gd name="T78" fmla="*/ 1184 w 2172"/>
                <a:gd name="T79" fmla="*/ 584 h 899"/>
                <a:gd name="T80" fmla="*/ 1374 w 2172"/>
                <a:gd name="T81" fmla="*/ 58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2" h="899">
                  <a:moveTo>
                    <a:pt x="2015" y="584"/>
                  </a:moveTo>
                  <a:lnTo>
                    <a:pt x="1776" y="584"/>
                  </a:lnTo>
                  <a:lnTo>
                    <a:pt x="1776" y="584"/>
                  </a:lnTo>
                  <a:lnTo>
                    <a:pt x="1770" y="573"/>
                  </a:lnTo>
                  <a:lnTo>
                    <a:pt x="1763" y="563"/>
                  </a:lnTo>
                  <a:lnTo>
                    <a:pt x="1321" y="17"/>
                  </a:lnTo>
                  <a:lnTo>
                    <a:pt x="766" y="548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27" y="50"/>
                  </a:lnTo>
                  <a:lnTo>
                    <a:pt x="310" y="36"/>
                  </a:lnTo>
                  <a:lnTo>
                    <a:pt x="294" y="24"/>
                  </a:lnTo>
                  <a:lnTo>
                    <a:pt x="276" y="15"/>
                  </a:lnTo>
                  <a:lnTo>
                    <a:pt x="258" y="8"/>
                  </a:lnTo>
                  <a:lnTo>
                    <a:pt x="240" y="3"/>
                  </a:lnTo>
                  <a:lnTo>
                    <a:pt x="221" y="1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4" y="14"/>
                  </a:lnTo>
                  <a:lnTo>
                    <a:pt x="117" y="21"/>
                  </a:lnTo>
                  <a:lnTo>
                    <a:pt x="102" y="30"/>
                  </a:lnTo>
                  <a:lnTo>
                    <a:pt x="86" y="40"/>
                  </a:lnTo>
                  <a:lnTo>
                    <a:pt x="72" y="51"/>
                  </a:lnTo>
                  <a:lnTo>
                    <a:pt x="59" y="64"/>
                  </a:lnTo>
                  <a:lnTo>
                    <a:pt x="47" y="77"/>
                  </a:lnTo>
                  <a:lnTo>
                    <a:pt x="35" y="92"/>
                  </a:lnTo>
                  <a:lnTo>
                    <a:pt x="26" y="106"/>
                  </a:lnTo>
                  <a:lnTo>
                    <a:pt x="18" y="123"/>
                  </a:lnTo>
                  <a:lnTo>
                    <a:pt x="11" y="139"/>
                  </a:lnTo>
                  <a:lnTo>
                    <a:pt x="5" y="156"/>
                  </a:lnTo>
                  <a:lnTo>
                    <a:pt x="1" y="173"/>
                  </a:lnTo>
                  <a:lnTo>
                    <a:pt x="0" y="191"/>
                  </a:lnTo>
                  <a:lnTo>
                    <a:pt x="0" y="208"/>
                  </a:lnTo>
                  <a:lnTo>
                    <a:pt x="2" y="226"/>
                  </a:lnTo>
                  <a:lnTo>
                    <a:pt x="6" y="245"/>
                  </a:lnTo>
                  <a:lnTo>
                    <a:pt x="13" y="262"/>
                  </a:lnTo>
                  <a:lnTo>
                    <a:pt x="22" y="280"/>
                  </a:lnTo>
                  <a:lnTo>
                    <a:pt x="32" y="297"/>
                  </a:lnTo>
                  <a:lnTo>
                    <a:pt x="47" y="314"/>
                  </a:lnTo>
                  <a:lnTo>
                    <a:pt x="566" y="899"/>
                  </a:lnTo>
                  <a:lnTo>
                    <a:pt x="2015" y="899"/>
                  </a:lnTo>
                  <a:lnTo>
                    <a:pt x="2015" y="899"/>
                  </a:lnTo>
                  <a:lnTo>
                    <a:pt x="2030" y="898"/>
                  </a:lnTo>
                  <a:lnTo>
                    <a:pt x="2047" y="896"/>
                  </a:lnTo>
                  <a:lnTo>
                    <a:pt x="2061" y="892"/>
                  </a:lnTo>
                  <a:lnTo>
                    <a:pt x="2076" y="887"/>
                  </a:lnTo>
                  <a:lnTo>
                    <a:pt x="2089" y="880"/>
                  </a:lnTo>
                  <a:lnTo>
                    <a:pt x="2103" y="872"/>
                  </a:lnTo>
                  <a:lnTo>
                    <a:pt x="2115" y="863"/>
                  </a:lnTo>
                  <a:lnTo>
                    <a:pt x="2127" y="853"/>
                  </a:lnTo>
                  <a:lnTo>
                    <a:pt x="2136" y="841"/>
                  </a:lnTo>
                  <a:lnTo>
                    <a:pt x="2145" y="830"/>
                  </a:lnTo>
                  <a:lnTo>
                    <a:pt x="2153" y="817"/>
                  </a:lnTo>
                  <a:lnTo>
                    <a:pt x="2160" y="803"/>
                  </a:lnTo>
                  <a:lnTo>
                    <a:pt x="2165" y="789"/>
                  </a:lnTo>
                  <a:lnTo>
                    <a:pt x="2169" y="773"/>
                  </a:lnTo>
                  <a:lnTo>
                    <a:pt x="2171" y="758"/>
                  </a:lnTo>
                  <a:lnTo>
                    <a:pt x="2172" y="741"/>
                  </a:lnTo>
                  <a:lnTo>
                    <a:pt x="2172" y="741"/>
                  </a:lnTo>
                  <a:lnTo>
                    <a:pt x="2171" y="726"/>
                  </a:lnTo>
                  <a:lnTo>
                    <a:pt x="2169" y="710"/>
                  </a:lnTo>
                  <a:lnTo>
                    <a:pt x="2165" y="694"/>
                  </a:lnTo>
                  <a:lnTo>
                    <a:pt x="2160" y="680"/>
                  </a:lnTo>
                  <a:lnTo>
                    <a:pt x="2153" y="667"/>
                  </a:lnTo>
                  <a:lnTo>
                    <a:pt x="2145" y="653"/>
                  </a:lnTo>
                  <a:lnTo>
                    <a:pt x="2136" y="641"/>
                  </a:lnTo>
                  <a:lnTo>
                    <a:pt x="2127" y="630"/>
                  </a:lnTo>
                  <a:lnTo>
                    <a:pt x="2115" y="620"/>
                  </a:lnTo>
                  <a:lnTo>
                    <a:pt x="2103" y="611"/>
                  </a:lnTo>
                  <a:lnTo>
                    <a:pt x="2089" y="602"/>
                  </a:lnTo>
                  <a:lnTo>
                    <a:pt x="2076" y="596"/>
                  </a:lnTo>
                  <a:lnTo>
                    <a:pt x="2061" y="591"/>
                  </a:lnTo>
                  <a:lnTo>
                    <a:pt x="2047" y="587"/>
                  </a:lnTo>
                  <a:lnTo>
                    <a:pt x="2030" y="585"/>
                  </a:lnTo>
                  <a:lnTo>
                    <a:pt x="2015" y="584"/>
                  </a:lnTo>
                  <a:lnTo>
                    <a:pt x="2015" y="584"/>
                  </a:lnTo>
                  <a:close/>
                  <a:moveTo>
                    <a:pt x="1374" y="584"/>
                  </a:moveTo>
                  <a:lnTo>
                    <a:pt x="1184" y="584"/>
                  </a:lnTo>
                  <a:lnTo>
                    <a:pt x="1291" y="481"/>
                  </a:lnTo>
                  <a:lnTo>
                    <a:pt x="1374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5FEAC709-8E3A-48C7-A827-49F72EF1E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3549650"/>
              <a:ext cx="204788" cy="207963"/>
            </a:xfrm>
            <a:custGeom>
              <a:avLst/>
              <a:gdLst>
                <a:gd name="T0" fmla="*/ 720 w 903"/>
                <a:gd name="T1" fmla="*/ 301 h 918"/>
                <a:gd name="T2" fmla="*/ 492 w 903"/>
                <a:gd name="T3" fmla="*/ 134 h 918"/>
                <a:gd name="T4" fmla="*/ 219 w 903"/>
                <a:gd name="T5" fmla="*/ 209 h 918"/>
                <a:gd name="T6" fmla="*/ 107 w 903"/>
                <a:gd name="T7" fmla="*/ 468 h 918"/>
                <a:gd name="T8" fmla="*/ 241 w 903"/>
                <a:gd name="T9" fmla="*/ 718 h 918"/>
                <a:gd name="T10" fmla="*/ 519 w 903"/>
                <a:gd name="T11" fmla="*/ 769 h 918"/>
                <a:gd name="T12" fmla="*/ 732 w 903"/>
                <a:gd name="T13" fmla="*/ 583 h 918"/>
                <a:gd name="T14" fmla="*/ 434 w 903"/>
                <a:gd name="T15" fmla="*/ 696 h 918"/>
                <a:gd name="T16" fmla="*/ 422 w 903"/>
                <a:gd name="T17" fmla="*/ 696 h 918"/>
                <a:gd name="T18" fmla="*/ 384 w 903"/>
                <a:gd name="T19" fmla="*/ 691 h 918"/>
                <a:gd name="T20" fmla="*/ 339 w 903"/>
                <a:gd name="T21" fmla="*/ 677 h 918"/>
                <a:gd name="T22" fmla="*/ 299 w 903"/>
                <a:gd name="T23" fmla="*/ 654 h 918"/>
                <a:gd name="T24" fmla="*/ 262 w 903"/>
                <a:gd name="T25" fmla="*/ 624 h 918"/>
                <a:gd name="T26" fmla="*/ 233 w 903"/>
                <a:gd name="T27" fmla="*/ 589 h 918"/>
                <a:gd name="T28" fmla="*/ 210 w 903"/>
                <a:gd name="T29" fmla="*/ 548 h 918"/>
                <a:gd name="T30" fmla="*/ 196 w 903"/>
                <a:gd name="T31" fmla="*/ 502 h 918"/>
                <a:gd name="T32" fmla="*/ 191 w 903"/>
                <a:gd name="T33" fmla="*/ 466 h 918"/>
                <a:gd name="T34" fmla="*/ 191 w 903"/>
                <a:gd name="T35" fmla="*/ 454 h 918"/>
                <a:gd name="T36" fmla="*/ 192 w 903"/>
                <a:gd name="T37" fmla="*/ 429 h 918"/>
                <a:gd name="T38" fmla="*/ 203 w 903"/>
                <a:gd name="T39" fmla="*/ 381 h 918"/>
                <a:gd name="T40" fmla="*/ 220 w 903"/>
                <a:gd name="T41" fmla="*/ 338 h 918"/>
                <a:gd name="T42" fmla="*/ 247 w 903"/>
                <a:gd name="T43" fmla="*/ 299 h 918"/>
                <a:gd name="T44" fmla="*/ 279 w 903"/>
                <a:gd name="T45" fmla="*/ 267 h 918"/>
                <a:gd name="T46" fmla="*/ 318 w 903"/>
                <a:gd name="T47" fmla="*/ 240 h 918"/>
                <a:gd name="T48" fmla="*/ 362 w 903"/>
                <a:gd name="T49" fmla="*/ 221 h 918"/>
                <a:gd name="T50" fmla="*/ 409 w 903"/>
                <a:gd name="T51" fmla="*/ 212 h 918"/>
                <a:gd name="T52" fmla="*/ 434 w 903"/>
                <a:gd name="T53" fmla="*/ 211 h 918"/>
                <a:gd name="T54" fmla="*/ 447 w 903"/>
                <a:gd name="T55" fmla="*/ 211 h 918"/>
                <a:gd name="T56" fmla="*/ 483 w 903"/>
                <a:gd name="T57" fmla="*/ 216 h 918"/>
                <a:gd name="T58" fmla="*/ 528 w 903"/>
                <a:gd name="T59" fmla="*/ 229 h 918"/>
                <a:gd name="T60" fmla="*/ 570 w 903"/>
                <a:gd name="T61" fmla="*/ 252 h 918"/>
                <a:gd name="T62" fmla="*/ 606 w 903"/>
                <a:gd name="T63" fmla="*/ 282 h 918"/>
                <a:gd name="T64" fmla="*/ 635 w 903"/>
                <a:gd name="T65" fmla="*/ 317 h 918"/>
                <a:gd name="T66" fmla="*/ 657 w 903"/>
                <a:gd name="T67" fmla="*/ 359 h 918"/>
                <a:gd name="T68" fmla="*/ 671 w 903"/>
                <a:gd name="T69" fmla="*/ 404 h 918"/>
                <a:gd name="T70" fmla="*/ 676 w 903"/>
                <a:gd name="T71" fmla="*/ 440 h 918"/>
                <a:gd name="T72" fmla="*/ 676 w 903"/>
                <a:gd name="T73" fmla="*/ 454 h 918"/>
                <a:gd name="T74" fmla="*/ 675 w 903"/>
                <a:gd name="T75" fmla="*/ 479 h 918"/>
                <a:gd name="T76" fmla="*/ 666 w 903"/>
                <a:gd name="T77" fmla="*/ 525 h 918"/>
                <a:gd name="T78" fmla="*/ 647 w 903"/>
                <a:gd name="T79" fmla="*/ 569 h 918"/>
                <a:gd name="T80" fmla="*/ 621 w 903"/>
                <a:gd name="T81" fmla="*/ 608 h 918"/>
                <a:gd name="T82" fmla="*/ 588 w 903"/>
                <a:gd name="T83" fmla="*/ 641 h 918"/>
                <a:gd name="T84" fmla="*/ 549 w 903"/>
                <a:gd name="T85" fmla="*/ 667 h 918"/>
                <a:gd name="T86" fmla="*/ 505 w 903"/>
                <a:gd name="T87" fmla="*/ 686 h 918"/>
                <a:gd name="T88" fmla="*/ 459 w 903"/>
                <a:gd name="T89" fmla="*/ 695 h 918"/>
                <a:gd name="T90" fmla="*/ 434 w 903"/>
                <a:gd name="T91" fmla="*/ 69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3" h="918">
                  <a:moveTo>
                    <a:pt x="903" y="434"/>
                  </a:moveTo>
                  <a:lnTo>
                    <a:pt x="720" y="301"/>
                  </a:lnTo>
                  <a:lnTo>
                    <a:pt x="710" y="74"/>
                  </a:lnTo>
                  <a:lnTo>
                    <a:pt x="492" y="134"/>
                  </a:lnTo>
                  <a:lnTo>
                    <a:pt x="309" y="0"/>
                  </a:lnTo>
                  <a:lnTo>
                    <a:pt x="219" y="209"/>
                  </a:lnTo>
                  <a:lnTo>
                    <a:pt x="0" y="269"/>
                  </a:lnTo>
                  <a:lnTo>
                    <a:pt x="107" y="468"/>
                  </a:lnTo>
                  <a:lnTo>
                    <a:pt x="18" y="677"/>
                  </a:lnTo>
                  <a:lnTo>
                    <a:pt x="241" y="718"/>
                  </a:lnTo>
                  <a:lnTo>
                    <a:pt x="347" y="918"/>
                  </a:lnTo>
                  <a:lnTo>
                    <a:pt x="519" y="769"/>
                  </a:lnTo>
                  <a:lnTo>
                    <a:pt x="742" y="810"/>
                  </a:lnTo>
                  <a:lnTo>
                    <a:pt x="732" y="583"/>
                  </a:lnTo>
                  <a:lnTo>
                    <a:pt x="903" y="434"/>
                  </a:lnTo>
                  <a:close/>
                  <a:moveTo>
                    <a:pt x="434" y="696"/>
                  </a:moveTo>
                  <a:lnTo>
                    <a:pt x="434" y="696"/>
                  </a:lnTo>
                  <a:lnTo>
                    <a:pt x="422" y="696"/>
                  </a:lnTo>
                  <a:lnTo>
                    <a:pt x="409" y="695"/>
                  </a:lnTo>
                  <a:lnTo>
                    <a:pt x="384" y="691"/>
                  </a:lnTo>
                  <a:lnTo>
                    <a:pt x="362" y="686"/>
                  </a:lnTo>
                  <a:lnTo>
                    <a:pt x="339" y="677"/>
                  </a:lnTo>
                  <a:lnTo>
                    <a:pt x="318" y="667"/>
                  </a:lnTo>
                  <a:lnTo>
                    <a:pt x="299" y="654"/>
                  </a:lnTo>
                  <a:lnTo>
                    <a:pt x="279" y="641"/>
                  </a:lnTo>
                  <a:lnTo>
                    <a:pt x="262" y="624"/>
                  </a:lnTo>
                  <a:lnTo>
                    <a:pt x="247" y="608"/>
                  </a:lnTo>
                  <a:lnTo>
                    <a:pt x="233" y="589"/>
                  </a:lnTo>
                  <a:lnTo>
                    <a:pt x="220" y="569"/>
                  </a:lnTo>
                  <a:lnTo>
                    <a:pt x="210" y="548"/>
                  </a:lnTo>
                  <a:lnTo>
                    <a:pt x="203" y="525"/>
                  </a:lnTo>
                  <a:lnTo>
                    <a:pt x="196" y="502"/>
                  </a:lnTo>
                  <a:lnTo>
                    <a:pt x="192" y="479"/>
                  </a:lnTo>
                  <a:lnTo>
                    <a:pt x="191" y="466"/>
                  </a:lnTo>
                  <a:lnTo>
                    <a:pt x="191" y="454"/>
                  </a:lnTo>
                  <a:lnTo>
                    <a:pt x="191" y="454"/>
                  </a:lnTo>
                  <a:lnTo>
                    <a:pt x="191" y="440"/>
                  </a:lnTo>
                  <a:lnTo>
                    <a:pt x="192" y="429"/>
                  </a:lnTo>
                  <a:lnTo>
                    <a:pt x="196" y="404"/>
                  </a:lnTo>
                  <a:lnTo>
                    <a:pt x="203" y="381"/>
                  </a:lnTo>
                  <a:lnTo>
                    <a:pt x="210" y="359"/>
                  </a:lnTo>
                  <a:lnTo>
                    <a:pt x="220" y="338"/>
                  </a:lnTo>
                  <a:lnTo>
                    <a:pt x="233" y="317"/>
                  </a:lnTo>
                  <a:lnTo>
                    <a:pt x="247" y="299"/>
                  </a:lnTo>
                  <a:lnTo>
                    <a:pt x="262" y="282"/>
                  </a:lnTo>
                  <a:lnTo>
                    <a:pt x="279" y="267"/>
                  </a:lnTo>
                  <a:lnTo>
                    <a:pt x="299" y="252"/>
                  </a:lnTo>
                  <a:lnTo>
                    <a:pt x="318" y="240"/>
                  </a:lnTo>
                  <a:lnTo>
                    <a:pt x="339" y="229"/>
                  </a:lnTo>
                  <a:lnTo>
                    <a:pt x="362" y="221"/>
                  </a:lnTo>
                  <a:lnTo>
                    <a:pt x="384" y="216"/>
                  </a:lnTo>
                  <a:lnTo>
                    <a:pt x="409" y="212"/>
                  </a:lnTo>
                  <a:lnTo>
                    <a:pt x="422" y="211"/>
                  </a:lnTo>
                  <a:lnTo>
                    <a:pt x="434" y="211"/>
                  </a:lnTo>
                  <a:lnTo>
                    <a:pt x="434" y="211"/>
                  </a:lnTo>
                  <a:lnTo>
                    <a:pt x="447" y="211"/>
                  </a:lnTo>
                  <a:lnTo>
                    <a:pt x="459" y="212"/>
                  </a:lnTo>
                  <a:lnTo>
                    <a:pt x="483" y="216"/>
                  </a:lnTo>
                  <a:lnTo>
                    <a:pt x="505" y="221"/>
                  </a:lnTo>
                  <a:lnTo>
                    <a:pt x="528" y="229"/>
                  </a:lnTo>
                  <a:lnTo>
                    <a:pt x="549" y="240"/>
                  </a:lnTo>
                  <a:lnTo>
                    <a:pt x="570" y="252"/>
                  </a:lnTo>
                  <a:lnTo>
                    <a:pt x="588" y="267"/>
                  </a:lnTo>
                  <a:lnTo>
                    <a:pt x="606" y="282"/>
                  </a:lnTo>
                  <a:lnTo>
                    <a:pt x="621" y="299"/>
                  </a:lnTo>
                  <a:lnTo>
                    <a:pt x="635" y="317"/>
                  </a:lnTo>
                  <a:lnTo>
                    <a:pt x="647" y="338"/>
                  </a:lnTo>
                  <a:lnTo>
                    <a:pt x="657" y="359"/>
                  </a:lnTo>
                  <a:lnTo>
                    <a:pt x="666" y="381"/>
                  </a:lnTo>
                  <a:lnTo>
                    <a:pt x="671" y="404"/>
                  </a:lnTo>
                  <a:lnTo>
                    <a:pt x="675" y="429"/>
                  </a:lnTo>
                  <a:lnTo>
                    <a:pt x="676" y="440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76" y="466"/>
                  </a:lnTo>
                  <a:lnTo>
                    <a:pt x="675" y="479"/>
                  </a:lnTo>
                  <a:lnTo>
                    <a:pt x="671" y="502"/>
                  </a:lnTo>
                  <a:lnTo>
                    <a:pt x="666" y="525"/>
                  </a:lnTo>
                  <a:lnTo>
                    <a:pt x="657" y="548"/>
                  </a:lnTo>
                  <a:lnTo>
                    <a:pt x="647" y="569"/>
                  </a:lnTo>
                  <a:lnTo>
                    <a:pt x="635" y="589"/>
                  </a:lnTo>
                  <a:lnTo>
                    <a:pt x="621" y="608"/>
                  </a:lnTo>
                  <a:lnTo>
                    <a:pt x="606" y="624"/>
                  </a:lnTo>
                  <a:lnTo>
                    <a:pt x="588" y="641"/>
                  </a:lnTo>
                  <a:lnTo>
                    <a:pt x="570" y="654"/>
                  </a:lnTo>
                  <a:lnTo>
                    <a:pt x="549" y="667"/>
                  </a:lnTo>
                  <a:lnTo>
                    <a:pt x="528" y="677"/>
                  </a:lnTo>
                  <a:lnTo>
                    <a:pt x="505" y="686"/>
                  </a:lnTo>
                  <a:lnTo>
                    <a:pt x="483" y="691"/>
                  </a:lnTo>
                  <a:lnTo>
                    <a:pt x="459" y="695"/>
                  </a:lnTo>
                  <a:lnTo>
                    <a:pt x="447" y="696"/>
                  </a:lnTo>
                  <a:lnTo>
                    <a:pt x="434" y="696"/>
                  </a:lnTo>
                  <a:lnTo>
                    <a:pt x="434" y="6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7" name="Freeform 28">
            <a:extLst>
              <a:ext uri="{FF2B5EF4-FFF2-40B4-BE49-F238E27FC236}">
                <a16:creationId xmlns:a16="http://schemas.microsoft.com/office/drawing/2014/main" id="{F5BE5495-C438-41B9-93A9-ECB1303746A0}"/>
              </a:ext>
            </a:extLst>
          </p:cNvPr>
          <p:cNvSpPr>
            <a:spLocks noEditPoints="1"/>
          </p:cNvSpPr>
          <p:nvPr/>
        </p:nvSpPr>
        <p:spPr bwMode="auto">
          <a:xfrm>
            <a:off x="5971375" y="4716538"/>
            <a:ext cx="374734" cy="230755"/>
          </a:xfrm>
          <a:custGeom>
            <a:avLst/>
            <a:gdLst>
              <a:gd name="T0" fmla="*/ 794 w 1548"/>
              <a:gd name="T1" fmla="*/ 698 h 951"/>
              <a:gd name="T2" fmla="*/ 438 w 1548"/>
              <a:gd name="T3" fmla="*/ 308 h 951"/>
              <a:gd name="T4" fmla="*/ 545 w 1548"/>
              <a:gd name="T5" fmla="*/ 483 h 951"/>
              <a:gd name="T6" fmla="*/ 597 w 1548"/>
              <a:gd name="T7" fmla="*/ 682 h 951"/>
              <a:gd name="T8" fmla="*/ 520 w 1548"/>
              <a:gd name="T9" fmla="*/ 853 h 951"/>
              <a:gd name="T10" fmla="*/ 331 w 1548"/>
              <a:gd name="T11" fmla="*/ 949 h 951"/>
              <a:gd name="T12" fmla="*/ 146 w 1548"/>
              <a:gd name="T13" fmla="*/ 908 h 951"/>
              <a:gd name="T14" fmla="*/ 14 w 1548"/>
              <a:gd name="T15" fmla="*/ 745 h 951"/>
              <a:gd name="T16" fmla="*/ 16 w 1548"/>
              <a:gd name="T17" fmla="*/ 554 h 951"/>
              <a:gd name="T18" fmla="*/ 155 w 1548"/>
              <a:gd name="T19" fmla="*/ 390 h 951"/>
              <a:gd name="T20" fmla="*/ 353 w 1548"/>
              <a:gd name="T21" fmla="*/ 358 h 951"/>
              <a:gd name="T22" fmla="*/ 460 w 1548"/>
              <a:gd name="T23" fmla="*/ 46 h 951"/>
              <a:gd name="T24" fmla="*/ 524 w 1548"/>
              <a:gd name="T25" fmla="*/ 7 h 951"/>
              <a:gd name="T26" fmla="*/ 590 w 1548"/>
              <a:gd name="T27" fmla="*/ 64 h 951"/>
              <a:gd name="T28" fmla="*/ 490 w 1548"/>
              <a:gd name="T29" fmla="*/ 135 h 951"/>
              <a:gd name="T30" fmla="*/ 999 w 1548"/>
              <a:gd name="T31" fmla="*/ 175 h 951"/>
              <a:gd name="T32" fmla="*/ 908 w 1548"/>
              <a:gd name="T33" fmla="*/ 93 h 951"/>
              <a:gd name="T34" fmla="*/ 891 w 1548"/>
              <a:gd name="T35" fmla="*/ 68 h 951"/>
              <a:gd name="T36" fmla="*/ 1158 w 1548"/>
              <a:gd name="T37" fmla="*/ 62 h 951"/>
              <a:gd name="T38" fmla="*/ 1083 w 1548"/>
              <a:gd name="T39" fmla="*/ 139 h 951"/>
              <a:gd name="T40" fmla="*/ 1086 w 1548"/>
              <a:gd name="T41" fmla="*/ 216 h 951"/>
              <a:gd name="T42" fmla="*/ 1158 w 1548"/>
              <a:gd name="T43" fmla="*/ 362 h 951"/>
              <a:gd name="T44" fmla="*/ 1332 w 1548"/>
              <a:gd name="T45" fmla="*/ 360 h 951"/>
              <a:gd name="T46" fmla="*/ 1503 w 1548"/>
              <a:gd name="T47" fmla="*/ 490 h 951"/>
              <a:gd name="T48" fmla="*/ 1540 w 1548"/>
              <a:gd name="T49" fmla="*/ 709 h 951"/>
              <a:gd name="T50" fmla="*/ 1387 w 1548"/>
              <a:gd name="T51" fmla="*/ 912 h 951"/>
              <a:gd name="T52" fmla="*/ 1177 w 1548"/>
              <a:gd name="T53" fmla="*/ 937 h 951"/>
              <a:gd name="T54" fmla="*/ 1003 w 1548"/>
              <a:gd name="T55" fmla="*/ 818 h 951"/>
              <a:gd name="T56" fmla="*/ 333 w 1548"/>
              <a:gd name="T57" fmla="*/ 422 h 951"/>
              <a:gd name="T58" fmla="*/ 198 w 1548"/>
              <a:gd name="T59" fmla="*/ 442 h 951"/>
              <a:gd name="T60" fmla="*/ 84 w 1548"/>
              <a:gd name="T61" fmla="*/ 563 h 951"/>
              <a:gd name="T62" fmla="*/ 75 w 1548"/>
              <a:gd name="T63" fmla="*/ 720 h 951"/>
              <a:gd name="T64" fmla="*/ 184 w 1548"/>
              <a:gd name="T65" fmla="*/ 855 h 951"/>
              <a:gd name="T66" fmla="*/ 339 w 1548"/>
              <a:gd name="T67" fmla="*/ 882 h 951"/>
              <a:gd name="T68" fmla="*/ 486 w 1548"/>
              <a:gd name="T69" fmla="*/ 791 h 951"/>
              <a:gd name="T70" fmla="*/ 531 w 1548"/>
              <a:gd name="T71" fmla="*/ 639 h 951"/>
              <a:gd name="T72" fmla="*/ 463 w 1548"/>
              <a:gd name="T73" fmla="*/ 488 h 951"/>
              <a:gd name="T74" fmla="*/ 356 w 1548"/>
              <a:gd name="T75" fmla="*/ 566 h 951"/>
              <a:gd name="T76" fmla="*/ 290 w 1548"/>
              <a:gd name="T77" fmla="*/ 679 h 951"/>
              <a:gd name="T78" fmla="*/ 271 w 1548"/>
              <a:gd name="T79" fmla="*/ 622 h 951"/>
              <a:gd name="T80" fmla="*/ 1028 w 1548"/>
              <a:gd name="T81" fmla="*/ 721 h 951"/>
              <a:gd name="T82" fmla="*/ 1101 w 1548"/>
              <a:gd name="T83" fmla="*/ 827 h 951"/>
              <a:gd name="T84" fmla="*/ 1220 w 1548"/>
              <a:gd name="T85" fmla="*/ 878 h 951"/>
              <a:gd name="T86" fmla="*/ 1362 w 1548"/>
              <a:gd name="T87" fmla="*/ 850 h 951"/>
              <a:gd name="T88" fmla="*/ 1460 w 1548"/>
              <a:gd name="T89" fmla="*/ 743 h 951"/>
              <a:gd name="T90" fmla="*/ 1478 w 1548"/>
              <a:gd name="T91" fmla="*/ 616 h 951"/>
              <a:gd name="T92" fmla="*/ 1416 w 1548"/>
              <a:gd name="T93" fmla="*/ 485 h 951"/>
              <a:gd name="T94" fmla="*/ 1314 w 1548"/>
              <a:gd name="T95" fmla="*/ 424 h 951"/>
              <a:gd name="T96" fmla="*/ 1259 w 1548"/>
              <a:gd name="T97" fmla="*/ 600 h 951"/>
              <a:gd name="T98" fmla="*/ 1284 w 1548"/>
              <a:gd name="T99" fmla="*/ 698 h 951"/>
              <a:gd name="T100" fmla="*/ 1118 w 1548"/>
              <a:gd name="T101" fmla="*/ 707 h 951"/>
              <a:gd name="T102" fmla="*/ 974 w 1548"/>
              <a:gd name="T103" fmla="*/ 240 h 951"/>
              <a:gd name="T104" fmla="*/ 1097 w 1548"/>
              <a:gd name="T105" fmla="*/ 470 h 951"/>
              <a:gd name="T106" fmla="*/ 1017 w 1548"/>
              <a:gd name="T107" fmla="*/ 634 h 951"/>
              <a:gd name="T108" fmla="*/ 891 w 1548"/>
              <a:gd name="T109" fmla="*/ 647 h 951"/>
              <a:gd name="T110" fmla="*/ 960 w 1548"/>
              <a:gd name="T111" fmla="*/ 568 h 951"/>
              <a:gd name="T112" fmla="*/ 1033 w 1548"/>
              <a:gd name="T113" fmla="*/ 440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48" h="951">
                <a:moveTo>
                  <a:pt x="955" y="707"/>
                </a:moveTo>
                <a:lnTo>
                  <a:pt x="955" y="707"/>
                </a:lnTo>
                <a:lnTo>
                  <a:pt x="858" y="707"/>
                </a:lnTo>
                <a:lnTo>
                  <a:pt x="858" y="707"/>
                </a:lnTo>
                <a:lnTo>
                  <a:pt x="819" y="705"/>
                </a:lnTo>
                <a:lnTo>
                  <a:pt x="819" y="705"/>
                </a:lnTo>
                <a:lnTo>
                  <a:pt x="807" y="704"/>
                </a:lnTo>
                <a:lnTo>
                  <a:pt x="794" y="698"/>
                </a:lnTo>
                <a:lnTo>
                  <a:pt x="784" y="691"/>
                </a:lnTo>
                <a:lnTo>
                  <a:pt x="775" y="682"/>
                </a:lnTo>
                <a:lnTo>
                  <a:pt x="775" y="682"/>
                </a:lnTo>
                <a:lnTo>
                  <a:pt x="689" y="588"/>
                </a:lnTo>
                <a:lnTo>
                  <a:pt x="689" y="588"/>
                </a:lnTo>
                <a:lnTo>
                  <a:pt x="444" y="315"/>
                </a:lnTo>
                <a:lnTo>
                  <a:pt x="444" y="315"/>
                </a:lnTo>
                <a:lnTo>
                  <a:pt x="438" y="308"/>
                </a:lnTo>
                <a:lnTo>
                  <a:pt x="438" y="308"/>
                </a:lnTo>
                <a:lnTo>
                  <a:pt x="417" y="378"/>
                </a:lnTo>
                <a:lnTo>
                  <a:pt x="417" y="378"/>
                </a:lnTo>
                <a:lnTo>
                  <a:pt x="447" y="394"/>
                </a:lnTo>
                <a:lnTo>
                  <a:pt x="476" y="411"/>
                </a:lnTo>
                <a:lnTo>
                  <a:pt x="502" y="433"/>
                </a:lnTo>
                <a:lnTo>
                  <a:pt x="525" y="456"/>
                </a:lnTo>
                <a:lnTo>
                  <a:pt x="545" y="483"/>
                </a:lnTo>
                <a:lnTo>
                  <a:pt x="563" y="511"/>
                </a:lnTo>
                <a:lnTo>
                  <a:pt x="577" y="542"/>
                </a:lnTo>
                <a:lnTo>
                  <a:pt x="588" y="575"/>
                </a:lnTo>
                <a:lnTo>
                  <a:pt x="588" y="575"/>
                </a:lnTo>
                <a:lnTo>
                  <a:pt x="593" y="602"/>
                </a:lnTo>
                <a:lnTo>
                  <a:pt x="597" y="629"/>
                </a:lnTo>
                <a:lnTo>
                  <a:pt x="598" y="656"/>
                </a:lnTo>
                <a:lnTo>
                  <a:pt x="597" y="682"/>
                </a:lnTo>
                <a:lnTo>
                  <a:pt x="593" y="707"/>
                </a:lnTo>
                <a:lnTo>
                  <a:pt x="586" y="734"/>
                </a:lnTo>
                <a:lnTo>
                  <a:pt x="579" y="759"/>
                </a:lnTo>
                <a:lnTo>
                  <a:pt x="566" y="784"/>
                </a:lnTo>
                <a:lnTo>
                  <a:pt x="566" y="784"/>
                </a:lnTo>
                <a:lnTo>
                  <a:pt x="552" y="809"/>
                </a:lnTo>
                <a:lnTo>
                  <a:pt x="538" y="832"/>
                </a:lnTo>
                <a:lnTo>
                  <a:pt x="520" y="853"/>
                </a:lnTo>
                <a:lnTo>
                  <a:pt x="501" y="873"/>
                </a:lnTo>
                <a:lnTo>
                  <a:pt x="479" y="891"/>
                </a:lnTo>
                <a:lnTo>
                  <a:pt x="458" y="905"/>
                </a:lnTo>
                <a:lnTo>
                  <a:pt x="435" y="919"/>
                </a:lnTo>
                <a:lnTo>
                  <a:pt x="410" y="930"/>
                </a:lnTo>
                <a:lnTo>
                  <a:pt x="385" y="939"/>
                </a:lnTo>
                <a:lnTo>
                  <a:pt x="358" y="946"/>
                </a:lnTo>
                <a:lnTo>
                  <a:pt x="331" y="949"/>
                </a:lnTo>
                <a:lnTo>
                  <a:pt x="305" y="951"/>
                </a:lnTo>
                <a:lnTo>
                  <a:pt x="278" y="951"/>
                </a:lnTo>
                <a:lnTo>
                  <a:pt x="251" y="948"/>
                </a:lnTo>
                <a:lnTo>
                  <a:pt x="225" y="942"/>
                </a:lnTo>
                <a:lnTo>
                  <a:pt x="198" y="933"/>
                </a:lnTo>
                <a:lnTo>
                  <a:pt x="198" y="933"/>
                </a:lnTo>
                <a:lnTo>
                  <a:pt x="171" y="923"/>
                </a:lnTo>
                <a:lnTo>
                  <a:pt x="146" y="908"/>
                </a:lnTo>
                <a:lnTo>
                  <a:pt x="123" y="894"/>
                </a:lnTo>
                <a:lnTo>
                  <a:pt x="102" y="876"/>
                </a:lnTo>
                <a:lnTo>
                  <a:pt x="82" y="859"/>
                </a:lnTo>
                <a:lnTo>
                  <a:pt x="64" y="837"/>
                </a:lnTo>
                <a:lnTo>
                  <a:pt x="48" y="816"/>
                </a:lnTo>
                <a:lnTo>
                  <a:pt x="36" y="793"/>
                </a:lnTo>
                <a:lnTo>
                  <a:pt x="23" y="770"/>
                </a:lnTo>
                <a:lnTo>
                  <a:pt x="14" y="745"/>
                </a:lnTo>
                <a:lnTo>
                  <a:pt x="7" y="718"/>
                </a:lnTo>
                <a:lnTo>
                  <a:pt x="2" y="691"/>
                </a:lnTo>
                <a:lnTo>
                  <a:pt x="0" y="664"/>
                </a:lnTo>
                <a:lnTo>
                  <a:pt x="0" y="636"/>
                </a:lnTo>
                <a:lnTo>
                  <a:pt x="2" y="609"/>
                </a:lnTo>
                <a:lnTo>
                  <a:pt x="7" y="581"/>
                </a:lnTo>
                <a:lnTo>
                  <a:pt x="7" y="581"/>
                </a:lnTo>
                <a:lnTo>
                  <a:pt x="16" y="554"/>
                </a:lnTo>
                <a:lnTo>
                  <a:pt x="27" y="529"/>
                </a:lnTo>
                <a:lnTo>
                  <a:pt x="39" y="504"/>
                </a:lnTo>
                <a:lnTo>
                  <a:pt x="54" y="481"/>
                </a:lnTo>
                <a:lnTo>
                  <a:pt x="70" y="460"/>
                </a:lnTo>
                <a:lnTo>
                  <a:pt x="89" y="440"/>
                </a:lnTo>
                <a:lnTo>
                  <a:pt x="109" y="422"/>
                </a:lnTo>
                <a:lnTo>
                  <a:pt x="130" y="404"/>
                </a:lnTo>
                <a:lnTo>
                  <a:pt x="155" y="390"/>
                </a:lnTo>
                <a:lnTo>
                  <a:pt x="180" y="378"/>
                </a:lnTo>
                <a:lnTo>
                  <a:pt x="205" y="369"/>
                </a:lnTo>
                <a:lnTo>
                  <a:pt x="233" y="362"/>
                </a:lnTo>
                <a:lnTo>
                  <a:pt x="262" y="356"/>
                </a:lnTo>
                <a:lnTo>
                  <a:pt x="292" y="353"/>
                </a:lnTo>
                <a:lnTo>
                  <a:pt x="322" y="354"/>
                </a:lnTo>
                <a:lnTo>
                  <a:pt x="353" y="358"/>
                </a:lnTo>
                <a:lnTo>
                  <a:pt x="353" y="358"/>
                </a:lnTo>
                <a:lnTo>
                  <a:pt x="356" y="347"/>
                </a:lnTo>
                <a:lnTo>
                  <a:pt x="356" y="347"/>
                </a:lnTo>
                <a:lnTo>
                  <a:pt x="431" y="110"/>
                </a:lnTo>
                <a:lnTo>
                  <a:pt x="431" y="110"/>
                </a:lnTo>
                <a:lnTo>
                  <a:pt x="442" y="84"/>
                </a:lnTo>
                <a:lnTo>
                  <a:pt x="452" y="57"/>
                </a:lnTo>
                <a:lnTo>
                  <a:pt x="452" y="57"/>
                </a:lnTo>
                <a:lnTo>
                  <a:pt x="460" y="46"/>
                </a:lnTo>
                <a:lnTo>
                  <a:pt x="465" y="37"/>
                </a:lnTo>
                <a:lnTo>
                  <a:pt x="474" y="29"/>
                </a:lnTo>
                <a:lnTo>
                  <a:pt x="483" y="21"/>
                </a:lnTo>
                <a:lnTo>
                  <a:pt x="492" y="16"/>
                </a:lnTo>
                <a:lnTo>
                  <a:pt x="502" y="12"/>
                </a:lnTo>
                <a:lnTo>
                  <a:pt x="513" y="9"/>
                </a:lnTo>
                <a:lnTo>
                  <a:pt x="524" y="7"/>
                </a:lnTo>
                <a:lnTo>
                  <a:pt x="524" y="7"/>
                </a:lnTo>
                <a:lnTo>
                  <a:pt x="588" y="4"/>
                </a:lnTo>
                <a:lnTo>
                  <a:pt x="652" y="0"/>
                </a:lnTo>
                <a:lnTo>
                  <a:pt x="652" y="0"/>
                </a:lnTo>
                <a:lnTo>
                  <a:pt x="652" y="62"/>
                </a:lnTo>
                <a:lnTo>
                  <a:pt x="652" y="62"/>
                </a:lnTo>
                <a:lnTo>
                  <a:pt x="638" y="62"/>
                </a:lnTo>
                <a:lnTo>
                  <a:pt x="638" y="62"/>
                </a:lnTo>
                <a:lnTo>
                  <a:pt x="590" y="64"/>
                </a:lnTo>
                <a:lnTo>
                  <a:pt x="542" y="66"/>
                </a:lnTo>
                <a:lnTo>
                  <a:pt x="542" y="66"/>
                </a:lnTo>
                <a:lnTo>
                  <a:pt x="527" y="68"/>
                </a:lnTo>
                <a:lnTo>
                  <a:pt x="517" y="75"/>
                </a:lnTo>
                <a:lnTo>
                  <a:pt x="508" y="84"/>
                </a:lnTo>
                <a:lnTo>
                  <a:pt x="502" y="94"/>
                </a:lnTo>
                <a:lnTo>
                  <a:pt x="502" y="94"/>
                </a:lnTo>
                <a:lnTo>
                  <a:pt x="490" y="135"/>
                </a:lnTo>
                <a:lnTo>
                  <a:pt x="477" y="178"/>
                </a:lnTo>
                <a:lnTo>
                  <a:pt x="477" y="178"/>
                </a:lnTo>
                <a:lnTo>
                  <a:pt x="490" y="178"/>
                </a:lnTo>
                <a:lnTo>
                  <a:pt x="490" y="178"/>
                </a:lnTo>
                <a:lnTo>
                  <a:pt x="990" y="176"/>
                </a:lnTo>
                <a:lnTo>
                  <a:pt x="990" y="176"/>
                </a:lnTo>
                <a:lnTo>
                  <a:pt x="996" y="176"/>
                </a:lnTo>
                <a:lnTo>
                  <a:pt x="999" y="175"/>
                </a:lnTo>
                <a:lnTo>
                  <a:pt x="1003" y="173"/>
                </a:lnTo>
                <a:lnTo>
                  <a:pt x="1004" y="167"/>
                </a:lnTo>
                <a:lnTo>
                  <a:pt x="1004" y="167"/>
                </a:lnTo>
                <a:lnTo>
                  <a:pt x="1022" y="119"/>
                </a:lnTo>
                <a:lnTo>
                  <a:pt x="1022" y="119"/>
                </a:lnTo>
                <a:lnTo>
                  <a:pt x="965" y="107"/>
                </a:lnTo>
                <a:lnTo>
                  <a:pt x="965" y="107"/>
                </a:lnTo>
                <a:lnTo>
                  <a:pt x="908" y="93"/>
                </a:lnTo>
                <a:lnTo>
                  <a:pt x="908" y="93"/>
                </a:lnTo>
                <a:lnTo>
                  <a:pt x="899" y="89"/>
                </a:lnTo>
                <a:lnTo>
                  <a:pt x="892" y="86"/>
                </a:lnTo>
                <a:lnTo>
                  <a:pt x="892" y="86"/>
                </a:lnTo>
                <a:lnTo>
                  <a:pt x="891" y="78"/>
                </a:lnTo>
                <a:lnTo>
                  <a:pt x="889" y="71"/>
                </a:lnTo>
                <a:lnTo>
                  <a:pt x="889" y="71"/>
                </a:lnTo>
                <a:lnTo>
                  <a:pt x="891" y="68"/>
                </a:lnTo>
                <a:lnTo>
                  <a:pt x="892" y="64"/>
                </a:lnTo>
                <a:lnTo>
                  <a:pt x="896" y="62"/>
                </a:lnTo>
                <a:lnTo>
                  <a:pt x="901" y="61"/>
                </a:lnTo>
                <a:lnTo>
                  <a:pt x="901" y="61"/>
                </a:lnTo>
                <a:lnTo>
                  <a:pt x="1154" y="61"/>
                </a:lnTo>
                <a:lnTo>
                  <a:pt x="1154" y="61"/>
                </a:lnTo>
                <a:lnTo>
                  <a:pt x="1158" y="62"/>
                </a:lnTo>
                <a:lnTo>
                  <a:pt x="1158" y="62"/>
                </a:lnTo>
                <a:lnTo>
                  <a:pt x="1159" y="121"/>
                </a:lnTo>
                <a:lnTo>
                  <a:pt x="1159" y="121"/>
                </a:lnTo>
                <a:lnTo>
                  <a:pt x="1108" y="121"/>
                </a:lnTo>
                <a:lnTo>
                  <a:pt x="1108" y="121"/>
                </a:lnTo>
                <a:lnTo>
                  <a:pt x="1097" y="121"/>
                </a:lnTo>
                <a:lnTo>
                  <a:pt x="1092" y="123"/>
                </a:lnTo>
                <a:lnTo>
                  <a:pt x="1088" y="128"/>
                </a:lnTo>
                <a:lnTo>
                  <a:pt x="1083" y="139"/>
                </a:lnTo>
                <a:lnTo>
                  <a:pt x="1083" y="139"/>
                </a:lnTo>
                <a:lnTo>
                  <a:pt x="1078" y="148"/>
                </a:lnTo>
                <a:lnTo>
                  <a:pt x="1076" y="159"/>
                </a:lnTo>
                <a:lnTo>
                  <a:pt x="1074" y="167"/>
                </a:lnTo>
                <a:lnTo>
                  <a:pt x="1074" y="176"/>
                </a:lnTo>
                <a:lnTo>
                  <a:pt x="1076" y="187"/>
                </a:lnTo>
                <a:lnTo>
                  <a:pt x="1078" y="196"/>
                </a:lnTo>
                <a:lnTo>
                  <a:pt x="1086" y="216"/>
                </a:lnTo>
                <a:lnTo>
                  <a:pt x="1086" y="216"/>
                </a:lnTo>
                <a:lnTo>
                  <a:pt x="1102" y="249"/>
                </a:lnTo>
                <a:lnTo>
                  <a:pt x="1117" y="283"/>
                </a:lnTo>
                <a:lnTo>
                  <a:pt x="1147" y="351"/>
                </a:lnTo>
                <a:lnTo>
                  <a:pt x="1147" y="351"/>
                </a:lnTo>
                <a:lnTo>
                  <a:pt x="1151" y="358"/>
                </a:lnTo>
                <a:lnTo>
                  <a:pt x="1154" y="362"/>
                </a:lnTo>
                <a:lnTo>
                  <a:pt x="1158" y="362"/>
                </a:lnTo>
                <a:lnTo>
                  <a:pt x="1167" y="360"/>
                </a:lnTo>
                <a:lnTo>
                  <a:pt x="1167" y="360"/>
                </a:lnTo>
                <a:lnTo>
                  <a:pt x="1195" y="353"/>
                </a:lnTo>
                <a:lnTo>
                  <a:pt x="1222" y="349"/>
                </a:lnTo>
                <a:lnTo>
                  <a:pt x="1250" y="349"/>
                </a:lnTo>
                <a:lnTo>
                  <a:pt x="1279" y="349"/>
                </a:lnTo>
                <a:lnTo>
                  <a:pt x="1305" y="354"/>
                </a:lnTo>
                <a:lnTo>
                  <a:pt x="1332" y="360"/>
                </a:lnTo>
                <a:lnTo>
                  <a:pt x="1357" y="369"/>
                </a:lnTo>
                <a:lnTo>
                  <a:pt x="1382" y="379"/>
                </a:lnTo>
                <a:lnTo>
                  <a:pt x="1407" y="394"/>
                </a:lnTo>
                <a:lnTo>
                  <a:pt x="1428" y="410"/>
                </a:lnTo>
                <a:lnTo>
                  <a:pt x="1450" y="426"/>
                </a:lnTo>
                <a:lnTo>
                  <a:pt x="1469" y="445"/>
                </a:lnTo>
                <a:lnTo>
                  <a:pt x="1487" y="467"/>
                </a:lnTo>
                <a:lnTo>
                  <a:pt x="1503" y="490"/>
                </a:lnTo>
                <a:lnTo>
                  <a:pt x="1516" y="515"/>
                </a:lnTo>
                <a:lnTo>
                  <a:pt x="1528" y="542"/>
                </a:lnTo>
                <a:lnTo>
                  <a:pt x="1528" y="542"/>
                </a:lnTo>
                <a:lnTo>
                  <a:pt x="1539" y="575"/>
                </a:lnTo>
                <a:lnTo>
                  <a:pt x="1544" y="609"/>
                </a:lnTo>
                <a:lnTo>
                  <a:pt x="1548" y="643"/>
                </a:lnTo>
                <a:lnTo>
                  <a:pt x="1546" y="677"/>
                </a:lnTo>
                <a:lnTo>
                  <a:pt x="1540" y="709"/>
                </a:lnTo>
                <a:lnTo>
                  <a:pt x="1532" y="741"/>
                </a:lnTo>
                <a:lnTo>
                  <a:pt x="1521" y="771"/>
                </a:lnTo>
                <a:lnTo>
                  <a:pt x="1505" y="800"/>
                </a:lnTo>
                <a:lnTo>
                  <a:pt x="1487" y="827"/>
                </a:lnTo>
                <a:lnTo>
                  <a:pt x="1466" y="851"/>
                </a:lnTo>
                <a:lnTo>
                  <a:pt x="1443" y="875"/>
                </a:lnTo>
                <a:lnTo>
                  <a:pt x="1416" y="894"/>
                </a:lnTo>
                <a:lnTo>
                  <a:pt x="1387" y="912"/>
                </a:lnTo>
                <a:lnTo>
                  <a:pt x="1355" y="926"/>
                </a:lnTo>
                <a:lnTo>
                  <a:pt x="1323" y="937"/>
                </a:lnTo>
                <a:lnTo>
                  <a:pt x="1288" y="944"/>
                </a:lnTo>
                <a:lnTo>
                  <a:pt x="1288" y="944"/>
                </a:lnTo>
                <a:lnTo>
                  <a:pt x="1259" y="946"/>
                </a:lnTo>
                <a:lnTo>
                  <a:pt x="1232" y="946"/>
                </a:lnTo>
                <a:lnTo>
                  <a:pt x="1204" y="942"/>
                </a:lnTo>
                <a:lnTo>
                  <a:pt x="1177" y="937"/>
                </a:lnTo>
                <a:lnTo>
                  <a:pt x="1152" y="930"/>
                </a:lnTo>
                <a:lnTo>
                  <a:pt x="1126" y="921"/>
                </a:lnTo>
                <a:lnTo>
                  <a:pt x="1102" y="908"/>
                </a:lnTo>
                <a:lnTo>
                  <a:pt x="1079" y="894"/>
                </a:lnTo>
                <a:lnTo>
                  <a:pt x="1058" y="878"/>
                </a:lnTo>
                <a:lnTo>
                  <a:pt x="1038" y="860"/>
                </a:lnTo>
                <a:lnTo>
                  <a:pt x="1021" y="841"/>
                </a:lnTo>
                <a:lnTo>
                  <a:pt x="1003" y="818"/>
                </a:lnTo>
                <a:lnTo>
                  <a:pt x="988" y="794"/>
                </a:lnTo>
                <a:lnTo>
                  <a:pt x="976" y="771"/>
                </a:lnTo>
                <a:lnTo>
                  <a:pt x="965" y="745"/>
                </a:lnTo>
                <a:lnTo>
                  <a:pt x="958" y="718"/>
                </a:lnTo>
                <a:lnTo>
                  <a:pt x="958" y="718"/>
                </a:lnTo>
                <a:lnTo>
                  <a:pt x="955" y="707"/>
                </a:lnTo>
                <a:lnTo>
                  <a:pt x="955" y="707"/>
                </a:lnTo>
                <a:close/>
                <a:moveTo>
                  <a:pt x="333" y="422"/>
                </a:moveTo>
                <a:lnTo>
                  <a:pt x="333" y="422"/>
                </a:lnTo>
                <a:lnTo>
                  <a:pt x="314" y="420"/>
                </a:lnTo>
                <a:lnTo>
                  <a:pt x="294" y="420"/>
                </a:lnTo>
                <a:lnTo>
                  <a:pt x="274" y="420"/>
                </a:lnTo>
                <a:lnTo>
                  <a:pt x="255" y="424"/>
                </a:lnTo>
                <a:lnTo>
                  <a:pt x="235" y="428"/>
                </a:lnTo>
                <a:lnTo>
                  <a:pt x="216" y="435"/>
                </a:lnTo>
                <a:lnTo>
                  <a:pt x="198" y="442"/>
                </a:lnTo>
                <a:lnTo>
                  <a:pt x="180" y="452"/>
                </a:lnTo>
                <a:lnTo>
                  <a:pt x="162" y="463"/>
                </a:lnTo>
                <a:lnTo>
                  <a:pt x="146" y="476"/>
                </a:lnTo>
                <a:lnTo>
                  <a:pt x="132" y="490"/>
                </a:lnTo>
                <a:lnTo>
                  <a:pt x="118" y="506"/>
                </a:lnTo>
                <a:lnTo>
                  <a:pt x="105" y="524"/>
                </a:lnTo>
                <a:lnTo>
                  <a:pt x="93" y="542"/>
                </a:lnTo>
                <a:lnTo>
                  <a:pt x="84" y="563"/>
                </a:lnTo>
                <a:lnTo>
                  <a:pt x="77" y="584"/>
                </a:lnTo>
                <a:lnTo>
                  <a:pt x="77" y="584"/>
                </a:lnTo>
                <a:lnTo>
                  <a:pt x="70" y="607"/>
                </a:lnTo>
                <a:lnTo>
                  <a:pt x="66" y="631"/>
                </a:lnTo>
                <a:lnTo>
                  <a:pt x="66" y="654"/>
                </a:lnTo>
                <a:lnTo>
                  <a:pt x="66" y="677"/>
                </a:lnTo>
                <a:lnTo>
                  <a:pt x="70" y="698"/>
                </a:lnTo>
                <a:lnTo>
                  <a:pt x="75" y="720"/>
                </a:lnTo>
                <a:lnTo>
                  <a:pt x="82" y="741"/>
                </a:lnTo>
                <a:lnTo>
                  <a:pt x="93" y="761"/>
                </a:lnTo>
                <a:lnTo>
                  <a:pt x="103" y="780"/>
                </a:lnTo>
                <a:lnTo>
                  <a:pt x="116" y="798"/>
                </a:lnTo>
                <a:lnTo>
                  <a:pt x="130" y="814"/>
                </a:lnTo>
                <a:lnTo>
                  <a:pt x="148" y="830"/>
                </a:lnTo>
                <a:lnTo>
                  <a:pt x="166" y="843"/>
                </a:lnTo>
                <a:lnTo>
                  <a:pt x="184" y="855"/>
                </a:lnTo>
                <a:lnTo>
                  <a:pt x="205" y="866"/>
                </a:lnTo>
                <a:lnTo>
                  <a:pt x="226" y="875"/>
                </a:lnTo>
                <a:lnTo>
                  <a:pt x="226" y="875"/>
                </a:lnTo>
                <a:lnTo>
                  <a:pt x="249" y="880"/>
                </a:lnTo>
                <a:lnTo>
                  <a:pt x="273" y="884"/>
                </a:lnTo>
                <a:lnTo>
                  <a:pt x="294" y="885"/>
                </a:lnTo>
                <a:lnTo>
                  <a:pt x="317" y="885"/>
                </a:lnTo>
                <a:lnTo>
                  <a:pt x="339" y="882"/>
                </a:lnTo>
                <a:lnTo>
                  <a:pt x="360" y="876"/>
                </a:lnTo>
                <a:lnTo>
                  <a:pt x="381" y="871"/>
                </a:lnTo>
                <a:lnTo>
                  <a:pt x="401" y="862"/>
                </a:lnTo>
                <a:lnTo>
                  <a:pt x="420" y="851"/>
                </a:lnTo>
                <a:lnTo>
                  <a:pt x="438" y="839"/>
                </a:lnTo>
                <a:lnTo>
                  <a:pt x="456" y="825"/>
                </a:lnTo>
                <a:lnTo>
                  <a:pt x="472" y="809"/>
                </a:lnTo>
                <a:lnTo>
                  <a:pt x="486" y="791"/>
                </a:lnTo>
                <a:lnTo>
                  <a:pt x="499" y="771"/>
                </a:lnTo>
                <a:lnTo>
                  <a:pt x="509" y="752"/>
                </a:lnTo>
                <a:lnTo>
                  <a:pt x="518" y="729"/>
                </a:lnTo>
                <a:lnTo>
                  <a:pt x="518" y="729"/>
                </a:lnTo>
                <a:lnTo>
                  <a:pt x="525" y="707"/>
                </a:lnTo>
                <a:lnTo>
                  <a:pt x="529" y="684"/>
                </a:lnTo>
                <a:lnTo>
                  <a:pt x="531" y="663"/>
                </a:lnTo>
                <a:lnTo>
                  <a:pt x="531" y="639"/>
                </a:lnTo>
                <a:lnTo>
                  <a:pt x="529" y="618"/>
                </a:lnTo>
                <a:lnTo>
                  <a:pt x="525" y="597"/>
                </a:lnTo>
                <a:lnTo>
                  <a:pt x="518" y="577"/>
                </a:lnTo>
                <a:lnTo>
                  <a:pt x="511" y="558"/>
                </a:lnTo>
                <a:lnTo>
                  <a:pt x="502" y="538"/>
                </a:lnTo>
                <a:lnTo>
                  <a:pt x="490" y="520"/>
                </a:lnTo>
                <a:lnTo>
                  <a:pt x="477" y="504"/>
                </a:lnTo>
                <a:lnTo>
                  <a:pt x="463" y="488"/>
                </a:lnTo>
                <a:lnTo>
                  <a:pt x="449" y="474"/>
                </a:lnTo>
                <a:lnTo>
                  <a:pt x="433" y="461"/>
                </a:lnTo>
                <a:lnTo>
                  <a:pt x="415" y="451"/>
                </a:lnTo>
                <a:lnTo>
                  <a:pt x="395" y="442"/>
                </a:lnTo>
                <a:lnTo>
                  <a:pt x="395" y="442"/>
                </a:lnTo>
                <a:lnTo>
                  <a:pt x="394" y="451"/>
                </a:lnTo>
                <a:lnTo>
                  <a:pt x="394" y="451"/>
                </a:lnTo>
                <a:lnTo>
                  <a:pt x="356" y="566"/>
                </a:lnTo>
                <a:lnTo>
                  <a:pt x="356" y="566"/>
                </a:lnTo>
                <a:lnTo>
                  <a:pt x="340" y="615"/>
                </a:lnTo>
                <a:lnTo>
                  <a:pt x="322" y="663"/>
                </a:lnTo>
                <a:lnTo>
                  <a:pt x="322" y="663"/>
                </a:lnTo>
                <a:lnTo>
                  <a:pt x="317" y="672"/>
                </a:lnTo>
                <a:lnTo>
                  <a:pt x="310" y="677"/>
                </a:lnTo>
                <a:lnTo>
                  <a:pt x="301" y="680"/>
                </a:lnTo>
                <a:lnTo>
                  <a:pt x="290" y="679"/>
                </a:lnTo>
                <a:lnTo>
                  <a:pt x="290" y="679"/>
                </a:lnTo>
                <a:lnTo>
                  <a:pt x="282" y="675"/>
                </a:lnTo>
                <a:lnTo>
                  <a:pt x="274" y="668"/>
                </a:lnTo>
                <a:lnTo>
                  <a:pt x="269" y="661"/>
                </a:lnTo>
                <a:lnTo>
                  <a:pt x="267" y="650"/>
                </a:lnTo>
                <a:lnTo>
                  <a:pt x="267" y="650"/>
                </a:lnTo>
                <a:lnTo>
                  <a:pt x="269" y="636"/>
                </a:lnTo>
                <a:lnTo>
                  <a:pt x="271" y="622"/>
                </a:lnTo>
                <a:lnTo>
                  <a:pt x="271" y="622"/>
                </a:lnTo>
                <a:lnTo>
                  <a:pt x="315" y="476"/>
                </a:lnTo>
                <a:lnTo>
                  <a:pt x="315" y="476"/>
                </a:lnTo>
                <a:lnTo>
                  <a:pt x="333" y="422"/>
                </a:lnTo>
                <a:lnTo>
                  <a:pt x="333" y="422"/>
                </a:lnTo>
                <a:close/>
                <a:moveTo>
                  <a:pt x="1024" y="707"/>
                </a:moveTo>
                <a:lnTo>
                  <a:pt x="1024" y="707"/>
                </a:lnTo>
                <a:lnTo>
                  <a:pt x="1028" y="721"/>
                </a:lnTo>
                <a:lnTo>
                  <a:pt x="1033" y="736"/>
                </a:lnTo>
                <a:lnTo>
                  <a:pt x="1038" y="750"/>
                </a:lnTo>
                <a:lnTo>
                  <a:pt x="1047" y="764"/>
                </a:lnTo>
                <a:lnTo>
                  <a:pt x="1054" y="778"/>
                </a:lnTo>
                <a:lnTo>
                  <a:pt x="1065" y="791"/>
                </a:lnTo>
                <a:lnTo>
                  <a:pt x="1076" y="803"/>
                </a:lnTo>
                <a:lnTo>
                  <a:pt x="1088" y="816"/>
                </a:lnTo>
                <a:lnTo>
                  <a:pt x="1101" y="827"/>
                </a:lnTo>
                <a:lnTo>
                  <a:pt x="1115" y="837"/>
                </a:lnTo>
                <a:lnTo>
                  <a:pt x="1129" y="848"/>
                </a:lnTo>
                <a:lnTo>
                  <a:pt x="1145" y="857"/>
                </a:lnTo>
                <a:lnTo>
                  <a:pt x="1163" y="864"/>
                </a:lnTo>
                <a:lnTo>
                  <a:pt x="1181" y="871"/>
                </a:lnTo>
                <a:lnTo>
                  <a:pt x="1200" y="875"/>
                </a:lnTo>
                <a:lnTo>
                  <a:pt x="1220" y="878"/>
                </a:lnTo>
                <a:lnTo>
                  <a:pt x="1220" y="878"/>
                </a:lnTo>
                <a:lnTo>
                  <a:pt x="1238" y="880"/>
                </a:lnTo>
                <a:lnTo>
                  <a:pt x="1257" y="880"/>
                </a:lnTo>
                <a:lnTo>
                  <a:pt x="1275" y="878"/>
                </a:lnTo>
                <a:lnTo>
                  <a:pt x="1293" y="876"/>
                </a:lnTo>
                <a:lnTo>
                  <a:pt x="1311" y="871"/>
                </a:lnTo>
                <a:lnTo>
                  <a:pt x="1329" y="866"/>
                </a:lnTo>
                <a:lnTo>
                  <a:pt x="1346" y="859"/>
                </a:lnTo>
                <a:lnTo>
                  <a:pt x="1362" y="850"/>
                </a:lnTo>
                <a:lnTo>
                  <a:pt x="1377" y="841"/>
                </a:lnTo>
                <a:lnTo>
                  <a:pt x="1393" y="830"/>
                </a:lnTo>
                <a:lnTo>
                  <a:pt x="1407" y="818"/>
                </a:lnTo>
                <a:lnTo>
                  <a:pt x="1419" y="805"/>
                </a:lnTo>
                <a:lnTo>
                  <a:pt x="1432" y="791"/>
                </a:lnTo>
                <a:lnTo>
                  <a:pt x="1443" y="777"/>
                </a:lnTo>
                <a:lnTo>
                  <a:pt x="1451" y="761"/>
                </a:lnTo>
                <a:lnTo>
                  <a:pt x="1460" y="743"/>
                </a:lnTo>
                <a:lnTo>
                  <a:pt x="1460" y="743"/>
                </a:lnTo>
                <a:lnTo>
                  <a:pt x="1467" y="725"/>
                </a:lnTo>
                <a:lnTo>
                  <a:pt x="1473" y="707"/>
                </a:lnTo>
                <a:lnTo>
                  <a:pt x="1478" y="689"/>
                </a:lnTo>
                <a:lnTo>
                  <a:pt x="1480" y="672"/>
                </a:lnTo>
                <a:lnTo>
                  <a:pt x="1482" y="652"/>
                </a:lnTo>
                <a:lnTo>
                  <a:pt x="1480" y="634"/>
                </a:lnTo>
                <a:lnTo>
                  <a:pt x="1478" y="616"/>
                </a:lnTo>
                <a:lnTo>
                  <a:pt x="1476" y="599"/>
                </a:lnTo>
                <a:lnTo>
                  <a:pt x="1471" y="581"/>
                </a:lnTo>
                <a:lnTo>
                  <a:pt x="1466" y="563"/>
                </a:lnTo>
                <a:lnTo>
                  <a:pt x="1459" y="545"/>
                </a:lnTo>
                <a:lnTo>
                  <a:pt x="1450" y="529"/>
                </a:lnTo>
                <a:lnTo>
                  <a:pt x="1439" y="515"/>
                </a:lnTo>
                <a:lnTo>
                  <a:pt x="1428" y="499"/>
                </a:lnTo>
                <a:lnTo>
                  <a:pt x="1416" y="485"/>
                </a:lnTo>
                <a:lnTo>
                  <a:pt x="1402" y="472"/>
                </a:lnTo>
                <a:lnTo>
                  <a:pt x="1402" y="472"/>
                </a:lnTo>
                <a:lnTo>
                  <a:pt x="1387" y="461"/>
                </a:lnTo>
                <a:lnTo>
                  <a:pt x="1373" y="451"/>
                </a:lnTo>
                <a:lnTo>
                  <a:pt x="1359" y="442"/>
                </a:lnTo>
                <a:lnTo>
                  <a:pt x="1345" y="435"/>
                </a:lnTo>
                <a:lnTo>
                  <a:pt x="1329" y="429"/>
                </a:lnTo>
                <a:lnTo>
                  <a:pt x="1314" y="424"/>
                </a:lnTo>
                <a:lnTo>
                  <a:pt x="1284" y="417"/>
                </a:lnTo>
                <a:lnTo>
                  <a:pt x="1254" y="415"/>
                </a:lnTo>
                <a:lnTo>
                  <a:pt x="1227" y="415"/>
                </a:lnTo>
                <a:lnTo>
                  <a:pt x="1202" y="419"/>
                </a:lnTo>
                <a:lnTo>
                  <a:pt x="1181" y="426"/>
                </a:lnTo>
                <a:lnTo>
                  <a:pt x="1181" y="426"/>
                </a:lnTo>
                <a:lnTo>
                  <a:pt x="1259" y="600"/>
                </a:lnTo>
                <a:lnTo>
                  <a:pt x="1259" y="600"/>
                </a:lnTo>
                <a:lnTo>
                  <a:pt x="1273" y="632"/>
                </a:lnTo>
                <a:lnTo>
                  <a:pt x="1288" y="666"/>
                </a:lnTo>
                <a:lnTo>
                  <a:pt x="1288" y="666"/>
                </a:lnTo>
                <a:lnTo>
                  <a:pt x="1289" y="675"/>
                </a:lnTo>
                <a:lnTo>
                  <a:pt x="1291" y="680"/>
                </a:lnTo>
                <a:lnTo>
                  <a:pt x="1289" y="688"/>
                </a:lnTo>
                <a:lnTo>
                  <a:pt x="1288" y="693"/>
                </a:lnTo>
                <a:lnTo>
                  <a:pt x="1284" y="698"/>
                </a:lnTo>
                <a:lnTo>
                  <a:pt x="1279" y="702"/>
                </a:lnTo>
                <a:lnTo>
                  <a:pt x="1273" y="704"/>
                </a:lnTo>
                <a:lnTo>
                  <a:pt x="1264" y="707"/>
                </a:lnTo>
                <a:lnTo>
                  <a:pt x="1264" y="707"/>
                </a:lnTo>
                <a:lnTo>
                  <a:pt x="1256" y="707"/>
                </a:lnTo>
                <a:lnTo>
                  <a:pt x="1256" y="707"/>
                </a:lnTo>
                <a:lnTo>
                  <a:pt x="1118" y="707"/>
                </a:lnTo>
                <a:lnTo>
                  <a:pt x="1118" y="707"/>
                </a:lnTo>
                <a:lnTo>
                  <a:pt x="1024" y="707"/>
                </a:lnTo>
                <a:lnTo>
                  <a:pt x="1024" y="707"/>
                </a:lnTo>
                <a:close/>
                <a:moveTo>
                  <a:pt x="461" y="240"/>
                </a:moveTo>
                <a:lnTo>
                  <a:pt x="461" y="240"/>
                </a:lnTo>
                <a:lnTo>
                  <a:pt x="826" y="638"/>
                </a:lnTo>
                <a:lnTo>
                  <a:pt x="826" y="638"/>
                </a:lnTo>
                <a:lnTo>
                  <a:pt x="974" y="240"/>
                </a:lnTo>
                <a:lnTo>
                  <a:pt x="974" y="240"/>
                </a:lnTo>
                <a:lnTo>
                  <a:pt x="461" y="240"/>
                </a:lnTo>
                <a:lnTo>
                  <a:pt x="461" y="240"/>
                </a:lnTo>
                <a:close/>
                <a:moveTo>
                  <a:pt x="1209" y="647"/>
                </a:moveTo>
                <a:lnTo>
                  <a:pt x="1209" y="647"/>
                </a:lnTo>
                <a:lnTo>
                  <a:pt x="1122" y="452"/>
                </a:lnTo>
                <a:lnTo>
                  <a:pt x="1122" y="452"/>
                </a:lnTo>
                <a:lnTo>
                  <a:pt x="1110" y="461"/>
                </a:lnTo>
                <a:lnTo>
                  <a:pt x="1097" y="470"/>
                </a:lnTo>
                <a:lnTo>
                  <a:pt x="1086" y="481"/>
                </a:lnTo>
                <a:lnTo>
                  <a:pt x="1076" y="492"/>
                </a:lnTo>
                <a:lnTo>
                  <a:pt x="1056" y="515"/>
                </a:lnTo>
                <a:lnTo>
                  <a:pt x="1042" y="542"/>
                </a:lnTo>
                <a:lnTo>
                  <a:pt x="1029" y="568"/>
                </a:lnTo>
                <a:lnTo>
                  <a:pt x="1021" y="595"/>
                </a:lnTo>
                <a:lnTo>
                  <a:pt x="1017" y="622"/>
                </a:lnTo>
                <a:lnTo>
                  <a:pt x="1017" y="634"/>
                </a:lnTo>
                <a:lnTo>
                  <a:pt x="1017" y="647"/>
                </a:lnTo>
                <a:lnTo>
                  <a:pt x="1017" y="647"/>
                </a:lnTo>
                <a:lnTo>
                  <a:pt x="1209" y="647"/>
                </a:lnTo>
                <a:lnTo>
                  <a:pt x="1209" y="647"/>
                </a:lnTo>
                <a:close/>
                <a:moveTo>
                  <a:pt x="1037" y="264"/>
                </a:moveTo>
                <a:lnTo>
                  <a:pt x="1037" y="264"/>
                </a:lnTo>
                <a:lnTo>
                  <a:pt x="891" y="647"/>
                </a:lnTo>
                <a:lnTo>
                  <a:pt x="891" y="647"/>
                </a:lnTo>
                <a:lnTo>
                  <a:pt x="921" y="647"/>
                </a:lnTo>
                <a:lnTo>
                  <a:pt x="921" y="647"/>
                </a:lnTo>
                <a:lnTo>
                  <a:pt x="949" y="647"/>
                </a:lnTo>
                <a:lnTo>
                  <a:pt x="949" y="647"/>
                </a:lnTo>
                <a:lnTo>
                  <a:pt x="949" y="625"/>
                </a:lnTo>
                <a:lnTo>
                  <a:pt x="953" y="606"/>
                </a:lnTo>
                <a:lnTo>
                  <a:pt x="956" y="586"/>
                </a:lnTo>
                <a:lnTo>
                  <a:pt x="960" y="568"/>
                </a:lnTo>
                <a:lnTo>
                  <a:pt x="965" y="550"/>
                </a:lnTo>
                <a:lnTo>
                  <a:pt x="972" y="533"/>
                </a:lnTo>
                <a:lnTo>
                  <a:pt x="980" y="515"/>
                </a:lnTo>
                <a:lnTo>
                  <a:pt x="988" y="499"/>
                </a:lnTo>
                <a:lnTo>
                  <a:pt x="997" y="483"/>
                </a:lnTo>
                <a:lnTo>
                  <a:pt x="1008" y="468"/>
                </a:lnTo>
                <a:lnTo>
                  <a:pt x="1021" y="454"/>
                </a:lnTo>
                <a:lnTo>
                  <a:pt x="1033" y="440"/>
                </a:lnTo>
                <a:lnTo>
                  <a:pt x="1047" y="428"/>
                </a:lnTo>
                <a:lnTo>
                  <a:pt x="1061" y="415"/>
                </a:lnTo>
                <a:lnTo>
                  <a:pt x="1078" y="403"/>
                </a:lnTo>
                <a:lnTo>
                  <a:pt x="1094" y="390"/>
                </a:lnTo>
                <a:lnTo>
                  <a:pt x="1094" y="390"/>
                </a:lnTo>
                <a:lnTo>
                  <a:pt x="1037" y="264"/>
                </a:lnTo>
                <a:lnTo>
                  <a:pt x="1037" y="2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9" name="Grafika 48">
            <a:extLst>
              <a:ext uri="{FF2B5EF4-FFF2-40B4-BE49-F238E27FC236}">
                <a16:creationId xmlns:a16="http://schemas.microsoft.com/office/drawing/2014/main" id="{1C13BC39-279C-40DD-95DB-C706566818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27841" y="2928800"/>
            <a:ext cx="451884" cy="451884"/>
          </a:xfrm>
          <a:prstGeom prst="rect">
            <a:avLst/>
          </a:prstGeom>
        </p:spPr>
      </p:pic>
      <p:sp>
        <p:nvSpPr>
          <p:cNvPr id="59" name="Prostokąt 58">
            <a:extLst>
              <a:ext uri="{FF2B5EF4-FFF2-40B4-BE49-F238E27FC236}">
                <a16:creationId xmlns:a16="http://schemas.microsoft.com/office/drawing/2014/main" id="{6757E4C6-B235-4C94-B998-E7B25D98294B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grpSp>
        <p:nvGrpSpPr>
          <p:cNvPr id="60" name="Grupa 59">
            <a:extLst>
              <a:ext uri="{FF2B5EF4-FFF2-40B4-BE49-F238E27FC236}">
                <a16:creationId xmlns:a16="http://schemas.microsoft.com/office/drawing/2014/main" id="{6A89AAB7-0D11-4DD3-9AC3-F67640849E9C}"/>
              </a:ext>
            </a:extLst>
          </p:cNvPr>
          <p:cNvGrpSpPr/>
          <p:nvPr/>
        </p:nvGrpSpPr>
        <p:grpSpPr>
          <a:xfrm>
            <a:off x="5706283" y="1256282"/>
            <a:ext cx="2881770" cy="646556"/>
            <a:chOff x="5706283" y="1256282"/>
            <a:chExt cx="2881770" cy="646556"/>
          </a:xfrm>
        </p:grpSpPr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1EE6BB5F-3051-443F-AEC0-5FFD60873AA8}"/>
                </a:ext>
              </a:extLst>
            </p:cNvPr>
            <p:cNvGrpSpPr/>
            <p:nvPr/>
          </p:nvGrpSpPr>
          <p:grpSpPr>
            <a:xfrm>
              <a:off x="5706283" y="1383932"/>
              <a:ext cx="773832" cy="253916"/>
              <a:chOff x="5450723" y="1496219"/>
              <a:chExt cx="773832" cy="253916"/>
            </a:xfrm>
          </p:grpSpPr>
          <p:sp>
            <p:nvSpPr>
              <p:cNvPr id="72" name="pole tekstowe 71">
                <a:extLst>
                  <a:ext uri="{FF2B5EF4-FFF2-40B4-BE49-F238E27FC236}">
                    <a16:creationId xmlns:a16="http://schemas.microsoft.com/office/drawing/2014/main" id="{7B0C2262-EC08-40F2-AF61-466BCF1C35CB}"/>
                  </a:ext>
                </a:extLst>
              </p:cNvPr>
              <p:cNvSpPr txBox="1"/>
              <p:nvPr/>
            </p:nvSpPr>
            <p:spPr>
              <a:xfrm>
                <a:off x="5450723" y="1496219"/>
                <a:ext cx="773832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050" b="1" i="0" u="none" strike="noStrike" dirty="0">
                    <a:solidFill>
                      <a:schemeClr val="tx1"/>
                    </a:solidFill>
                    <a:effectLst/>
                  </a:rPr>
                  <a:t>Ogółem</a:t>
                </a:r>
                <a:endParaRPr lang="pl-PL" sz="1050" b="1" dirty="0"/>
              </a:p>
            </p:txBody>
          </p:sp>
          <p:sp>
            <p:nvSpPr>
              <p:cNvPr id="73" name="Prostokąt 72">
                <a:extLst>
                  <a:ext uri="{FF2B5EF4-FFF2-40B4-BE49-F238E27FC236}">
                    <a16:creationId xmlns:a16="http://schemas.microsoft.com/office/drawing/2014/main" id="{4956F8D7-2492-4D70-8170-5BC27282B363}"/>
                  </a:ext>
                </a:extLst>
              </p:cNvPr>
              <p:cNvSpPr/>
              <p:nvPr/>
            </p:nvSpPr>
            <p:spPr>
              <a:xfrm rot="16200000">
                <a:off x="5483050" y="1579806"/>
                <a:ext cx="83119" cy="77824"/>
              </a:xfrm>
              <a:prstGeom prst="rect">
                <a:avLst/>
              </a:prstGeom>
              <a:solidFill>
                <a:srgbClr val="4D7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upa 61">
              <a:extLst>
                <a:ext uri="{FF2B5EF4-FFF2-40B4-BE49-F238E27FC236}">
                  <a16:creationId xmlns:a16="http://schemas.microsoft.com/office/drawing/2014/main" id="{A5CE5AFD-958F-49B7-B0CC-34CA8B42C402}"/>
                </a:ext>
              </a:extLst>
            </p:cNvPr>
            <p:cNvGrpSpPr/>
            <p:nvPr/>
          </p:nvGrpSpPr>
          <p:grpSpPr>
            <a:xfrm>
              <a:off x="6464433" y="1312665"/>
              <a:ext cx="1838081" cy="396127"/>
              <a:chOff x="6925897" y="1158828"/>
              <a:chExt cx="1838081" cy="396127"/>
            </a:xfrm>
          </p:grpSpPr>
          <p:sp>
            <p:nvSpPr>
              <p:cNvPr id="68" name="pole tekstowe 67">
                <a:extLst>
                  <a:ext uri="{FF2B5EF4-FFF2-40B4-BE49-F238E27FC236}">
                    <a16:creationId xmlns:a16="http://schemas.microsoft.com/office/drawing/2014/main" id="{40FFF830-1A9B-4E42-9F14-437ADE76EBA6}"/>
                  </a:ext>
                </a:extLst>
              </p:cNvPr>
              <p:cNvSpPr txBox="1"/>
              <p:nvPr/>
            </p:nvSpPr>
            <p:spPr>
              <a:xfrm>
                <a:off x="6970475" y="1158828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 dirty="0"/>
                  <a:t>Miasto do 100 tys.</a:t>
                </a:r>
              </a:p>
            </p:txBody>
          </p:sp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ACB9E9FB-C221-4209-8F39-AF4E0F135ED3}"/>
                  </a:ext>
                </a:extLst>
              </p:cNvPr>
              <p:cNvSpPr/>
              <p:nvPr/>
            </p:nvSpPr>
            <p:spPr>
              <a:xfrm rot="16200000">
                <a:off x="6923249" y="1256039"/>
                <a:ext cx="83119" cy="77824"/>
              </a:xfrm>
              <a:prstGeom prst="rect">
                <a:avLst/>
              </a:prstGeom>
              <a:solidFill>
                <a:srgbClr val="F7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Prostokąt 69">
                <a:extLst>
                  <a:ext uri="{FF2B5EF4-FFF2-40B4-BE49-F238E27FC236}">
                    <a16:creationId xmlns:a16="http://schemas.microsoft.com/office/drawing/2014/main" id="{4FC1DBB3-7704-4C62-9275-ACEB720C8484}"/>
                  </a:ext>
                </a:extLst>
              </p:cNvPr>
              <p:cNvSpPr/>
              <p:nvPr/>
            </p:nvSpPr>
            <p:spPr>
              <a:xfrm rot="16200000">
                <a:off x="6923249" y="1396764"/>
                <a:ext cx="83119" cy="77824"/>
              </a:xfrm>
              <a:prstGeom prst="rect">
                <a:avLst/>
              </a:prstGeom>
              <a:solidFill>
                <a:srgbClr val="7C6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pole tekstowe 70">
                <a:extLst>
                  <a:ext uri="{FF2B5EF4-FFF2-40B4-BE49-F238E27FC236}">
                    <a16:creationId xmlns:a16="http://schemas.microsoft.com/office/drawing/2014/main" id="{A1FE3466-96E2-44A7-883A-12C9B9B048E3}"/>
                  </a:ext>
                </a:extLst>
              </p:cNvPr>
              <p:cNvSpPr txBox="1"/>
              <p:nvPr/>
            </p:nvSpPr>
            <p:spPr>
              <a:xfrm>
                <a:off x="6970475" y="1301039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 dirty="0"/>
                  <a:t>Miasto powyżej 100 tys.</a:t>
                </a: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C9FCA652-D526-44CA-8B82-C5B48E5260AC}"/>
                </a:ext>
              </a:extLst>
            </p:cNvPr>
            <p:cNvGrpSpPr/>
            <p:nvPr/>
          </p:nvGrpSpPr>
          <p:grpSpPr>
            <a:xfrm>
              <a:off x="8066820" y="1256282"/>
              <a:ext cx="521233" cy="646556"/>
              <a:chOff x="7329488" y="2601913"/>
              <a:chExt cx="581026" cy="720726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Freeform 37">
                <a:extLst>
                  <a:ext uri="{FF2B5EF4-FFF2-40B4-BE49-F238E27FC236}">
                    <a16:creationId xmlns:a16="http://schemas.microsoft.com/office/drawing/2014/main" id="{AEBD5A1D-D6C6-4063-B976-073F745E8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488" y="3087688"/>
                <a:ext cx="219075" cy="228600"/>
              </a:xfrm>
              <a:custGeom>
                <a:avLst/>
                <a:gdLst>
                  <a:gd name="T0" fmla="*/ 961 w 961"/>
                  <a:gd name="T1" fmla="*/ 281 h 1012"/>
                  <a:gd name="T2" fmla="*/ 460 w 961"/>
                  <a:gd name="T3" fmla="*/ 0 h 1012"/>
                  <a:gd name="T4" fmla="*/ 0 w 961"/>
                  <a:gd name="T5" fmla="*/ 549 h 1012"/>
                  <a:gd name="T6" fmla="*/ 806 w 961"/>
                  <a:gd name="T7" fmla="*/ 1012 h 1012"/>
                  <a:gd name="T8" fmla="*/ 961 w 961"/>
                  <a:gd name="T9" fmla="*/ 281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1" h="1012">
                    <a:moveTo>
                      <a:pt x="961" y="281"/>
                    </a:moveTo>
                    <a:lnTo>
                      <a:pt x="460" y="0"/>
                    </a:lnTo>
                    <a:lnTo>
                      <a:pt x="0" y="549"/>
                    </a:lnTo>
                    <a:lnTo>
                      <a:pt x="806" y="1012"/>
                    </a:lnTo>
                    <a:lnTo>
                      <a:pt x="961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Freeform 38">
                <a:extLst>
                  <a:ext uri="{FF2B5EF4-FFF2-40B4-BE49-F238E27FC236}">
                    <a16:creationId xmlns:a16="http://schemas.microsoft.com/office/drawing/2014/main" id="{BAC22321-9FE6-46C3-88A1-0961C766E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3095626"/>
                <a:ext cx="214313" cy="227013"/>
              </a:xfrm>
              <a:custGeom>
                <a:avLst/>
                <a:gdLst>
                  <a:gd name="T0" fmla="*/ 157 w 940"/>
                  <a:gd name="T1" fmla="*/ 563 h 1003"/>
                  <a:gd name="T2" fmla="*/ 940 w 940"/>
                  <a:gd name="T3" fmla="*/ 1003 h 1003"/>
                  <a:gd name="T4" fmla="*/ 482 w 940"/>
                  <a:gd name="T5" fmla="*/ 271 h 1003"/>
                  <a:gd name="T6" fmla="*/ 0 w 940"/>
                  <a:gd name="T7" fmla="*/ 0 h 1003"/>
                  <a:gd name="T8" fmla="*/ 157 w 940"/>
                  <a:gd name="T9" fmla="*/ 563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1003">
                    <a:moveTo>
                      <a:pt x="157" y="563"/>
                    </a:moveTo>
                    <a:lnTo>
                      <a:pt x="940" y="1003"/>
                    </a:lnTo>
                    <a:lnTo>
                      <a:pt x="482" y="271"/>
                    </a:lnTo>
                    <a:lnTo>
                      <a:pt x="0" y="0"/>
                    </a:lnTo>
                    <a:lnTo>
                      <a:pt x="157" y="5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6" name="Freeform 39">
                <a:extLst>
                  <a:ext uri="{FF2B5EF4-FFF2-40B4-BE49-F238E27FC236}">
                    <a16:creationId xmlns:a16="http://schemas.microsoft.com/office/drawing/2014/main" id="{0AAF71C7-012D-4C14-8F02-059B9D0A4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451" y="3092451"/>
                <a:ext cx="169863" cy="222250"/>
              </a:xfrm>
              <a:custGeom>
                <a:avLst/>
                <a:gdLst>
                  <a:gd name="T0" fmla="*/ 749 w 749"/>
                  <a:gd name="T1" fmla="*/ 558 h 978"/>
                  <a:gd name="T2" fmla="*/ 592 w 749"/>
                  <a:gd name="T3" fmla="*/ 0 h 978"/>
                  <a:gd name="T4" fmla="*/ 156 w 749"/>
                  <a:gd name="T5" fmla="*/ 246 h 978"/>
                  <a:gd name="T6" fmla="*/ 0 w 749"/>
                  <a:gd name="T7" fmla="*/ 978 h 978"/>
                  <a:gd name="T8" fmla="*/ 749 w 749"/>
                  <a:gd name="T9" fmla="*/ 55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978">
                    <a:moveTo>
                      <a:pt x="749" y="558"/>
                    </a:moveTo>
                    <a:lnTo>
                      <a:pt x="592" y="0"/>
                    </a:lnTo>
                    <a:lnTo>
                      <a:pt x="156" y="246"/>
                    </a:lnTo>
                    <a:lnTo>
                      <a:pt x="0" y="978"/>
                    </a:lnTo>
                    <a:lnTo>
                      <a:pt x="749" y="5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EEE8E9CD-DD71-4D82-9FAE-DC74A9B6F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1251" y="2601913"/>
                <a:ext cx="317500" cy="447675"/>
              </a:xfrm>
              <a:custGeom>
                <a:avLst/>
                <a:gdLst>
                  <a:gd name="T0" fmla="*/ 1052 w 1405"/>
                  <a:gd name="T1" fmla="*/ 739 h 1972"/>
                  <a:gd name="T2" fmla="*/ 1037 w 1405"/>
                  <a:gd name="T3" fmla="*/ 806 h 1972"/>
                  <a:gd name="T4" fmla="*/ 1010 w 1405"/>
                  <a:gd name="T5" fmla="*/ 870 h 1972"/>
                  <a:gd name="T6" fmla="*/ 973 w 1405"/>
                  <a:gd name="T7" fmla="*/ 926 h 1972"/>
                  <a:gd name="T8" fmla="*/ 926 w 1405"/>
                  <a:gd name="T9" fmla="*/ 973 h 1972"/>
                  <a:gd name="T10" fmla="*/ 870 w 1405"/>
                  <a:gd name="T11" fmla="*/ 1011 h 1972"/>
                  <a:gd name="T12" fmla="*/ 807 w 1405"/>
                  <a:gd name="T13" fmla="*/ 1037 h 1972"/>
                  <a:gd name="T14" fmla="*/ 738 w 1405"/>
                  <a:gd name="T15" fmla="*/ 1051 h 1972"/>
                  <a:gd name="T16" fmla="*/ 684 w 1405"/>
                  <a:gd name="T17" fmla="*/ 1053 h 1972"/>
                  <a:gd name="T18" fmla="*/ 615 w 1405"/>
                  <a:gd name="T19" fmla="*/ 1042 h 1972"/>
                  <a:gd name="T20" fmla="*/ 551 w 1405"/>
                  <a:gd name="T21" fmla="*/ 1018 h 1972"/>
                  <a:gd name="T22" fmla="*/ 493 w 1405"/>
                  <a:gd name="T23" fmla="*/ 983 h 1972"/>
                  <a:gd name="T24" fmla="*/ 443 w 1405"/>
                  <a:gd name="T25" fmla="*/ 939 h 1972"/>
                  <a:gd name="T26" fmla="*/ 403 w 1405"/>
                  <a:gd name="T27" fmla="*/ 885 h 1972"/>
                  <a:gd name="T28" fmla="*/ 373 w 1405"/>
                  <a:gd name="T29" fmla="*/ 823 h 1972"/>
                  <a:gd name="T30" fmla="*/ 356 w 1405"/>
                  <a:gd name="T31" fmla="*/ 756 h 1972"/>
                  <a:gd name="T32" fmla="*/ 352 w 1405"/>
                  <a:gd name="T33" fmla="*/ 703 h 1972"/>
                  <a:gd name="T34" fmla="*/ 359 w 1405"/>
                  <a:gd name="T35" fmla="*/ 632 h 1972"/>
                  <a:gd name="T36" fmla="*/ 380 w 1405"/>
                  <a:gd name="T37" fmla="*/ 566 h 1972"/>
                  <a:gd name="T38" fmla="*/ 411 w 1405"/>
                  <a:gd name="T39" fmla="*/ 507 h 1972"/>
                  <a:gd name="T40" fmla="*/ 455 w 1405"/>
                  <a:gd name="T41" fmla="*/ 455 h 1972"/>
                  <a:gd name="T42" fmla="*/ 507 w 1405"/>
                  <a:gd name="T43" fmla="*/ 412 h 1972"/>
                  <a:gd name="T44" fmla="*/ 566 w 1405"/>
                  <a:gd name="T45" fmla="*/ 380 h 1972"/>
                  <a:gd name="T46" fmla="*/ 631 w 1405"/>
                  <a:gd name="T47" fmla="*/ 359 h 1972"/>
                  <a:gd name="T48" fmla="*/ 702 w 1405"/>
                  <a:gd name="T49" fmla="*/ 352 h 1972"/>
                  <a:gd name="T50" fmla="*/ 756 w 1405"/>
                  <a:gd name="T51" fmla="*/ 357 h 1972"/>
                  <a:gd name="T52" fmla="*/ 823 w 1405"/>
                  <a:gd name="T53" fmla="*/ 374 h 1972"/>
                  <a:gd name="T54" fmla="*/ 884 w 1405"/>
                  <a:gd name="T55" fmla="*/ 403 h 1972"/>
                  <a:gd name="T56" fmla="*/ 938 w 1405"/>
                  <a:gd name="T57" fmla="*/ 443 h 1972"/>
                  <a:gd name="T58" fmla="*/ 983 w 1405"/>
                  <a:gd name="T59" fmla="*/ 493 h 1972"/>
                  <a:gd name="T60" fmla="*/ 1019 w 1405"/>
                  <a:gd name="T61" fmla="*/ 550 h 1972"/>
                  <a:gd name="T62" fmla="*/ 1042 w 1405"/>
                  <a:gd name="T63" fmla="*/ 615 h 1972"/>
                  <a:gd name="T64" fmla="*/ 1053 w 1405"/>
                  <a:gd name="T65" fmla="*/ 685 h 1972"/>
                  <a:gd name="T66" fmla="*/ 702 w 1405"/>
                  <a:gd name="T67" fmla="*/ 1972 h 1972"/>
                  <a:gd name="T68" fmla="*/ 1281 w 1405"/>
                  <a:gd name="T69" fmla="*/ 1102 h 1972"/>
                  <a:gd name="T70" fmla="*/ 1331 w 1405"/>
                  <a:gd name="T71" fmla="*/ 1013 h 1972"/>
                  <a:gd name="T72" fmla="*/ 1370 w 1405"/>
                  <a:gd name="T73" fmla="*/ 915 h 1972"/>
                  <a:gd name="T74" fmla="*/ 1396 w 1405"/>
                  <a:gd name="T75" fmla="*/ 812 h 1972"/>
                  <a:gd name="T76" fmla="*/ 1405 w 1405"/>
                  <a:gd name="T77" fmla="*/ 703 h 1972"/>
                  <a:gd name="T78" fmla="*/ 1397 w 1405"/>
                  <a:gd name="T79" fmla="*/ 596 h 1972"/>
                  <a:gd name="T80" fmla="*/ 1363 w 1405"/>
                  <a:gd name="T81" fmla="*/ 461 h 1972"/>
                  <a:gd name="T82" fmla="*/ 1304 w 1405"/>
                  <a:gd name="T83" fmla="*/ 339 h 1972"/>
                  <a:gd name="T84" fmla="*/ 1223 w 1405"/>
                  <a:gd name="T85" fmla="*/ 230 h 1972"/>
                  <a:gd name="T86" fmla="*/ 1123 w 1405"/>
                  <a:gd name="T87" fmla="*/ 140 h 1972"/>
                  <a:gd name="T88" fmla="*/ 1007 w 1405"/>
                  <a:gd name="T89" fmla="*/ 69 h 1972"/>
                  <a:gd name="T90" fmla="*/ 878 w 1405"/>
                  <a:gd name="T91" fmla="*/ 22 h 1972"/>
                  <a:gd name="T92" fmla="*/ 738 w 1405"/>
                  <a:gd name="T93" fmla="*/ 1 h 1972"/>
                  <a:gd name="T94" fmla="*/ 630 w 1405"/>
                  <a:gd name="T95" fmla="*/ 3 h 1972"/>
                  <a:gd name="T96" fmla="*/ 494 w 1405"/>
                  <a:gd name="T97" fmla="*/ 32 h 1972"/>
                  <a:gd name="T98" fmla="*/ 368 w 1405"/>
                  <a:gd name="T99" fmla="*/ 85 h 1972"/>
                  <a:gd name="T100" fmla="*/ 256 w 1405"/>
                  <a:gd name="T101" fmla="*/ 161 h 1972"/>
                  <a:gd name="T102" fmla="*/ 160 w 1405"/>
                  <a:gd name="T103" fmla="*/ 256 h 1972"/>
                  <a:gd name="T104" fmla="*/ 84 w 1405"/>
                  <a:gd name="T105" fmla="*/ 367 h 1972"/>
                  <a:gd name="T106" fmla="*/ 31 w 1405"/>
                  <a:gd name="T107" fmla="*/ 493 h 1972"/>
                  <a:gd name="T108" fmla="*/ 4 w 1405"/>
                  <a:gd name="T109" fmla="*/ 631 h 1972"/>
                  <a:gd name="T110" fmla="*/ 1 w 1405"/>
                  <a:gd name="T111" fmla="*/ 730 h 1972"/>
                  <a:gd name="T112" fmla="*/ 14 w 1405"/>
                  <a:gd name="T113" fmla="*/ 838 h 1972"/>
                  <a:gd name="T114" fmla="*/ 43 w 1405"/>
                  <a:gd name="T115" fmla="*/ 941 h 1972"/>
                  <a:gd name="T116" fmla="*/ 85 w 1405"/>
                  <a:gd name="T117" fmla="*/ 1036 h 1972"/>
                  <a:gd name="T118" fmla="*/ 124 w 1405"/>
                  <a:gd name="T119" fmla="*/ 1102 h 1972"/>
                  <a:gd name="T120" fmla="*/ 702 w 1405"/>
                  <a:gd name="T121" fmla="*/ 1972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5" h="1972">
                    <a:moveTo>
                      <a:pt x="1053" y="703"/>
                    </a:moveTo>
                    <a:lnTo>
                      <a:pt x="1053" y="703"/>
                    </a:lnTo>
                    <a:lnTo>
                      <a:pt x="1053" y="721"/>
                    </a:lnTo>
                    <a:lnTo>
                      <a:pt x="1052" y="739"/>
                    </a:lnTo>
                    <a:lnTo>
                      <a:pt x="1048" y="756"/>
                    </a:lnTo>
                    <a:lnTo>
                      <a:pt x="1046" y="774"/>
                    </a:lnTo>
                    <a:lnTo>
                      <a:pt x="1042" y="791"/>
                    </a:lnTo>
                    <a:lnTo>
                      <a:pt x="1037" y="806"/>
                    </a:lnTo>
                    <a:lnTo>
                      <a:pt x="1032" y="823"/>
                    </a:lnTo>
                    <a:lnTo>
                      <a:pt x="1025" y="839"/>
                    </a:lnTo>
                    <a:lnTo>
                      <a:pt x="1019" y="854"/>
                    </a:lnTo>
                    <a:lnTo>
                      <a:pt x="1010" y="870"/>
                    </a:lnTo>
                    <a:lnTo>
                      <a:pt x="1002" y="885"/>
                    </a:lnTo>
                    <a:lnTo>
                      <a:pt x="993" y="899"/>
                    </a:lnTo>
                    <a:lnTo>
                      <a:pt x="983" y="912"/>
                    </a:lnTo>
                    <a:lnTo>
                      <a:pt x="973" y="926"/>
                    </a:lnTo>
                    <a:lnTo>
                      <a:pt x="962" y="939"/>
                    </a:lnTo>
                    <a:lnTo>
                      <a:pt x="950" y="950"/>
                    </a:lnTo>
                    <a:lnTo>
                      <a:pt x="938" y="962"/>
                    </a:lnTo>
                    <a:lnTo>
                      <a:pt x="926" y="973"/>
                    </a:lnTo>
                    <a:lnTo>
                      <a:pt x="912" y="983"/>
                    </a:lnTo>
                    <a:lnTo>
                      <a:pt x="898" y="993"/>
                    </a:lnTo>
                    <a:lnTo>
                      <a:pt x="884" y="1002"/>
                    </a:lnTo>
                    <a:lnTo>
                      <a:pt x="870" y="1011"/>
                    </a:lnTo>
                    <a:lnTo>
                      <a:pt x="855" y="1018"/>
                    </a:lnTo>
                    <a:lnTo>
                      <a:pt x="839" y="1026"/>
                    </a:lnTo>
                    <a:lnTo>
                      <a:pt x="823" y="1032"/>
                    </a:lnTo>
                    <a:lnTo>
                      <a:pt x="807" y="1037"/>
                    </a:lnTo>
                    <a:lnTo>
                      <a:pt x="790" y="1042"/>
                    </a:lnTo>
                    <a:lnTo>
                      <a:pt x="773" y="1046"/>
                    </a:lnTo>
                    <a:lnTo>
                      <a:pt x="756" y="1049"/>
                    </a:lnTo>
                    <a:lnTo>
                      <a:pt x="738" y="1051"/>
                    </a:lnTo>
                    <a:lnTo>
                      <a:pt x="720" y="1053"/>
                    </a:lnTo>
                    <a:lnTo>
                      <a:pt x="702" y="1053"/>
                    </a:lnTo>
                    <a:lnTo>
                      <a:pt x="702" y="1053"/>
                    </a:lnTo>
                    <a:lnTo>
                      <a:pt x="684" y="1053"/>
                    </a:lnTo>
                    <a:lnTo>
                      <a:pt x="666" y="1051"/>
                    </a:lnTo>
                    <a:lnTo>
                      <a:pt x="649" y="1049"/>
                    </a:lnTo>
                    <a:lnTo>
                      <a:pt x="631" y="1046"/>
                    </a:lnTo>
                    <a:lnTo>
                      <a:pt x="615" y="1042"/>
                    </a:lnTo>
                    <a:lnTo>
                      <a:pt x="599" y="1037"/>
                    </a:lnTo>
                    <a:lnTo>
                      <a:pt x="582" y="1032"/>
                    </a:lnTo>
                    <a:lnTo>
                      <a:pt x="566" y="1026"/>
                    </a:lnTo>
                    <a:lnTo>
                      <a:pt x="551" y="1018"/>
                    </a:lnTo>
                    <a:lnTo>
                      <a:pt x="535" y="1011"/>
                    </a:lnTo>
                    <a:lnTo>
                      <a:pt x="520" y="1002"/>
                    </a:lnTo>
                    <a:lnTo>
                      <a:pt x="507" y="993"/>
                    </a:lnTo>
                    <a:lnTo>
                      <a:pt x="493" y="983"/>
                    </a:lnTo>
                    <a:lnTo>
                      <a:pt x="479" y="973"/>
                    </a:lnTo>
                    <a:lnTo>
                      <a:pt x="466" y="962"/>
                    </a:lnTo>
                    <a:lnTo>
                      <a:pt x="455" y="950"/>
                    </a:lnTo>
                    <a:lnTo>
                      <a:pt x="443" y="939"/>
                    </a:lnTo>
                    <a:lnTo>
                      <a:pt x="432" y="926"/>
                    </a:lnTo>
                    <a:lnTo>
                      <a:pt x="422" y="912"/>
                    </a:lnTo>
                    <a:lnTo>
                      <a:pt x="411" y="899"/>
                    </a:lnTo>
                    <a:lnTo>
                      <a:pt x="403" y="885"/>
                    </a:lnTo>
                    <a:lnTo>
                      <a:pt x="394" y="870"/>
                    </a:lnTo>
                    <a:lnTo>
                      <a:pt x="387" y="854"/>
                    </a:lnTo>
                    <a:lnTo>
                      <a:pt x="380" y="839"/>
                    </a:lnTo>
                    <a:lnTo>
                      <a:pt x="373" y="823"/>
                    </a:lnTo>
                    <a:lnTo>
                      <a:pt x="368" y="806"/>
                    </a:lnTo>
                    <a:lnTo>
                      <a:pt x="363" y="791"/>
                    </a:lnTo>
                    <a:lnTo>
                      <a:pt x="359" y="774"/>
                    </a:lnTo>
                    <a:lnTo>
                      <a:pt x="356" y="756"/>
                    </a:lnTo>
                    <a:lnTo>
                      <a:pt x="354" y="739"/>
                    </a:lnTo>
                    <a:lnTo>
                      <a:pt x="352" y="721"/>
                    </a:lnTo>
                    <a:lnTo>
                      <a:pt x="352" y="703"/>
                    </a:lnTo>
                    <a:lnTo>
                      <a:pt x="352" y="703"/>
                    </a:lnTo>
                    <a:lnTo>
                      <a:pt x="352" y="685"/>
                    </a:lnTo>
                    <a:lnTo>
                      <a:pt x="354" y="667"/>
                    </a:lnTo>
                    <a:lnTo>
                      <a:pt x="356" y="649"/>
                    </a:lnTo>
                    <a:lnTo>
                      <a:pt x="359" y="632"/>
                    </a:lnTo>
                    <a:lnTo>
                      <a:pt x="363" y="615"/>
                    </a:lnTo>
                    <a:lnTo>
                      <a:pt x="368" y="598"/>
                    </a:lnTo>
                    <a:lnTo>
                      <a:pt x="373" y="582"/>
                    </a:lnTo>
                    <a:lnTo>
                      <a:pt x="380" y="566"/>
                    </a:lnTo>
                    <a:lnTo>
                      <a:pt x="387" y="550"/>
                    </a:lnTo>
                    <a:lnTo>
                      <a:pt x="394" y="536"/>
                    </a:lnTo>
                    <a:lnTo>
                      <a:pt x="403" y="521"/>
                    </a:lnTo>
                    <a:lnTo>
                      <a:pt x="411" y="507"/>
                    </a:lnTo>
                    <a:lnTo>
                      <a:pt x="422" y="493"/>
                    </a:lnTo>
                    <a:lnTo>
                      <a:pt x="432" y="479"/>
                    </a:lnTo>
                    <a:lnTo>
                      <a:pt x="443" y="467"/>
                    </a:lnTo>
                    <a:lnTo>
                      <a:pt x="455" y="455"/>
                    </a:lnTo>
                    <a:lnTo>
                      <a:pt x="466" y="443"/>
                    </a:lnTo>
                    <a:lnTo>
                      <a:pt x="479" y="432"/>
                    </a:lnTo>
                    <a:lnTo>
                      <a:pt x="493" y="421"/>
                    </a:lnTo>
                    <a:lnTo>
                      <a:pt x="507" y="412"/>
                    </a:lnTo>
                    <a:lnTo>
                      <a:pt x="520" y="403"/>
                    </a:lnTo>
                    <a:lnTo>
                      <a:pt x="535" y="395"/>
                    </a:lnTo>
                    <a:lnTo>
                      <a:pt x="551" y="386"/>
                    </a:lnTo>
                    <a:lnTo>
                      <a:pt x="566" y="380"/>
                    </a:lnTo>
                    <a:lnTo>
                      <a:pt x="582" y="374"/>
                    </a:lnTo>
                    <a:lnTo>
                      <a:pt x="599" y="368"/>
                    </a:lnTo>
                    <a:lnTo>
                      <a:pt x="615" y="363"/>
                    </a:lnTo>
                    <a:lnTo>
                      <a:pt x="631" y="359"/>
                    </a:lnTo>
                    <a:lnTo>
                      <a:pt x="649" y="357"/>
                    </a:lnTo>
                    <a:lnTo>
                      <a:pt x="666" y="353"/>
                    </a:lnTo>
                    <a:lnTo>
                      <a:pt x="684" y="352"/>
                    </a:lnTo>
                    <a:lnTo>
                      <a:pt x="702" y="352"/>
                    </a:lnTo>
                    <a:lnTo>
                      <a:pt x="702" y="352"/>
                    </a:lnTo>
                    <a:lnTo>
                      <a:pt x="720" y="352"/>
                    </a:lnTo>
                    <a:lnTo>
                      <a:pt x="738" y="353"/>
                    </a:lnTo>
                    <a:lnTo>
                      <a:pt x="756" y="357"/>
                    </a:lnTo>
                    <a:lnTo>
                      <a:pt x="773" y="359"/>
                    </a:lnTo>
                    <a:lnTo>
                      <a:pt x="790" y="363"/>
                    </a:lnTo>
                    <a:lnTo>
                      <a:pt x="807" y="368"/>
                    </a:lnTo>
                    <a:lnTo>
                      <a:pt x="823" y="374"/>
                    </a:lnTo>
                    <a:lnTo>
                      <a:pt x="839" y="380"/>
                    </a:lnTo>
                    <a:lnTo>
                      <a:pt x="855" y="386"/>
                    </a:lnTo>
                    <a:lnTo>
                      <a:pt x="870" y="395"/>
                    </a:lnTo>
                    <a:lnTo>
                      <a:pt x="884" y="403"/>
                    </a:lnTo>
                    <a:lnTo>
                      <a:pt x="898" y="412"/>
                    </a:lnTo>
                    <a:lnTo>
                      <a:pt x="912" y="421"/>
                    </a:lnTo>
                    <a:lnTo>
                      <a:pt x="926" y="432"/>
                    </a:lnTo>
                    <a:lnTo>
                      <a:pt x="938" y="443"/>
                    </a:lnTo>
                    <a:lnTo>
                      <a:pt x="950" y="455"/>
                    </a:lnTo>
                    <a:lnTo>
                      <a:pt x="962" y="467"/>
                    </a:lnTo>
                    <a:lnTo>
                      <a:pt x="973" y="479"/>
                    </a:lnTo>
                    <a:lnTo>
                      <a:pt x="983" y="493"/>
                    </a:lnTo>
                    <a:lnTo>
                      <a:pt x="993" y="507"/>
                    </a:lnTo>
                    <a:lnTo>
                      <a:pt x="1002" y="521"/>
                    </a:lnTo>
                    <a:lnTo>
                      <a:pt x="1010" y="536"/>
                    </a:lnTo>
                    <a:lnTo>
                      <a:pt x="1019" y="550"/>
                    </a:lnTo>
                    <a:lnTo>
                      <a:pt x="1025" y="566"/>
                    </a:lnTo>
                    <a:lnTo>
                      <a:pt x="1032" y="582"/>
                    </a:lnTo>
                    <a:lnTo>
                      <a:pt x="1037" y="598"/>
                    </a:lnTo>
                    <a:lnTo>
                      <a:pt x="1042" y="615"/>
                    </a:lnTo>
                    <a:lnTo>
                      <a:pt x="1046" y="632"/>
                    </a:lnTo>
                    <a:lnTo>
                      <a:pt x="1048" y="649"/>
                    </a:lnTo>
                    <a:lnTo>
                      <a:pt x="1052" y="667"/>
                    </a:lnTo>
                    <a:lnTo>
                      <a:pt x="1053" y="685"/>
                    </a:lnTo>
                    <a:lnTo>
                      <a:pt x="1053" y="703"/>
                    </a:lnTo>
                    <a:lnTo>
                      <a:pt x="1053" y="703"/>
                    </a:lnTo>
                    <a:close/>
                    <a:moveTo>
                      <a:pt x="702" y="1972"/>
                    </a:moveTo>
                    <a:lnTo>
                      <a:pt x="702" y="1972"/>
                    </a:lnTo>
                    <a:lnTo>
                      <a:pt x="965" y="1578"/>
                    </a:lnTo>
                    <a:lnTo>
                      <a:pt x="1160" y="1285"/>
                    </a:lnTo>
                    <a:lnTo>
                      <a:pt x="1281" y="1102"/>
                    </a:lnTo>
                    <a:lnTo>
                      <a:pt x="1281" y="1102"/>
                    </a:lnTo>
                    <a:lnTo>
                      <a:pt x="1294" y="1081"/>
                    </a:lnTo>
                    <a:lnTo>
                      <a:pt x="1307" y="1058"/>
                    </a:lnTo>
                    <a:lnTo>
                      <a:pt x="1319" y="1036"/>
                    </a:lnTo>
                    <a:lnTo>
                      <a:pt x="1331" y="1013"/>
                    </a:lnTo>
                    <a:lnTo>
                      <a:pt x="1342" y="990"/>
                    </a:lnTo>
                    <a:lnTo>
                      <a:pt x="1352" y="965"/>
                    </a:lnTo>
                    <a:lnTo>
                      <a:pt x="1362" y="941"/>
                    </a:lnTo>
                    <a:lnTo>
                      <a:pt x="1370" y="915"/>
                    </a:lnTo>
                    <a:lnTo>
                      <a:pt x="1378" y="890"/>
                    </a:lnTo>
                    <a:lnTo>
                      <a:pt x="1385" y="865"/>
                    </a:lnTo>
                    <a:lnTo>
                      <a:pt x="1391" y="838"/>
                    </a:lnTo>
                    <a:lnTo>
                      <a:pt x="1396" y="812"/>
                    </a:lnTo>
                    <a:lnTo>
                      <a:pt x="1400" y="785"/>
                    </a:lnTo>
                    <a:lnTo>
                      <a:pt x="1403" y="758"/>
                    </a:lnTo>
                    <a:lnTo>
                      <a:pt x="1404" y="730"/>
                    </a:lnTo>
                    <a:lnTo>
                      <a:pt x="1405" y="703"/>
                    </a:lnTo>
                    <a:lnTo>
                      <a:pt x="1405" y="703"/>
                    </a:lnTo>
                    <a:lnTo>
                      <a:pt x="1404" y="667"/>
                    </a:lnTo>
                    <a:lnTo>
                      <a:pt x="1402" y="631"/>
                    </a:lnTo>
                    <a:lnTo>
                      <a:pt x="1397" y="596"/>
                    </a:lnTo>
                    <a:lnTo>
                      <a:pt x="1391" y="561"/>
                    </a:lnTo>
                    <a:lnTo>
                      <a:pt x="1383" y="527"/>
                    </a:lnTo>
                    <a:lnTo>
                      <a:pt x="1373" y="493"/>
                    </a:lnTo>
                    <a:lnTo>
                      <a:pt x="1363" y="461"/>
                    </a:lnTo>
                    <a:lnTo>
                      <a:pt x="1350" y="429"/>
                    </a:lnTo>
                    <a:lnTo>
                      <a:pt x="1336" y="398"/>
                    </a:lnTo>
                    <a:lnTo>
                      <a:pt x="1320" y="367"/>
                    </a:lnTo>
                    <a:lnTo>
                      <a:pt x="1304" y="339"/>
                    </a:lnTo>
                    <a:lnTo>
                      <a:pt x="1286" y="310"/>
                    </a:lnTo>
                    <a:lnTo>
                      <a:pt x="1265" y="283"/>
                    </a:lnTo>
                    <a:lnTo>
                      <a:pt x="1244" y="256"/>
                    </a:lnTo>
                    <a:lnTo>
                      <a:pt x="1223" y="230"/>
                    </a:lnTo>
                    <a:lnTo>
                      <a:pt x="1200" y="205"/>
                    </a:lnTo>
                    <a:lnTo>
                      <a:pt x="1175" y="182"/>
                    </a:lnTo>
                    <a:lnTo>
                      <a:pt x="1149" y="161"/>
                    </a:lnTo>
                    <a:lnTo>
                      <a:pt x="1123" y="140"/>
                    </a:lnTo>
                    <a:lnTo>
                      <a:pt x="1095" y="120"/>
                    </a:lnTo>
                    <a:lnTo>
                      <a:pt x="1066" y="102"/>
                    </a:lnTo>
                    <a:lnTo>
                      <a:pt x="1038" y="85"/>
                    </a:lnTo>
                    <a:lnTo>
                      <a:pt x="1007" y="69"/>
                    </a:lnTo>
                    <a:lnTo>
                      <a:pt x="976" y="55"/>
                    </a:lnTo>
                    <a:lnTo>
                      <a:pt x="944" y="42"/>
                    </a:lnTo>
                    <a:lnTo>
                      <a:pt x="912" y="32"/>
                    </a:lnTo>
                    <a:lnTo>
                      <a:pt x="878" y="22"/>
                    </a:lnTo>
                    <a:lnTo>
                      <a:pt x="844" y="14"/>
                    </a:lnTo>
                    <a:lnTo>
                      <a:pt x="809" y="8"/>
                    </a:lnTo>
                    <a:lnTo>
                      <a:pt x="774" y="3"/>
                    </a:lnTo>
                    <a:lnTo>
                      <a:pt x="738" y="1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666" y="1"/>
                    </a:lnTo>
                    <a:lnTo>
                      <a:pt x="630" y="3"/>
                    </a:lnTo>
                    <a:lnTo>
                      <a:pt x="595" y="8"/>
                    </a:lnTo>
                    <a:lnTo>
                      <a:pt x="561" y="14"/>
                    </a:lnTo>
                    <a:lnTo>
                      <a:pt x="527" y="22"/>
                    </a:lnTo>
                    <a:lnTo>
                      <a:pt x="494" y="32"/>
                    </a:lnTo>
                    <a:lnTo>
                      <a:pt x="461" y="42"/>
                    </a:lnTo>
                    <a:lnTo>
                      <a:pt x="429" y="55"/>
                    </a:lnTo>
                    <a:lnTo>
                      <a:pt x="398" y="69"/>
                    </a:lnTo>
                    <a:lnTo>
                      <a:pt x="368" y="85"/>
                    </a:lnTo>
                    <a:lnTo>
                      <a:pt x="338" y="102"/>
                    </a:lnTo>
                    <a:lnTo>
                      <a:pt x="310" y="120"/>
                    </a:lnTo>
                    <a:lnTo>
                      <a:pt x="282" y="140"/>
                    </a:lnTo>
                    <a:lnTo>
                      <a:pt x="256" y="161"/>
                    </a:lnTo>
                    <a:lnTo>
                      <a:pt x="230" y="182"/>
                    </a:lnTo>
                    <a:lnTo>
                      <a:pt x="206" y="205"/>
                    </a:lnTo>
                    <a:lnTo>
                      <a:pt x="183" y="230"/>
                    </a:lnTo>
                    <a:lnTo>
                      <a:pt x="160" y="256"/>
                    </a:lnTo>
                    <a:lnTo>
                      <a:pt x="139" y="283"/>
                    </a:lnTo>
                    <a:lnTo>
                      <a:pt x="120" y="310"/>
                    </a:lnTo>
                    <a:lnTo>
                      <a:pt x="101" y="339"/>
                    </a:lnTo>
                    <a:lnTo>
                      <a:pt x="84" y="367"/>
                    </a:lnTo>
                    <a:lnTo>
                      <a:pt x="69" y="398"/>
                    </a:lnTo>
                    <a:lnTo>
                      <a:pt x="55" y="429"/>
                    </a:lnTo>
                    <a:lnTo>
                      <a:pt x="42" y="461"/>
                    </a:lnTo>
                    <a:lnTo>
                      <a:pt x="31" y="493"/>
                    </a:lnTo>
                    <a:lnTo>
                      <a:pt x="22" y="527"/>
                    </a:lnTo>
                    <a:lnTo>
                      <a:pt x="14" y="561"/>
                    </a:lnTo>
                    <a:lnTo>
                      <a:pt x="8" y="596"/>
                    </a:lnTo>
                    <a:lnTo>
                      <a:pt x="4" y="631"/>
                    </a:lnTo>
                    <a:lnTo>
                      <a:pt x="1" y="667"/>
                    </a:lnTo>
                    <a:lnTo>
                      <a:pt x="0" y="703"/>
                    </a:lnTo>
                    <a:lnTo>
                      <a:pt x="0" y="703"/>
                    </a:lnTo>
                    <a:lnTo>
                      <a:pt x="1" y="730"/>
                    </a:lnTo>
                    <a:lnTo>
                      <a:pt x="2" y="758"/>
                    </a:lnTo>
                    <a:lnTo>
                      <a:pt x="5" y="785"/>
                    </a:lnTo>
                    <a:lnTo>
                      <a:pt x="9" y="812"/>
                    </a:lnTo>
                    <a:lnTo>
                      <a:pt x="14" y="838"/>
                    </a:lnTo>
                    <a:lnTo>
                      <a:pt x="20" y="865"/>
                    </a:lnTo>
                    <a:lnTo>
                      <a:pt x="27" y="890"/>
                    </a:lnTo>
                    <a:lnTo>
                      <a:pt x="34" y="915"/>
                    </a:lnTo>
                    <a:lnTo>
                      <a:pt x="43" y="941"/>
                    </a:lnTo>
                    <a:lnTo>
                      <a:pt x="52" y="965"/>
                    </a:lnTo>
                    <a:lnTo>
                      <a:pt x="63" y="990"/>
                    </a:lnTo>
                    <a:lnTo>
                      <a:pt x="74" y="1013"/>
                    </a:lnTo>
                    <a:lnTo>
                      <a:pt x="85" y="1036"/>
                    </a:lnTo>
                    <a:lnTo>
                      <a:pt x="98" y="1058"/>
                    </a:lnTo>
                    <a:lnTo>
                      <a:pt x="111" y="1081"/>
                    </a:lnTo>
                    <a:lnTo>
                      <a:pt x="124" y="1102"/>
                    </a:lnTo>
                    <a:lnTo>
                      <a:pt x="124" y="1102"/>
                    </a:lnTo>
                    <a:lnTo>
                      <a:pt x="245" y="1285"/>
                    </a:lnTo>
                    <a:lnTo>
                      <a:pt x="440" y="1578"/>
                    </a:lnTo>
                    <a:lnTo>
                      <a:pt x="702" y="1972"/>
                    </a:lnTo>
                    <a:lnTo>
                      <a:pt x="702" y="19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76" name="Symbol zastępczy tekstu 7">
            <a:extLst>
              <a:ext uri="{FF2B5EF4-FFF2-40B4-BE49-F238E27FC236}">
                <a16:creationId xmlns:a16="http://schemas.microsoft.com/office/drawing/2014/main" id="{5A581BCA-0FF2-4D24-9A9E-1AB6B075EF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</p:spTree>
    <p:extLst>
      <p:ext uri="{BB962C8B-B14F-4D97-AF65-F5344CB8AC3E}">
        <p14:creationId xmlns:p14="http://schemas.microsoft.com/office/powerpoint/2010/main" val="49735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Tereny zielone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B8AB676-2B2B-481E-993B-C476A8C9B46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47DF4-1F4E-41F6-A3B4-C6A2ECC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BB7245-E8AC-48E1-A24F-52128D95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1875B8-359C-4E38-B2D9-FBB3D19B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BDB1AA-D8B8-4413-BCFA-A06FDBCC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ACDE1-F71A-4673-A08C-E8BD086E17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74162AB9-00AE-4794-ACD5-B1722D308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  <p:graphicFrame>
        <p:nvGraphicFramePr>
          <p:cNvPr id="28" name="Symbol zastępczy zawartości 4">
            <a:extLst>
              <a:ext uri="{FF2B5EF4-FFF2-40B4-BE49-F238E27FC236}">
                <a16:creationId xmlns:a16="http://schemas.microsoft.com/office/drawing/2014/main" id="{490A7027-D9F3-486E-BEAD-F3A76264117C}"/>
              </a:ext>
            </a:extLst>
          </p:cNvPr>
          <p:cNvGraphicFramePr>
            <a:graphicFrameLocks/>
          </p:cNvGraphicFramePr>
          <p:nvPr/>
        </p:nvGraphicFramePr>
        <p:xfrm>
          <a:off x="496778" y="1448444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" name="Grafika 32">
            <a:extLst>
              <a:ext uri="{FF2B5EF4-FFF2-40B4-BE49-F238E27FC236}">
                <a16:creationId xmlns:a16="http://schemas.microsoft.com/office/drawing/2014/main" id="{988EE69E-96C8-4379-A846-B7FBE2872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254" y="2575123"/>
            <a:ext cx="599073" cy="599073"/>
          </a:xfrm>
          <a:prstGeom prst="rect">
            <a:avLst/>
          </a:prstGeom>
        </p:spPr>
      </p:pic>
      <p:sp>
        <p:nvSpPr>
          <p:cNvPr id="27" name="Symbol zastępczy tekstu 2">
            <a:extLst>
              <a:ext uri="{FF2B5EF4-FFF2-40B4-BE49-F238E27FC236}">
                <a16:creationId xmlns:a16="http://schemas.microsoft.com/office/drawing/2014/main" id="{C0BAA6BA-52FB-4D65-ACFD-0EDFB1695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908050"/>
            <a:ext cx="8487419" cy="1080790"/>
          </a:xfrm>
        </p:spPr>
        <p:txBody>
          <a:bodyPr/>
          <a:lstStyle/>
          <a:p>
            <a:pPr algn="just"/>
            <a:r>
              <a:rPr lang="pl-PL" sz="1100" dirty="0"/>
              <a:t>A8. Czy był(a)by Pan(i) gotowy(a) się zaangażować w celu tworzenia nowych i dbania o istniejące tereny zieleni w Pana(i) najbliższej okolicy?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53323197-C471-47CD-AA9D-C9569E089C1B}"/>
              </a:ext>
            </a:extLst>
          </p:cNvPr>
          <p:cNvSpPr/>
          <p:nvPr/>
        </p:nvSpPr>
        <p:spPr>
          <a:xfrm>
            <a:off x="5820142" y="3505440"/>
            <a:ext cx="2754129" cy="1154162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7A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3C3F8CFF-5EB0-4803-866B-3E174DB98531}"/>
              </a:ext>
            </a:extLst>
          </p:cNvPr>
          <p:cNvSpPr/>
          <p:nvPr/>
        </p:nvSpPr>
        <p:spPr>
          <a:xfrm>
            <a:off x="5818598" y="1867734"/>
            <a:ext cx="2754129" cy="1155600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7A7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33C3EDA5-4E35-4954-BD80-B043F742D396}"/>
              </a:ext>
            </a:extLst>
          </p:cNvPr>
          <p:cNvSpPr txBox="1"/>
          <p:nvPr/>
        </p:nvSpPr>
        <p:spPr>
          <a:xfrm>
            <a:off x="6211380" y="1887953"/>
            <a:ext cx="24592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74%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mieszkańców </a:t>
            </a:r>
            <a:r>
              <a:rPr lang="pl-PL" sz="1100" b="1" i="1" dirty="0">
                <a:solidFill>
                  <a:srgbClr val="595959"/>
                </a:solidFill>
                <a:latin typeface="Calibri" panose="020F0502020204030204" pitchFamily="34" charset="0"/>
              </a:rPr>
              <a:t>miast do 100 tys.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jest gotowych zaangażować się w celu tworzenia nowych i dbania o istniejące tereny zieleni w najbliższej okolicy,</a:t>
            </a:r>
            <a:b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a </a:t>
            </a:r>
            <a:r>
              <a:rPr lang="pl-PL" b="1" i="1" dirty="0">
                <a:solidFill>
                  <a:srgbClr val="E54337"/>
                </a:solidFill>
                <a:latin typeface="Calibri" panose="020F0502020204030204" pitchFamily="34" charset="0"/>
              </a:rPr>
              <a:t>24%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 jeszcze nie.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35966CB4-D3F7-47F1-8945-E35E2B636D62}"/>
              </a:ext>
            </a:extLst>
          </p:cNvPr>
          <p:cNvSpPr txBox="1"/>
          <p:nvPr/>
        </p:nvSpPr>
        <p:spPr>
          <a:xfrm>
            <a:off x="6211380" y="3514236"/>
            <a:ext cx="238317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69%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mieszkańców miast </a:t>
            </a:r>
            <a:r>
              <a:rPr lang="pl-PL" sz="1100" b="1" i="1" dirty="0">
                <a:solidFill>
                  <a:srgbClr val="595959"/>
                </a:solidFill>
                <a:latin typeface="Calibri" panose="020F0502020204030204" pitchFamily="34" charset="0"/>
              </a:rPr>
              <a:t>powyżej 100 tys.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jest gotowych zaangażować się w celu tworzenia nowych i dbania</a:t>
            </a:r>
            <a:b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o istniejące tereny zieleni w najbliższej okolicy, a</a:t>
            </a:r>
            <a:r>
              <a:rPr lang="pl-PL" sz="1800" i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pl-PL" b="1" i="1" dirty="0">
                <a:solidFill>
                  <a:srgbClr val="E54337"/>
                </a:solidFill>
                <a:latin typeface="Calibri" panose="020F0502020204030204" pitchFamily="34" charset="0"/>
              </a:rPr>
              <a:t>29%</a:t>
            </a:r>
            <a:r>
              <a:rPr lang="pl-PL" sz="1800" i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pl-PL" sz="1100" i="1" dirty="0">
                <a:solidFill>
                  <a:srgbClr val="595959"/>
                </a:solidFill>
                <a:latin typeface="Calibri" panose="020F0502020204030204" pitchFamily="34" charset="0"/>
              </a:rPr>
              <a:t>jeszcze nie.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7B88F2A1-CF71-4F62-B247-F54B9D473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814" y="1624396"/>
            <a:ext cx="1554791" cy="1512000"/>
          </a:xfrm>
          <a:prstGeom prst="ellipse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5EF1AD35-9668-44FA-9655-70A217749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243" y="3278541"/>
            <a:ext cx="1461362" cy="151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0790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Tereny zielone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3" y="908050"/>
            <a:ext cx="4343451" cy="1080790"/>
          </a:xfrm>
        </p:spPr>
        <p:txBody>
          <a:bodyPr/>
          <a:lstStyle/>
          <a:p>
            <a:pPr algn="just"/>
            <a:r>
              <a:rPr lang="pl-PL" sz="1100" dirty="0"/>
              <a:t>A8. Czy był(a)by Pan(i) gotowy(a) się zaangażować w celu tworzenia nowych i dbania o istniejące tereny zieleni w Pana(i) najbliższej okolicy?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Zazielenienie przestrzeni lokalnej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B8AB676-2B2B-481E-993B-C476A8C9B463}"/>
              </a:ext>
            </a:extLst>
          </p:cNvPr>
          <p:cNvGrpSpPr>
            <a:grpSpLocks noChangeAspect="1"/>
          </p:cNvGrpSpPr>
          <p:nvPr/>
        </p:nvGrpSpPr>
        <p:grpSpPr>
          <a:xfrm>
            <a:off x="187923" y="153421"/>
            <a:ext cx="482646" cy="432000"/>
            <a:chOff x="7240588" y="4533901"/>
            <a:chExt cx="771525" cy="690563"/>
          </a:xfrm>
          <a:solidFill>
            <a:srgbClr val="7E955E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947DF4-1F4E-41F6-A3B4-C6A2ECC7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BB7245-E8AC-48E1-A24F-52128D95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1875B8-359C-4E38-B2D9-FBB3D19B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BDB1AA-D8B8-4413-BCFA-A06FDBCC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ACDE1-F71A-4673-A08C-E8BD086E17E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74162AB9-00AE-4794-ACD5-B1722D308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216000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miasto do 100 tys.: n=351, miasta powyżej 100 tys.: n=371.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0EE16D3-7B06-4A31-A0C2-1551C0E8E8F5}"/>
              </a:ext>
            </a:extLst>
          </p:cNvPr>
          <p:cNvCxnSpPr/>
          <p:nvPr/>
        </p:nvCxnSpPr>
        <p:spPr>
          <a:xfrm>
            <a:off x="4676504" y="938836"/>
            <a:ext cx="0" cy="4470720"/>
          </a:xfrm>
          <a:prstGeom prst="line">
            <a:avLst/>
          </a:prstGeom>
          <a:ln w="3175">
            <a:gradFill flip="none" rotWithShape="1">
              <a:gsLst>
                <a:gs pos="71000">
                  <a:srgbClr val="7E955E"/>
                </a:gs>
                <a:gs pos="0">
                  <a:schemeClr val="accent1">
                    <a:lumMod val="5000"/>
                    <a:lumOff val="95000"/>
                  </a:schemeClr>
                </a:gs>
                <a:gs pos="33000">
                  <a:srgbClr val="7E955E"/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E284B8C2-BB0A-451C-8D5E-348B0081F26F}"/>
              </a:ext>
            </a:extLst>
          </p:cNvPr>
          <p:cNvSpPr txBox="1">
            <a:spLocks/>
          </p:cNvSpPr>
          <p:nvPr/>
        </p:nvSpPr>
        <p:spPr>
          <a:xfrm>
            <a:off x="4776246" y="908050"/>
            <a:ext cx="4243710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 dirty="0"/>
              <a:t>A8.1. Co wg Pana(i) jest przeszkodą by zdecydowanie się zaangażować w celu tworzenia i dbania o istniejące tereny zieleni w Pana(i) najbliższej okolicy? 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wielokrotnego wyboru.</a:t>
            </a:r>
          </a:p>
        </p:txBody>
      </p:sp>
      <p:graphicFrame>
        <p:nvGraphicFramePr>
          <p:cNvPr id="28" name="Symbol zastępczy zawartości 4">
            <a:extLst>
              <a:ext uri="{FF2B5EF4-FFF2-40B4-BE49-F238E27FC236}">
                <a16:creationId xmlns:a16="http://schemas.microsoft.com/office/drawing/2014/main" id="{490A7027-D9F3-486E-BEAD-F3A762641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376452"/>
              </p:ext>
            </p:extLst>
          </p:nvPr>
        </p:nvGraphicFramePr>
        <p:xfrm>
          <a:off x="496778" y="1448444"/>
          <a:ext cx="3970720" cy="39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" name="Grafika 32">
            <a:extLst>
              <a:ext uri="{FF2B5EF4-FFF2-40B4-BE49-F238E27FC236}">
                <a16:creationId xmlns:a16="http://schemas.microsoft.com/office/drawing/2014/main" id="{988EE69E-96C8-4379-A846-B7FBE2872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254" y="2575123"/>
            <a:ext cx="599073" cy="599073"/>
          </a:xfrm>
          <a:prstGeom prst="rect">
            <a:avLst/>
          </a:prstGeom>
        </p:spPr>
      </p:pic>
      <p:graphicFrame>
        <p:nvGraphicFramePr>
          <p:cNvPr id="34" name="Tabela 117">
            <a:extLst>
              <a:ext uri="{FF2B5EF4-FFF2-40B4-BE49-F238E27FC236}">
                <a16:creationId xmlns:a16="http://schemas.microsoft.com/office/drawing/2014/main" id="{A6860F53-EA8D-4452-BC33-D605AC7B9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60700"/>
              </p:ext>
            </p:extLst>
          </p:nvPr>
        </p:nvGraphicFramePr>
        <p:xfrm>
          <a:off x="4257974" y="1509465"/>
          <a:ext cx="4552973" cy="380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210">
                  <a:extLst>
                    <a:ext uri="{9D8B030D-6E8A-4147-A177-3AD203B41FA5}">
                      <a16:colId xmlns:a16="http://schemas.microsoft.com/office/drawing/2014/main" val="1192821638"/>
                    </a:ext>
                  </a:extLst>
                </a:gridCol>
                <a:gridCol w="2144763">
                  <a:extLst>
                    <a:ext uri="{9D8B030D-6E8A-4147-A177-3AD203B41FA5}">
                      <a16:colId xmlns:a16="http://schemas.microsoft.com/office/drawing/2014/main" val="639689686"/>
                    </a:ext>
                  </a:extLst>
                </a:gridCol>
              </a:tblGrid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czasu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49898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 raczej zadanie miasta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19946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gdzie się zgłosić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1251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mam doświadczenia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74771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jak się zaangażować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94005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 zdrowia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7675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Wiek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74731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Brak chęci (lenistwo),</a:t>
                      </a:r>
                      <a:br>
                        <a:rPr lang="pl-PL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brak zainteresowania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553036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Wstydzę się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25027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Koszty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467974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Inna przeszkoda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179104"/>
                  </a:ext>
                </a:extLst>
              </a:tr>
              <a:tr h="316030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563200"/>
                  </a:ext>
                </a:extLst>
              </a:tr>
            </a:tbl>
          </a:graphicData>
        </a:graphic>
      </p:graphicFrame>
      <p:graphicFrame>
        <p:nvGraphicFramePr>
          <p:cNvPr id="36" name="Wykres 35">
            <a:extLst>
              <a:ext uri="{FF2B5EF4-FFF2-40B4-BE49-F238E27FC236}">
                <a16:creationId xmlns:a16="http://schemas.microsoft.com/office/drawing/2014/main" id="{B8B11E0A-8109-4B9B-830F-7084F50E2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91319"/>
              </p:ext>
            </p:extLst>
          </p:nvPr>
        </p:nvGraphicFramePr>
        <p:xfrm>
          <a:off x="6830704" y="1580370"/>
          <a:ext cx="2262763" cy="395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2" name="Grupa 41">
            <a:extLst>
              <a:ext uri="{FF2B5EF4-FFF2-40B4-BE49-F238E27FC236}">
                <a16:creationId xmlns:a16="http://schemas.microsoft.com/office/drawing/2014/main" id="{D431E3C3-8033-442D-8B90-01DDC5EED1DD}"/>
              </a:ext>
            </a:extLst>
          </p:cNvPr>
          <p:cNvGrpSpPr/>
          <p:nvPr/>
        </p:nvGrpSpPr>
        <p:grpSpPr>
          <a:xfrm>
            <a:off x="6370021" y="5319192"/>
            <a:ext cx="1795042" cy="396127"/>
            <a:chOff x="6925897" y="1158828"/>
            <a:chExt cx="1838081" cy="396127"/>
          </a:xfrm>
        </p:grpSpPr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8E23129A-AAA2-4F45-B7B4-08B410E76ADB}"/>
                </a:ext>
              </a:extLst>
            </p:cNvPr>
            <p:cNvSpPr txBox="1"/>
            <p:nvPr/>
          </p:nvSpPr>
          <p:spPr>
            <a:xfrm>
              <a:off x="6970475" y="1158828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Miasto do 100 tys.</a:t>
              </a:r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94BD0521-173E-4C81-B5F1-ECBE65D1FF56}"/>
                </a:ext>
              </a:extLst>
            </p:cNvPr>
            <p:cNvSpPr/>
            <p:nvPr/>
          </p:nvSpPr>
          <p:spPr>
            <a:xfrm rot="16200000">
              <a:off x="6923249" y="1256039"/>
              <a:ext cx="83119" cy="77824"/>
            </a:xfrm>
            <a:prstGeom prst="rect">
              <a:avLst/>
            </a:prstGeom>
            <a:solidFill>
              <a:srgbClr val="F7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 dirty="0">
                <a:solidFill>
                  <a:schemeClr val="tx1"/>
                </a:solidFill>
              </a:endParaRPr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4C16018E-53FB-4FC5-8097-86B64FA35C0F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7C6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8DB7F42F-293F-4D1A-A6C1-1797CCF1393C}"/>
                </a:ext>
              </a:extLst>
            </p:cNvPr>
            <p:cNvSpPr txBox="1"/>
            <p:nvPr/>
          </p:nvSpPr>
          <p:spPr>
            <a:xfrm>
              <a:off x="6970474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Miasto powyżej 100 tys.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02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(1/3)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6"/>
            <a:ext cx="8014944" cy="4553788"/>
          </a:xfrm>
          <a:prstGeom prst="roundRect">
            <a:avLst>
              <a:gd name="adj" fmla="val 2355"/>
            </a:avLst>
          </a:prstGeom>
          <a:solidFill>
            <a:srgbClr val="EFF2EA"/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400" dirty="0">
                <a:solidFill>
                  <a:schemeClr val="tx1"/>
                </a:solidFill>
              </a:rPr>
              <a:t>Do </a:t>
            </a:r>
            <a:r>
              <a:rPr lang="pl-PL" sz="1400" b="1" dirty="0">
                <a:solidFill>
                  <a:schemeClr val="tx1"/>
                </a:solidFill>
              </a:rPr>
              <a:t>najważniejszych obiektów </a:t>
            </a:r>
            <a:r>
              <a:rPr lang="pl-PL" sz="1400" dirty="0">
                <a:solidFill>
                  <a:schemeClr val="tx1"/>
                </a:solidFill>
              </a:rPr>
              <a:t>znajdujących się w sąsiedztwie zamieszkania należą: </a:t>
            </a:r>
            <a:r>
              <a:rPr lang="pl-PL" sz="1400" b="1" dirty="0">
                <a:solidFill>
                  <a:schemeClr val="tx1"/>
                </a:solidFill>
              </a:rPr>
              <a:t>park lub inna zieleń miejska </a:t>
            </a:r>
            <a:r>
              <a:rPr lang="pl-PL" sz="1400" dirty="0">
                <a:solidFill>
                  <a:schemeClr val="tx1"/>
                </a:solidFill>
              </a:rPr>
              <a:t>niewyposażona w urządzenia i budowle służące rekreacji i wypoczynkowi (57%), </a:t>
            </a:r>
            <a:r>
              <a:rPr lang="pl-PL" sz="1400" b="1" dirty="0">
                <a:solidFill>
                  <a:schemeClr val="tx1"/>
                </a:solidFill>
              </a:rPr>
              <a:t>szkoła/przedszkole/żłobek </a:t>
            </a:r>
            <a:r>
              <a:rPr lang="pl-PL" sz="1400" dirty="0">
                <a:solidFill>
                  <a:schemeClr val="tx1"/>
                </a:solidFill>
              </a:rPr>
              <a:t>(47%)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oraz </a:t>
            </a:r>
            <a:r>
              <a:rPr lang="pl-PL" sz="1400" b="1" dirty="0">
                <a:solidFill>
                  <a:schemeClr val="tx1"/>
                </a:solidFill>
              </a:rPr>
              <a:t>opieka medyczna i apteka </a:t>
            </a:r>
            <a:r>
              <a:rPr lang="pl-PL" sz="1400" dirty="0">
                <a:solidFill>
                  <a:schemeClr val="tx1"/>
                </a:solidFill>
              </a:rPr>
              <a:t>(42%). Nieco mniej, bo 41% wskazań padło na małe sklepy osiedlowe. Blisko jedna trzecia (32%) mieszkańców Polski wybrała tereny rekreacyjno-wypoczynkowe, a jedna piąta (20%) wskazała  obiekty kulturalne.</a:t>
            </a:r>
          </a:p>
          <a:p>
            <a:pPr algn="l">
              <a:lnSpc>
                <a:spcPct val="100000"/>
              </a:lnSpc>
            </a:pPr>
            <a:r>
              <a:rPr lang="pl-PL" sz="1400" dirty="0">
                <a:solidFill>
                  <a:schemeClr val="tx1"/>
                </a:solidFill>
              </a:rPr>
              <a:t>Analizując trzy najczęstsze wskazania pod względem cech społeczno-demograficznych można zauważyć, że:</a:t>
            </a:r>
          </a:p>
          <a:p>
            <a:pPr lvl="1"/>
            <a:r>
              <a:rPr lang="pl-PL" sz="1400" dirty="0">
                <a:latin typeface="+mj-lt"/>
              </a:rPr>
              <a:t>park lub inną zieleń miejską częściej wybierały osoby młodsze (w wieku 15-14: 68%, 25-34 lat: 67%), mieszkające w dużych miastach mających powyżej 500 tys. mieszkańców (76%), które posiadają status ucznia lub studenta (79%),</a:t>
            </a:r>
          </a:p>
          <a:p>
            <a:pPr lvl="1"/>
            <a:r>
              <a:rPr lang="pl-PL" sz="1400" dirty="0">
                <a:latin typeface="+mj-lt"/>
              </a:rPr>
              <a:t>szkołę, przedszkole, żłobek najczęściej wybierały osoby wieku 35-44 lat (66%), które mieszkają na wsi (59%)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i obecnie nie pracują (77%). Obiekt ten był częściej wybierany przez większe rodziny, liczące 4 lub 5 i więcej osób (odpowiednio 63% i 60%), gdzie przeciętny całkowity miesięczny dochód netto na 1 członka rodziny wynosi do 1500 zł (62%),</a:t>
            </a:r>
          </a:p>
          <a:p>
            <a:pPr lvl="1"/>
            <a:r>
              <a:rPr lang="pl-PL" sz="1400" dirty="0">
                <a:latin typeface="+mj-lt"/>
              </a:rPr>
              <a:t>Opieka medyczna i apteka cieszyły się największą popularnością wśród osób starszych w wieku 45-59 oraz 60 lat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i więcej (odpowiednio 42% i 49%). Częściej są to osoby posiadające emeryturę bądź rentę (51%) oraz niepracujące (50%).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4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78AADE5-05B1-4E4E-81A9-348F44B99980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05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(2/3)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6"/>
            <a:ext cx="8014944" cy="3605934"/>
          </a:xfrm>
          <a:prstGeom prst="roundRect">
            <a:avLst>
              <a:gd name="adj" fmla="val 2355"/>
            </a:avLst>
          </a:prstGeom>
          <a:solidFill>
            <a:srgbClr val="EFF2EA"/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400" dirty="0">
                <a:latin typeface="+mj-lt"/>
              </a:rPr>
              <a:t>Dla 97% badanych </a:t>
            </a:r>
            <a:r>
              <a:rPr lang="pl-PL" sz="1400" b="1" dirty="0">
                <a:latin typeface="+mj-lt"/>
              </a:rPr>
              <a:t>ważne jest posiadanie terenów zielonych </a:t>
            </a:r>
            <a:r>
              <a:rPr lang="pl-PL" sz="1400" dirty="0">
                <a:latin typeface="+mj-lt"/>
              </a:rPr>
              <a:t>w okolicy zamieszkania, przy czym dla 84% kwestia ta jest bardzo ważna. </a:t>
            </a:r>
            <a:r>
              <a:rPr lang="pl-PL" sz="1400" dirty="0"/>
              <a:t>Kobiety częściej wybierały pozytywne odpowiedzi (100%). W przypadku wykształcenia  kwestia ta jest najmniej istotna wśród osób posiadających wykształcenie podstawowe</a:t>
            </a:r>
            <a:br>
              <a:rPr lang="pl-PL" sz="1400" dirty="0"/>
            </a:br>
            <a:r>
              <a:rPr lang="pl-PL" sz="1400" dirty="0"/>
              <a:t>i gimnazjalne. </a:t>
            </a:r>
          </a:p>
          <a:p>
            <a:pPr>
              <a:lnSpc>
                <a:spcPct val="100000"/>
              </a:lnSpc>
            </a:pPr>
            <a:endParaRPr lang="pl-PL" sz="1400" dirty="0"/>
          </a:p>
          <a:p>
            <a:pPr>
              <a:lnSpc>
                <a:spcPct val="100000"/>
              </a:lnSpc>
            </a:pPr>
            <a:r>
              <a:rPr lang="pl-PL" sz="1400" dirty="0"/>
              <a:t>71% mieszkańców Polski </a:t>
            </a:r>
            <a:r>
              <a:rPr lang="pl-PL" sz="1400" b="1" dirty="0"/>
              <a:t>uważa, że  w okolicy zamieszkania mają dużo terenów zielonych</a:t>
            </a:r>
            <a:r>
              <a:rPr lang="pl-PL" sz="1400" dirty="0"/>
              <a:t>. Takiego zdania najczęściej są osoby mieszkające na wsi (82%).</a:t>
            </a:r>
          </a:p>
          <a:p>
            <a:pPr>
              <a:lnSpc>
                <a:spcPct val="100000"/>
              </a:lnSpc>
            </a:pPr>
            <a:endParaRPr lang="pl-PL" sz="1400" dirty="0"/>
          </a:p>
          <a:p>
            <a:pPr>
              <a:lnSpc>
                <a:spcPct val="100000"/>
              </a:lnSpc>
            </a:pPr>
            <a:r>
              <a:rPr lang="pl-PL" sz="1400" dirty="0"/>
              <a:t>Dziewięciu na dziesięciu respondentów </a:t>
            </a:r>
            <a:r>
              <a:rPr lang="pl-PL" sz="1400" b="1" dirty="0"/>
              <a:t>co najmniej dwa razy w ciągu miesiąca odwiedziło tereny zielone </a:t>
            </a:r>
            <a:r>
              <a:rPr lang="pl-PL" sz="1400" dirty="0"/>
              <a:t>w okolicy zamieszkania w ciągu ostatnich 12 miesięcy. Tereny zielone najczęściej odwiedzali mieszkańcy wsi (92%) i miast powyżej 500 tys. (91%). Ze względu  na sytuację zawodową tereny zielone najczęściej odwiedzali uczniowie i studenci (98%).</a:t>
            </a:r>
          </a:p>
          <a:p>
            <a:pPr>
              <a:lnSpc>
                <a:spcPct val="100000"/>
              </a:lnSpc>
            </a:pPr>
            <a:endParaRPr lang="pl-PL" sz="1400" dirty="0"/>
          </a:p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chemeClr val="tx1"/>
                </a:solidFill>
              </a:rPr>
              <a:t>Do terenów zielonych </a:t>
            </a:r>
            <a:r>
              <a:rPr lang="pl-PL" sz="1400" dirty="0">
                <a:solidFill>
                  <a:schemeClr val="tx1"/>
                </a:solidFill>
              </a:rPr>
              <a:t>56% mieszkańców </a:t>
            </a:r>
            <a:r>
              <a:rPr lang="pl-PL" sz="1400" b="1" dirty="0">
                <a:solidFill>
                  <a:schemeClr val="tx1"/>
                </a:solidFill>
              </a:rPr>
              <a:t>Polski idzie mniej niż 5 minut piechotą</a:t>
            </a:r>
            <a:r>
              <a:rPr lang="pl-PL" sz="1400" dirty="0">
                <a:solidFill>
                  <a:schemeClr val="tx1"/>
                </a:solidFill>
              </a:rPr>
              <a:t>, a 29% idzie do 10 minut. Osoby mieszkające na wsi zdecydowanie mają najbliżej do terenów zielonych, bowiem 66% wskazało, że dojście zajmuje mniej niż 5 minut.</a:t>
            </a:r>
          </a:p>
          <a:p>
            <a:pPr>
              <a:lnSpc>
                <a:spcPct val="100000"/>
              </a:lnSpc>
            </a:pPr>
            <a:endParaRPr lang="pl-PL" sz="14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78AADE5-05B1-4E4E-81A9-348F44B99980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3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(3/3)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9" y="856640"/>
            <a:ext cx="8014944" cy="4763575"/>
          </a:xfrm>
          <a:prstGeom prst="roundRect">
            <a:avLst>
              <a:gd name="adj" fmla="val 3468"/>
            </a:avLst>
          </a:prstGeom>
          <a:solidFill>
            <a:srgbClr val="EFF2EA"/>
          </a:solidFill>
          <a:ln>
            <a:noFill/>
            <a:prstDash val="dash"/>
          </a:ln>
        </p:spPr>
        <p:txBody>
          <a:bodyPr/>
          <a:lstStyle/>
          <a:p>
            <a:pPr algn="l"/>
            <a:r>
              <a:rPr lang="pl-PL" sz="1400" dirty="0">
                <a:solidFill>
                  <a:schemeClr val="tx1"/>
                </a:solidFill>
              </a:rPr>
              <a:t>Czterech na dziesięciu respondentów (40</a:t>
            </a:r>
            <a:r>
              <a:rPr lang="pl-PL" sz="1400" b="1" dirty="0">
                <a:solidFill>
                  <a:schemeClr val="tx1"/>
                </a:solidFill>
              </a:rPr>
              <a:t>%</a:t>
            </a:r>
            <a:r>
              <a:rPr lang="pl-PL" sz="1400" dirty="0">
                <a:solidFill>
                  <a:schemeClr val="tx1"/>
                </a:solidFill>
              </a:rPr>
              <a:t>)</a:t>
            </a:r>
            <a:r>
              <a:rPr lang="pl-PL" sz="1400" b="1" dirty="0">
                <a:solidFill>
                  <a:schemeClr val="tx1"/>
                </a:solidFill>
              </a:rPr>
              <a:t> jest bardzo zadowolonych z </a:t>
            </a:r>
            <a:r>
              <a:rPr lang="pl-PL" sz="1400" b="1" dirty="0"/>
              <a:t>jakości terenów zielonych</a:t>
            </a:r>
            <a:br>
              <a:rPr lang="pl-PL" sz="1400" b="1" dirty="0"/>
            </a:br>
            <a:r>
              <a:rPr lang="pl-PL" sz="1400" b="1" dirty="0"/>
              <a:t>w swojej okolicy zamieszkania</a:t>
            </a:r>
            <a:r>
              <a:rPr lang="pl-PL" sz="1400" dirty="0"/>
              <a:t>,  kolejne 43% deklaruje, że są raczej zadowoleni. Największe zadowolenie występuje w regionie północno-zachodnim (90%), a najmniejsze w regionie południowym – 74%.</a:t>
            </a:r>
          </a:p>
          <a:p>
            <a:pPr algn="l"/>
            <a:r>
              <a:rPr lang="pl-PL" sz="1400" dirty="0"/>
              <a:t>Wśród najczęściej wymienianych </a:t>
            </a:r>
            <a:r>
              <a:rPr lang="pl-PL" sz="1400" b="1" dirty="0"/>
              <a:t>funkcji, jakie powinny spełniać tereny zielone </a:t>
            </a:r>
            <a:r>
              <a:rPr lang="pl-PL" sz="1400" dirty="0"/>
              <a:t>w okolicy zamieszkania badani wymieniali: funkcję </a:t>
            </a:r>
            <a:r>
              <a:rPr lang="pl-PL" sz="1400" b="1" dirty="0"/>
              <a:t>rekreacyjno-sportową</a:t>
            </a:r>
            <a:r>
              <a:rPr lang="pl-PL" sz="1400" dirty="0"/>
              <a:t> (38%), </a:t>
            </a:r>
            <a:r>
              <a:rPr lang="pl-PL" sz="1400" b="1" dirty="0"/>
              <a:t>miejsce odpoczynku, relaksu </a:t>
            </a:r>
            <a:r>
              <a:rPr lang="pl-PL" sz="1400" dirty="0"/>
              <a:t>(37%), </a:t>
            </a:r>
            <a:r>
              <a:rPr lang="pl-PL" sz="1400" b="1" dirty="0"/>
              <a:t>estetykę, czystość </a:t>
            </a:r>
            <a:r>
              <a:rPr lang="pl-PL" sz="1400" dirty="0"/>
              <a:t>(22%), alejki </a:t>
            </a:r>
            <a:br>
              <a:rPr lang="pl-PL" sz="1400" dirty="0"/>
            </a:br>
            <a:r>
              <a:rPr lang="pl-PL" sz="1400" dirty="0"/>
              <a:t>do spacerowania (16%), świeże powietrze (15%), drzewa, różnorodna roślinność (13%), miejsce dla dzieci (11%), bliska odległość od domu i dostępność (11%), ścieżki rowerowe (8%), obcowanie z naturą (6%). Najmłodsze osoby najczęściej wybierały miejsce odpoczynku i relaksu (52%), osoby wieku 25-34, 35-44 i 25-59 lat – funkcję rekreacyjno-sportową (odpowiednio 44%, 43%, 41%), a osoby najstarsze również  wskazywały miejsce odpoczynku i relaksu (34%). Bez względu na wielkość miejscowości zamieszkania najczęściej wskazywana była funkcja rekreacyjno-sportowa (wieś: 32%, miasto </a:t>
            </a:r>
            <a:br>
              <a:rPr lang="pl-PL" sz="1400" dirty="0"/>
            </a:br>
            <a:r>
              <a:rPr lang="pl-PL" sz="1400" dirty="0"/>
              <a:t>do 20 tys.: 36%, miasto 21-100 tys.: 43%, miasto 101-500 tys.: 49%, miasto powyżej 500 tys.: 41%).</a:t>
            </a:r>
          </a:p>
          <a:p>
            <a:pPr algn="l"/>
            <a:r>
              <a:rPr lang="pl-PL" sz="1400" dirty="0"/>
              <a:t>Trzy czwarte mieszkańców Polski (75%) </a:t>
            </a:r>
            <a:r>
              <a:rPr lang="pl-PL" sz="1400" b="1" dirty="0"/>
              <a:t>byłoby w stanie zaangażować się w tworzenie nowych terenów zielonych </a:t>
            </a:r>
            <a:br>
              <a:rPr lang="pl-PL" sz="1400" b="1" dirty="0"/>
            </a:br>
            <a:r>
              <a:rPr lang="pl-PL" sz="1400" b="1" dirty="0"/>
              <a:t>i dbanie o tereny zieleni w najbliższej okolicy</a:t>
            </a:r>
            <a:r>
              <a:rPr lang="pl-PL" sz="1400" dirty="0"/>
              <a:t>, przy czym tylko jedna czwarta badanych (35%) jest zdecydowanie gotowa na podjęcie działań.  Wśród najczęstszych </a:t>
            </a:r>
            <a:r>
              <a:rPr lang="pl-PL" sz="1400" b="1" dirty="0"/>
              <a:t>powodów braku całkowitego zdecydowania się na podjęcie działań </a:t>
            </a:r>
            <a:r>
              <a:rPr lang="pl-PL" sz="1400" dirty="0"/>
              <a:t>badani wymieniali: brak czasu (44%), to raczej zadanie miasta (17%), nie wiem, gdzie się zgłosić (12%) oraz nie mam doświadczenia (11%).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B191540-BAE5-4484-9F59-1DD0BEA0139F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12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47DDF02-0B14-43DA-84E0-DB06598D6056}"/>
              </a:ext>
            </a:extLst>
          </p:cNvPr>
          <p:cNvSpPr txBox="1"/>
          <p:nvPr/>
        </p:nvSpPr>
        <p:spPr>
          <a:xfrm>
            <a:off x="5773594" y="20228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Autorki raportu: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Katarzyna Kępka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 Ziomek</a:t>
            </a:r>
            <a:endParaRPr lang="pl-PL" sz="20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B62D9-5D75-42D2-A6D1-6E8035F99E13}"/>
              </a:ext>
            </a:extLst>
          </p:cNvPr>
          <p:cNvSpPr txBox="1"/>
          <p:nvPr/>
        </p:nvSpPr>
        <p:spPr>
          <a:xfrm>
            <a:off x="238944" y="5071700"/>
            <a:ext cx="2808312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Opracowane dla Ministerstwa Klimatu</a:t>
            </a:r>
            <a:b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Środowiska przez </a:t>
            </a:r>
            <a:r>
              <a:rPr lang="pl-PL" sz="12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PBS Sp. z o.o. i BR Spółka z o.o.</a:t>
            </a:r>
            <a:endParaRPr lang="pl-PL" sz="12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2CFA80C-CC09-4B50-8234-A44F09775F90}"/>
              </a:ext>
            </a:extLst>
          </p:cNvPr>
          <p:cNvSpPr/>
          <p:nvPr/>
        </p:nvSpPr>
        <p:spPr>
          <a:xfrm>
            <a:off x="0" y="0"/>
            <a:ext cx="2498643" cy="4969042"/>
          </a:xfrm>
          <a:prstGeom prst="rect">
            <a:avLst/>
          </a:prstGeom>
          <a:solidFill>
            <a:srgbClr val="7E9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0" name="Grupa 39">
            <a:extLst>
              <a:ext uri="{FF2B5EF4-FFF2-40B4-BE49-F238E27FC236}">
                <a16:creationId xmlns:a16="http://schemas.microsoft.com/office/drawing/2014/main" id="{47480E19-5895-458F-9F82-B0F4FBCA4AC6}"/>
              </a:ext>
            </a:extLst>
          </p:cNvPr>
          <p:cNvGrpSpPr>
            <a:grpSpLocks noChangeAspect="1"/>
          </p:cNvGrpSpPr>
          <p:nvPr/>
        </p:nvGrpSpPr>
        <p:grpSpPr>
          <a:xfrm>
            <a:off x="125234" y="2875547"/>
            <a:ext cx="2248173" cy="2012263"/>
            <a:chOff x="7240588" y="4533901"/>
            <a:chExt cx="771525" cy="690563"/>
          </a:xfrm>
          <a:solidFill>
            <a:schemeClr val="bg1">
              <a:alpha val="5000"/>
            </a:schemeClr>
          </a:solidFill>
        </p:grpSpPr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49C90D92-9C1E-4A69-99E6-AF4B59E5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6" y="4702176"/>
              <a:ext cx="225425" cy="450850"/>
            </a:xfrm>
            <a:custGeom>
              <a:avLst/>
              <a:gdLst>
                <a:gd name="T0" fmla="*/ 688 w 996"/>
                <a:gd name="T1" fmla="*/ 1668 h 1985"/>
                <a:gd name="T2" fmla="*/ 996 w 996"/>
                <a:gd name="T3" fmla="*/ 1669 h 1985"/>
                <a:gd name="T4" fmla="*/ 570 w 996"/>
                <a:gd name="T5" fmla="*/ 1434 h 1985"/>
                <a:gd name="T6" fmla="*/ 668 w 996"/>
                <a:gd name="T7" fmla="*/ 1344 h 1985"/>
                <a:gd name="T8" fmla="*/ 726 w 996"/>
                <a:gd name="T9" fmla="*/ 1285 h 1985"/>
                <a:gd name="T10" fmla="*/ 785 w 996"/>
                <a:gd name="T11" fmla="*/ 1215 h 1985"/>
                <a:gd name="T12" fmla="*/ 844 w 996"/>
                <a:gd name="T13" fmla="*/ 1135 h 1985"/>
                <a:gd name="T14" fmla="*/ 902 w 996"/>
                <a:gd name="T15" fmla="*/ 1046 h 1985"/>
                <a:gd name="T16" fmla="*/ 884 w 996"/>
                <a:gd name="T17" fmla="*/ 1020 h 1985"/>
                <a:gd name="T18" fmla="*/ 780 w 996"/>
                <a:gd name="T19" fmla="*/ 945 h 1985"/>
                <a:gd name="T20" fmla="*/ 762 w 996"/>
                <a:gd name="T21" fmla="*/ 790 h 1985"/>
                <a:gd name="T22" fmla="*/ 787 w 996"/>
                <a:gd name="T23" fmla="*/ 765 h 1985"/>
                <a:gd name="T24" fmla="*/ 839 w 996"/>
                <a:gd name="T25" fmla="*/ 708 h 1985"/>
                <a:gd name="T26" fmla="*/ 866 w 996"/>
                <a:gd name="T27" fmla="*/ 676 h 1985"/>
                <a:gd name="T28" fmla="*/ 816 w 996"/>
                <a:gd name="T29" fmla="*/ 608 h 1985"/>
                <a:gd name="T30" fmla="*/ 768 w 996"/>
                <a:gd name="T31" fmla="*/ 532 h 1985"/>
                <a:gd name="T32" fmla="*/ 722 w 996"/>
                <a:gd name="T33" fmla="*/ 451 h 1985"/>
                <a:gd name="T34" fmla="*/ 679 w 996"/>
                <a:gd name="T35" fmla="*/ 365 h 1985"/>
                <a:gd name="T36" fmla="*/ 640 w 996"/>
                <a:gd name="T37" fmla="*/ 276 h 1985"/>
                <a:gd name="T38" fmla="*/ 604 w 996"/>
                <a:gd name="T39" fmla="*/ 184 h 1985"/>
                <a:gd name="T40" fmla="*/ 574 w 996"/>
                <a:gd name="T41" fmla="*/ 92 h 1985"/>
                <a:gd name="T42" fmla="*/ 551 w 996"/>
                <a:gd name="T43" fmla="*/ 0 h 1985"/>
                <a:gd name="T44" fmla="*/ 537 w 996"/>
                <a:gd name="T45" fmla="*/ 58 h 1985"/>
                <a:gd name="T46" fmla="*/ 501 w 996"/>
                <a:gd name="T47" fmla="*/ 172 h 1985"/>
                <a:gd name="T48" fmla="*/ 457 w 996"/>
                <a:gd name="T49" fmla="*/ 286 h 1985"/>
                <a:gd name="T50" fmla="*/ 407 w 996"/>
                <a:gd name="T51" fmla="*/ 396 h 1985"/>
                <a:gd name="T52" fmla="*/ 352 w 996"/>
                <a:gd name="T53" fmla="*/ 500 h 1985"/>
                <a:gd name="T54" fmla="*/ 292 w 996"/>
                <a:gd name="T55" fmla="*/ 597 h 1985"/>
                <a:gd name="T56" fmla="*/ 231 w 996"/>
                <a:gd name="T57" fmla="*/ 682 h 1985"/>
                <a:gd name="T58" fmla="*/ 169 w 996"/>
                <a:gd name="T59" fmla="*/ 754 h 1985"/>
                <a:gd name="T60" fmla="*/ 138 w 996"/>
                <a:gd name="T61" fmla="*/ 784 h 1985"/>
                <a:gd name="T62" fmla="*/ 304 w 996"/>
                <a:gd name="T63" fmla="*/ 876 h 1985"/>
                <a:gd name="T64" fmla="*/ 247 w 996"/>
                <a:gd name="T65" fmla="*/ 973 h 1985"/>
                <a:gd name="T66" fmla="*/ 189 w 996"/>
                <a:gd name="T67" fmla="*/ 1060 h 1985"/>
                <a:gd name="T68" fmla="*/ 129 w 996"/>
                <a:gd name="T69" fmla="*/ 1136 h 1985"/>
                <a:gd name="T70" fmla="*/ 68 w 996"/>
                <a:gd name="T71" fmla="*/ 1198 h 1985"/>
                <a:gd name="T72" fmla="*/ 234 w 996"/>
                <a:gd name="T73" fmla="*/ 1289 h 1985"/>
                <a:gd name="T74" fmla="*/ 179 w 996"/>
                <a:gd name="T75" fmla="*/ 1386 h 1985"/>
                <a:gd name="T76" fmla="*/ 120 w 996"/>
                <a:gd name="T77" fmla="*/ 1472 h 1985"/>
                <a:gd name="T78" fmla="*/ 60 w 996"/>
                <a:gd name="T79" fmla="*/ 1549 h 1985"/>
                <a:gd name="T80" fmla="*/ 0 w 996"/>
                <a:gd name="T81" fmla="*/ 1611 h 1985"/>
                <a:gd name="T82" fmla="*/ 412 w 996"/>
                <a:gd name="T83" fmla="*/ 1668 h 1985"/>
                <a:gd name="T84" fmla="*/ 688 w 996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6" h="1985">
                  <a:moveTo>
                    <a:pt x="688" y="1985"/>
                  </a:moveTo>
                  <a:lnTo>
                    <a:pt x="688" y="1668"/>
                  </a:lnTo>
                  <a:lnTo>
                    <a:pt x="826" y="1763"/>
                  </a:lnTo>
                  <a:lnTo>
                    <a:pt x="996" y="1669"/>
                  </a:lnTo>
                  <a:lnTo>
                    <a:pt x="688" y="1499"/>
                  </a:lnTo>
                  <a:lnTo>
                    <a:pt x="570" y="1434"/>
                  </a:lnTo>
                  <a:lnTo>
                    <a:pt x="668" y="1344"/>
                  </a:lnTo>
                  <a:lnTo>
                    <a:pt x="668" y="1344"/>
                  </a:lnTo>
                  <a:lnTo>
                    <a:pt x="697" y="1316"/>
                  </a:lnTo>
                  <a:lnTo>
                    <a:pt x="726" y="1285"/>
                  </a:lnTo>
                  <a:lnTo>
                    <a:pt x="756" y="1252"/>
                  </a:lnTo>
                  <a:lnTo>
                    <a:pt x="785" y="1215"/>
                  </a:lnTo>
                  <a:lnTo>
                    <a:pt x="814" y="1177"/>
                  </a:lnTo>
                  <a:lnTo>
                    <a:pt x="844" y="1135"/>
                  </a:lnTo>
                  <a:lnTo>
                    <a:pt x="873" y="1091"/>
                  </a:lnTo>
                  <a:lnTo>
                    <a:pt x="902" y="1046"/>
                  </a:lnTo>
                  <a:lnTo>
                    <a:pt x="902" y="1046"/>
                  </a:lnTo>
                  <a:lnTo>
                    <a:pt x="884" y="1020"/>
                  </a:lnTo>
                  <a:lnTo>
                    <a:pt x="867" y="993"/>
                  </a:lnTo>
                  <a:lnTo>
                    <a:pt x="780" y="945"/>
                  </a:lnTo>
                  <a:lnTo>
                    <a:pt x="662" y="881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87" y="765"/>
                  </a:lnTo>
                  <a:lnTo>
                    <a:pt x="813" y="738"/>
                  </a:lnTo>
                  <a:lnTo>
                    <a:pt x="839" y="708"/>
                  </a:lnTo>
                  <a:lnTo>
                    <a:pt x="866" y="676"/>
                  </a:lnTo>
                  <a:lnTo>
                    <a:pt x="866" y="676"/>
                  </a:lnTo>
                  <a:lnTo>
                    <a:pt x="841" y="643"/>
                  </a:lnTo>
                  <a:lnTo>
                    <a:pt x="816" y="608"/>
                  </a:lnTo>
                  <a:lnTo>
                    <a:pt x="792" y="571"/>
                  </a:lnTo>
                  <a:lnTo>
                    <a:pt x="768" y="532"/>
                  </a:lnTo>
                  <a:lnTo>
                    <a:pt x="745" y="493"/>
                  </a:lnTo>
                  <a:lnTo>
                    <a:pt x="722" y="451"/>
                  </a:lnTo>
                  <a:lnTo>
                    <a:pt x="700" y="408"/>
                  </a:lnTo>
                  <a:lnTo>
                    <a:pt x="679" y="365"/>
                  </a:lnTo>
                  <a:lnTo>
                    <a:pt x="659" y="321"/>
                  </a:lnTo>
                  <a:lnTo>
                    <a:pt x="640" y="276"/>
                  </a:lnTo>
                  <a:lnTo>
                    <a:pt x="621" y="230"/>
                  </a:lnTo>
                  <a:lnTo>
                    <a:pt x="604" y="184"/>
                  </a:lnTo>
                  <a:lnTo>
                    <a:pt x="589" y="138"/>
                  </a:lnTo>
                  <a:lnTo>
                    <a:pt x="574" y="92"/>
                  </a:lnTo>
                  <a:lnTo>
                    <a:pt x="561" y="46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37" y="58"/>
                  </a:lnTo>
                  <a:lnTo>
                    <a:pt x="519" y="114"/>
                  </a:lnTo>
                  <a:lnTo>
                    <a:pt x="501" y="172"/>
                  </a:lnTo>
                  <a:lnTo>
                    <a:pt x="480" y="229"/>
                  </a:lnTo>
                  <a:lnTo>
                    <a:pt x="457" y="286"/>
                  </a:lnTo>
                  <a:lnTo>
                    <a:pt x="433" y="342"/>
                  </a:lnTo>
                  <a:lnTo>
                    <a:pt x="407" y="396"/>
                  </a:lnTo>
                  <a:lnTo>
                    <a:pt x="380" y="449"/>
                  </a:lnTo>
                  <a:lnTo>
                    <a:pt x="352" y="500"/>
                  </a:lnTo>
                  <a:lnTo>
                    <a:pt x="322" y="550"/>
                  </a:lnTo>
                  <a:lnTo>
                    <a:pt x="292" y="597"/>
                  </a:lnTo>
                  <a:lnTo>
                    <a:pt x="262" y="641"/>
                  </a:lnTo>
                  <a:lnTo>
                    <a:pt x="231" y="682"/>
                  </a:lnTo>
                  <a:lnTo>
                    <a:pt x="200" y="720"/>
                  </a:lnTo>
                  <a:lnTo>
                    <a:pt x="169" y="754"/>
                  </a:lnTo>
                  <a:lnTo>
                    <a:pt x="153" y="770"/>
                  </a:lnTo>
                  <a:lnTo>
                    <a:pt x="138" y="784"/>
                  </a:lnTo>
                  <a:lnTo>
                    <a:pt x="304" y="876"/>
                  </a:lnTo>
                  <a:lnTo>
                    <a:pt x="304" y="876"/>
                  </a:lnTo>
                  <a:lnTo>
                    <a:pt x="276" y="926"/>
                  </a:lnTo>
                  <a:lnTo>
                    <a:pt x="247" y="973"/>
                  </a:lnTo>
                  <a:lnTo>
                    <a:pt x="218" y="1017"/>
                  </a:lnTo>
                  <a:lnTo>
                    <a:pt x="189" y="1060"/>
                  </a:lnTo>
                  <a:lnTo>
                    <a:pt x="159" y="1099"/>
                  </a:lnTo>
                  <a:lnTo>
                    <a:pt x="129" y="1136"/>
                  </a:lnTo>
                  <a:lnTo>
                    <a:pt x="98" y="1168"/>
                  </a:lnTo>
                  <a:lnTo>
                    <a:pt x="68" y="1198"/>
                  </a:lnTo>
                  <a:lnTo>
                    <a:pt x="234" y="1289"/>
                  </a:lnTo>
                  <a:lnTo>
                    <a:pt x="234" y="1289"/>
                  </a:lnTo>
                  <a:lnTo>
                    <a:pt x="208" y="1338"/>
                  </a:lnTo>
                  <a:lnTo>
                    <a:pt x="179" y="1386"/>
                  </a:lnTo>
                  <a:lnTo>
                    <a:pt x="150" y="1431"/>
                  </a:lnTo>
                  <a:lnTo>
                    <a:pt x="120" y="1472"/>
                  </a:lnTo>
                  <a:lnTo>
                    <a:pt x="90" y="1512"/>
                  </a:lnTo>
                  <a:lnTo>
                    <a:pt x="60" y="1549"/>
                  </a:lnTo>
                  <a:lnTo>
                    <a:pt x="30" y="1582"/>
                  </a:lnTo>
                  <a:lnTo>
                    <a:pt x="0" y="1611"/>
                  </a:lnTo>
                  <a:lnTo>
                    <a:pt x="275" y="1763"/>
                  </a:lnTo>
                  <a:lnTo>
                    <a:pt x="412" y="1668"/>
                  </a:lnTo>
                  <a:lnTo>
                    <a:pt x="412" y="1985"/>
                  </a:lnTo>
                  <a:lnTo>
                    <a:pt x="688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B0A5BC6-64E5-4AE0-87A8-A515DFB83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33901"/>
              <a:ext cx="333375" cy="619125"/>
            </a:xfrm>
            <a:custGeom>
              <a:avLst/>
              <a:gdLst>
                <a:gd name="T0" fmla="*/ 923 w 1476"/>
                <a:gd name="T1" fmla="*/ 2235 h 2729"/>
                <a:gd name="T2" fmla="*/ 1476 w 1476"/>
                <a:gd name="T3" fmla="*/ 2159 h 2729"/>
                <a:gd name="T4" fmla="*/ 1457 w 1476"/>
                <a:gd name="T5" fmla="*/ 2139 h 2729"/>
                <a:gd name="T6" fmla="*/ 1416 w 1476"/>
                <a:gd name="T7" fmla="*/ 2097 h 2729"/>
                <a:gd name="T8" fmla="*/ 1375 w 1476"/>
                <a:gd name="T9" fmla="*/ 2051 h 2729"/>
                <a:gd name="T10" fmla="*/ 1334 w 1476"/>
                <a:gd name="T11" fmla="*/ 2000 h 2729"/>
                <a:gd name="T12" fmla="*/ 1275 w 1476"/>
                <a:gd name="T13" fmla="*/ 1916 h 2729"/>
                <a:gd name="T14" fmla="*/ 1198 w 1476"/>
                <a:gd name="T15" fmla="*/ 1793 h 2729"/>
                <a:gd name="T16" fmla="*/ 1384 w 1476"/>
                <a:gd name="T17" fmla="*/ 1605 h 2729"/>
                <a:gd name="T18" fmla="*/ 1363 w 1476"/>
                <a:gd name="T19" fmla="*/ 1586 h 2729"/>
                <a:gd name="T20" fmla="*/ 1324 w 1476"/>
                <a:gd name="T21" fmla="*/ 1544 h 2729"/>
                <a:gd name="T22" fmla="*/ 1283 w 1476"/>
                <a:gd name="T23" fmla="*/ 1497 h 2729"/>
                <a:gd name="T24" fmla="*/ 1242 w 1476"/>
                <a:gd name="T25" fmla="*/ 1447 h 2729"/>
                <a:gd name="T26" fmla="*/ 1183 w 1476"/>
                <a:gd name="T27" fmla="*/ 1363 h 2729"/>
                <a:gd name="T28" fmla="*/ 1106 w 1476"/>
                <a:gd name="T29" fmla="*/ 1240 h 2729"/>
                <a:gd name="T30" fmla="*/ 1292 w 1476"/>
                <a:gd name="T31" fmla="*/ 1051 h 2729"/>
                <a:gd name="T32" fmla="*/ 1271 w 1476"/>
                <a:gd name="T33" fmla="*/ 1032 h 2729"/>
                <a:gd name="T34" fmla="*/ 1229 w 1476"/>
                <a:gd name="T35" fmla="*/ 988 h 2729"/>
                <a:gd name="T36" fmla="*/ 1188 w 1476"/>
                <a:gd name="T37" fmla="*/ 940 h 2729"/>
                <a:gd name="T38" fmla="*/ 1146 w 1476"/>
                <a:gd name="T39" fmla="*/ 886 h 2729"/>
                <a:gd name="T40" fmla="*/ 1104 w 1476"/>
                <a:gd name="T41" fmla="*/ 829 h 2729"/>
                <a:gd name="T42" fmla="*/ 1063 w 1476"/>
                <a:gd name="T43" fmla="*/ 768 h 2729"/>
                <a:gd name="T44" fmla="*/ 1004 w 1476"/>
                <a:gd name="T45" fmla="*/ 671 h 2729"/>
                <a:gd name="T46" fmla="*/ 930 w 1476"/>
                <a:gd name="T47" fmla="*/ 530 h 2729"/>
                <a:gd name="T48" fmla="*/ 863 w 1476"/>
                <a:gd name="T49" fmla="*/ 382 h 2729"/>
                <a:gd name="T50" fmla="*/ 818 w 1476"/>
                <a:gd name="T51" fmla="*/ 268 h 2729"/>
                <a:gd name="T52" fmla="*/ 792 w 1476"/>
                <a:gd name="T53" fmla="*/ 192 h 2729"/>
                <a:gd name="T54" fmla="*/ 767 w 1476"/>
                <a:gd name="T55" fmla="*/ 114 h 2729"/>
                <a:gd name="T56" fmla="*/ 747 w 1476"/>
                <a:gd name="T57" fmla="*/ 37 h 2729"/>
                <a:gd name="T58" fmla="*/ 738 w 1476"/>
                <a:gd name="T59" fmla="*/ 0 h 2729"/>
                <a:gd name="T60" fmla="*/ 719 w 1476"/>
                <a:gd name="T61" fmla="*/ 76 h 2729"/>
                <a:gd name="T62" fmla="*/ 697 w 1476"/>
                <a:gd name="T63" fmla="*/ 153 h 2729"/>
                <a:gd name="T64" fmla="*/ 672 w 1476"/>
                <a:gd name="T65" fmla="*/ 230 h 2729"/>
                <a:gd name="T66" fmla="*/ 644 w 1476"/>
                <a:gd name="T67" fmla="*/ 306 h 2729"/>
                <a:gd name="T68" fmla="*/ 581 w 1476"/>
                <a:gd name="T69" fmla="*/ 457 h 2729"/>
                <a:gd name="T70" fmla="*/ 510 w 1476"/>
                <a:gd name="T71" fmla="*/ 601 h 2729"/>
                <a:gd name="T72" fmla="*/ 433 w 1476"/>
                <a:gd name="T73" fmla="*/ 736 h 2729"/>
                <a:gd name="T74" fmla="*/ 392 w 1476"/>
                <a:gd name="T75" fmla="*/ 799 h 2729"/>
                <a:gd name="T76" fmla="*/ 351 w 1476"/>
                <a:gd name="T77" fmla="*/ 858 h 2729"/>
                <a:gd name="T78" fmla="*/ 310 w 1476"/>
                <a:gd name="T79" fmla="*/ 914 h 2729"/>
                <a:gd name="T80" fmla="*/ 268 w 1476"/>
                <a:gd name="T81" fmla="*/ 964 h 2729"/>
                <a:gd name="T82" fmla="*/ 226 w 1476"/>
                <a:gd name="T83" fmla="*/ 1011 h 2729"/>
                <a:gd name="T84" fmla="*/ 184 w 1476"/>
                <a:gd name="T85" fmla="*/ 1051 h 2729"/>
                <a:gd name="T86" fmla="*/ 407 w 1476"/>
                <a:gd name="T87" fmla="*/ 1173 h 2729"/>
                <a:gd name="T88" fmla="*/ 332 w 1476"/>
                <a:gd name="T89" fmla="*/ 1303 h 2729"/>
                <a:gd name="T90" fmla="*/ 254 w 1476"/>
                <a:gd name="T91" fmla="*/ 1420 h 2729"/>
                <a:gd name="T92" fmla="*/ 213 w 1476"/>
                <a:gd name="T93" fmla="*/ 1473 h 2729"/>
                <a:gd name="T94" fmla="*/ 172 w 1476"/>
                <a:gd name="T95" fmla="*/ 1521 h 2729"/>
                <a:gd name="T96" fmla="*/ 133 w 1476"/>
                <a:gd name="T97" fmla="*/ 1566 h 2729"/>
                <a:gd name="T98" fmla="*/ 92 w 1476"/>
                <a:gd name="T99" fmla="*/ 1605 h 2729"/>
                <a:gd name="T100" fmla="*/ 315 w 1476"/>
                <a:gd name="T101" fmla="*/ 1728 h 2729"/>
                <a:gd name="T102" fmla="*/ 240 w 1476"/>
                <a:gd name="T103" fmla="*/ 1856 h 2729"/>
                <a:gd name="T104" fmla="*/ 162 w 1476"/>
                <a:gd name="T105" fmla="*/ 1973 h 2729"/>
                <a:gd name="T106" fmla="*/ 121 w 1476"/>
                <a:gd name="T107" fmla="*/ 2026 h 2729"/>
                <a:gd name="T108" fmla="*/ 80 w 1476"/>
                <a:gd name="T109" fmla="*/ 2075 h 2729"/>
                <a:gd name="T110" fmla="*/ 41 w 1476"/>
                <a:gd name="T111" fmla="*/ 2119 h 2729"/>
                <a:gd name="T112" fmla="*/ 0 w 1476"/>
                <a:gd name="T113" fmla="*/ 2159 h 2729"/>
                <a:gd name="T114" fmla="*/ 554 w 1476"/>
                <a:gd name="T115" fmla="*/ 2235 h 2729"/>
                <a:gd name="T116" fmla="*/ 923 w 1476"/>
                <a:gd name="T117" fmla="*/ 2729 h 2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6" h="2729">
                  <a:moveTo>
                    <a:pt x="923" y="2729"/>
                  </a:moveTo>
                  <a:lnTo>
                    <a:pt x="923" y="2235"/>
                  </a:lnTo>
                  <a:lnTo>
                    <a:pt x="1107" y="2361"/>
                  </a:lnTo>
                  <a:lnTo>
                    <a:pt x="1476" y="2159"/>
                  </a:lnTo>
                  <a:lnTo>
                    <a:pt x="1476" y="2159"/>
                  </a:lnTo>
                  <a:lnTo>
                    <a:pt x="1457" y="2139"/>
                  </a:lnTo>
                  <a:lnTo>
                    <a:pt x="1436" y="2119"/>
                  </a:lnTo>
                  <a:lnTo>
                    <a:pt x="1416" y="2097"/>
                  </a:lnTo>
                  <a:lnTo>
                    <a:pt x="1396" y="2075"/>
                  </a:lnTo>
                  <a:lnTo>
                    <a:pt x="1375" y="2051"/>
                  </a:lnTo>
                  <a:lnTo>
                    <a:pt x="1355" y="2026"/>
                  </a:lnTo>
                  <a:lnTo>
                    <a:pt x="1334" y="2000"/>
                  </a:lnTo>
                  <a:lnTo>
                    <a:pt x="1315" y="1973"/>
                  </a:lnTo>
                  <a:lnTo>
                    <a:pt x="1275" y="1916"/>
                  </a:lnTo>
                  <a:lnTo>
                    <a:pt x="1236" y="1856"/>
                  </a:lnTo>
                  <a:lnTo>
                    <a:pt x="1198" y="1793"/>
                  </a:lnTo>
                  <a:lnTo>
                    <a:pt x="1161" y="1728"/>
                  </a:lnTo>
                  <a:lnTo>
                    <a:pt x="1384" y="1605"/>
                  </a:lnTo>
                  <a:lnTo>
                    <a:pt x="1384" y="1605"/>
                  </a:lnTo>
                  <a:lnTo>
                    <a:pt x="1363" y="1586"/>
                  </a:lnTo>
                  <a:lnTo>
                    <a:pt x="1344" y="1566"/>
                  </a:lnTo>
                  <a:lnTo>
                    <a:pt x="1324" y="1544"/>
                  </a:lnTo>
                  <a:lnTo>
                    <a:pt x="1303" y="1521"/>
                  </a:lnTo>
                  <a:lnTo>
                    <a:pt x="1283" y="1497"/>
                  </a:lnTo>
                  <a:lnTo>
                    <a:pt x="1263" y="1473"/>
                  </a:lnTo>
                  <a:lnTo>
                    <a:pt x="1242" y="1447"/>
                  </a:lnTo>
                  <a:lnTo>
                    <a:pt x="1223" y="1420"/>
                  </a:lnTo>
                  <a:lnTo>
                    <a:pt x="1183" y="1363"/>
                  </a:lnTo>
                  <a:lnTo>
                    <a:pt x="1144" y="1303"/>
                  </a:lnTo>
                  <a:lnTo>
                    <a:pt x="1106" y="1240"/>
                  </a:lnTo>
                  <a:lnTo>
                    <a:pt x="1069" y="1173"/>
                  </a:lnTo>
                  <a:lnTo>
                    <a:pt x="1292" y="1051"/>
                  </a:lnTo>
                  <a:lnTo>
                    <a:pt x="1292" y="1051"/>
                  </a:lnTo>
                  <a:lnTo>
                    <a:pt x="1271" y="1032"/>
                  </a:lnTo>
                  <a:lnTo>
                    <a:pt x="1250" y="1011"/>
                  </a:lnTo>
                  <a:lnTo>
                    <a:pt x="1229" y="988"/>
                  </a:lnTo>
                  <a:lnTo>
                    <a:pt x="1208" y="964"/>
                  </a:lnTo>
                  <a:lnTo>
                    <a:pt x="1188" y="940"/>
                  </a:lnTo>
                  <a:lnTo>
                    <a:pt x="1166" y="914"/>
                  </a:lnTo>
                  <a:lnTo>
                    <a:pt x="1146" y="886"/>
                  </a:lnTo>
                  <a:lnTo>
                    <a:pt x="1124" y="858"/>
                  </a:lnTo>
                  <a:lnTo>
                    <a:pt x="1104" y="829"/>
                  </a:lnTo>
                  <a:lnTo>
                    <a:pt x="1084" y="799"/>
                  </a:lnTo>
                  <a:lnTo>
                    <a:pt x="1063" y="768"/>
                  </a:lnTo>
                  <a:lnTo>
                    <a:pt x="1044" y="736"/>
                  </a:lnTo>
                  <a:lnTo>
                    <a:pt x="1004" y="671"/>
                  </a:lnTo>
                  <a:lnTo>
                    <a:pt x="967" y="601"/>
                  </a:lnTo>
                  <a:lnTo>
                    <a:pt x="930" y="530"/>
                  </a:lnTo>
                  <a:lnTo>
                    <a:pt x="895" y="457"/>
                  </a:lnTo>
                  <a:lnTo>
                    <a:pt x="863" y="382"/>
                  </a:lnTo>
                  <a:lnTo>
                    <a:pt x="833" y="306"/>
                  </a:lnTo>
                  <a:lnTo>
                    <a:pt x="818" y="268"/>
                  </a:lnTo>
                  <a:lnTo>
                    <a:pt x="805" y="230"/>
                  </a:lnTo>
                  <a:lnTo>
                    <a:pt x="792" y="192"/>
                  </a:lnTo>
                  <a:lnTo>
                    <a:pt x="779" y="153"/>
                  </a:lnTo>
                  <a:lnTo>
                    <a:pt x="767" y="114"/>
                  </a:lnTo>
                  <a:lnTo>
                    <a:pt x="757" y="76"/>
                  </a:lnTo>
                  <a:lnTo>
                    <a:pt x="747" y="37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29" y="37"/>
                  </a:lnTo>
                  <a:lnTo>
                    <a:pt x="719" y="76"/>
                  </a:lnTo>
                  <a:lnTo>
                    <a:pt x="708" y="114"/>
                  </a:lnTo>
                  <a:lnTo>
                    <a:pt x="697" y="153"/>
                  </a:lnTo>
                  <a:lnTo>
                    <a:pt x="685" y="192"/>
                  </a:lnTo>
                  <a:lnTo>
                    <a:pt x="672" y="230"/>
                  </a:lnTo>
                  <a:lnTo>
                    <a:pt x="658" y="268"/>
                  </a:lnTo>
                  <a:lnTo>
                    <a:pt x="644" y="306"/>
                  </a:lnTo>
                  <a:lnTo>
                    <a:pt x="613" y="382"/>
                  </a:lnTo>
                  <a:lnTo>
                    <a:pt x="581" y="457"/>
                  </a:lnTo>
                  <a:lnTo>
                    <a:pt x="547" y="530"/>
                  </a:lnTo>
                  <a:lnTo>
                    <a:pt x="510" y="601"/>
                  </a:lnTo>
                  <a:lnTo>
                    <a:pt x="471" y="671"/>
                  </a:lnTo>
                  <a:lnTo>
                    <a:pt x="433" y="736"/>
                  </a:lnTo>
                  <a:lnTo>
                    <a:pt x="413" y="768"/>
                  </a:lnTo>
                  <a:lnTo>
                    <a:pt x="392" y="799"/>
                  </a:lnTo>
                  <a:lnTo>
                    <a:pt x="372" y="829"/>
                  </a:lnTo>
                  <a:lnTo>
                    <a:pt x="351" y="858"/>
                  </a:lnTo>
                  <a:lnTo>
                    <a:pt x="331" y="886"/>
                  </a:lnTo>
                  <a:lnTo>
                    <a:pt x="310" y="914"/>
                  </a:lnTo>
                  <a:lnTo>
                    <a:pt x="289" y="940"/>
                  </a:lnTo>
                  <a:lnTo>
                    <a:pt x="268" y="964"/>
                  </a:lnTo>
                  <a:lnTo>
                    <a:pt x="247" y="988"/>
                  </a:lnTo>
                  <a:lnTo>
                    <a:pt x="226" y="1011"/>
                  </a:lnTo>
                  <a:lnTo>
                    <a:pt x="206" y="1032"/>
                  </a:lnTo>
                  <a:lnTo>
                    <a:pt x="184" y="1051"/>
                  </a:lnTo>
                  <a:lnTo>
                    <a:pt x="407" y="1173"/>
                  </a:lnTo>
                  <a:lnTo>
                    <a:pt x="407" y="1173"/>
                  </a:lnTo>
                  <a:lnTo>
                    <a:pt x="371" y="1240"/>
                  </a:lnTo>
                  <a:lnTo>
                    <a:pt x="332" y="1303"/>
                  </a:lnTo>
                  <a:lnTo>
                    <a:pt x="294" y="1363"/>
                  </a:lnTo>
                  <a:lnTo>
                    <a:pt x="254" y="1420"/>
                  </a:lnTo>
                  <a:lnTo>
                    <a:pt x="234" y="1447"/>
                  </a:lnTo>
                  <a:lnTo>
                    <a:pt x="213" y="1473"/>
                  </a:lnTo>
                  <a:lnTo>
                    <a:pt x="193" y="1497"/>
                  </a:lnTo>
                  <a:lnTo>
                    <a:pt x="172" y="1521"/>
                  </a:lnTo>
                  <a:lnTo>
                    <a:pt x="153" y="1544"/>
                  </a:lnTo>
                  <a:lnTo>
                    <a:pt x="133" y="1566"/>
                  </a:lnTo>
                  <a:lnTo>
                    <a:pt x="112" y="1586"/>
                  </a:lnTo>
                  <a:lnTo>
                    <a:pt x="92" y="1605"/>
                  </a:lnTo>
                  <a:lnTo>
                    <a:pt x="315" y="1728"/>
                  </a:lnTo>
                  <a:lnTo>
                    <a:pt x="315" y="1728"/>
                  </a:lnTo>
                  <a:lnTo>
                    <a:pt x="277" y="1793"/>
                  </a:lnTo>
                  <a:lnTo>
                    <a:pt x="240" y="1856"/>
                  </a:lnTo>
                  <a:lnTo>
                    <a:pt x="201" y="1916"/>
                  </a:lnTo>
                  <a:lnTo>
                    <a:pt x="162" y="1973"/>
                  </a:lnTo>
                  <a:lnTo>
                    <a:pt x="141" y="2000"/>
                  </a:lnTo>
                  <a:lnTo>
                    <a:pt x="121" y="2026"/>
                  </a:lnTo>
                  <a:lnTo>
                    <a:pt x="101" y="2051"/>
                  </a:lnTo>
                  <a:lnTo>
                    <a:pt x="80" y="2075"/>
                  </a:lnTo>
                  <a:lnTo>
                    <a:pt x="60" y="2097"/>
                  </a:lnTo>
                  <a:lnTo>
                    <a:pt x="41" y="2119"/>
                  </a:lnTo>
                  <a:lnTo>
                    <a:pt x="20" y="2139"/>
                  </a:lnTo>
                  <a:lnTo>
                    <a:pt x="0" y="2159"/>
                  </a:lnTo>
                  <a:lnTo>
                    <a:pt x="369" y="2361"/>
                  </a:lnTo>
                  <a:lnTo>
                    <a:pt x="554" y="2235"/>
                  </a:lnTo>
                  <a:lnTo>
                    <a:pt x="554" y="2729"/>
                  </a:lnTo>
                  <a:lnTo>
                    <a:pt x="923" y="27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B290B4EE-9AF6-4AB6-842D-BA5D66B26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1" y="4702176"/>
              <a:ext cx="225425" cy="450850"/>
            </a:xfrm>
            <a:custGeom>
              <a:avLst/>
              <a:gdLst>
                <a:gd name="T0" fmla="*/ 581 w 995"/>
                <a:gd name="T1" fmla="*/ 1668 h 1985"/>
                <a:gd name="T2" fmla="*/ 995 w 995"/>
                <a:gd name="T3" fmla="*/ 1611 h 1985"/>
                <a:gd name="T4" fmla="*/ 980 w 995"/>
                <a:gd name="T5" fmla="*/ 1597 h 1985"/>
                <a:gd name="T6" fmla="*/ 935 w 995"/>
                <a:gd name="T7" fmla="*/ 1549 h 1985"/>
                <a:gd name="T8" fmla="*/ 874 w 995"/>
                <a:gd name="T9" fmla="*/ 1472 h 1985"/>
                <a:gd name="T10" fmla="*/ 816 w 995"/>
                <a:gd name="T11" fmla="*/ 1386 h 1985"/>
                <a:gd name="T12" fmla="*/ 759 w 995"/>
                <a:gd name="T13" fmla="*/ 1289 h 1985"/>
                <a:gd name="T14" fmla="*/ 926 w 995"/>
                <a:gd name="T15" fmla="*/ 1198 h 1985"/>
                <a:gd name="T16" fmla="*/ 896 w 995"/>
                <a:gd name="T17" fmla="*/ 1168 h 1985"/>
                <a:gd name="T18" fmla="*/ 835 w 995"/>
                <a:gd name="T19" fmla="*/ 1099 h 1985"/>
                <a:gd name="T20" fmla="*/ 776 w 995"/>
                <a:gd name="T21" fmla="*/ 1017 h 1985"/>
                <a:gd name="T22" fmla="*/ 718 w 995"/>
                <a:gd name="T23" fmla="*/ 926 h 1985"/>
                <a:gd name="T24" fmla="*/ 857 w 995"/>
                <a:gd name="T25" fmla="*/ 784 h 1985"/>
                <a:gd name="T26" fmla="*/ 842 w 995"/>
                <a:gd name="T27" fmla="*/ 770 h 1985"/>
                <a:gd name="T28" fmla="*/ 795 w 995"/>
                <a:gd name="T29" fmla="*/ 720 h 1985"/>
                <a:gd name="T30" fmla="*/ 732 w 995"/>
                <a:gd name="T31" fmla="*/ 641 h 1985"/>
                <a:gd name="T32" fmla="*/ 672 w 995"/>
                <a:gd name="T33" fmla="*/ 550 h 1985"/>
                <a:gd name="T34" fmla="*/ 614 w 995"/>
                <a:gd name="T35" fmla="*/ 449 h 1985"/>
                <a:gd name="T36" fmla="*/ 562 w 995"/>
                <a:gd name="T37" fmla="*/ 342 h 1985"/>
                <a:gd name="T38" fmla="*/ 515 w 995"/>
                <a:gd name="T39" fmla="*/ 229 h 1985"/>
                <a:gd name="T40" fmla="*/ 475 w 995"/>
                <a:gd name="T41" fmla="*/ 114 h 1985"/>
                <a:gd name="T42" fmla="*/ 444 w 995"/>
                <a:gd name="T43" fmla="*/ 0 h 1985"/>
                <a:gd name="T44" fmla="*/ 433 w 995"/>
                <a:gd name="T45" fmla="*/ 46 h 1985"/>
                <a:gd name="T46" fmla="*/ 405 w 995"/>
                <a:gd name="T47" fmla="*/ 138 h 1985"/>
                <a:gd name="T48" fmla="*/ 373 w 995"/>
                <a:gd name="T49" fmla="*/ 229 h 1985"/>
                <a:gd name="T50" fmla="*/ 337 w 995"/>
                <a:gd name="T51" fmla="*/ 319 h 1985"/>
                <a:gd name="T52" fmla="*/ 295 w 995"/>
                <a:gd name="T53" fmla="*/ 407 h 1985"/>
                <a:gd name="T54" fmla="*/ 251 w 995"/>
                <a:gd name="T55" fmla="*/ 491 h 1985"/>
                <a:gd name="T56" fmla="*/ 204 w 995"/>
                <a:gd name="T57" fmla="*/ 569 h 1985"/>
                <a:gd name="T58" fmla="*/ 156 w 995"/>
                <a:gd name="T59" fmla="*/ 641 h 1985"/>
                <a:gd name="T60" fmla="*/ 131 w 995"/>
                <a:gd name="T61" fmla="*/ 674 h 1985"/>
                <a:gd name="T62" fmla="*/ 185 w 995"/>
                <a:gd name="T63" fmla="*/ 737 h 1985"/>
                <a:gd name="T64" fmla="*/ 237 w 995"/>
                <a:gd name="T65" fmla="*/ 790 h 1985"/>
                <a:gd name="T66" fmla="*/ 218 w 995"/>
                <a:gd name="T67" fmla="*/ 945 h 1985"/>
                <a:gd name="T68" fmla="*/ 126 w 995"/>
                <a:gd name="T69" fmla="*/ 997 h 1985"/>
                <a:gd name="T70" fmla="*/ 95 w 995"/>
                <a:gd name="T71" fmla="*/ 1043 h 1985"/>
                <a:gd name="T72" fmla="*/ 152 w 995"/>
                <a:gd name="T73" fmla="*/ 1133 h 1985"/>
                <a:gd name="T74" fmla="*/ 212 w 995"/>
                <a:gd name="T75" fmla="*/ 1214 h 1985"/>
                <a:gd name="T76" fmla="*/ 271 w 995"/>
                <a:gd name="T77" fmla="*/ 1285 h 1985"/>
                <a:gd name="T78" fmla="*/ 329 w 995"/>
                <a:gd name="T79" fmla="*/ 1344 h 1985"/>
                <a:gd name="T80" fmla="*/ 311 w 995"/>
                <a:gd name="T81" fmla="*/ 1499 h 1985"/>
                <a:gd name="T82" fmla="*/ 169 w 995"/>
                <a:gd name="T83" fmla="*/ 1763 h 1985"/>
                <a:gd name="T84" fmla="*/ 307 w 995"/>
                <a:gd name="T85" fmla="*/ 1985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5" h="1985">
                  <a:moveTo>
                    <a:pt x="581" y="1985"/>
                  </a:moveTo>
                  <a:lnTo>
                    <a:pt x="581" y="1668"/>
                  </a:lnTo>
                  <a:lnTo>
                    <a:pt x="719" y="1763"/>
                  </a:lnTo>
                  <a:lnTo>
                    <a:pt x="995" y="1611"/>
                  </a:lnTo>
                  <a:lnTo>
                    <a:pt x="995" y="1611"/>
                  </a:lnTo>
                  <a:lnTo>
                    <a:pt x="980" y="1597"/>
                  </a:lnTo>
                  <a:lnTo>
                    <a:pt x="965" y="1582"/>
                  </a:lnTo>
                  <a:lnTo>
                    <a:pt x="935" y="1549"/>
                  </a:lnTo>
                  <a:lnTo>
                    <a:pt x="904" y="1512"/>
                  </a:lnTo>
                  <a:lnTo>
                    <a:pt x="874" y="1472"/>
                  </a:lnTo>
                  <a:lnTo>
                    <a:pt x="845" y="1431"/>
                  </a:lnTo>
                  <a:lnTo>
                    <a:pt x="816" y="1386"/>
                  </a:lnTo>
                  <a:lnTo>
                    <a:pt x="787" y="1338"/>
                  </a:lnTo>
                  <a:lnTo>
                    <a:pt x="759" y="1289"/>
                  </a:lnTo>
                  <a:lnTo>
                    <a:pt x="926" y="1198"/>
                  </a:lnTo>
                  <a:lnTo>
                    <a:pt x="926" y="1198"/>
                  </a:lnTo>
                  <a:lnTo>
                    <a:pt x="911" y="1184"/>
                  </a:lnTo>
                  <a:lnTo>
                    <a:pt x="896" y="1168"/>
                  </a:lnTo>
                  <a:lnTo>
                    <a:pt x="865" y="1136"/>
                  </a:lnTo>
                  <a:lnTo>
                    <a:pt x="835" y="1099"/>
                  </a:lnTo>
                  <a:lnTo>
                    <a:pt x="805" y="1060"/>
                  </a:lnTo>
                  <a:lnTo>
                    <a:pt x="776" y="1017"/>
                  </a:lnTo>
                  <a:lnTo>
                    <a:pt x="747" y="973"/>
                  </a:lnTo>
                  <a:lnTo>
                    <a:pt x="718" y="926"/>
                  </a:lnTo>
                  <a:lnTo>
                    <a:pt x="691" y="876"/>
                  </a:lnTo>
                  <a:lnTo>
                    <a:pt x="857" y="784"/>
                  </a:lnTo>
                  <a:lnTo>
                    <a:pt x="857" y="784"/>
                  </a:lnTo>
                  <a:lnTo>
                    <a:pt x="842" y="770"/>
                  </a:lnTo>
                  <a:lnTo>
                    <a:pt x="826" y="754"/>
                  </a:lnTo>
                  <a:lnTo>
                    <a:pt x="795" y="720"/>
                  </a:lnTo>
                  <a:lnTo>
                    <a:pt x="763" y="682"/>
                  </a:lnTo>
                  <a:lnTo>
                    <a:pt x="732" y="641"/>
                  </a:lnTo>
                  <a:lnTo>
                    <a:pt x="702" y="597"/>
                  </a:lnTo>
                  <a:lnTo>
                    <a:pt x="672" y="550"/>
                  </a:lnTo>
                  <a:lnTo>
                    <a:pt x="642" y="500"/>
                  </a:lnTo>
                  <a:lnTo>
                    <a:pt x="614" y="449"/>
                  </a:lnTo>
                  <a:lnTo>
                    <a:pt x="588" y="396"/>
                  </a:lnTo>
                  <a:lnTo>
                    <a:pt x="562" y="342"/>
                  </a:lnTo>
                  <a:lnTo>
                    <a:pt x="537" y="286"/>
                  </a:lnTo>
                  <a:lnTo>
                    <a:pt x="515" y="229"/>
                  </a:lnTo>
                  <a:lnTo>
                    <a:pt x="493" y="172"/>
                  </a:lnTo>
                  <a:lnTo>
                    <a:pt x="475" y="114"/>
                  </a:lnTo>
                  <a:lnTo>
                    <a:pt x="458" y="58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3" y="46"/>
                  </a:lnTo>
                  <a:lnTo>
                    <a:pt x="420" y="92"/>
                  </a:lnTo>
                  <a:lnTo>
                    <a:pt x="405" y="138"/>
                  </a:lnTo>
                  <a:lnTo>
                    <a:pt x="390" y="183"/>
                  </a:lnTo>
                  <a:lnTo>
                    <a:pt x="373" y="229"/>
                  </a:lnTo>
                  <a:lnTo>
                    <a:pt x="355" y="274"/>
                  </a:lnTo>
                  <a:lnTo>
                    <a:pt x="337" y="319"/>
                  </a:lnTo>
                  <a:lnTo>
                    <a:pt x="316" y="363"/>
                  </a:lnTo>
                  <a:lnTo>
                    <a:pt x="295" y="407"/>
                  </a:lnTo>
                  <a:lnTo>
                    <a:pt x="274" y="449"/>
                  </a:lnTo>
                  <a:lnTo>
                    <a:pt x="251" y="491"/>
                  </a:lnTo>
                  <a:lnTo>
                    <a:pt x="227" y="530"/>
                  </a:lnTo>
                  <a:lnTo>
                    <a:pt x="204" y="569"/>
                  </a:lnTo>
                  <a:lnTo>
                    <a:pt x="180" y="605"/>
                  </a:lnTo>
                  <a:lnTo>
                    <a:pt x="156" y="641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58" y="707"/>
                  </a:lnTo>
                  <a:lnTo>
                    <a:pt x="185" y="737"/>
                  </a:lnTo>
                  <a:lnTo>
                    <a:pt x="210" y="765"/>
                  </a:lnTo>
                  <a:lnTo>
                    <a:pt x="237" y="790"/>
                  </a:lnTo>
                  <a:lnTo>
                    <a:pt x="336" y="881"/>
                  </a:lnTo>
                  <a:lnTo>
                    <a:pt x="218" y="945"/>
                  </a:lnTo>
                  <a:lnTo>
                    <a:pt x="126" y="997"/>
                  </a:lnTo>
                  <a:lnTo>
                    <a:pt x="126" y="997"/>
                  </a:lnTo>
                  <a:lnTo>
                    <a:pt x="95" y="1043"/>
                  </a:lnTo>
                  <a:lnTo>
                    <a:pt x="95" y="1043"/>
                  </a:lnTo>
                  <a:lnTo>
                    <a:pt x="123" y="1089"/>
                  </a:lnTo>
                  <a:lnTo>
                    <a:pt x="152" y="1133"/>
                  </a:lnTo>
                  <a:lnTo>
                    <a:pt x="182" y="1174"/>
                  </a:lnTo>
                  <a:lnTo>
                    <a:pt x="212" y="1214"/>
                  </a:lnTo>
                  <a:lnTo>
                    <a:pt x="241" y="1251"/>
                  </a:lnTo>
                  <a:lnTo>
                    <a:pt x="271" y="1285"/>
                  </a:lnTo>
                  <a:lnTo>
                    <a:pt x="300" y="1316"/>
                  </a:lnTo>
                  <a:lnTo>
                    <a:pt x="329" y="1344"/>
                  </a:lnTo>
                  <a:lnTo>
                    <a:pt x="428" y="1434"/>
                  </a:lnTo>
                  <a:lnTo>
                    <a:pt x="311" y="1499"/>
                  </a:lnTo>
                  <a:lnTo>
                    <a:pt x="0" y="1670"/>
                  </a:lnTo>
                  <a:lnTo>
                    <a:pt x="169" y="1763"/>
                  </a:lnTo>
                  <a:lnTo>
                    <a:pt x="307" y="1668"/>
                  </a:lnTo>
                  <a:lnTo>
                    <a:pt x="307" y="1985"/>
                  </a:lnTo>
                  <a:lnTo>
                    <a:pt x="581" y="19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16EC9035-2198-4C4B-9443-EB1F801D9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5175251"/>
              <a:ext cx="771525" cy="49213"/>
            </a:xfrm>
            <a:custGeom>
              <a:avLst/>
              <a:gdLst>
                <a:gd name="T0" fmla="*/ 109 w 3404"/>
                <a:gd name="T1" fmla="*/ 219 h 219"/>
                <a:gd name="T2" fmla="*/ 98 w 3404"/>
                <a:gd name="T3" fmla="*/ 219 h 219"/>
                <a:gd name="T4" fmla="*/ 77 w 3404"/>
                <a:gd name="T5" fmla="*/ 215 h 219"/>
                <a:gd name="T6" fmla="*/ 57 w 3404"/>
                <a:gd name="T7" fmla="*/ 206 h 219"/>
                <a:gd name="T8" fmla="*/ 40 w 3404"/>
                <a:gd name="T9" fmla="*/ 194 h 219"/>
                <a:gd name="T10" fmla="*/ 25 w 3404"/>
                <a:gd name="T11" fmla="*/ 179 h 219"/>
                <a:gd name="T12" fmla="*/ 13 w 3404"/>
                <a:gd name="T13" fmla="*/ 162 h 219"/>
                <a:gd name="T14" fmla="*/ 4 w 3404"/>
                <a:gd name="T15" fmla="*/ 143 h 219"/>
                <a:gd name="T16" fmla="*/ 0 w 3404"/>
                <a:gd name="T17" fmla="*/ 121 h 219"/>
                <a:gd name="T18" fmla="*/ 0 w 3404"/>
                <a:gd name="T19" fmla="*/ 110 h 219"/>
                <a:gd name="T20" fmla="*/ 2 w 3404"/>
                <a:gd name="T21" fmla="*/ 88 h 219"/>
                <a:gd name="T22" fmla="*/ 9 w 3404"/>
                <a:gd name="T23" fmla="*/ 67 h 219"/>
                <a:gd name="T24" fmla="*/ 18 w 3404"/>
                <a:gd name="T25" fmla="*/ 48 h 219"/>
                <a:gd name="T26" fmla="*/ 32 w 3404"/>
                <a:gd name="T27" fmla="*/ 32 h 219"/>
                <a:gd name="T28" fmla="*/ 48 w 3404"/>
                <a:gd name="T29" fmla="*/ 20 h 219"/>
                <a:gd name="T30" fmla="*/ 67 w 3404"/>
                <a:gd name="T31" fmla="*/ 9 h 219"/>
                <a:gd name="T32" fmla="*/ 87 w 3404"/>
                <a:gd name="T33" fmla="*/ 2 h 219"/>
                <a:gd name="T34" fmla="*/ 109 w 3404"/>
                <a:gd name="T35" fmla="*/ 0 h 219"/>
                <a:gd name="T36" fmla="*/ 3294 w 3404"/>
                <a:gd name="T37" fmla="*/ 0 h 219"/>
                <a:gd name="T38" fmla="*/ 3316 w 3404"/>
                <a:gd name="T39" fmla="*/ 2 h 219"/>
                <a:gd name="T40" fmla="*/ 3337 w 3404"/>
                <a:gd name="T41" fmla="*/ 9 h 219"/>
                <a:gd name="T42" fmla="*/ 3355 w 3404"/>
                <a:gd name="T43" fmla="*/ 20 h 219"/>
                <a:gd name="T44" fmla="*/ 3371 w 3404"/>
                <a:gd name="T45" fmla="*/ 32 h 219"/>
                <a:gd name="T46" fmla="*/ 3384 w 3404"/>
                <a:gd name="T47" fmla="*/ 48 h 219"/>
                <a:gd name="T48" fmla="*/ 3395 w 3404"/>
                <a:gd name="T49" fmla="*/ 67 h 219"/>
                <a:gd name="T50" fmla="*/ 3401 w 3404"/>
                <a:gd name="T51" fmla="*/ 88 h 219"/>
                <a:gd name="T52" fmla="*/ 3404 w 3404"/>
                <a:gd name="T53" fmla="*/ 110 h 219"/>
                <a:gd name="T54" fmla="*/ 3402 w 3404"/>
                <a:gd name="T55" fmla="*/ 121 h 219"/>
                <a:gd name="T56" fmla="*/ 3398 w 3404"/>
                <a:gd name="T57" fmla="*/ 143 h 219"/>
                <a:gd name="T58" fmla="*/ 3391 w 3404"/>
                <a:gd name="T59" fmla="*/ 162 h 219"/>
                <a:gd name="T60" fmla="*/ 3379 w 3404"/>
                <a:gd name="T61" fmla="*/ 179 h 219"/>
                <a:gd name="T62" fmla="*/ 3364 w 3404"/>
                <a:gd name="T63" fmla="*/ 194 h 219"/>
                <a:gd name="T64" fmla="*/ 3347 w 3404"/>
                <a:gd name="T65" fmla="*/ 206 h 219"/>
                <a:gd name="T66" fmla="*/ 3326 w 3404"/>
                <a:gd name="T67" fmla="*/ 215 h 219"/>
                <a:gd name="T68" fmla="*/ 3305 w 3404"/>
                <a:gd name="T69" fmla="*/ 219 h 219"/>
                <a:gd name="T70" fmla="*/ 3294 w 3404"/>
                <a:gd name="T7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04" h="219">
                  <a:moveTo>
                    <a:pt x="3294" y="219"/>
                  </a:moveTo>
                  <a:lnTo>
                    <a:pt x="109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87" y="217"/>
                  </a:lnTo>
                  <a:lnTo>
                    <a:pt x="77" y="215"/>
                  </a:lnTo>
                  <a:lnTo>
                    <a:pt x="67" y="210"/>
                  </a:lnTo>
                  <a:lnTo>
                    <a:pt x="57" y="206"/>
                  </a:lnTo>
                  <a:lnTo>
                    <a:pt x="48" y="201"/>
                  </a:lnTo>
                  <a:lnTo>
                    <a:pt x="40" y="194"/>
                  </a:lnTo>
                  <a:lnTo>
                    <a:pt x="32" y="187"/>
                  </a:lnTo>
                  <a:lnTo>
                    <a:pt x="25" y="179"/>
                  </a:lnTo>
                  <a:lnTo>
                    <a:pt x="18" y="171"/>
                  </a:lnTo>
                  <a:lnTo>
                    <a:pt x="13" y="162"/>
                  </a:lnTo>
                  <a:lnTo>
                    <a:pt x="9" y="152"/>
                  </a:lnTo>
                  <a:lnTo>
                    <a:pt x="4" y="143"/>
                  </a:lnTo>
                  <a:lnTo>
                    <a:pt x="2" y="132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8"/>
                  </a:lnTo>
                  <a:lnTo>
                    <a:pt x="25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20"/>
                  </a:lnTo>
                  <a:lnTo>
                    <a:pt x="57" y="13"/>
                  </a:lnTo>
                  <a:lnTo>
                    <a:pt x="67" y="9"/>
                  </a:lnTo>
                  <a:lnTo>
                    <a:pt x="77" y="6"/>
                  </a:lnTo>
                  <a:lnTo>
                    <a:pt x="87" y="2"/>
                  </a:lnTo>
                  <a:lnTo>
                    <a:pt x="98" y="1"/>
                  </a:lnTo>
                  <a:lnTo>
                    <a:pt x="109" y="0"/>
                  </a:lnTo>
                  <a:lnTo>
                    <a:pt x="3294" y="0"/>
                  </a:lnTo>
                  <a:lnTo>
                    <a:pt x="3294" y="0"/>
                  </a:lnTo>
                  <a:lnTo>
                    <a:pt x="3305" y="1"/>
                  </a:lnTo>
                  <a:lnTo>
                    <a:pt x="3316" y="2"/>
                  </a:lnTo>
                  <a:lnTo>
                    <a:pt x="3326" y="6"/>
                  </a:lnTo>
                  <a:lnTo>
                    <a:pt x="3337" y="9"/>
                  </a:lnTo>
                  <a:lnTo>
                    <a:pt x="3347" y="13"/>
                  </a:lnTo>
                  <a:lnTo>
                    <a:pt x="3355" y="20"/>
                  </a:lnTo>
                  <a:lnTo>
                    <a:pt x="3364" y="25"/>
                  </a:lnTo>
                  <a:lnTo>
                    <a:pt x="3371" y="32"/>
                  </a:lnTo>
                  <a:lnTo>
                    <a:pt x="3379" y="40"/>
                  </a:lnTo>
                  <a:lnTo>
                    <a:pt x="3384" y="48"/>
                  </a:lnTo>
                  <a:lnTo>
                    <a:pt x="3391" y="58"/>
                  </a:lnTo>
                  <a:lnTo>
                    <a:pt x="3395" y="67"/>
                  </a:lnTo>
                  <a:lnTo>
                    <a:pt x="3398" y="77"/>
                  </a:lnTo>
                  <a:lnTo>
                    <a:pt x="3401" y="88"/>
                  </a:lnTo>
                  <a:lnTo>
                    <a:pt x="3402" y="99"/>
                  </a:lnTo>
                  <a:lnTo>
                    <a:pt x="3404" y="110"/>
                  </a:lnTo>
                  <a:lnTo>
                    <a:pt x="3404" y="110"/>
                  </a:lnTo>
                  <a:lnTo>
                    <a:pt x="3402" y="121"/>
                  </a:lnTo>
                  <a:lnTo>
                    <a:pt x="3401" y="132"/>
                  </a:lnTo>
                  <a:lnTo>
                    <a:pt x="3398" y="143"/>
                  </a:lnTo>
                  <a:lnTo>
                    <a:pt x="3395" y="152"/>
                  </a:lnTo>
                  <a:lnTo>
                    <a:pt x="3391" y="162"/>
                  </a:lnTo>
                  <a:lnTo>
                    <a:pt x="3384" y="171"/>
                  </a:lnTo>
                  <a:lnTo>
                    <a:pt x="3379" y="179"/>
                  </a:lnTo>
                  <a:lnTo>
                    <a:pt x="3371" y="187"/>
                  </a:lnTo>
                  <a:lnTo>
                    <a:pt x="3364" y="194"/>
                  </a:lnTo>
                  <a:lnTo>
                    <a:pt x="3355" y="201"/>
                  </a:lnTo>
                  <a:lnTo>
                    <a:pt x="3347" y="206"/>
                  </a:lnTo>
                  <a:lnTo>
                    <a:pt x="3337" y="210"/>
                  </a:lnTo>
                  <a:lnTo>
                    <a:pt x="3326" y="215"/>
                  </a:lnTo>
                  <a:lnTo>
                    <a:pt x="3316" y="217"/>
                  </a:lnTo>
                  <a:lnTo>
                    <a:pt x="3305" y="219"/>
                  </a:lnTo>
                  <a:lnTo>
                    <a:pt x="3294" y="219"/>
                  </a:lnTo>
                  <a:lnTo>
                    <a:pt x="329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0570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Informacje o projekcie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0483"/>
              </p:ext>
            </p:extLst>
          </p:nvPr>
        </p:nvGraphicFramePr>
        <p:xfrm>
          <a:off x="683568" y="1196752"/>
          <a:ext cx="7560840" cy="308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cel</a:t>
                      </a:r>
                      <a:r>
                        <a:rPr lang="pl-PL" sz="1200" b="0" baseline="0"/>
                        <a:t> badania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Poznanie stanu wiedzy, poziomu świadomości, postaw mieszkańców Polski względem z</a:t>
                      </a:r>
                      <a:r>
                        <a:rPr lang="pl-PL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azielenienia przestrzeni lokalnej.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3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próba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Reprezentatywna próba mieszkańców Polski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n=1005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metodologia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/>
                        <a:t>Badanie zrealizowano metodą</a:t>
                      </a:r>
                      <a:r>
                        <a:rPr lang="pl-PL" sz="1200" baseline="0"/>
                        <a:t> </a:t>
                      </a:r>
                      <a:r>
                        <a:rPr lang="pl-PL" sz="1200" b="1"/>
                        <a:t>CATI </a:t>
                      </a:r>
                      <a:endParaRPr lang="pl-PL" sz="1200" i="1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realizacja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latin typeface="+mn-lt"/>
                        </a:rPr>
                        <a:t>Listopad 2020 r.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wykonawca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+mn-lt"/>
                        </a:rPr>
                        <a:t>PBS  sp. z o.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o.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4BCBA43-AB8D-4FBC-9F1D-D07A026978EE}"/>
              </a:ext>
            </a:extLst>
          </p:cNvPr>
          <p:cNvGrpSpPr/>
          <p:nvPr/>
        </p:nvGrpSpPr>
        <p:grpSpPr>
          <a:xfrm>
            <a:off x="262673" y="197711"/>
            <a:ext cx="359852" cy="359852"/>
            <a:chOff x="7127875" y="3567113"/>
            <a:chExt cx="674688" cy="674688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E1D419-CBE6-45BD-AF18-D13A118F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B61AEA2-0CA0-4326-B83B-A04D8CA08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BB96A7D2-4C85-4522-9A1D-5F9459F63873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9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290" y="3979528"/>
            <a:ext cx="3462921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METODOLOGIA I STRUKTURA PRÓBY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A51135-E76E-4048-9685-E7877E66A7B7}"/>
              </a:ext>
            </a:extLst>
          </p:cNvPr>
          <p:cNvGrpSpPr/>
          <p:nvPr/>
        </p:nvGrpSpPr>
        <p:grpSpPr>
          <a:xfrm>
            <a:off x="4341727" y="3189742"/>
            <a:ext cx="460544" cy="478516"/>
            <a:chOff x="4294188" y="1531938"/>
            <a:chExt cx="650876" cy="676275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7CDFD692-A41A-43B7-B967-AA3DFE60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8D0C16D-BE05-45C7-91EB-003089D6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B11C48BE-57D3-4A9C-BC67-AEA28C3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888F2F5-19BB-4B91-B335-5942ACF5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D11D304-FB86-4978-A746-752EA3A6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CB2D2460-360D-47A8-AC02-637D3D09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C448145-6136-46DE-AC3F-703CD2D5764C}"/>
              </a:ext>
            </a:extLst>
          </p:cNvPr>
          <p:cNvGrpSpPr/>
          <p:nvPr/>
        </p:nvGrpSpPr>
        <p:grpSpPr>
          <a:xfrm>
            <a:off x="5148064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731F3598-8554-4DD6-9FC8-1F2C254B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7DA34FE-24DB-497E-9B2A-C49CF79B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7280AA2-139C-47F4-93D2-5C5AB96F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54574C21-2F1F-490F-93F3-34846354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0C7AA6B8-FB4D-4425-9E52-F6DF3AA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D6711B27-2345-4A03-A78A-B6035415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9F925BA-31A6-41B3-88B2-1C531133A95C}"/>
              </a:ext>
            </a:extLst>
          </p:cNvPr>
          <p:cNvGrpSpPr/>
          <p:nvPr/>
        </p:nvGrpSpPr>
        <p:grpSpPr>
          <a:xfrm>
            <a:off x="5937250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3D0C2B7-15FB-42CC-89EE-CCB9442EC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D35E11CD-3D1A-4372-A820-D4AB9A864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57D498E-73B0-49BC-B783-8D0BD176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CE64F44-EA1E-4A13-9D7C-DFB3B93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768421B4-010C-40D9-A0D1-1061E1CB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54A5FA1-C567-4475-95DC-4F06016F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591AE2A-CCEA-4E76-93B9-E24F93340A9B}"/>
              </a:ext>
            </a:extLst>
          </p:cNvPr>
          <p:cNvGrpSpPr/>
          <p:nvPr/>
        </p:nvGrpSpPr>
        <p:grpSpPr>
          <a:xfrm>
            <a:off x="3545929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08694E7-EB61-4997-AB4B-5A44841E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712951-6A12-4E34-BE1E-5B88C87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749002D-17A2-4BFC-82F2-FE6DA378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ADE521-C8FF-4096-BD80-85835A0D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3C543D7-B919-4877-AB42-C304A5BF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325D337-1919-40E9-9A36-C5C41E76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59BCE2C-6877-45F0-A053-696A40E71EA1}"/>
              </a:ext>
            </a:extLst>
          </p:cNvPr>
          <p:cNvGrpSpPr/>
          <p:nvPr/>
        </p:nvGrpSpPr>
        <p:grpSpPr>
          <a:xfrm>
            <a:off x="2751948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D2BB2D1-171D-4E63-8E28-31B05D0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5EB92C5-6437-4F0E-B86A-B6F07433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C3C8A10-BFD7-46BF-8082-B9B211C2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C40E80-0429-4CEF-A767-182CD8DC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697C727-5DC6-42A8-9C9F-AD21DD2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0A4CAF-1310-40D9-9148-90D7CCE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812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E5475CD9-BA21-42C4-95CE-57D57D29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5430805" y="1168149"/>
            <a:ext cx="1200150" cy="1279311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C0C25EA-7312-4961-8943-81976C9F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26" y="976223"/>
            <a:ext cx="4511755" cy="475297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Jednotematyczne badanie świadomości i zachowań ekologicznych zostało zrealizowane w dniach 16 – 17 listopada za pomocą techniki </a:t>
            </a:r>
            <a:r>
              <a:rPr lang="pl-PL" sz="1100" b="1" dirty="0">
                <a:solidFill>
                  <a:schemeClr val="tx1"/>
                </a:solidFill>
              </a:rPr>
              <a:t>CATI </a:t>
            </a:r>
            <a:r>
              <a:rPr lang="en-US" sz="1100" b="1" dirty="0">
                <a:solidFill>
                  <a:schemeClr val="tx1"/>
                </a:solidFill>
              </a:rPr>
              <a:t>(ang. Computer Assisted Telephone Interview)</a:t>
            </a:r>
            <a:r>
              <a:rPr lang="pl-PL" sz="1100" b="1" dirty="0">
                <a:solidFill>
                  <a:schemeClr val="tx1"/>
                </a:solidFill>
              </a:rPr>
              <a:t>, </a:t>
            </a:r>
            <a:r>
              <a:rPr lang="pl-PL" sz="1100" dirty="0">
                <a:solidFill>
                  <a:schemeClr val="tx1"/>
                </a:solidFill>
              </a:rPr>
              <a:t>czyli wywiadów telefonicznych wspomaganych komputerowo. </a:t>
            </a:r>
            <a:endParaRPr lang="pl-PL" sz="11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Ogólnopolska próba badanych w wieku 15 lat i więcej została dobrana losowo i jest reprezentatywna ze względu na zmienne demograficzne,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takie jak: płeć, wiek i miejsce zamieszkania (wielkość miejscowości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i województwo). Maksymalny błąd szacowania dla próby losowej liczącej 1000 osób wynosi +/- 3,1%.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Dane procentowe prezentują wyniki ważone, liczebności – nieważone. Procedurze ważenia nie zostały poddane pytania z metryczki.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Główne wyniki badania są prezentowane również w podziale na pytania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z metryczki. Zaprezentowano istotne podziały, a slajdy z tymi podziałami zostały odpowiednio opisane.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Ze względu na zaokrąglenia wartości po przecinku, w niektórych przypadkach dane na wykresach mogą nie sumować się do 100%, 99,9% czy 100,1%.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Na każdym slajdzie znajduje się treść i numer pytania z kwestionariusza, rodzaj pytania, a także opis próby i ewentualne informacje dodatkowe.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26964E9-205A-4E90-819C-3FADDEF4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/>
              <a:t>Metodologia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BD52C83C-C78B-4544-BCA9-24E7D22CF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0441786-1212-4F1B-82DC-35D6497A49A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72904B90-9CD0-4570-82E2-90C86BA5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6F05252-1956-44B4-BF70-26382F4C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5A1A05A-52DD-4467-8C5A-F9BEE6AC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680D7B5E-374F-4FAF-A85F-AE8088F5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10B19DD-C692-4C3F-A9B5-36F5B2E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98DE96B-C199-4567-A177-66C9D22A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7B655D-019D-4753-9C9F-ED707EC9881D}"/>
              </a:ext>
            </a:extLst>
          </p:cNvPr>
          <p:cNvSpPr txBox="1"/>
          <p:nvPr/>
        </p:nvSpPr>
        <p:spPr>
          <a:xfrm>
            <a:off x="5004048" y="976223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cs typeface="Arial" pitchFamily="34" charset="0"/>
              </a:rPr>
              <a:t>Przykładowe w</a:t>
            </a: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ykresy z porównaniem wyników</a:t>
            </a: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AFE6AE81-76F8-4338-A448-4ED3910A1478}"/>
              </a:ext>
            </a:extLst>
          </p:cNvPr>
          <p:cNvGrpSpPr/>
          <p:nvPr/>
        </p:nvGrpSpPr>
        <p:grpSpPr>
          <a:xfrm>
            <a:off x="6997717" y="1487319"/>
            <a:ext cx="773832" cy="230832"/>
            <a:chOff x="2883006" y="1212625"/>
            <a:chExt cx="773832" cy="230832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6BD99200-0A4F-4DE9-839B-B01C5E4FD4D0}"/>
                </a:ext>
              </a:extLst>
            </p:cNvPr>
            <p:cNvSpPr txBox="1"/>
            <p:nvPr/>
          </p:nvSpPr>
          <p:spPr>
            <a:xfrm>
              <a:off x="2883006" y="1212625"/>
              <a:ext cx="77383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b="1" i="0" u="none" strike="noStrike">
                  <a:solidFill>
                    <a:schemeClr val="tx1"/>
                  </a:solidFill>
                  <a:effectLst/>
                  <a:latin typeface="+mj-lt"/>
                </a:rPr>
                <a:t>Ogółem</a:t>
              </a:r>
              <a:endParaRPr lang="pl-PL" sz="900" b="1">
                <a:latin typeface="+mj-lt"/>
              </a:endParaRPr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48ABDBFA-D00A-4F75-93C5-169593B83ABD}"/>
                </a:ext>
              </a:extLst>
            </p:cNvPr>
            <p:cNvSpPr/>
            <p:nvPr/>
          </p:nvSpPr>
          <p:spPr>
            <a:xfrm rot="16200000">
              <a:off x="2891079" y="1295384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AD093F15-C3E8-421B-98CA-9AC8FB1DD1AA}"/>
              </a:ext>
            </a:extLst>
          </p:cNvPr>
          <p:cNvCxnSpPr>
            <a:cxnSpLocks/>
          </p:cNvCxnSpPr>
          <p:nvPr/>
        </p:nvCxnSpPr>
        <p:spPr>
          <a:xfrm>
            <a:off x="5113589" y="2693096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4B56DB6C-B231-4A66-9A12-A98F822D9326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E8ABAF5-92FE-430A-A26A-AD3E6743C7FA}"/>
              </a:ext>
            </a:extLst>
          </p:cNvPr>
          <p:cNvSpPr txBox="1"/>
          <p:nvPr/>
        </p:nvSpPr>
        <p:spPr>
          <a:xfrm>
            <a:off x="5474726" y="2354167"/>
            <a:ext cx="11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latin typeface="+mn-lt"/>
                <a:cs typeface="Arial" pitchFamily="34" charset="0"/>
              </a:rPr>
              <a:t>Szkoła, przedszkole, żłobek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B1A10C3D-47DB-4A41-8FC9-393C8714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71" y="1700096"/>
            <a:ext cx="1304925" cy="6477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2ECAEAD9-FDEB-4870-B60D-3FBD100D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9"/>
          <a:stretch/>
        </p:blipFill>
        <p:spPr>
          <a:xfrm>
            <a:off x="5393666" y="2760020"/>
            <a:ext cx="3095318" cy="972000"/>
          </a:xfrm>
          <a:prstGeom prst="rect">
            <a:avLst/>
          </a:prstGeom>
        </p:spPr>
      </p:pic>
      <p:grpSp>
        <p:nvGrpSpPr>
          <p:cNvPr id="31" name="Grupa 30">
            <a:extLst>
              <a:ext uri="{FF2B5EF4-FFF2-40B4-BE49-F238E27FC236}">
                <a16:creationId xmlns:a16="http://schemas.microsoft.com/office/drawing/2014/main" id="{28D2C51B-DD9C-4EFC-86A8-D4A77408E173}"/>
              </a:ext>
            </a:extLst>
          </p:cNvPr>
          <p:cNvGrpSpPr/>
          <p:nvPr/>
        </p:nvGrpSpPr>
        <p:grpSpPr>
          <a:xfrm>
            <a:off x="4380264" y="4165943"/>
            <a:ext cx="4471911" cy="902899"/>
            <a:chOff x="4380264" y="4780103"/>
            <a:chExt cx="4471911" cy="902899"/>
          </a:xfrm>
        </p:grpSpPr>
        <p:graphicFrame>
          <p:nvGraphicFramePr>
            <p:cNvPr id="88" name="Symbol zastępczy zawartości 4">
              <a:extLst>
                <a:ext uri="{FF2B5EF4-FFF2-40B4-BE49-F238E27FC236}">
                  <a16:creationId xmlns:a16="http://schemas.microsoft.com/office/drawing/2014/main" id="{047D907E-20CA-466C-8475-F01B59DB3A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6935106"/>
                </p:ext>
              </p:extLst>
            </p:nvPr>
          </p:nvGraphicFramePr>
          <p:xfrm>
            <a:off x="4380264" y="4844204"/>
            <a:ext cx="2359580" cy="669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6812A1F6-B100-41F9-B244-336B23272C41}"/>
                </a:ext>
              </a:extLst>
            </p:cNvPr>
            <p:cNvSpPr txBox="1"/>
            <p:nvPr/>
          </p:nvSpPr>
          <p:spPr>
            <a:xfrm>
              <a:off x="5039176" y="4780103"/>
              <a:ext cx="3672405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900" b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Wykorzystane oznaczenia</a:t>
              </a:r>
            </a:p>
          </p:txBody>
        </p:sp>
        <p:pic>
          <p:nvPicPr>
            <p:cNvPr id="80" name="Grafika 79" descr="Odtwórz">
              <a:extLst>
                <a:ext uri="{FF2B5EF4-FFF2-40B4-BE49-F238E27FC236}">
                  <a16:creationId xmlns:a16="http://schemas.microsoft.com/office/drawing/2014/main" id="{8DE1B218-2F40-425F-863D-91087B17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880" y="5470273"/>
              <a:ext cx="202842" cy="202842"/>
            </a:xfrm>
            <a:prstGeom prst="rect">
              <a:avLst/>
            </a:prstGeom>
          </p:spPr>
        </p:pic>
        <p:pic>
          <p:nvPicPr>
            <p:cNvPr id="82" name="Grafika 81" descr="Odtwórz">
              <a:extLst>
                <a:ext uri="{FF2B5EF4-FFF2-40B4-BE49-F238E27FC236}">
                  <a16:creationId xmlns:a16="http://schemas.microsoft.com/office/drawing/2014/main" id="{44A28275-7A62-4DE3-A5FA-854648D7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7440" y="5470273"/>
              <a:ext cx="202842" cy="202842"/>
            </a:xfrm>
            <a:prstGeom prst="rect">
              <a:avLst/>
            </a:prstGeom>
          </p:spPr>
        </p:pic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A9825CD1-FE89-4F60-A7CA-3ADEFBFC9ACC}"/>
                </a:ext>
              </a:extLst>
            </p:cNvPr>
            <p:cNvSpPr txBox="1"/>
            <p:nvPr/>
          </p:nvSpPr>
          <p:spPr>
            <a:xfrm>
              <a:off x="6641972" y="5197468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Suma pozytywnych odpowiedzi</a:t>
              </a:r>
            </a:p>
          </p:txBody>
        </p:sp>
        <p:sp>
          <p:nvSpPr>
            <p:cNvPr id="90" name="pole tekstowe 89">
              <a:extLst>
                <a:ext uri="{FF2B5EF4-FFF2-40B4-BE49-F238E27FC236}">
                  <a16:creationId xmlns:a16="http://schemas.microsoft.com/office/drawing/2014/main" id="{BB04739C-D02B-497F-82AA-B4DEFF23E779}"/>
                </a:ext>
              </a:extLst>
            </p:cNvPr>
            <p:cNvSpPr txBox="1"/>
            <p:nvPr/>
          </p:nvSpPr>
          <p:spPr>
            <a:xfrm>
              <a:off x="6641971" y="5452170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  <a:cs typeface="Arial" pitchFamily="34" charset="0"/>
                </a:rPr>
                <a:t>Nawiązanie do kolejnego pytania</a:t>
              </a:r>
            </a:p>
          </p:txBody>
        </p:sp>
        <p:sp>
          <p:nvSpPr>
            <p:cNvPr id="61" name="Prostokąt: zaokrąglone rogi 60">
              <a:extLst>
                <a:ext uri="{FF2B5EF4-FFF2-40B4-BE49-F238E27FC236}">
                  <a16:creationId xmlns:a16="http://schemas.microsoft.com/office/drawing/2014/main" id="{14899514-A32C-4932-A4AB-DC7437EC3D33}"/>
                </a:ext>
              </a:extLst>
            </p:cNvPr>
            <p:cNvSpPr/>
            <p:nvPr/>
          </p:nvSpPr>
          <p:spPr>
            <a:xfrm>
              <a:off x="5589123" y="5122447"/>
              <a:ext cx="360000" cy="18653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>
                  <a:solidFill>
                    <a:schemeClr val="accent3"/>
                  </a:solidFill>
                </a:rPr>
                <a:t>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 descr="Wykres kołowy przedstawiający płeć respondentów.&#10;&#10;53% kobiet oraz 47% mężczyzn.">
            <a:extLst>
              <a:ext uri="{FF2B5EF4-FFF2-40B4-BE49-F238E27FC236}">
                <a16:creationId xmlns:a16="http://schemas.microsoft.com/office/drawing/2014/main" id="{AAFDDBB5-989C-41A4-B572-AA693CA650C7}"/>
              </a:ext>
            </a:extLst>
          </p:cNvPr>
          <p:cNvGrpSpPr/>
          <p:nvPr/>
        </p:nvGrpSpPr>
        <p:grpSpPr>
          <a:xfrm>
            <a:off x="-364981" y="1703513"/>
            <a:ext cx="4829493" cy="2403787"/>
            <a:chOff x="-364981" y="1703513"/>
            <a:chExt cx="4829493" cy="2403787"/>
          </a:xfrm>
        </p:grpSpPr>
        <p:graphicFrame>
          <p:nvGraphicFramePr>
            <p:cNvPr id="46" name="Wykres 45" descr="Wykres kołowy przedstawiający płeć respondentów.&#10;&#10;45% kobiet oraz 55% mężczyzn.">
              <a:extLst>
                <a:ext uri="{FF2B5EF4-FFF2-40B4-BE49-F238E27FC236}">
                  <a16:creationId xmlns:a16="http://schemas.microsoft.com/office/drawing/2014/main" id="{8CCBD3DB-CEBE-4E5C-A7E5-F08A4E186ED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3730439"/>
                </p:ext>
              </p:extLst>
            </p:nvPr>
          </p:nvGraphicFramePr>
          <p:xfrm>
            <a:off x="-364981" y="1703513"/>
            <a:ext cx="4829493" cy="2403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E9E4F25-1415-416C-99C6-465E6986511D}"/>
                </a:ext>
              </a:extLst>
            </p:cNvPr>
            <p:cNvSpPr/>
            <p:nvPr/>
          </p:nvSpPr>
          <p:spPr>
            <a:xfrm rot="16200000">
              <a:off x="1471082" y="3713659"/>
              <a:ext cx="83119" cy="77824"/>
            </a:xfrm>
            <a:prstGeom prst="rect">
              <a:avLst/>
            </a:prstGeom>
            <a:solidFill>
              <a:srgbClr val="E3A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0F3D7675-486B-40BD-9EFE-F40EF17EC20F}"/>
                </a:ext>
              </a:extLst>
            </p:cNvPr>
            <p:cNvSpPr/>
            <p:nvPr/>
          </p:nvSpPr>
          <p:spPr>
            <a:xfrm rot="16200000">
              <a:off x="1471083" y="3938441"/>
              <a:ext cx="83119" cy="77824"/>
            </a:xfrm>
            <a:prstGeom prst="rect">
              <a:avLst/>
            </a:prstGeom>
            <a:solidFill>
              <a:srgbClr val="647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33" name="Wykres 32" descr="Wykres kołowy przedstawiający wiek respondentów. &#10;&#10;Osoby w wieku 15-24 lat stanowią 3% badanych, 15-34 lat 14%, 25-34 lat 23%, 35-44 lat 27%, 60 i więcej lat stanowi 32% badanych.">
            <a:extLst>
              <a:ext uri="{FF2B5EF4-FFF2-40B4-BE49-F238E27FC236}">
                <a16:creationId xmlns:a16="http://schemas.microsoft.com/office/drawing/2014/main" id="{15DACF39-FF4D-4BC8-AFF5-E679AD485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313871"/>
              </p:ext>
            </p:extLst>
          </p:nvPr>
        </p:nvGraphicFramePr>
        <p:xfrm>
          <a:off x="2456228" y="1451272"/>
          <a:ext cx="2908414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BBDCAD7E-3B5F-4E9E-B609-5261981A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481022"/>
              </p:ext>
            </p:extLst>
          </p:nvPr>
        </p:nvGraphicFramePr>
        <p:xfrm>
          <a:off x="3640261" y="3572236"/>
          <a:ext cx="1561289" cy="139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05A48BBA-1EA6-4B41-8C49-0AD43346A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232291"/>
              </p:ext>
            </p:extLst>
          </p:nvPr>
        </p:nvGraphicFramePr>
        <p:xfrm>
          <a:off x="6417459" y="3567913"/>
          <a:ext cx="272654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Wykres 8" descr="Wykres kołowy przedstawiający wykształcenie respondentów. &#10;&#10;Wykształcenie podstawowe ma 2% badanych, gimnazjalne  0,3%, zasadnicze zawodowe 11%, średnie i pomaturalne 34%, wyższe 53% oraz odpowiedzi odmówiło 0,4% respondentów.">
            <a:extLst>
              <a:ext uri="{FF2B5EF4-FFF2-40B4-BE49-F238E27FC236}">
                <a16:creationId xmlns:a16="http://schemas.microsoft.com/office/drawing/2014/main" id="{D80A73CF-BF7A-4E5B-B56A-5F3A57C18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06015"/>
              </p:ext>
            </p:extLst>
          </p:nvPr>
        </p:nvGraphicFramePr>
        <p:xfrm>
          <a:off x="4877212" y="1458494"/>
          <a:ext cx="3183253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(1/3)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9B324-B82E-4A90-BA2D-9244C233AE89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B89ED45-3CDE-4E38-A141-D8A15E983953}"/>
              </a:ext>
            </a:extLst>
          </p:cNvPr>
          <p:cNvGrpSpPr/>
          <p:nvPr/>
        </p:nvGrpSpPr>
        <p:grpSpPr>
          <a:xfrm>
            <a:off x="7005595" y="2204033"/>
            <a:ext cx="396487" cy="444393"/>
            <a:chOff x="7779908" y="1845834"/>
            <a:chExt cx="284407" cy="318771"/>
          </a:xfrm>
        </p:grpSpPr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2A0977A5-7F3F-414A-A702-1221ECC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6ABB2E18-445B-4BDD-9243-4FFCD5DD5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B7CCCCE3-0FA7-4756-86E6-712976A1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87">
              <a:extLst>
                <a:ext uri="{FF2B5EF4-FFF2-40B4-BE49-F238E27FC236}">
                  <a16:creationId xmlns:a16="http://schemas.microsoft.com/office/drawing/2014/main" id="{C43507D5-9FED-4E97-87DD-D87E0236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8B6F6C9D-1080-4017-81C0-C5D82F3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BA7BFC9-26C2-4728-83AF-BD57EC24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4BF98125-033B-440A-A3E8-98C5D57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03F0261-3282-480F-AB21-C0D4C8368110}"/>
              </a:ext>
            </a:extLst>
          </p:cNvPr>
          <p:cNvCxnSpPr/>
          <p:nvPr/>
        </p:nvCxnSpPr>
        <p:spPr>
          <a:xfrm>
            <a:off x="6620465" y="1500584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rgbClr val="83BD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8906B83-8D29-476F-BA2D-4A39D205AE25}"/>
              </a:ext>
            </a:extLst>
          </p:cNvPr>
          <p:cNvSpPr txBox="1"/>
          <p:nvPr/>
        </p:nvSpPr>
        <p:spPr>
          <a:xfrm>
            <a:off x="6565620" y="1248557"/>
            <a:ext cx="10518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wykształcenie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BF18769-E2D5-47C3-BA31-6F4BA2D9C0A8}"/>
              </a:ext>
            </a:extLst>
          </p:cNvPr>
          <p:cNvGrpSpPr/>
          <p:nvPr/>
        </p:nvGrpSpPr>
        <p:grpSpPr>
          <a:xfrm>
            <a:off x="4233818" y="2190219"/>
            <a:ext cx="374182" cy="450714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CBEB295-7807-41FB-9DF3-91F323F9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9546761-7809-4C11-8E52-EAC01621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4767FC4-B34B-4839-8C6C-63160A645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D25F112-FBE9-45FF-ACBE-BA4C7507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545A534-1671-4EBB-9A70-F03A6A81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8EF2E48-E660-4151-B5DA-F2AAE933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8C23F54-AF7B-4263-925A-D49BE564B119}"/>
              </a:ext>
            </a:extLst>
          </p:cNvPr>
          <p:cNvGrpSpPr/>
          <p:nvPr/>
        </p:nvGrpSpPr>
        <p:grpSpPr>
          <a:xfrm>
            <a:off x="3894350" y="1248557"/>
            <a:ext cx="1134845" cy="252027"/>
            <a:chOff x="3268972" y="911871"/>
            <a:chExt cx="1134845" cy="252027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89028D-D23E-43C5-ABF4-699EBC321FB4}"/>
                </a:ext>
              </a:extLst>
            </p:cNvPr>
            <p:cNvCxnSpPr/>
            <p:nvPr/>
          </p:nvCxnSpPr>
          <p:spPr>
            <a:xfrm>
              <a:off x="3323817" y="1163898"/>
              <a:ext cx="1080000" cy="0"/>
            </a:xfrm>
            <a:prstGeom prst="line">
              <a:avLst/>
            </a:prstGeom>
            <a:ln w="3175">
              <a:gradFill>
                <a:gsLst>
                  <a:gs pos="15000">
                    <a:srgbClr val="83BD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B00B7212-CD13-494E-9FA2-8B82CC0F375B}"/>
                </a:ext>
              </a:extLst>
            </p:cNvPr>
            <p:cNvSpPr txBox="1"/>
            <p:nvPr/>
          </p:nvSpPr>
          <p:spPr>
            <a:xfrm>
              <a:off x="3268972" y="911871"/>
              <a:ext cx="463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wiek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F6B26F7-289B-49C7-A9A0-56C8DC485EBE}"/>
              </a:ext>
            </a:extLst>
          </p:cNvPr>
          <p:cNvGrpSpPr>
            <a:grpSpLocks noChangeAspect="1"/>
          </p:cNvGrpSpPr>
          <p:nvPr/>
        </p:nvGrpSpPr>
        <p:grpSpPr>
          <a:xfrm>
            <a:off x="1672240" y="2206542"/>
            <a:ext cx="341166" cy="401661"/>
            <a:chOff x="2626407" y="3133910"/>
            <a:chExt cx="183471" cy="216004"/>
          </a:xfrm>
          <a:solidFill>
            <a:schemeClr val="bg1">
              <a:lumMod val="75000"/>
            </a:schemeClr>
          </a:solidFill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19D9894-E0A9-4002-99D3-3CC40AC8E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300" y="3133910"/>
              <a:ext cx="76578" cy="216000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0CFF8-F5CA-46B6-B209-78DF517F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407" y="3137083"/>
              <a:ext cx="89253" cy="212831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FE9EED4-4616-444E-B3B0-672D67F51143}"/>
              </a:ext>
            </a:extLst>
          </p:cNvPr>
          <p:cNvGrpSpPr/>
          <p:nvPr/>
        </p:nvGrpSpPr>
        <p:grpSpPr>
          <a:xfrm>
            <a:off x="1208652" y="1258985"/>
            <a:ext cx="954845" cy="252027"/>
            <a:chOff x="1021938" y="965220"/>
            <a:chExt cx="954845" cy="252027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A672975E-034E-4606-A980-9CA199657E97}"/>
                </a:ext>
              </a:extLst>
            </p:cNvPr>
            <p:cNvCxnSpPr/>
            <p:nvPr/>
          </p:nvCxnSpPr>
          <p:spPr>
            <a:xfrm>
              <a:off x="1076783" y="1217247"/>
              <a:ext cx="900000" cy="0"/>
            </a:xfrm>
            <a:prstGeom prst="line">
              <a:avLst/>
            </a:prstGeom>
            <a:ln w="3175">
              <a:gradFill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5BA50D2A-641F-4396-9FD0-7CD6ACA81F76}"/>
                </a:ext>
              </a:extLst>
            </p:cNvPr>
            <p:cNvSpPr txBox="1"/>
            <p:nvPr/>
          </p:nvSpPr>
          <p:spPr>
            <a:xfrm>
              <a:off x="1021938" y="965220"/>
              <a:ext cx="478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płeć</a:t>
              </a: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27B532-1033-42DA-B570-DEE187283CCF}"/>
              </a:ext>
            </a:extLst>
          </p:cNvPr>
          <p:cNvSpPr txBox="1"/>
          <p:nvPr/>
        </p:nvSpPr>
        <p:spPr>
          <a:xfrm>
            <a:off x="5989486" y="1650065"/>
            <a:ext cx="1051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/>
              <a:t>odmowa odpowiedzi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249BD-D027-412C-85B1-577DBAC5118E}"/>
              </a:ext>
            </a:extLst>
          </p:cNvPr>
          <p:cNvSpPr txBox="1"/>
          <p:nvPr/>
        </p:nvSpPr>
        <p:spPr>
          <a:xfrm>
            <a:off x="7579752" y="1677940"/>
            <a:ext cx="7875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/>
              <a:t>gimnazjalne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809B4BF-5A47-492F-B62E-D2FCC9C6F563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2BFE20-48D0-48F5-9CDB-6429DD58345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4AD84B-132B-4164-B889-93C7E1B7DD70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30551DF0-43A2-4604-AC44-6B6B367A6333}"/>
              </a:ext>
            </a:extLst>
          </p:cNvPr>
          <p:cNvSpPr/>
          <p:nvPr/>
        </p:nvSpPr>
        <p:spPr>
          <a:xfrm rot="16200000">
            <a:off x="3911655" y="3671659"/>
            <a:ext cx="83119" cy="77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0283F1CE-9B2B-4162-9DCC-1CBA05D28530}"/>
              </a:ext>
            </a:extLst>
          </p:cNvPr>
          <p:cNvSpPr/>
          <p:nvPr/>
        </p:nvSpPr>
        <p:spPr>
          <a:xfrm rot="16200000">
            <a:off x="3913316" y="3955193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8CEFEF01-6BB2-4080-A48B-0D748D1DC87D}"/>
              </a:ext>
            </a:extLst>
          </p:cNvPr>
          <p:cNvSpPr/>
          <p:nvPr/>
        </p:nvSpPr>
        <p:spPr>
          <a:xfrm rot="16200000">
            <a:off x="3911656" y="4792231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2CD5E4D2-4790-42C7-B12A-862D0F37B889}"/>
              </a:ext>
            </a:extLst>
          </p:cNvPr>
          <p:cNvSpPr/>
          <p:nvPr/>
        </p:nvSpPr>
        <p:spPr>
          <a:xfrm rot="16200000">
            <a:off x="3911809" y="4235112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0084EAE8-E8F3-423E-8B1C-4ACF21EDACCB}"/>
              </a:ext>
            </a:extLst>
          </p:cNvPr>
          <p:cNvSpPr/>
          <p:nvPr/>
        </p:nvSpPr>
        <p:spPr>
          <a:xfrm rot="16200000">
            <a:off x="3911656" y="4512403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F0104AAB-0E19-47A2-AFB5-481B3891068B}"/>
              </a:ext>
            </a:extLst>
          </p:cNvPr>
          <p:cNvSpPr/>
          <p:nvPr/>
        </p:nvSpPr>
        <p:spPr>
          <a:xfrm rot="16200000">
            <a:off x="6572477" y="3696681"/>
            <a:ext cx="83119" cy="778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541AD1DC-ECD8-4A0C-B1C8-AFF33A4C61ED}"/>
              </a:ext>
            </a:extLst>
          </p:cNvPr>
          <p:cNvSpPr/>
          <p:nvPr/>
        </p:nvSpPr>
        <p:spPr>
          <a:xfrm rot="16200000">
            <a:off x="6567788" y="3956085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8732E22B-31F6-4EDE-AF07-C7A1DA4E248B}"/>
              </a:ext>
            </a:extLst>
          </p:cNvPr>
          <p:cNvSpPr/>
          <p:nvPr/>
        </p:nvSpPr>
        <p:spPr>
          <a:xfrm rot="16200000">
            <a:off x="6572478" y="4762643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787021E6-4A06-443C-8129-D3FC4E04A3EF}"/>
              </a:ext>
            </a:extLst>
          </p:cNvPr>
          <p:cNvSpPr/>
          <p:nvPr/>
        </p:nvSpPr>
        <p:spPr>
          <a:xfrm rot="16200000">
            <a:off x="6572631" y="4224574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EF5B9CAF-7354-4A39-B0E3-385B1FD666F4}"/>
              </a:ext>
            </a:extLst>
          </p:cNvPr>
          <p:cNvSpPr/>
          <p:nvPr/>
        </p:nvSpPr>
        <p:spPr>
          <a:xfrm rot="16200000">
            <a:off x="6572478" y="4494245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8B1C2524-5715-48CF-A448-7D82CB767D5C}"/>
              </a:ext>
            </a:extLst>
          </p:cNvPr>
          <p:cNvSpPr/>
          <p:nvPr/>
        </p:nvSpPr>
        <p:spPr>
          <a:xfrm rot="16200000">
            <a:off x="6572477" y="5037309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23D14636-2E27-4E68-A2BC-271010BF8434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Wykres 59">
            <a:extLst>
              <a:ext uri="{FF2B5EF4-FFF2-40B4-BE49-F238E27FC236}">
                <a16:creationId xmlns:a16="http://schemas.microsoft.com/office/drawing/2014/main" id="{46FD5CDC-1B52-4246-8FE8-35173109D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051741"/>
              </p:ext>
            </p:extLst>
          </p:nvPr>
        </p:nvGraphicFramePr>
        <p:xfrm>
          <a:off x="6057345" y="2837864"/>
          <a:ext cx="2474951" cy="27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Wykres 69" descr="Wykres kołowy przedstawiający sytuację zawodową. &#10;&#10;Na etacie pracuje 46% badanych, na umowie zlecenie, o dzieło 4%, własną działalność gospodarczą prowadzi 17% badanych, emeryci i renciści 29%, uczniowie i studenci 2%, bezrobotni 2%, na urlopie macierzyńskim, wychowawczym 1%, nie pracują, bądź podali inny powód 3% badanych oraz 0,3% badanych odmówiło odpowiedzi.">
            <a:extLst>
              <a:ext uri="{FF2B5EF4-FFF2-40B4-BE49-F238E27FC236}">
                <a16:creationId xmlns:a16="http://schemas.microsoft.com/office/drawing/2014/main" id="{BBC2331A-703A-4B47-8BCC-0E4D4E8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378474"/>
              </p:ext>
            </p:extLst>
          </p:nvPr>
        </p:nvGraphicFramePr>
        <p:xfrm>
          <a:off x="4853733" y="1613813"/>
          <a:ext cx="3279890" cy="18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3" name="Wykres 82" descr="Wykres kołowy przedstawiający wielkość gospodarstwa domowego. &#10;&#10;14% respondentów mieszka samotnie, 30% gospodarstw domowych składa się z 2 osób, 19% z 3 osób, 22% z 4 osób, 12% z 5 i więcej osób oraz 1% badanych odmówiło odpowiedzi.">
            <a:extLst>
              <a:ext uri="{FF2B5EF4-FFF2-40B4-BE49-F238E27FC236}">
                <a16:creationId xmlns:a16="http://schemas.microsoft.com/office/drawing/2014/main" id="{17A64461-24D3-4852-A8E4-3A3A0D3C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463623"/>
              </p:ext>
            </p:extLst>
          </p:nvPr>
        </p:nvGraphicFramePr>
        <p:xfrm>
          <a:off x="1742467" y="1572205"/>
          <a:ext cx="3608921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Wykres 58" descr="Wykres kołowy przedstawiający przeciętny całkowity dochód na 1 członka rodziny netto. &#10;&#10;Dochód do 1500 złotych ma 20% respondentów, 1501-2500 złotych 34%, powyżej 2500 złotych 40% oraz odpowiedzi odmówiło 7% badanych.">
            <a:extLst>
              <a:ext uri="{FF2B5EF4-FFF2-40B4-BE49-F238E27FC236}">
                <a16:creationId xmlns:a16="http://schemas.microsoft.com/office/drawing/2014/main" id="{5322D446-047A-45E2-BB0C-966D1AD8F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586524"/>
              </p:ext>
            </p:extLst>
          </p:nvPr>
        </p:nvGraphicFramePr>
        <p:xfrm>
          <a:off x="-235106" y="1524580"/>
          <a:ext cx="2999649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7" name="Grupa 86">
            <a:extLst>
              <a:ext uri="{FF2B5EF4-FFF2-40B4-BE49-F238E27FC236}">
                <a16:creationId xmlns:a16="http://schemas.microsoft.com/office/drawing/2014/main" id="{5B0F528E-4F22-4FD3-AE73-C25653019E43}"/>
              </a:ext>
            </a:extLst>
          </p:cNvPr>
          <p:cNvGrpSpPr/>
          <p:nvPr/>
        </p:nvGrpSpPr>
        <p:grpSpPr>
          <a:xfrm>
            <a:off x="3537209" y="1168258"/>
            <a:ext cx="2448272" cy="435384"/>
            <a:chOff x="5863107" y="842566"/>
            <a:chExt cx="1813072" cy="43538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35FDE917-E438-4E82-88D2-FE8CF89BE464}"/>
                </a:ext>
              </a:extLst>
            </p:cNvPr>
            <p:cNvSpPr txBox="1"/>
            <p:nvPr/>
          </p:nvSpPr>
          <p:spPr>
            <a:xfrm>
              <a:off x="5863107" y="842566"/>
              <a:ext cx="1813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/>
                <a:t>wielkość </a:t>
              </a:r>
            </a:p>
            <a:p>
              <a:r>
                <a:rPr lang="pl-PL" sz="1000"/>
                <a:t>gospodarstwa domowego</a:t>
              </a:r>
            </a:p>
          </p:txBody>
        </p: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65BA6FA8-172C-4C7E-AD6F-F441B7D2082A}"/>
                </a:ext>
              </a:extLst>
            </p:cNvPr>
            <p:cNvCxnSpPr/>
            <p:nvPr/>
          </p:nvCxnSpPr>
          <p:spPr>
            <a:xfrm>
              <a:off x="5921468" y="1277950"/>
              <a:ext cx="1440000" cy="0"/>
            </a:xfrm>
            <a:prstGeom prst="line">
              <a:avLst/>
            </a:prstGeom>
            <a:ln w="3175">
              <a:gradFill flip="none" rotWithShape="1"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(2/3)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9B324-B82E-4A90-BA2D-9244C233AE89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D6C5E94-DB95-4E7F-AB16-D0A2B4E21C02}"/>
              </a:ext>
            </a:extLst>
          </p:cNvPr>
          <p:cNvCxnSpPr/>
          <p:nvPr/>
        </p:nvCxnSpPr>
        <p:spPr>
          <a:xfrm>
            <a:off x="961088" y="1585498"/>
            <a:ext cx="198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E4D4AC8-8C02-4580-BB43-E076C55247AC}"/>
              </a:ext>
            </a:extLst>
          </p:cNvPr>
          <p:cNvSpPr txBox="1"/>
          <p:nvPr/>
        </p:nvSpPr>
        <p:spPr>
          <a:xfrm>
            <a:off x="903946" y="1169902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przeciętny całkowity dochód </a:t>
            </a:r>
            <a:br>
              <a:rPr lang="pl-PL" sz="1000"/>
            </a:br>
            <a:r>
              <a:rPr lang="pl-PL" sz="1000"/>
              <a:t>na 1 członka rodziny (netto)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B8CC816-5521-446D-B315-81248E04AEB8}"/>
              </a:ext>
            </a:extLst>
          </p:cNvPr>
          <p:cNvGrpSpPr/>
          <p:nvPr/>
        </p:nvGrpSpPr>
        <p:grpSpPr>
          <a:xfrm>
            <a:off x="1828184" y="2322219"/>
            <a:ext cx="286927" cy="274910"/>
            <a:chOff x="3044208" y="3927440"/>
            <a:chExt cx="286927" cy="274910"/>
          </a:xfrm>
        </p:grpSpPr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07F546BC-740D-4F74-A632-83CEAD86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0CD0337C-DC20-4700-971C-58DF51BE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658A9F-2474-43B6-9181-F2B2477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3B1E7D14-2C5D-413B-8F11-B544CA92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D74DE24-F981-4FB3-927A-C20AEFFEB0EC}"/>
              </a:ext>
            </a:extLst>
          </p:cNvPr>
          <p:cNvGrpSpPr/>
          <p:nvPr/>
        </p:nvGrpSpPr>
        <p:grpSpPr>
          <a:xfrm>
            <a:off x="4294163" y="2298079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758BB24-8EF8-45EB-8EA3-28CFA315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7604D4A-C5D4-4A83-A4E5-17E62ABB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032A98-12EC-4BE9-BD5D-6B427E285D95}"/>
              </a:ext>
            </a:extLst>
          </p:cNvPr>
          <p:cNvSpPr txBox="1"/>
          <p:nvPr/>
        </p:nvSpPr>
        <p:spPr>
          <a:xfrm>
            <a:off x="6186900" y="1275518"/>
            <a:ext cx="144302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sytuacja zawodowa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6DD6CB02-D41F-403D-938D-E12BF6B63EA5}"/>
              </a:ext>
            </a:extLst>
          </p:cNvPr>
          <p:cNvCxnSpPr/>
          <p:nvPr/>
        </p:nvCxnSpPr>
        <p:spPr>
          <a:xfrm>
            <a:off x="6241745" y="1555569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86">
            <a:extLst>
              <a:ext uri="{FF2B5EF4-FFF2-40B4-BE49-F238E27FC236}">
                <a16:creationId xmlns:a16="http://schemas.microsoft.com/office/drawing/2014/main" id="{B94D4E04-8D48-47E6-B822-D13CDEF2E7E3}"/>
              </a:ext>
            </a:extLst>
          </p:cNvPr>
          <p:cNvSpPr>
            <a:spLocks/>
          </p:cNvSpPr>
          <p:nvPr/>
        </p:nvSpPr>
        <p:spPr bwMode="auto">
          <a:xfrm>
            <a:off x="7094542" y="4602651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30C3EC0-46F7-44D0-B059-41C2C0BE0C6E}"/>
              </a:ext>
            </a:extLst>
          </p:cNvPr>
          <p:cNvGrpSpPr/>
          <p:nvPr/>
        </p:nvGrpSpPr>
        <p:grpSpPr>
          <a:xfrm>
            <a:off x="7018898" y="2340311"/>
            <a:ext cx="284805" cy="323493"/>
            <a:chOff x="8001129" y="3982537"/>
            <a:chExt cx="284805" cy="323493"/>
          </a:xfrm>
        </p:grpSpPr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F93A1C91-2A58-435B-9DAE-CBAA64A37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AEF70742-4841-4F6C-818C-7B2305D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A4002B88-0015-4501-B93C-9AB4CECE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D2B8F7B-B1F9-47C5-87AE-0A2C2D98D8A5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5210005-F184-4F89-A756-8E23E535969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5020512-F8F7-4F3D-A494-581EC5328696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0D5D463-1747-4A1E-B7B7-8DD10CBA8E9F}"/>
              </a:ext>
            </a:extLst>
          </p:cNvPr>
          <p:cNvGrpSpPr/>
          <p:nvPr/>
        </p:nvGrpSpPr>
        <p:grpSpPr>
          <a:xfrm>
            <a:off x="1099138" y="2874670"/>
            <a:ext cx="2752861" cy="1727981"/>
            <a:chOff x="1099138" y="2874670"/>
            <a:chExt cx="2752861" cy="1727981"/>
          </a:xfrm>
        </p:grpSpPr>
        <p:graphicFrame>
          <p:nvGraphicFramePr>
            <p:cNvPr id="54" name="Wykres 53">
              <a:extLst>
                <a:ext uri="{FF2B5EF4-FFF2-40B4-BE49-F238E27FC236}">
                  <a16:creationId xmlns:a16="http://schemas.microsoft.com/office/drawing/2014/main" id="{F66EC305-F6B5-400B-8C32-6D603C5424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396389"/>
                </p:ext>
              </p:extLst>
            </p:nvPr>
          </p:nvGraphicFramePr>
          <p:xfrm>
            <a:off x="1099138" y="2874670"/>
            <a:ext cx="2752861" cy="1727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98189227-9F6F-45B2-932E-1ADE1F361279}"/>
                </a:ext>
              </a:extLst>
            </p:cNvPr>
            <p:cNvSpPr/>
            <p:nvPr/>
          </p:nvSpPr>
          <p:spPr>
            <a:xfrm rot="16200000">
              <a:off x="1231193" y="3513790"/>
              <a:ext cx="83119" cy="7782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52751DDC-44EA-4671-9590-4F6E84F4FFDB}"/>
                </a:ext>
              </a:extLst>
            </p:cNvPr>
            <p:cNvSpPr/>
            <p:nvPr/>
          </p:nvSpPr>
          <p:spPr>
            <a:xfrm rot="16200000">
              <a:off x="1229686" y="3802807"/>
              <a:ext cx="83119" cy="77824"/>
            </a:xfrm>
            <a:prstGeom prst="rect">
              <a:avLst/>
            </a:prstGeom>
            <a:solidFill>
              <a:srgbClr val="AE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C43999C9-9B4D-40C4-B1DA-4FB0BF9AC8AE}"/>
                </a:ext>
              </a:extLst>
            </p:cNvPr>
            <p:cNvSpPr/>
            <p:nvPr/>
          </p:nvSpPr>
          <p:spPr>
            <a:xfrm rot="16200000">
              <a:off x="1229533" y="4121039"/>
              <a:ext cx="83119" cy="77824"/>
            </a:xfrm>
            <a:prstGeom prst="rect">
              <a:avLst/>
            </a:prstGeom>
            <a:solidFill>
              <a:srgbClr val="E3A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E4BCA03-7D67-436A-8D96-E2E93759052D}"/>
                </a:ext>
              </a:extLst>
            </p:cNvPr>
            <p:cNvSpPr/>
            <p:nvPr/>
          </p:nvSpPr>
          <p:spPr>
            <a:xfrm rot="16200000">
              <a:off x="1231194" y="4422212"/>
              <a:ext cx="83119" cy="778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2FFB3E1-4F89-4816-9763-62C45970D225}"/>
              </a:ext>
            </a:extLst>
          </p:cNvPr>
          <p:cNvGrpSpPr/>
          <p:nvPr/>
        </p:nvGrpSpPr>
        <p:grpSpPr>
          <a:xfrm>
            <a:off x="3606921" y="3410312"/>
            <a:ext cx="1616861" cy="1421752"/>
            <a:chOff x="3606921" y="3410312"/>
            <a:chExt cx="1616861" cy="1421752"/>
          </a:xfrm>
        </p:grpSpPr>
        <p:graphicFrame>
          <p:nvGraphicFramePr>
            <p:cNvPr id="65" name="Wykres 64">
              <a:extLst>
                <a:ext uri="{FF2B5EF4-FFF2-40B4-BE49-F238E27FC236}">
                  <a16:creationId xmlns:a16="http://schemas.microsoft.com/office/drawing/2014/main" id="{D940D3F8-74F5-424F-ADF7-402229BC4F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2020"/>
                </p:ext>
              </p:extLst>
            </p:nvPr>
          </p:nvGraphicFramePr>
          <p:xfrm>
            <a:off x="3606921" y="3410312"/>
            <a:ext cx="1616861" cy="14217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A49C192E-D7FA-401A-9E7C-D503D0AEA5BD}"/>
                </a:ext>
              </a:extLst>
            </p:cNvPr>
            <p:cNvSpPr/>
            <p:nvPr/>
          </p:nvSpPr>
          <p:spPr>
            <a:xfrm rot="16200000">
              <a:off x="3833983" y="4207800"/>
              <a:ext cx="83119" cy="77824"/>
            </a:xfrm>
            <a:prstGeom prst="rect">
              <a:avLst/>
            </a:prstGeom>
            <a:solidFill>
              <a:srgbClr val="647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B0114FC2-68C4-494B-B525-21C7ED69FD62}"/>
                </a:ext>
              </a:extLst>
            </p:cNvPr>
            <p:cNvSpPr/>
            <p:nvPr/>
          </p:nvSpPr>
          <p:spPr>
            <a:xfrm rot="16200000">
              <a:off x="3850286" y="4438668"/>
              <a:ext cx="65730" cy="62301"/>
            </a:xfrm>
            <a:prstGeom prst="rect">
              <a:avLst/>
            </a:prstGeom>
            <a:solidFill>
              <a:srgbClr val="ABC1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4D2A10B5-876E-4C08-9E85-3AC26BF26A76}"/>
                </a:ext>
              </a:extLst>
            </p:cNvPr>
            <p:cNvSpPr/>
            <p:nvPr/>
          </p:nvSpPr>
          <p:spPr>
            <a:xfrm rot="16200000">
              <a:off x="3835705" y="4667982"/>
              <a:ext cx="83119" cy="7782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9C9D039D-E142-444B-9C57-6AEDE4A3A006}"/>
                </a:ext>
              </a:extLst>
            </p:cNvPr>
            <p:cNvSpPr/>
            <p:nvPr/>
          </p:nvSpPr>
          <p:spPr>
            <a:xfrm rot="16200000">
              <a:off x="3834735" y="3509003"/>
              <a:ext cx="83119" cy="7782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D206E48-0873-41B2-B96E-5D3DE25917D5}"/>
                </a:ext>
              </a:extLst>
            </p:cNvPr>
            <p:cNvSpPr/>
            <p:nvPr/>
          </p:nvSpPr>
          <p:spPr>
            <a:xfrm rot="16200000">
              <a:off x="3834622" y="3740645"/>
              <a:ext cx="83119" cy="77824"/>
            </a:xfrm>
            <a:prstGeom prst="rect">
              <a:avLst/>
            </a:prstGeom>
            <a:solidFill>
              <a:srgbClr val="AE7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Prostokąt 77">
              <a:extLst>
                <a:ext uri="{FF2B5EF4-FFF2-40B4-BE49-F238E27FC236}">
                  <a16:creationId xmlns:a16="http://schemas.microsoft.com/office/drawing/2014/main" id="{9F95FF2B-D94A-44FF-AD1D-C1DC674C74A8}"/>
                </a:ext>
              </a:extLst>
            </p:cNvPr>
            <p:cNvSpPr/>
            <p:nvPr/>
          </p:nvSpPr>
          <p:spPr>
            <a:xfrm rot="16200000">
              <a:off x="3836286" y="3973577"/>
              <a:ext cx="83119" cy="77824"/>
            </a:xfrm>
            <a:prstGeom prst="rect">
              <a:avLst/>
            </a:prstGeom>
            <a:solidFill>
              <a:srgbClr val="E3A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9" name="Prostokąt 78">
            <a:extLst>
              <a:ext uri="{FF2B5EF4-FFF2-40B4-BE49-F238E27FC236}">
                <a16:creationId xmlns:a16="http://schemas.microsoft.com/office/drawing/2014/main" id="{E9715ED2-4957-4FA2-94A5-3E050A2502DD}"/>
              </a:ext>
            </a:extLst>
          </p:cNvPr>
          <p:cNvSpPr/>
          <p:nvPr/>
        </p:nvSpPr>
        <p:spPr>
          <a:xfrm rot="16200000">
            <a:off x="6230316" y="3465821"/>
            <a:ext cx="83119" cy="77824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D4777E43-17D4-4442-9BF5-4291A7C62B19}"/>
              </a:ext>
            </a:extLst>
          </p:cNvPr>
          <p:cNvSpPr/>
          <p:nvPr/>
        </p:nvSpPr>
        <p:spPr>
          <a:xfrm rot="16200000">
            <a:off x="6233843" y="3679949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721F2B89-20DE-4745-A484-61A2F24DFE60}"/>
              </a:ext>
            </a:extLst>
          </p:cNvPr>
          <p:cNvSpPr/>
          <p:nvPr/>
        </p:nvSpPr>
        <p:spPr>
          <a:xfrm rot="16200000">
            <a:off x="6229189" y="3892548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A75ADE69-C269-4823-9806-E31E87B9F522}"/>
              </a:ext>
            </a:extLst>
          </p:cNvPr>
          <p:cNvSpPr/>
          <p:nvPr/>
        </p:nvSpPr>
        <p:spPr>
          <a:xfrm rot="16200000">
            <a:off x="6230316" y="4108869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2DC79ED5-FE77-437D-92C7-85C522F8C3A3}"/>
              </a:ext>
            </a:extLst>
          </p:cNvPr>
          <p:cNvSpPr/>
          <p:nvPr/>
        </p:nvSpPr>
        <p:spPr>
          <a:xfrm rot="16200000">
            <a:off x="6232497" y="4538637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05F61C88-9D75-4C3D-9135-BB83594F6469}"/>
              </a:ext>
            </a:extLst>
          </p:cNvPr>
          <p:cNvSpPr/>
          <p:nvPr/>
        </p:nvSpPr>
        <p:spPr>
          <a:xfrm rot="16200000">
            <a:off x="6230037" y="4321038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Prostokąt 91">
            <a:extLst>
              <a:ext uri="{FF2B5EF4-FFF2-40B4-BE49-F238E27FC236}">
                <a16:creationId xmlns:a16="http://schemas.microsoft.com/office/drawing/2014/main" id="{1E5F67DB-F6D5-4D59-ACC5-B209256301DB}"/>
              </a:ext>
            </a:extLst>
          </p:cNvPr>
          <p:cNvSpPr/>
          <p:nvPr/>
        </p:nvSpPr>
        <p:spPr>
          <a:xfrm rot="16200000">
            <a:off x="6231189" y="4749793"/>
            <a:ext cx="83119" cy="7782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B4112339-E593-42B9-A3CA-CFC51BCBAB89}"/>
              </a:ext>
            </a:extLst>
          </p:cNvPr>
          <p:cNvSpPr/>
          <p:nvPr/>
        </p:nvSpPr>
        <p:spPr>
          <a:xfrm rot="16200000">
            <a:off x="6231026" y="5178813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90FE6CF7-0F7C-47B9-BEE4-5068DA0671AB}"/>
              </a:ext>
            </a:extLst>
          </p:cNvPr>
          <p:cNvSpPr/>
          <p:nvPr/>
        </p:nvSpPr>
        <p:spPr>
          <a:xfrm rot="16200000">
            <a:off x="6230038" y="4960293"/>
            <a:ext cx="83119" cy="7782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Prostokąt 94">
            <a:extLst>
              <a:ext uri="{FF2B5EF4-FFF2-40B4-BE49-F238E27FC236}">
                <a16:creationId xmlns:a16="http://schemas.microsoft.com/office/drawing/2014/main" id="{B08F56F0-F67F-4741-8CC7-8BADF2B58CD7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Wykres 63">
            <a:extLst>
              <a:ext uri="{FF2B5EF4-FFF2-40B4-BE49-F238E27FC236}">
                <a16:creationId xmlns:a16="http://schemas.microsoft.com/office/drawing/2014/main" id="{5D0F532B-C09F-443F-B9B0-244A385DA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445506"/>
              </p:ext>
            </p:extLst>
          </p:nvPr>
        </p:nvGraphicFramePr>
        <p:xfrm>
          <a:off x="994142" y="3721808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2" name="Wykres 251" descr="Wykres kołowy przedstawiający regiony Polski. &#10;&#10;Z regionu północnego jest 17% badanych, ze wschodniego 15%, z północno-zachodniego 14%, z południowo-zachodniego 11%, z centralnego 25% i z regionu południowego jest 18% badanych.">
            <a:extLst>
              <a:ext uri="{FF2B5EF4-FFF2-40B4-BE49-F238E27FC236}">
                <a16:creationId xmlns:a16="http://schemas.microsoft.com/office/drawing/2014/main" id="{894FC48F-CA16-4129-846E-AAF8A0DAE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28038"/>
              </p:ext>
            </p:extLst>
          </p:nvPr>
        </p:nvGraphicFramePr>
        <p:xfrm>
          <a:off x="999693" y="3350735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0" name="Wykres 79" descr="Wykres kołowy przedstawiający wielkość miejscowości. &#10;&#10;Na wsi mieszka 28% respondentów, z miast do 19 tysięcy jest 13%, z miast do 20-99 tysięcy 22%, z miast 100-500 tysięcy 16% i z miast powyżej 500 tysięcy jest 21% badanych.">
            <a:extLst>
              <a:ext uri="{FF2B5EF4-FFF2-40B4-BE49-F238E27FC236}">
                <a16:creationId xmlns:a16="http://schemas.microsoft.com/office/drawing/2014/main" id="{D9F9197F-101F-44A7-B0E0-B43976F5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723715"/>
              </p:ext>
            </p:extLst>
          </p:nvPr>
        </p:nvGraphicFramePr>
        <p:xfrm>
          <a:off x="999693" y="1256900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Wykres 74">
            <a:extLst>
              <a:ext uri="{FF2B5EF4-FFF2-40B4-BE49-F238E27FC236}">
                <a16:creationId xmlns:a16="http://schemas.microsoft.com/office/drawing/2014/main" id="{27A6F7E4-A095-4390-B07D-332D73A68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361092"/>
              </p:ext>
            </p:extLst>
          </p:nvPr>
        </p:nvGraphicFramePr>
        <p:xfrm>
          <a:off x="994142" y="1627973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Freeform 24">
            <a:extLst>
              <a:ext uri="{FF2B5EF4-FFF2-40B4-BE49-F238E27FC236}">
                <a16:creationId xmlns:a16="http://schemas.microsoft.com/office/drawing/2014/main" id="{AF60FAAD-C6B9-4180-96E2-71385EA590A5}"/>
              </a:ext>
            </a:extLst>
          </p:cNvPr>
          <p:cNvSpPr>
            <a:spLocks/>
          </p:cNvSpPr>
          <p:nvPr/>
        </p:nvSpPr>
        <p:spPr bwMode="auto">
          <a:xfrm>
            <a:off x="6783250" y="2380387"/>
            <a:ext cx="1717832" cy="1795747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4" descr="Wykres słupkowy przedstawiający przynależność do województw. &#10;&#10;Z województwa dolnośląskiego jest 9% badanych, kujawsko-pomorskiego 5%, lubelskiego 4%, lubuskiego 2%, łódzkiego 6%, małopolskiego 8%, mazowieckiego 19%, opolskiego 2%, podkarpackiego 4%, podlaskiego 3%, pomorskiego 8%, śląskiego 10%, świętokrzyskiego 3%, warmińsko-mazurskiego 4%, wielkopolskiego 7% oraz z zachodniopomorskiego jest 5% badanych.">
            <a:extLst>
              <a:ext uri="{FF2B5EF4-FFF2-40B4-BE49-F238E27FC236}">
                <a16:creationId xmlns:a16="http://schemas.microsoft.com/office/drawing/2014/main" id="{B3D1AAF2-4F69-48DF-B491-D5DCB55D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178660"/>
              </p:ext>
            </p:extLst>
          </p:nvPr>
        </p:nvGraphicFramePr>
        <p:xfrm>
          <a:off x="6444208" y="1586230"/>
          <a:ext cx="4409424" cy="337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(3/3)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F45BBA3F-3A5F-4C7E-B056-D0016E32E3D3}"/>
              </a:ext>
            </a:extLst>
          </p:cNvPr>
          <p:cNvSpPr txBox="1"/>
          <p:nvPr/>
        </p:nvSpPr>
        <p:spPr>
          <a:xfrm>
            <a:off x="1052195" y="1340009"/>
            <a:ext cx="15600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wielkość miejscowości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210EA5E-DA12-49D4-8A13-24F7DD029E5E}"/>
              </a:ext>
            </a:extLst>
          </p:cNvPr>
          <p:cNvCxnSpPr/>
          <p:nvPr/>
        </p:nvCxnSpPr>
        <p:spPr>
          <a:xfrm>
            <a:off x="1107040" y="1620060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21F7C3E-980F-4EA4-B3C2-62BA0FBFA0A8}"/>
              </a:ext>
            </a:extLst>
          </p:cNvPr>
          <p:cNvGrpSpPr/>
          <p:nvPr/>
        </p:nvGrpSpPr>
        <p:grpSpPr>
          <a:xfrm>
            <a:off x="3233580" y="2002152"/>
            <a:ext cx="267535" cy="33186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3CF4CE1-1E0B-44FE-A4B1-F64B2B92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67CBB5A1-F238-4430-AF43-41444272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D3196A9-ABC8-41F7-9E73-6571630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0BAAD193-355A-46AF-BC2B-F16E45F9C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66170928-438F-4F8A-A9C1-ADBEDA8FC81D}"/>
              </a:ext>
            </a:extLst>
          </p:cNvPr>
          <p:cNvSpPr txBox="1"/>
          <p:nvPr/>
        </p:nvSpPr>
        <p:spPr>
          <a:xfrm>
            <a:off x="5397126" y="1350346"/>
            <a:ext cx="10470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województwo</a:t>
            </a:r>
          </a:p>
        </p:txBody>
      </p:sp>
      <p:cxnSp>
        <p:nvCxnSpPr>
          <p:cNvPr id="242" name="Łącznik prosty 241">
            <a:extLst>
              <a:ext uri="{FF2B5EF4-FFF2-40B4-BE49-F238E27FC236}">
                <a16:creationId xmlns:a16="http://schemas.microsoft.com/office/drawing/2014/main" id="{70808E58-C5D8-41D4-B6D4-3DDED73F9145}"/>
              </a:ext>
            </a:extLst>
          </p:cNvPr>
          <p:cNvCxnSpPr/>
          <p:nvPr/>
        </p:nvCxnSpPr>
        <p:spPr>
          <a:xfrm>
            <a:off x="5451971" y="1630397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86">
            <a:extLst>
              <a:ext uri="{FF2B5EF4-FFF2-40B4-BE49-F238E27FC236}">
                <a16:creationId xmlns:a16="http://schemas.microsoft.com/office/drawing/2014/main" id="{CCDDC80B-C9F2-4B24-B0BE-729C7B9D76C7}"/>
              </a:ext>
            </a:extLst>
          </p:cNvPr>
          <p:cNvSpPr>
            <a:spLocks/>
          </p:cNvSpPr>
          <p:nvPr/>
        </p:nvSpPr>
        <p:spPr bwMode="auto">
          <a:xfrm>
            <a:off x="7428673" y="2809528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EA85A3C2-E095-49FB-BDA6-A921F7290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38744"/>
              </p:ext>
            </p:extLst>
          </p:nvPr>
        </p:nvGraphicFramePr>
        <p:xfrm>
          <a:off x="4838621" y="1725773"/>
          <a:ext cx="1756463" cy="32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Świętokrzystkie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F7129C-01B0-4DB8-9CF2-6666F9AA339F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sp>
        <p:nvSpPr>
          <p:cNvPr id="253" name="pole tekstowe 252">
            <a:extLst>
              <a:ext uri="{FF2B5EF4-FFF2-40B4-BE49-F238E27FC236}">
                <a16:creationId xmlns:a16="http://schemas.microsoft.com/office/drawing/2014/main" id="{AF7265F4-BC05-408E-BE63-1998FA9F4150}"/>
              </a:ext>
            </a:extLst>
          </p:cNvPr>
          <p:cNvSpPr txBox="1"/>
          <p:nvPr/>
        </p:nvSpPr>
        <p:spPr>
          <a:xfrm>
            <a:off x="1052195" y="3433844"/>
            <a:ext cx="5806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region</a:t>
            </a:r>
          </a:p>
        </p:txBody>
      </p:sp>
      <p:cxnSp>
        <p:nvCxnSpPr>
          <p:cNvPr id="254" name="Łącznik prosty 253">
            <a:extLst>
              <a:ext uri="{FF2B5EF4-FFF2-40B4-BE49-F238E27FC236}">
                <a16:creationId xmlns:a16="http://schemas.microsoft.com/office/drawing/2014/main" id="{8C2CC2A7-E196-42C1-82D2-6BC359DC4843}"/>
              </a:ext>
            </a:extLst>
          </p:cNvPr>
          <p:cNvCxnSpPr/>
          <p:nvPr/>
        </p:nvCxnSpPr>
        <p:spPr>
          <a:xfrm>
            <a:off x="1107040" y="371389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4">
            <a:extLst>
              <a:ext uri="{FF2B5EF4-FFF2-40B4-BE49-F238E27FC236}">
                <a16:creationId xmlns:a16="http://schemas.microsoft.com/office/drawing/2014/main" id="{7B877279-1D43-4D00-97C3-1B9C05CBB430}"/>
              </a:ext>
            </a:extLst>
          </p:cNvPr>
          <p:cNvSpPr>
            <a:spLocks/>
          </p:cNvSpPr>
          <p:nvPr/>
        </p:nvSpPr>
        <p:spPr bwMode="auto">
          <a:xfrm>
            <a:off x="3218479" y="4116007"/>
            <a:ext cx="308268" cy="322250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284423E-01E4-4A78-8E56-B79B30596FC4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9E5C81F-9C36-4113-AE21-11F815A6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0298E70-EF78-4015-9677-50F02F47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4332391-1E1B-4A3C-A961-82B1505F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7453254-FBC9-498D-A0BD-DFCC70F4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B0EC7F-B137-4F78-9DDB-740662C6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1A354BC-6079-41BA-8809-F703E9F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DFB1BCF-979D-40E4-AF53-778735F84D06}"/>
              </a:ext>
            </a:extLst>
          </p:cNvPr>
          <p:cNvSpPr/>
          <p:nvPr/>
        </p:nvSpPr>
        <p:spPr>
          <a:xfrm>
            <a:off x="776675" y="1150264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61D2259-527B-4F96-9E84-ED119B5CB1F2}"/>
              </a:ext>
            </a:extLst>
          </p:cNvPr>
          <p:cNvSpPr/>
          <p:nvPr/>
        </p:nvSpPr>
        <p:spPr>
          <a:xfrm>
            <a:off x="806246" y="3283525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CF496E8E-8F5A-413D-A1D1-53464440278C}"/>
              </a:ext>
            </a:extLst>
          </p:cNvPr>
          <p:cNvSpPr/>
          <p:nvPr/>
        </p:nvSpPr>
        <p:spPr>
          <a:xfrm rot="16200000">
            <a:off x="1044037" y="2366425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9CB09996-3702-48A5-8B17-584E358E7171}"/>
              </a:ext>
            </a:extLst>
          </p:cNvPr>
          <p:cNvSpPr/>
          <p:nvPr/>
        </p:nvSpPr>
        <p:spPr>
          <a:xfrm rot="16200000">
            <a:off x="1044038" y="2584461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45CCCF53-4D06-4BA8-8F5F-25A5D97B3898}"/>
              </a:ext>
            </a:extLst>
          </p:cNvPr>
          <p:cNvSpPr/>
          <p:nvPr/>
        </p:nvSpPr>
        <p:spPr>
          <a:xfrm rot="16200000">
            <a:off x="1049814" y="1753039"/>
            <a:ext cx="83119" cy="77824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A8FD1BC-4CEF-4C8D-8FAA-8D525179B2DC}"/>
              </a:ext>
            </a:extLst>
          </p:cNvPr>
          <p:cNvSpPr/>
          <p:nvPr/>
        </p:nvSpPr>
        <p:spPr>
          <a:xfrm rot="16200000">
            <a:off x="1044673" y="1959561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457E750F-5427-4BA9-AD0C-CA0D45D449BA}"/>
              </a:ext>
            </a:extLst>
          </p:cNvPr>
          <p:cNvSpPr/>
          <p:nvPr/>
        </p:nvSpPr>
        <p:spPr>
          <a:xfrm rot="16200000">
            <a:off x="1046338" y="2167373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C6387A84-99C9-4E8A-8AA0-E4ADD2B4BBDC}"/>
              </a:ext>
            </a:extLst>
          </p:cNvPr>
          <p:cNvSpPr/>
          <p:nvPr/>
        </p:nvSpPr>
        <p:spPr>
          <a:xfrm rot="16200000">
            <a:off x="1104393" y="4343573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0549564B-037E-4554-BD41-53BDEB44F3EA}"/>
              </a:ext>
            </a:extLst>
          </p:cNvPr>
          <p:cNvSpPr/>
          <p:nvPr/>
        </p:nvSpPr>
        <p:spPr>
          <a:xfrm rot="16200000">
            <a:off x="1104393" y="4514818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860FFB9E-8C3A-4892-9F03-86F577208081}"/>
              </a:ext>
            </a:extLst>
          </p:cNvPr>
          <p:cNvSpPr/>
          <p:nvPr/>
        </p:nvSpPr>
        <p:spPr>
          <a:xfrm rot="16200000">
            <a:off x="1104393" y="3832482"/>
            <a:ext cx="83119" cy="77824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EFAC67F9-22B8-4412-AC63-6AC116F35DD4}"/>
              </a:ext>
            </a:extLst>
          </p:cNvPr>
          <p:cNvSpPr/>
          <p:nvPr/>
        </p:nvSpPr>
        <p:spPr>
          <a:xfrm rot="16200000">
            <a:off x="1104394" y="4004312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F7CAB9C5-0DED-48A8-9D88-30A046B8D91A}"/>
              </a:ext>
            </a:extLst>
          </p:cNvPr>
          <p:cNvSpPr/>
          <p:nvPr/>
        </p:nvSpPr>
        <p:spPr>
          <a:xfrm rot="16200000">
            <a:off x="1104393" y="4175557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2887D601-2755-44F5-914D-F75BEB6413D6}"/>
              </a:ext>
            </a:extLst>
          </p:cNvPr>
          <p:cNvSpPr/>
          <p:nvPr/>
        </p:nvSpPr>
        <p:spPr>
          <a:xfrm rot="16200000">
            <a:off x="1104393" y="4688115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39D1EAB8-CF08-4868-9841-D0CB736A2B22}"/>
              </a:ext>
            </a:extLst>
          </p:cNvPr>
          <p:cNvSpPr/>
          <p:nvPr/>
        </p:nvSpPr>
        <p:spPr>
          <a:xfrm>
            <a:off x="7257271" y="81234"/>
            <a:ext cx="131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Zazielenienie przestrzeni lokalnej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82774"/>
      </p:ext>
    </p:extLst>
  </p:cSld>
  <p:clrMapOvr>
    <a:masterClrMapping/>
  </p:clrMapOvr>
</p:sld>
</file>

<file path=ppt/theme/theme1.xml><?xml version="1.0" encoding="utf-8"?>
<a:theme xmlns:a="http://schemas.openxmlformats.org/drawingml/2006/main" name="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Jakościowe - uniwersaln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EA39B5-C602-4694-AD07-21AD57030C60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5918</Words>
  <Application>Microsoft Office PowerPoint</Application>
  <PresentationFormat>Pokaz na ekranie (4:3)</PresentationFormat>
  <Paragraphs>637</Paragraphs>
  <Slides>37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Century Gothic</vt:lpstr>
      <vt:lpstr>Courier New</vt:lpstr>
      <vt:lpstr>Wingdings</vt:lpstr>
      <vt:lpstr>Ramowe</vt:lpstr>
      <vt:lpstr>1 Jakościowe - uniwersalne</vt:lpstr>
      <vt:lpstr>2_Ramowe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PBS Spółka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PBS_Ministerstwo Klimatu i Środowiska_Świadomość ekologiczna Polaków_Raport 2020</dc:title>
  <dc:subject>Świadomość ekologiczna Polaków</dc:subject>
  <dc:creator>katarzyna.kepka@pbs.pl;julia.ziomek@pbs.pl</dc:creator>
  <cp:lastModifiedBy>Stopczyk Veranika</cp:lastModifiedBy>
  <cp:revision>55</cp:revision>
  <dcterms:created xsi:type="dcterms:W3CDTF">2015-05-13T09:46:36Z</dcterms:created>
  <dcterms:modified xsi:type="dcterms:W3CDTF">2020-12-07T10:54:23Z</dcterms:modified>
  <cp:category>ekologia, klimat, zmiany klimatyczne</cp:category>
</cp:coreProperties>
</file>