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68" r:id="rId6"/>
    <p:sldId id="259" r:id="rId7"/>
    <p:sldId id="269" r:id="rId8"/>
    <p:sldId id="267" r:id="rId9"/>
    <p:sldId id="260" r:id="rId10"/>
    <p:sldId id="261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2804" y="4509120"/>
            <a:ext cx="6665499" cy="1080120"/>
          </a:xfrm>
        </p:spPr>
        <p:txBody>
          <a:bodyPr>
            <a:noAutofit/>
          </a:bodyPr>
          <a:lstStyle/>
          <a:p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CHOROBA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KTÓREJ NALEŻY PAMIĘTAĆ</a:t>
            </a:r>
          </a:p>
          <a:p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4705" y="2924945"/>
            <a:ext cx="6629400" cy="1521290"/>
          </a:xfrm>
        </p:spPr>
        <p:txBody>
          <a:bodyPr/>
          <a:lstStyle/>
          <a:p>
            <a:r>
              <a:rPr lang="pl-PL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GRUŹLICA </a:t>
            </a:r>
            <a:endParaRPr lang="pl-P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9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należy zrobić w przypadku kontaktu z chorym na gruźlicę?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52600"/>
            <a:ext cx="8496944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Należy skontaktować się z lekarzem rodzinnym, chociaż warto pamiętać, że tylko bliskie kontakty są źródłem zakażenia gruźlicą.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Konieczna może być wizyta w Poradni Chorób Płuc i wykonanie                            testu skórnego lub prześwietlenia klatki piersiowej.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Jeśli zastosuje się właściwe leczenie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choroba może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całkowicie ustąpić. Niekiedy jednak pozostawia blizny i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zniekształcenia                              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narządach spowodowane zbyt późnym rozpoczęciem terapii.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496944" cy="1039427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GRUŹLICY MOŻNA </a:t>
            </a:r>
            <a:r>
              <a:rPr lang="pl-PL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ZaPOBIEGAĆ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52528"/>
          </a:xfrm>
        </p:spPr>
        <p:txBody>
          <a:bodyPr>
            <a:normAutofit fontScale="92500" lnSpcReduction="2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jak w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przypadku chorób przenoszonych drogą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oddechową,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ma skutecznej metody, która chroniłaby przed zakażeniem. Natomiast można chronić siebie i swoich bliskich przed rozwojem choroby i zapobiegać jej konsekwencjom poprzez: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bowiązkowe szczepienie niemowląt ( w Polsce wykonywane od 1955 roku) – chroni przed wystąpieniem ciężkich                              i śmiertelnych postaci choroby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czesne wykrywanie zachorowań – pozwala wdrożyć skuteczne leczenie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039427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GRUŹLICĘ MOŻNA WYLECZYĆ?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TAK. Jeśli: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rganizm reaguje na podawane antybiotyki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acjent bierze je zgodnie z przepisami lekarza</a:t>
            </a:r>
          </a:p>
          <a:p>
            <a:pPr marL="114300" indent="0">
              <a:buNone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Leczenie trwa od 6 – 9 miesięcy.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ponad 50 lat znane są i na ogół dostępne leki przeciwprątkowe, od 40  lat istnieje metoda leczenia,                                     a od ponad 10 lat strategia walki z gruźlicą opracowana                   przez WHO, pozwalająca na twierdzenie, że: 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pl-PL" sz="2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GRUŹLICA JEST OBECNIE W PEŁNI WYLECZALNA</a:t>
            </a:r>
            <a:endParaRPr lang="pl-PL" sz="22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496944" cy="1039427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placówki leczenia gruźlicy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Poradnia Chorób Płuc i Gruźlicy w Radomiu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ul. Aleksandrowicza 5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Poradnia Gruźlicy, Chorób Płuc i Alergii Oddechowych               w Radomiu, ul. </a:t>
            </a:r>
            <a:r>
              <a:rPr lang="pl-PL" sz="2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Tochtermana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Poradnia Gruźlicy i Chorób Płuc dla dzieci w Radomiu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ul. </a:t>
            </a:r>
            <a:r>
              <a:rPr lang="pl-PL" sz="2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Tochtermana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9750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039427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to jest gruźlica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Choroba zakaźna, która zwykle dotyczy płuc,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oże również atakować ośrodkowy układ nerwowy, układ limfatyczny, układ kostno-stawowy, moczowo-płciowy, naczynia krwionośne.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Choroba powoduje  powstawanie w tych narządach wielu drobnych guzków zwanych </a:t>
            </a:r>
            <a:r>
              <a:rPr lang="pl-PL" sz="2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„gruzełkami”,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które stopniowo zastępują prawidłowe struktury i częściowo niszczą tkanki, pozostawiając puste przestrzenie, czyli „jamy”.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Gruźlica rozwija się powoli, w ciągu tygodni, a nawet miesięcy.  Jest chorobą niebezpieczną i podstępną.</a:t>
            </a:r>
          </a:p>
        </p:txBody>
      </p:sp>
    </p:spTree>
    <p:extLst>
      <p:ext uri="{BB962C8B-B14F-4D97-AF65-F5344CB8AC3E}">
        <p14:creationId xmlns:p14="http://schemas.microsoft.com/office/powerpoint/2010/main" val="6339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496944" cy="1039427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POWODUJE GRUŹLICĘ?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147248" cy="42813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Gruźlica wywoływana jest przez bakterie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Gram-dodatnie (</a:t>
            </a:r>
            <a:r>
              <a:rPr lang="pl-PL" sz="2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mycobacterium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tuberculosis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zwane </a:t>
            </a:r>
            <a:r>
              <a:rPr lang="pl-PL" sz="2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pałeczkami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lang="pl-PL" sz="2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prątkami Kocha –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nazwiska ich odkrywcy, Roberta Kocha</a:t>
            </a:r>
            <a:r>
              <a:rPr lang="pl-PL" sz="2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Są to bakterie rozmnażające się bardzo powoli, niewrażliwe na antybiotyki aktywne wobec większości innych bakterii                   (np.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powodujące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zwykłe zapalenie płuc lub infekcje).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Szacuje się, że 1/3 ludzi jest nosicielami gruźlicy, a zachoruje na nią 5 – 10%.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568952" cy="1039427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Jakie są objawy gruźlicy?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ogólne: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stany podgorączkowe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osłabienie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 apetytu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 masy ciała</a:t>
            </a:r>
          </a:p>
          <a:p>
            <a:pPr marL="114300" indent="0">
              <a:buNone/>
            </a:pPr>
            <a:r>
              <a:rPr lang="pl-PL" sz="2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związane z zajętymi narządami: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aszel utrzymujący się powyżej 3 tygodni,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krwioplucie  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ból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klatce piersiowej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owiększenie węzłów chłonnych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óle kości i stawów</a:t>
            </a:r>
          </a:p>
          <a:p>
            <a:pPr>
              <a:buFont typeface="Courier New" panose="02070309020205020404" pitchFamily="49" charset="0"/>
              <a:buChar char="o"/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039427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 JEST NAJBARDZIEJ PODATNY NA ZARAŻENIE </a:t>
            </a:r>
            <a:r>
              <a:rPr lang="pl-PL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GRUŹLICĄ?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00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soby z osłabioną przez inne choroby odpornością ( np. przez nowotwory, cukrzycę, HIV)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soby żyjące w silnym stresie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soby starsze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soby zaniedbane przez dietę, głodówki, niehigieniczny tryb życia, używki, złe warunki życia, biedę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rewni lub opiekunowie  osób chorych na gruźlicę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sz="2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sz="2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sz="2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4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039427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dochodzi do zakażenia gruźlicą?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Największe zagrożenie stanowią chorzy prątkujący, czyli wydychający bakterie z powietrzem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podczas kaszlu, kichania, śmiechu  lub mówienia. Osoby z gruźlicą płuc lub gardła są potencjalnym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ródłem zakażenia dla innych osób.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Prątki, które przedostaną się do pęcherzyków płucnych mogą zginąć od razu pod wpływem działań układu odpornościowego. Zdarza się , że przetrwają w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organizmie wiele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lat, a do zachorowania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dochodzi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roku lub dwóch lat od zakażenia.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Gdy prątki są wyjątkowo żywotne, organizm nie daje sobie z nimi rady.</a:t>
            </a:r>
          </a:p>
        </p:txBody>
      </p:sp>
    </p:spTree>
    <p:extLst>
      <p:ext uri="{BB962C8B-B14F-4D97-AF65-F5344CB8AC3E}">
        <p14:creationId xmlns:p14="http://schemas.microsoft.com/office/powerpoint/2010/main" val="38021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496944" cy="1039427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dochodzi do zakażenia gruźlicą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cd</a:t>
            </a:r>
            <a:endParaRPr lang="pl-PL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Innym sposobem zakażenia może być picie wody z prątkami lub spożywanie niepasteryzowanych produktów mlecznych pochodzących od zarażonego bydła oraz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surowego mięsa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Prątki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należą do bakterii wyjątkowo opornych na wysuszanie     i mogą przeżyć długie miesiące w cząsteczkach kurzu.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Natomiast są wrażliwe na działanie promieniowania ultrafioletowego oraz wysoką temperaturę. Gotowanie lub pasteryzacja szybko zabijają prątki.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568952" cy="1039427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RODZAJE GRUŹLICY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ierwotna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przebiega bezobjawowo, a dowodem jej przebycia są widoczne na zdjęciu RTG zwapnienia płuc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rosówkow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najcięższa postać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choroby. Nazwa jest związana z kształtem ognisk gruźliczych (guzków) tworzących się w poszczególnych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organach i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przypominających ziarna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prosa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popierwotn</a:t>
            </a:r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jest skutkiem uaktywnienia się prątków, które przetrwały w organizmie w stanie uśpienia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ozapłucna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zajmuje węzły chłonne, układ moczowy, kości,                  stawy i osierdzie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JAKI SPOSÓB MOŻESZ SIĘ DOWIEDZIEĆ, ŻE JESTEŚ CHORY?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l-PL" sz="2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Lekarz podejrzewający zakażenie gruźlicą zleca odpowiednie badania: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prześwietlenie płuc, jeśli obraz nie jest jednoznaczny   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wykonuje się tomografię komputerową,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badanie bakteriologiczne plwociny pobranej podczas    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bronchoskopii,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odczyn tuberkulinowy, aby określić reakcję alergiczną     </a:t>
            </a:r>
            <a:b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organizmu na kontakt z żywymi pałeczkami gruźlicy.</a:t>
            </a:r>
          </a:p>
        </p:txBody>
      </p:sp>
    </p:spTree>
    <p:extLst>
      <p:ext uri="{BB962C8B-B14F-4D97-AF65-F5344CB8AC3E}">
        <p14:creationId xmlns:p14="http://schemas.microsoft.com/office/powerpoint/2010/main" val="34896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626</TotalTime>
  <Words>797</Words>
  <Application>Microsoft Office PowerPoint</Application>
  <PresentationFormat>Pokaz na ekranie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Apteka</vt:lpstr>
      <vt:lpstr>GRUŹLICA </vt:lpstr>
      <vt:lpstr>Co to jest gruźlica</vt:lpstr>
      <vt:lpstr>CO POWODUJE GRUŹLICĘ?</vt:lpstr>
      <vt:lpstr>Jakie są objawy gruźlicy?</vt:lpstr>
      <vt:lpstr>KTO JEST NAJBARDZIEJ PODATNY NA ZARAŻENIE GRUŹLICĄ?</vt:lpstr>
      <vt:lpstr>Jak dochodzi do zakażenia gruźlicą?</vt:lpstr>
      <vt:lpstr>Jak dochodzi do zakażenia gruźlicą? – cd</vt:lpstr>
      <vt:lpstr>RODZAJE GRUŹLICY</vt:lpstr>
      <vt:lpstr>W JAKI SPOSÓB MOŻESZ SIĘ DOWIEDZIEĆ, ŻE JESTEŚ CHORY?</vt:lpstr>
      <vt:lpstr>Co należy zrobić w przypadku kontaktu z chorym na gruźlicę?</vt:lpstr>
      <vt:lpstr>CZY GRUŹLICY MOŻNA ZaPOBIEGAĆ?</vt:lpstr>
      <vt:lpstr>CZY GRUŹLICĘ MOŻNA WYLECZYĆ?</vt:lpstr>
      <vt:lpstr>placówki leczenia gruźlicy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GRUŹLICA</dc:title>
  <dc:creator>User</dc:creator>
  <cp:lastModifiedBy>User</cp:lastModifiedBy>
  <cp:revision>42</cp:revision>
  <dcterms:created xsi:type="dcterms:W3CDTF">2016-05-06T10:52:51Z</dcterms:created>
  <dcterms:modified xsi:type="dcterms:W3CDTF">2016-05-19T08:50:40Z</dcterms:modified>
</cp:coreProperties>
</file>