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zie&#324;%20112\Dzie&#324;%20112%20_%202024\Statystyki%202023\Raport12_Podumowanie%202023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Czas oczekiwania na odbiór połączenia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215048118985126"/>
          <c:y val="0.18560185185185185"/>
          <c:w val="0.88396062992125979"/>
          <c:h val="0.60035214348206478"/>
        </c:manualLayout>
      </c:layout>
      <c:lineChart>
        <c:grouping val="standard"/>
        <c:varyColors val="0"/>
        <c:ser>
          <c:idx val="0"/>
          <c:order val="0"/>
          <c:tx>
            <c:strRef>
              <c:f>Raport12_Podumowanie!$D$44</c:f>
              <c:strCache>
                <c:ptCount val="1"/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Raport12_Podumowanie!$D$45:$D$56</c:f>
            </c:numRef>
          </c:val>
          <c:smooth val="0"/>
          <c:extLst>
            <c:ext xmlns:c16="http://schemas.microsoft.com/office/drawing/2014/chart" uri="{C3380CC4-5D6E-409C-BE32-E72D297353CC}">
              <c16:uniqueId val="{00000000-83FE-4D9A-9C24-321019AB7E21}"/>
            </c:ext>
          </c:extLst>
        </c:ser>
        <c:ser>
          <c:idx val="1"/>
          <c:order val="1"/>
          <c:tx>
            <c:strRef>
              <c:f>Raport12_Podumowanie!$E$44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Raport12_Podumowanie!$E$45:$E$56</c:f>
            </c:numRef>
          </c:val>
          <c:smooth val="0"/>
          <c:extLst>
            <c:ext xmlns:c16="http://schemas.microsoft.com/office/drawing/2014/chart" uri="{C3380CC4-5D6E-409C-BE32-E72D297353CC}">
              <c16:uniqueId val="{00000001-83FE-4D9A-9C24-321019AB7E21}"/>
            </c:ext>
          </c:extLst>
        </c:ser>
        <c:ser>
          <c:idx val="2"/>
          <c:order val="2"/>
          <c:tx>
            <c:strRef>
              <c:f>Raport12_Podumowanie!$F$44</c:f>
              <c:strCache>
                <c:ptCount val="1"/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Raport12_Podumowanie!$F$45:$F$56</c:f>
            </c:numRef>
          </c:val>
          <c:smooth val="0"/>
          <c:extLst>
            <c:ext xmlns:c16="http://schemas.microsoft.com/office/drawing/2014/chart" uri="{C3380CC4-5D6E-409C-BE32-E72D297353CC}">
              <c16:uniqueId val="{00000002-83FE-4D9A-9C24-321019AB7E21}"/>
            </c:ext>
          </c:extLst>
        </c:ser>
        <c:ser>
          <c:idx val="3"/>
          <c:order val="3"/>
          <c:tx>
            <c:strRef>
              <c:f>Raport12_Podumowanie!$G$44</c:f>
              <c:strCache>
                <c:ptCount val="1"/>
                <c:pt idx="0">
                  <c:v> Średni czas oczekiwania na przyjęcie zgłoszenia 112  [s]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Raport12_Podumowanie!$G$45:$G$56</c:f>
              <c:numCache>
                <c:formatCode>General</c:formatCode>
                <c:ptCount val="12"/>
                <c:pt idx="0">
                  <c:v>10.34</c:v>
                </c:pt>
                <c:pt idx="1">
                  <c:v>10.38</c:v>
                </c:pt>
                <c:pt idx="2">
                  <c:v>10.28</c:v>
                </c:pt>
                <c:pt idx="3">
                  <c:v>10.27</c:v>
                </c:pt>
                <c:pt idx="4">
                  <c:v>10.74</c:v>
                </c:pt>
                <c:pt idx="5">
                  <c:v>10.69</c:v>
                </c:pt>
                <c:pt idx="6">
                  <c:v>10.84</c:v>
                </c:pt>
                <c:pt idx="7">
                  <c:v>11.85</c:v>
                </c:pt>
                <c:pt idx="8">
                  <c:v>10.93</c:v>
                </c:pt>
                <c:pt idx="9">
                  <c:v>10.35</c:v>
                </c:pt>
                <c:pt idx="10">
                  <c:v>10.33</c:v>
                </c:pt>
                <c:pt idx="11">
                  <c:v>10.56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FE-4D9A-9C24-321019AB7E21}"/>
            </c:ext>
          </c:extLst>
        </c:ser>
        <c:ser>
          <c:idx val="4"/>
          <c:order val="4"/>
          <c:tx>
            <c:strRef>
              <c:f>Raport12_Podumowanie!$H$44</c:f>
              <c:strCache>
                <c:ptCount val="1"/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Raport12_Podumowanie!$H$45:$H$56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FE-4D9A-9C24-321019AB7E21}"/>
            </c:ext>
          </c:extLst>
        </c:ser>
        <c:ser>
          <c:idx val="5"/>
          <c:order val="5"/>
          <c:tx>
            <c:strRef>
              <c:f>Raport12_Podumowanie!$I$44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Raport12_Podumowanie!$I$45:$I$56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3FE-4D9A-9C24-321019AB7E21}"/>
            </c:ext>
          </c:extLst>
        </c:ser>
        <c:ser>
          <c:idx val="6"/>
          <c:order val="6"/>
          <c:tx>
            <c:strRef>
              <c:f>Raport12_Podumowanie!$J$44</c:f>
              <c:strCache>
                <c:ptCount val="1"/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Raport12_Podumowanie!$J$45:$J$56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3FE-4D9A-9C24-321019AB7E21}"/>
            </c:ext>
          </c:extLst>
        </c:ser>
        <c:ser>
          <c:idx val="7"/>
          <c:order val="7"/>
          <c:tx>
            <c:strRef>
              <c:f>Raport12_Podumowanie!$K$44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Raport12_Podumowanie!$C$45:$C$56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Raport12_Podumowanie!$K$45:$K$56</c:f>
              <c:numCache>
                <c:formatCode>General</c:formatCode>
                <c:ptCount val="12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3FE-4D9A-9C24-321019AB7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655424"/>
        <c:axId val="61658688"/>
      </c:lineChart>
      <c:catAx>
        <c:axId val="6165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1658688"/>
        <c:crosses val="autoZero"/>
        <c:auto val="1"/>
        <c:lblAlgn val="ctr"/>
        <c:lblOffset val="100"/>
        <c:noMultiLvlLbl val="0"/>
      </c:catAx>
      <c:valAx>
        <c:axId val="6165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61655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CBBD5-7687-32D3-229F-95D063B85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F8E1D1-5C96-D99B-3498-5D500C0BB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E57CA6-1544-9B0E-46EA-934544AD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0B7010-B9BB-EE58-2A24-CE61061E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C58C63-2A83-4853-3A02-BB4AB36E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72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C146D-2BC0-3772-F41A-B5478F293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452478-0B06-1F3F-F3C8-F47F3898E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EE4E8F6-31CF-B7B1-E1EB-A6FFB5C79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C16C871-BE3B-F679-E5F1-9CCAE0A6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63B048-19EE-7FA0-C68C-297F052C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66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3893DA-3ED2-7B36-E8EE-52F032E3D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D3F8C3-99DE-7A8B-0836-9CB92C3C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E33308-AA11-EB08-EDA0-1DD5F417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B3B4E4-BA1E-3F8F-53BA-3E2A5E605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A1989-55B8-D260-3036-118028AD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8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98237-32A1-2903-CF53-64BAA1C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FBC7DE-8BBA-D800-6ECA-58E94AFB1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BB8FCD-D262-4312-F094-D38BD6FD9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FBF6CB-81BB-A3B0-0C31-FD9808EF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F8FA38-DD5F-4A80-74F3-CBF7DC16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419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A04848-0B1A-D26F-9F27-BB32516C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7A00BF-9725-FA76-94B4-1B5456ACB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2A4FF3-A237-53B5-DEDA-7D9B4ADD3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DE02C-2C45-FD6D-5436-911A1E6B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A9279D-45AD-2511-5629-3E3F57B4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967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4D6BFE-385F-1E74-3432-D4C1EE4F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7F11AC-E263-E3F6-F5F8-A50CCB13B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F99297D-3D13-63CE-6D5A-DECCA730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C918F0B-D316-B977-C797-1A22F88AD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0217BE-8D6F-445E-F94A-C82EC9888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97B3F1-CC49-5718-5D61-903D69C5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499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44DD05-8C4B-FCEC-BB18-B7BFEED5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E24D26E-E71C-10FD-B181-2184E7D88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6F0B237-D506-7673-1BE7-AB71AF3C8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85A2B32-A68E-3364-78D9-EA4F3A32F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694EF4B-4277-E2A9-3D87-B2C7ECA9F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312292F-CCAE-4DF9-644A-91E21E88E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E24EB86-D232-F903-F445-44CF43D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0FC1A9A-174C-1EA0-2B57-83FBC1FD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40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4EF68-75FC-FD2E-E29E-3A0F876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2C04E4-8F66-E917-63B0-C35D69EE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F3EC17-CC84-4069-92A4-29AE4AD60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08162C-CAEC-F82A-900D-1024ECA3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38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9F21B03-137E-5790-7C55-1FC89BF1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4C73174-946F-CB7D-C122-0192EEEC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9ABC83E-AA60-CA90-9191-DC69BBBC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479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B70AB4-289F-6795-98EE-133555A07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938141-449C-1B50-90AA-F6602AB2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026A0B8-AFF7-EE7F-5F8C-C9BB04778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930CB4-40A9-B166-9074-16BF6339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973C02-7021-3950-BEBD-88BC1E2D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276663-B9E9-8641-A2B3-B67131C7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469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2AD9A7-AA00-2FF3-3B4A-1D2C6BB6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709F836-8B64-C874-021E-1DA495896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FE48D5C-DCF0-27E1-525E-56F10625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56A6C-52D4-9516-9759-84963109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85E2C7-9B72-B76A-AFEC-CE52568A5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0A88EB4-23DC-D5A4-3087-14D879DA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73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E76932-6836-2AE3-B5A3-11FD4606C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D3D510-C1DE-2667-AEDC-124C0BD4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0ADBCC0-4FD0-27D2-523C-CD594820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C739-AC52-4CBD-A81A-F906A9814D36}" type="datetimeFigureOut">
              <a:rPr lang="pl-PL" smtClean="0"/>
              <a:t>09.07.2025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4924B-B907-9DFE-BE22-D0A6376F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5EDA54-2D97-7C86-8DEF-D85EADDFF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42E-4DD5-4EA0-8534-D2BABF1E3B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75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A350B48B-AAC7-BDBB-6CEA-4FD3B3749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5489442D-BFA1-0833-24E5-38C9A6C10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6656"/>
          </a:xfrm>
          <a:prstGeom prst="rect">
            <a:avLst/>
          </a:prstGeom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B686B7E7-16B3-E59F-744F-9523A5E7FE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6300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0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0000">
        <p14:pan/>
      </p:transition>
    </mc:Choice>
    <mc:Fallback xmlns="">
      <p:transition spd="slow" advTm="1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01B794-3C69-59DE-A684-7A7EF6A27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2CC9BB-0B9F-CCCE-79C9-956BC6C7E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D809E07F-E659-83BE-1534-13571496FD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AB5FB45B-2501-A73E-9C83-DCAC92AF3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2194391" cy="6858001"/>
          </a:xfrm>
          <a:prstGeom prst="rect">
            <a:avLst/>
          </a:prstGeom>
        </p:spPr>
      </p:pic>
      <p:pic>
        <p:nvPicPr>
          <p:cNvPr id="7" name="Obraz 6" descr="Centrum powiadamiania ratunkowego – Wikipedia, wolna encyklopedia">
            <a:extLst>
              <a:ext uri="{FF2B5EF4-FFF2-40B4-BE49-F238E27FC236}">
                <a16:creationId xmlns:a16="http://schemas.microsoft.com/office/drawing/2014/main" id="{2F1B3FF0-B51A-FE94-0A10-5A27283E89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64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086321-5D47-4DC4-BF07-2ACE1725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5BE326-7DF7-E3FE-8488-4A607322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42E5FD7A-ABBC-905D-2139-2BB42EB014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40645EC-8357-8CC4-9DB2-6BBEE53D4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4390" cy="6858000"/>
          </a:xfrm>
          <a:prstGeom prst="rect">
            <a:avLst/>
          </a:prstGeom>
        </p:spPr>
      </p:pic>
      <p:pic>
        <p:nvPicPr>
          <p:cNvPr id="9" name="Obraz 8" descr="Centrum powiadamiania ratunkowego – Wikipedia, wolna encyklopedia">
            <a:extLst>
              <a:ext uri="{FF2B5EF4-FFF2-40B4-BE49-F238E27FC236}">
                <a16:creationId xmlns:a16="http://schemas.microsoft.com/office/drawing/2014/main" id="{D23ECF44-92D6-D8C5-0DCA-5BC186B050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33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Centrum powiadamiania ratunkowego – Wikipedia, wolna encyklopedia">
            <a:extLst>
              <a:ext uri="{FF2B5EF4-FFF2-40B4-BE49-F238E27FC236}">
                <a16:creationId xmlns:a16="http://schemas.microsoft.com/office/drawing/2014/main" id="{6856AC58-1ADB-DA1D-AE0C-D23FF54D6B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7" descr="Centrum powiadamiania ratunkowego – Wikipedia, wolna encyklopedia">
            <a:extLst>
              <a:ext uri="{FF2B5EF4-FFF2-40B4-BE49-F238E27FC236}">
                <a16:creationId xmlns:a16="http://schemas.microsoft.com/office/drawing/2014/main" id="{4071EDDB-30CB-0FB2-A92D-D1B86E5E50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855" y="222250"/>
            <a:ext cx="821690" cy="749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2AEF5558-A8F6-A5F2-18E3-63F5487CC2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306363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82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Panoramiczny</PresentationFormat>
  <Paragraphs>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Dawid Błaszak</dc:creator>
  <cp:lastModifiedBy>Dawid Błaszak</cp:lastModifiedBy>
  <cp:revision>5</cp:revision>
  <dcterms:created xsi:type="dcterms:W3CDTF">2025-07-09T12:43:00Z</dcterms:created>
  <dcterms:modified xsi:type="dcterms:W3CDTF">2025-07-09T13:05:35Z</dcterms:modified>
</cp:coreProperties>
</file>