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83FCB-9162-075E-D659-B809D9AD4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63C0C5-73A7-C5B5-CA48-5ADFC47B7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C44DCD-1B45-7197-5A98-812434E8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C803D3-3851-B38A-49AF-C97CE9C4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153506-ED30-6FB4-9482-08683CB7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36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27D03C-F820-6EA6-7F5C-32574E40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CFF7B08-A1E1-8627-5C33-062CDBF6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E22815-FDA6-9A3A-9C3B-82905A02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A9900E-3C6E-8C83-D41A-A3021CB3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F73671-59F5-B274-08D6-B3B6FF80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75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5A9262E-1446-1D37-FCF3-FA6097C74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76AFDE-E8AC-C364-E676-892CCC512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4B7523-10AB-B979-BFE6-D5D94D0F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E62332-55B7-9228-8D8C-BC020044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CBBE85-A009-2222-DCB8-4095E7A6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2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7CF94-362C-F083-DD99-9932E8C7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AD83ED-9C46-C9F7-88DA-DC370D082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22482F-7D41-0056-B7CF-D705C9FB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B6DA45-37CB-DE80-66CE-67FF7775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D688F3-65B5-9784-0A15-4227814A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40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14B240-C72A-232B-83E8-125EB3DE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7CAF12-D41C-A00A-8CB8-E26096EE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444612-BDD1-4DE3-302A-D6D78DAD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ECDABC-D819-1560-87C5-6BD69F98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3603BA-AE44-475C-A141-0490AFBC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2132B-D9BC-8BBA-59D4-958D497B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31EDE-2BE0-123E-9BF0-598C47C3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63F81C-F1AC-6B59-4843-42BE341D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D0DB72-B13B-5F36-E181-B0E2C218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2B6700-A6FB-CA72-1D69-EA7D1549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F5E2E4-E876-7381-C731-E350DB3C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0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0F5535-9855-1A59-8438-726898D5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44B459-BC8A-B503-C9F9-3EFB781F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75F897-8838-EC37-B74B-F391D3330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C31CF8C-544A-C970-2AB9-03A439FC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7DFF7C-231C-EF7E-D9CE-E452A9355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0C5AB8-C2D0-32DA-7AAC-EE7FB08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8233FCB-3EB9-695D-4193-E1F6F57B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0EA723-AAAD-43F3-7D51-2E2617CC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32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8ED211-28CB-1A75-BA18-651F9BB4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345553-8B73-450C-D7C8-46D8B041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EFFC7C-E2F8-08BA-2AB3-26DFE203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7AD559-3F84-9714-2B88-8A6488EE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84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8973E4-B05D-CEF0-D23F-24CC3F8D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4936DC3-67FC-F140-303A-30E66FCB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5EFF5F-64BC-4F25-A6A1-D42ACD1D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96FF1-992A-2BD8-6BE2-5DF44ECC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961EDF-120C-F26C-95E1-D1FEBCE3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62099C-6AF0-A5D6-C5D4-0DCD98A7D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FD6267-DAB9-CC55-6D0B-875B16E5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9F9234-AF22-24E8-4A2D-E02D4E67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26510A-34D5-E24A-CD5B-91C12FA0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03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BD64F-6F54-44DF-5E44-46C94804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8BB4DEE-6A85-6346-50D6-F6EC82324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8AEC98-76EF-6DEE-A512-4D5FCCD58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A8606B-D10E-7EB6-60F3-7DBC96D6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CC1F94-F1E9-50BB-ACDB-1459FFAB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E3C95F-82F5-4397-DF81-30D73BC5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7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010B1DB-BBBE-D4FA-06E8-ECDB495D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6A534E-BCB3-7348-A4F5-A7D6B7FD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129293-B2A7-21F1-6270-A9DC7B49E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2007-58F2-45B6-8E82-15E008BBEBA5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3A3853-1D9B-F0F4-87B2-F8D1B8B32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89A122-BB09-D5F6-96E9-6D6895379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6C6C-5D03-45D0-9E40-452A5790F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C4198-0431-C08D-FED6-D6EE7CFE5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7EA7BF-E56E-1344-F340-695AFA28A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6581BED-7370-8241-D3D5-678207CE9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7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E4B8E-C4D2-6EA3-3FE6-5FEAB1F9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8D693851-1910-049D-93A5-B32E49EE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829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5698C-612D-F7FF-DEC3-7DDEE21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4EA2F32-3C2C-599A-10BF-188ED34C5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132"/>
          </a:xfrm>
        </p:spPr>
      </p:pic>
    </p:spTree>
    <p:extLst>
      <p:ext uri="{BB962C8B-B14F-4D97-AF65-F5344CB8AC3E}">
        <p14:creationId xmlns:p14="http://schemas.microsoft.com/office/powerpoint/2010/main" val="364598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CA6B1-D1C0-4D28-2EB2-16B31213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58D2DE07-1FE6-B389-B360-81A8354FF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80"/>
            <a:ext cx="12192000" cy="6873680"/>
          </a:xfrm>
        </p:spPr>
      </p:pic>
    </p:spTree>
    <p:extLst>
      <p:ext uri="{BB962C8B-B14F-4D97-AF65-F5344CB8AC3E}">
        <p14:creationId xmlns:p14="http://schemas.microsoft.com/office/powerpoint/2010/main" val="103811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BAC1F-7A69-B3C1-5DD7-87C315FC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887AF84-84C1-5703-E87F-B6682A5D1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3"/>
            <a:ext cx="12192000" cy="6871093"/>
          </a:xfrm>
        </p:spPr>
      </p:pic>
    </p:spTree>
    <p:extLst>
      <p:ext uri="{BB962C8B-B14F-4D97-AF65-F5344CB8AC3E}">
        <p14:creationId xmlns:p14="http://schemas.microsoft.com/office/powerpoint/2010/main" val="44603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0806AE-53B5-AD26-1D32-E6F2F6FB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F03A409-B2E4-202C-331B-7573246A8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65"/>
            <a:ext cx="12192000" cy="6886765"/>
          </a:xfrm>
        </p:spPr>
      </p:pic>
    </p:spTree>
    <p:extLst>
      <p:ext uri="{BB962C8B-B14F-4D97-AF65-F5344CB8AC3E}">
        <p14:creationId xmlns:p14="http://schemas.microsoft.com/office/powerpoint/2010/main" val="233549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9BD96-D3BB-718C-3AAF-F51F1CB6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A48B71A8-070A-0226-D8D2-A85681DA3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042"/>
          </a:xfrm>
        </p:spPr>
      </p:pic>
    </p:spTree>
    <p:extLst>
      <p:ext uri="{BB962C8B-B14F-4D97-AF65-F5344CB8AC3E}">
        <p14:creationId xmlns:p14="http://schemas.microsoft.com/office/powerpoint/2010/main" val="95950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C420B-FBEB-F3A6-5F12-D84C3773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20A4DE21-19F5-1198-DE53-5AA287CF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9"/>
            <a:ext cx="12192001" cy="6885638"/>
          </a:xfrm>
        </p:spPr>
      </p:pic>
    </p:spTree>
    <p:extLst>
      <p:ext uri="{BB962C8B-B14F-4D97-AF65-F5344CB8AC3E}">
        <p14:creationId xmlns:p14="http://schemas.microsoft.com/office/powerpoint/2010/main" val="255167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40CA1F-E81F-D699-8636-F81423B3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98C9C88-07A2-8F67-C804-78E5586B5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8"/>
            <a:ext cx="12192000" cy="6889316"/>
          </a:xfrm>
        </p:spPr>
      </p:pic>
    </p:spTree>
    <p:extLst>
      <p:ext uri="{BB962C8B-B14F-4D97-AF65-F5344CB8AC3E}">
        <p14:creationId xmlns:p14="http://schemas.microsoft.com/office/powerpoint/2010/main" val="145483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BB5C8-79FE-0A37-8AC4-C90ACD9A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D68102A-5DCF-9171-BCFB-34920F57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27"/>
            <a:ext cx="12192000" cy="6871527"/>
          </a:xfrm>
        </p:spPr>
      </p:pic>
    </p:spTree>
    <p:extLst>
      <p:ext uri="{BB962C8B-B14F-4D97-AF65-F5344CB8AC3E}">
        <p14:creationId xmlns:p14="http://schemas.microsoft.com/office/powerpoint/2010/main" val="300252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3DC6A-B434-E890-B592-EC97556D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EDC4A2-220D-AC22-D612-917883C41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1"/>
            <a:ext cx="12192000" cy="6865311"/>
          </a:xfrm>
        </p:spPr>
      </p:pic>
    </p:spTree>
    <p:extLst>
      <p:ext uri="{BB962C8B-B14F-4D97-AF65-F5344CB8AC3E}">
        <p14:creationId xmlns:p14="http://schemas.microsoft.com/office/powerpoint/2010/main" val="112796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FC0EF5-252E-AE77-C537-EE2FF566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D5E033CD-B911-37CF-05D7-596EEB3EB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00021" cy="6858000"/>
          </a:xfrm>
        </p:spPr>
      </p:pic>
    </p:spTree>
    <p:extLst>
      <p:ext uri="{BB962C8B-B14F-4D97-AF65-F5344CB8AC3E}">
        <p14:creationId xmlns:p14="http://schemas.microsoft.com/office/powerpoint/2010/main" val="100962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7268B-9E85-129C-B407-20DEC6E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174E67-C637-BA3A-946E-FBC6C637D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771"/>
          </a:xfrm>
        </p:spPr>
      </p:pic>
    </p:spTree>
    <p:extLst>
      <p:ext uri="{BB962C8B-B14F-4D97-AF65-F5344CB8AC3E}">
        <p14:creationId xmlns:p14="http://schemas.microsoft.com/office/powerpoint/2010/main" val="272235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4BB20-ABBC-1002-21DB-5BFB6C76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1E82F61D-BE0A-13C9-10AD-8E2EA9CD9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14"/>
            <a:ext cx="12192000" cy="6872614"/>
          </a:xfrm>
        </p:spPr>
      </p:pic>
    </p:spTree>
    <p:extLst>
      <p:ext uri="{BB962C8B-B14F-4D97-AF65-F5344CB8AC3E}">
        <p14:creationId xmlns:p14="http://schemas.microsoft.com/office/powerpoint/2010/main" val="254964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B6CB0-C64D-3428-9D0D-EA7FFEBE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kanina, kilka&#10;&#10;Opis wygenerowany automatycznie">
            <a:extLst>
              <a:ext uri="{FF2B5EF4-FFF2-40B4-BE49-F238E27FC236}">
                <a16:creationId xmlns:a16="http://schemas.microsoft.com/office/drawing/2014/main" id="{2FDF6B20-CA32-C8DD-51B3-A7F8DB24C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562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WSSE Katowice - Weronika Sorokowska</dc:creator>
  <cp:lastModifiedBy>WSSE Katowice - Weronika Sorokowska</cp:lastModifiedBy>
  <cp:revision>4</cp:revision>
  <dcterms:created xsi:type="dcterms:W3CDTF">2022-10-24T12:06:35Z</dcterms:created>
  <dcterms:modified xsi:type="dcterms:W3CDTF">2022-10-24T12:47:23Z</dcterms:modified>
</cp:coreProperties>
</file>