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2" r:id="rId8"/>
    <p:sldId id="261" r:id="rId9"/>
    <p:sldId id="260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C83FCB-9162-075E-D659-B809D9AD4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63C0C5-73A7-C5B5-CA48-5ADFC47B7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8C44DCD-1B45-7197-5A98-812434E87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C803D3-3851-B38A-49AF-C97CE9C44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153506-ED30-6FB4-9482-08683CB7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36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27D03C-F820-6EA6-7F5C-32574E40B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FF7B08-A1E1-8627-5C33-062CDBF60C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E22815-FDA6-9A3A-9C3B-82905A029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A9900E-3C6E-8C83-D41A-A3021CB3D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AF73671-59F5-B274-08D6-B3B6FF80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75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5A9262E-1446-1D37-FCF3-FA6097C74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776AFDE-E8AC-C364-E676-892CCC512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4B7523-10AB-B979-BFE6-D5D94D0F3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E62332-55B7-9228-8D8C-BC020044A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CBBE85-A009-2222-DCB8-4095E7A6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420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C7CF94-362C-F083-DD99-9932E8C7F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AD83ED-9C46-C9F7-88DA-DC370D082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522482F-7D41-0056-B7CF-D705C9FB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B6DA45-37CB-DE80-66CE-67FF77759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D688F3-65B5-9784-0A15-4227814A6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340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14B240-C72A-232B-83E8-125EB3DE1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7CAF12-D41C-A00A-8CB8-E26096EE8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444612-BDD1-4DE3-302A-D6D78DADD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ECDABC-D819-1560-87C5-6BD69F98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73603BA-AE44-475C-A141-0490AFBC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33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D2132B-D9BC-8BBA-59D4-958D497B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31EDE-2BE0-123E-9BF0-598C47C3C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63F81C-F1AC-6B59-4843-42BE341D3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D0DB72-B13B-5F36-E181-B0E2C218F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2B6700-A6FB-CA72-1D69-EA7D1549D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CF5E2E4-E876-7381-C731-E350DB3C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306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0F5535-9855-1A59-8438-726898D5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944B459-BC8A-B503-C9F9-3EFB781F8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75F897-8838-EC37-B74B-F391D3330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C31CF8C-544A-C970-2AB9-03A439FC5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77DFF7C-231C-EF7E-D9CE-E452A9355C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10C5AB8-C2D0-32DA-7AAC-EE7FB08C9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8233FCB-3EB9-695D-4193-E1F6F57B4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C0EA723-AAAD-43F3-7D51-2E2617CC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932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8ED211-28CB-1A75-BA18-651F9BB4F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D345553-8B73-450C-D7C8-46D8B0411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EFFC7C-E2F8-08BA-2AB3-26DFE2037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7AD559-3F84-9714-2B88-8A6488EE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18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A8973E4-B05D-CEF0-D23F-24CC3F8D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4936DC3-67FC-F140-303A-30E66FCB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55EFF5F-64BC-4F25-A6A1-D42ACD1D2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8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596FF1-992A-2BD8-6BE2-5DF44ECC4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961EDF-120C-F26C-95E1-D1FEBCE39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62099C-6AF0-A5D6-C5D4-0DCD98A7D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2FD6267-DAB9-CC55-6D0B-875B16E50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C9F9234-AF22-24E8-4A2D-E02D4E67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D26510A-34D5-E24A-CD5B-91C12FA0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003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DBD64F-6F54-44DF-5E44-46C948049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8BB4DEE-6A85-6346-50D6-F6EC82324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48AEC98-76EF-6DEE-A512-4D5FCCD58C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2A8606B-D10E-7EB6-60F3-7DBC96D6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0CC1F94-F1E9-50BB-ACDB-1459FFAB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E3C95F-82F5-4397-DF81-30D73BC5A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37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010B1DB-BBBE-D4FA-06E8-ECDB495D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76A534E-BCB3-7348-A4F5-A7D6B7FD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7129293-B2A7-21F1-6270-A9DC7B49E1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32007-58F2-45B6-8E82-15E008BBEBA5}" type="datetimeFigureOut">
              <a:rPr lang="pl-PL" smtClean="0"/>
              <a:t>24.10.2022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3A3853-1D9B-F0F4-87B2-F8D1B8B32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89A122-BB09-D5F6-96E9-6D6895379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16C6C-5D03-45D0-9E40-452A5790FA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27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2C4198-0431-C08D-FED6-D6EE7CFE5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07EA7BF-E56E-1344-F340-695AFA28A9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6581BED-7370-8241-D3D5-678207CE9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74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2E4B8E-C4D2-6EA3-3FE6-5FEAB1F91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8D693851-1910-049D-93A5-B32E49EEC8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98298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B5698C-612D-F7FF-DEC3-7DDEE2130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D4EA2F32-3C2C-599A-10BF-188ED34C5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5132"/>
          </a:xfrm>
        </p:spPr>
      </p:pic>
    </p:spTree>
    <p:extLst>
      <p:ext uri="{BB962C8B-B14F-4D97-AF65-F5344CB8AC3E}">
        <p14:creationId xmlns:p14="http://schemas.microsoft.com/office/powerpoint/2010/main" val="3645985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6CA6B1-D1C0-4D28-2EB2-16B312134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 descr="Obraz zawierający tekst&#10;&#10;Opis wygenerowany automatycznie">
            <a:extLst>
              <a:ext uri="{FF2B5EF4-FFF2-40B4-BE49-F238E27FC236}">
                <a16:creationId xmlns:a16="http://schemas.microsoft.com/office/drawing/2014/main" id="{58D2DE07-1FE6-B389-B360-81A8354FF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80"/>
            <a:ext cx="12192000" cy="6873680"/>
          </a:xfrm>
        </p:spPr>
      </p:pic>
    </p:spTree>
    <p:extLst>
      <p:ext uri="{BB962C8B-B14F-4D97-AF65-F5344CB8AC3E}">
        <p14:creationId xmlns:p14="http://schemas.microsoft.com/office/powerpoint/2010/main" val="1038118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0BAC1F-7A69-B3C1-5DD7-87C315FCA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2887AF84-84C1-5703-E87F-B6682A5D1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93"/>
            <a:ext cx="12192000" cy="6871093"/>
          </a:xfrm>
        </p:spPr>
      </p:pic>
    </p:spTree>
    <p:extLst>
      <p:ext uri="{BB962C8B-B14F-4D97-AF65-F5344CB8AC3E}">
        <p14:creationId xmlns:p14="http://schemas.microsoft.com/office/powerpoint/2010/main" val="446031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0806AE-53B5-AD26-1D32-E6F2F6FB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0F03A409-B2E4-202C-331B-7573246A8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765"/>
            <a:ext cx="12192000" cy="6886765"/>
          </a:xfrm>
        </p:spPr>
      </p:pic>
    </p:spTree>
    <p:extLst>
      <p:ext uri="{BB962C8B-B14F-4D97-AF65-F5344CB8AC3E}">
        <p14:creationId xmlns:p14="http://schemas.microsoft.com/office/powerpoint/2010/main" val="2335498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E9BD96-D3BB-718C-3AAF-F51F1CB63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1" name="Symbol zastępczy zawartości 10">
            <a:extLst>
              <a:ext uri="{FF2B5EF4-FFF2-40B4-BE49-F238E27FC236}">
                <a16:creationId xmlns:a16="http://schemas.microsoft.com/office/drawing/2014/main" id="{A48B71A8-070A-0226-D8D2-A85681DA3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2042"/>
          </a:xfrm>
        </p:spPr>
      </p:pic>
    </p:spTree>
    <p:extLst>
      <p:ext uri="{BB962C8B-B14F-4D97-AF65-F5344CB8AC3E}">
        <p14:creationId xmlns:p14="http://schemas.microsoft.com/office/powerpoint/2010/main" val="95950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7C420B-FBEB-F3A6-5F12-D84C3773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20A4DE21-19F5-1198-DE53-5AA287CF4C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819"/>
            <a:ext cx="12192001" cy="6885638"/>
          </a:xfrm>
        </p:spPr>
      </p:pic>
    </p:spTree>
    <p:extLst>
      <p:ext uri="{BB962C8B-B14F-4D97-AF65-F5344CB8AC3E}">
        <p14:creationId xmlns:p14="http://schemas.microsoft.com/office/powerpoint/2010/main" val="2551670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40CA1F-E81F-D699-8636-F81423B3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398C9C88-07A2-8F67-C804-78E5586B57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58"/>
            <a:ext cx="12192000" cy="6889316"/>
          </a:xfrm>
        </p:spPr>
      </p:pic>
    </p:spTree>
    <p:extLst>
      <p:ext uri="{BB962C8B-B14F-4D97-AF65-F5344CB8AC3E}">
        <p14:creationId xmlns:p14="http://schemas.microsoft.com/office/powerpoint/2010/main" val="1454831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BB5C8-79FE-0A37-8AC4-C90ACD9AB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1D68102A-5DCF-9171-BCFB-34920F570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27"/>
            <a:ext cx="12192000" cy="6871527"/>
          </a:xfrm>
        </p:spPr>
      </p:pic>
    </p:spTree>
    <p:extLst>
      <p:ext uri="{BB962C8B-B14F-4D97-AF65-F5344CB8AC3E}">
        <p14:creationId xmlns:p14="http://schemas.microsoft.com/office/powerpoint/2010/main" val="300252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43DC6A-B434-E890-B592-EC97556D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6EDC4A2-220D-AC22-D612-917883C41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11"/>
            <a:ext cx="12192000" cy="6865311"/>
          </a:xfrm>
        </p:spPr>
      </p:pic>
    </p:spTree>
    <p:extLst>
      <p:ext uri="{BB962C8B-B14F-4D97-AF65-F5344CB8AC3E}">
        <p14:creationId xmlns:p14="http://schemas.microsoft.com/office/powerpoint/2010/main" val="1127966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FC0EF5-252E-AE77-C537-EE2FF566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D5E033CD-B911-37CF-05D7-596EEB3EB8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200021" cy="6858000"/>
          </a:xfrm>
        </p:spPr>
      </p:pic>
    </p:spTree>
    <p:extLst>
      <p:ext uri="{BB962C8B-B14F-4D97-AF65-F5344CB8AC3E}">
        <p14:creationId xmlns:p14="http://schemas.microsoft.com/office/powerpoint/2010/main" val="1009628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77268B-9E85-129C-B407-20DEC6EB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BA174E67-C637-BA3A-946E-FBC6C637D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7771"/>
          </a:xfrm>
        </p:spPr>
      </p:pic>
    </p:spTree>
    <p:extLst>
      <p:ext uri="{BB962C8B-B14F-4D97-AF65-F5344CB8AC3E}">
        <p14:creationId xmlns:p14="http://schemas.microsoft.com/office/powerpoint/2010/main" val="2722357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94BB20-ABBC-1002-21DB-5BFB6C76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Symbol zastępczy zawartości 6" descr="Obraz zawierający tekst&#10;&#10;Opis wygenerowany automatycznie">
            <a:extLst>
              <a:ext uri="{FF2B5EF4-FFF2-40B4-BE49-F238E27FC236}">
                <a16:creationId xmlns:a16="http://schemas.microsoft.com/office/drawing/2014/main" id="{1E82F61D-BE0A-13C9-10AD-8E2EA9CD9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14"/>
            <a:ext cx="12192000" cy="6872614"/>
          </a:xfrm>
        </p:spPr>
      </p:pic>
    </p:spTree>
    <p:extLst>
      <p:ext uri="{BB962C8B-B14F-4D97-AF65-F5344CB8AC3E}">
        <p14:creationId xmlns:p14="http://schemas.microsoft.com/office/powerpoint/2010/main" val="2549649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7B6CB0-C64D-3428-9D0D-EA7FFEBE9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Obraz zawierający tkanina, kilka&#10;&#10;Opis wygenerowany automatycznie">
            <a:extLst>
              <a:ext uri="{FF2B5EF4-FFF2-40B4-BE49-F238E27FC236}">
                <a16:creationId xmlns:a16="http://schemas.microsoft.com/office/drawing/2014/main" id="{2FDF6B20-CA32-C8DD-51B3-A7F8DB24CA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95622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Panoramiczny</PresentationFormat>
  <Paragraphs>0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WSSE Katowice - Weronika Sorokowska</dc:creator>
  <cp:lastModifiedBy>WSSE Katowice - Weronika Sorokowska</cp:lastModifiedBy>
  <cp:revision>4</cp:revision>
  <dcterms:created xsi:type="dcterms:W3CDTF">2022-10-24T12:06:35Z</dcterms:created>
  <dcterms:modified xsi:type="dcterms:W3CDTF">2022-10-24T12:47:23Z</dcterms:modified>
</cp:coreProperties>
</file>