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04" d="100"/>
          <a:sy n="104" d="100"/>
        </p:scale>
        <p:origin x="216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5183999" y="2961000"/>
            <a:ext cx="2448000" cy="57628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184000" y="2340000"/>
            <a:ext cx="2448000" cy="58472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906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BDG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368000" y="55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 IP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369155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BP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36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FG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368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 </a:t>
            </a:r>
            <a:r>
              <a:rPr lang="en-GB" altLang="pl-PL" sz="700" b="1" dirty="0" smtClean="0">
                <a:latin typeface="Calibri" panose="020F0502020204030204" pitchFamily="34" charset="0"/>
              </a:rPr>
              <a:t>ST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0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PT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6424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PG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9060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BAD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906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FK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5184000" y="47612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WM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455058" y="418513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642400" y="504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70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BDF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906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DB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368000" y="612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 IF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36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FS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08000" y="2339602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Excise Duty and Gambling Department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 </a:t>
            </a:r>
            <a:r>
              <a:rPr lang="en-GB" altLang="pl-PL" sz="700" b="1" dirty="0" smtClean="0">
                <a:latin typeface="Calibri" panose="020F0502020204030204" pitchFamily="34" charset="0"/>
              </a:rPr>
              <a:t>DAG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08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DD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368000" y="287999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906000" y="1260000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en-GB" altLang="pl-PL" sz="9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906000" y="5040000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 smtClean="0"/>
              <a:t>Commissioner for Protection of Classified Information</a:t>
            </a:r>
            <a:endParaRPr lang="en-GB" altLang="pl-PL" dirty="0"/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368000" y="50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6424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PM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6424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FN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642400" y="5578496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6424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179180" y="1836000"/>
            <a:ext cx="1188000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 smtClean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 smtClean="0">
                <a:solidFill>
                  <a:schemeClr val="tx1"/>
                </a:solidFill>
              </a:rPr>
            </a:br>
            <a:r>
              <a:rPr lang="en-GB" altLang="pl-PL" sz="700" b="1" dirty="0" smtClean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 smtClean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en-GB" altLang="pl-PL" sz="1100" b="1" dirty="0" smtClean="0">
                <a:latin typeface="Calibri" panose="020F0502020204030204" pitchFamily="34" charset="0"/>
              </a:rPr>
              <a:t>Magdalena Rzeczkowska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4000" y="1404000"/>
            <a:ext cx="1188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 smtClean="0">
                <a:solidFill>
                  <a:schemeClr val="tx1"/>
                </a:solidFill>
              </a:rPr>
              <a:t>Political Cabinet</a:t>
            </a:r>
            <a:endParaRPr lang="en-GB" altLang="pl-PL" sz="700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5184000" y="4185136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DST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454800" y="3609072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906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5184000" y="5337264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err="1" smtClean="0">
                <a:latin typeface="Calibri" panose="020F0502020204030204" pitchFamily="34" charset="0"/>
              </a:rPr>
              <a:t>Informatization</a:t>
            </a:r>
            <a:r>
              <a:rPr lang="en-GB" altLang="pl-PL" sz="700" dirty="0" smtClean="0">
                <a:latin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DZI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6424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en-GB" altLang="pl-PL" sz="7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455058" y="47612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08000" y="1260085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altLang="pl-PL" sz="9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Artur Soboń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0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 smtClean="0">
                <a:latin typeface="Calibri" panose="020F0502020204030204" pitchFamily="34" charset="0"/>
              </a:rPr>
              <a:t>DSP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52000" y="3112915"/>
            <a:ext cx="972000" cy="388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 smtClean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0399" y="3609072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 smtClean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 smtClean="0">
                <a:ln w="0"/>
                <a:solidFill>
                  <a:schemeClr val="tx1"/>
                </a:solidFill>
              </a:rPr>
              <a:t>PR</a:t>
            </a:r>
            <a:endParaRPr lang="en-GB" altLang="pl-PL" sz="7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455058" y="53372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2640524" y="1260000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</a:p>
          <a:p>
            <a:endParaRPr lang="en-GB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94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777361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52000" y="2519953"/>
            <a:ext cx="972000" cy="360046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  <a:endParaRPr lang="en-GB" sz="55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5310000" y="3104992"/>
            <a:ext cx="972000" cy="396008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 smtClean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  <a:endParaRPr lang="en-GB" altLang="pl-PL" sz="550" i="1" dirty="0">
              <a:latin typeface="Calibri" panose="020F0502020204030204" pitchFamily="34" charset="0"/>
            </a:endParaRP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455058" y="1260000"/>
            <a:ext cx="1188000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en-GB" sz="8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 smtClean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 smtClean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en-GB" sz="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368957" y="1260085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altLang="pl-PL" sz="9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Sebastian Skuza</a:t>
            </a:r>
          </a:p>
          <a:p>
            <a:endParaRPr lang="en-GB" altLang="pl-PL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3204000" y="105276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4464000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524000" y="1754631"/>
            <a:ext cx="2104360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762259"/>
            <a:ext cx="7200" cy="41150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8002" y="1754631"/>
            <a:ext cx="358" cy="41912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832000" y="2376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5310000" y="2519953"/>
            <a:ext cx="972000" cy="36004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  <a:endParaRPr lang="en-GB" sz="55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777362" y="299695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9" name="Prostokąt 128"/>
          <p:cNvSpPr/>
          <p:nvPr/>
        </p:nvSpPr>
        <p:spPr bwMode="auto">
          <a:xfrm>
            <a:off x="6300000" y="3104976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  <a:endParaRPr kumimoji="0" lang="en-GB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772000" y="1854278"/>
            <a:ext cx="936000" cy="215444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512000" y="1800000"/>
            <a:ext cx="936000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Prostokąt 103"/>
          <p:cNvSpPr/>
          <p:nvPr/>
        </p:nvSpPr>
        <p:spPr bwMode="auto">
          <a:xfrm>
            <a:off x="6300000" y="2484000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 smtClean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kumimoji="0" lang="en-GB" sz="700" b="1" i="0" u="none" strike="noStrike" cap="none" normalizeH="0" baseline="0" dirty="0">
              <a:ln>
                <a:noFill/>
              </a:ln>
              <a:solidFill>
                <a:srgbClr val="CF224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Łącznik prosty 19"/>
          <p:cNvCxnSpPr/>
          <p:nvPr/>
        </p:nvCxnSpPr>
        <p:spPr bwMode="auto">
          <a:xfrm>
            <a:off x="2700000" y="1951200"/>
            <a:ext cx="19438" cy="320400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" name="Łącznik prosty 22"/>
          <p:cNvCxnSpPr/>
          <p:nvPr/>
        </p:nvCxnSpPr>
        <p:spPr bwMode="auto">
          <a:xfrm>
            <a:off x="2700000" y="1962000"/>
            <a:ext cx="90000" cy="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5" name="Łącznik prosty ze strzałką 24"/>
          <p:cNvCxnSpPr/>
          <p:nvPr/>
        </p:nvCxnSpPr>
        <p:spPr bwMode="auto">
          <a:xfrm flipV="1">
            <a:off x="2718000" y="5161912"/>
            <a:ext cx="108000" cy="0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1" name="Łącznik prosty 100"/>
          <p:cNvCxnSpPr/>
          <p:nvPr/>
        </p:nvCxnSpPr>
        <p:spPr bwMode="auto">
          <a:xfrm>
            <a:off x="1429200" y="1962000"/>
            <a:ext cx="93600" cy="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1427476" y="1951200"/>
            <a:ext cx="24" cy="435600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 flipV="1">
            <a:off x="1418400" y="6310800"/>
            <a:ext cx="108000" cy="0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19818</TotalTime>
  <Words>367</Words>
  <Application>Microsoft Office PowerPoint</Application>
  <PresentationFormat>Slajdy 35 mm</PresentationFormat>
  <Paragraphs>140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/>
  <cp:lastModifiedBy>Waniek Michał</cp:lastModifiedBy>
  <cp:revision>1743</cp:revision>
  <cp:lastPrinted>2023-05-26T11:12:36Z</cp:lastPrinted>
  <dcterms:created xsi:type="dcterms:W3CDTF">2006-06-26T12:00:33Z</dcterms:created>
  <dcterms:modified xsi:type="dcterms:W3CDTF">2023-06-01T13:16:31Z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