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388" r:id="rId2"/>
    <p:sldId id="387" r:id="rId3"/>
    <p:sldId id="346" r:id="rId4"/>
    <p:sldId id="341" r:id="rId5"/>
    <p:sldId id="342" r:id="rId6"/>
    <p:sldId id="343" r:id="rId7"/>
    <p:sldId id="344" r:id="rId8"/>
    <p:sldId id="382" r:id="rId9"/>
    <p:sldId id="389" r:id="rId10"/>
    <p:sldId id="383" r:id="rId11"/>
    <p:sldId id="381" r:id="rId12"/>
    <p:sldId id="384" r:id="rId13"/>
    <p:sldId id="385" r:id="rId14"/>
    <p:sldId id="390" r:id="rId15"/>
    <p:sldId id="392" r:id="rId16"/>
    <p:sldId id="391" r:id="rId1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15329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277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288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2903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2777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9395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2103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5803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6685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>
  <p:cSld name="1_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7363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136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021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782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105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253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024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995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454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04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76E8DBD-6DBD-4FCB-8FE8-8F0425C0B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1" name="Freeform 11">
            <a:extLst>
              <a:ext uri="{FF2B5EF4-FFF2-40B4-BE49-F238E27FC236}">
                <a16:creationId xmlns:a16="http://schemas.microsoft.com/office/drawing/2014/main" id="{70BE0118-665B-49AC-8ED9-B29C009CE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DB8E4593-3024-4A7B-92FB-8114D72E5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25">
            <a:extLst>
              <a:ext uri="{FF2B5EF4-FFF2-40B4-BE49-F238E27FC236}">
                <a16:creationId xmlns:a16="http://schemas.microsoft.com/office/drawing/2014/main" id="{F72029E6-113E-4A42-8D29-4B796B39B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Freeform 14">
            <a:extLst>
              <a:ext uri="{FF2B5EF4-FFF2-40B4-BE49-F238E27FC236}">
                <a16:creationId xmlns:a16="http://schemas.microsoft.com/office/drawing/2014/main" id="{FBAE6AE5-2B20-46E6-B338-A385BFF09F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19" name="5-Point Star 24">
            <a:extLst>
              <a:ext uri="{FF2B5EF4-FFF2-40B4-BE49-F238E27FC236}">
                <a16:creationId xmlns:a16="http://schemas.microsoft.com/office/drawing/2014/main" id="{4555B12C-E2CF-448D-918F-96D0958DC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1DCCE50-5BF6-42F8-A562-F8C543ADF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5B6ED2B-48C1-4FC6-8337-679AA7AA8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038" y="854078"/>
            <a:ext cx="6772911" cy="335216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pl-PL" sz="7400" b="1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DLA SZKÓŁ</a:t>
            </a:r>
            <a:endParaRPr lang="en-US" sz="74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78A776B-E301-4D5C-A1B5-A17C1BE18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226225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Graphic 5" descr="Igła">
            <a:extLst>
              <a:ext uri="{FF2B5EF4-FFF2-40B4-BE49-F238E27FC236}">
                <a16:creationId xmlns:a16="http://schemas.microsoft.com/office/drawing/2014/main" id="{A8E28B01-9163-4591-94B2-6DA069AA08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13377" y="854078"/>
            <a:ext cx="4246649" cy="4246649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0DDFA573-E787-440F-8A24-6F6D3D549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52622"/>
            <a:ext cx="12188952" cy="780581"/>
          </a:xfrm>
          <a:prstGeom prst="rect">
            <a:avLst/>
          </a:prstGeom>
          <a:gradFill flip="none" rotWithShape="1">
            <a:gsLst>
              <a:gs pos="49000">
                <a:schemeClr val="accent1"/>
              </a:gs>
              <a:gs pos="100000">
                <a:schemeClr val="accent1">
                  <a:lumMod val="62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85362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779A23E-1181-4FED-8D7F-9E5FB9C84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7CEFAB-3D05-4F5B-BDB0-803004C43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CBBED5C-F287-4CDE-9CD4-7FB4B28AC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442" y="480060"/>
            <a:ext cx="10125115" cy="5897880"/>
          </a:xfrm>
          <a:prstGeom prst="rect">
            <a:avLst/>
          </a:prstGeom>
        </p:spPr>
      </p:pic>
      <p:pic>
        <p:nvPicPr>
          <p:cNvPr id="4" name="Grafika 3" descr="Palec wskazujący w prawo kontur">
            <a:extLst>
              <a:ext uri="{FF2B5EF4-FFF2-40B4-BE49-F238E27FC236}">
                <a16:creationId xmlns:a16="http://schemas.microsoft.com/office/drawing/2014/main" id="{E9C8BFAE-376A-4C22-9977-3A2E096A4D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6551602">
            <a:off x="6047585" y="3319305"/>
            <a:ext cx="2131054" cy="213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962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82679E24-B442-48DA-91F5-D20C35276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47FFD68E-AD03-4180-8BBB-B3E7DE0D1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26" name="Rectangle 25">
              <a:extLst>
                <a:ext uri="{FF2B5EF4-FFF2-40B4-BE49-F238E27FC236}">
                  <a16:creationId xmlns:a16="http://schemas.microsoft.com/office/drawing/2014/main" id="{B36C81B8-0929-4B46-BCB0-00954C0E7D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A771D040-DA75-4CDB-859B-07D4C8094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C97C64C-CFCE-45F6-B8D4-4B46AB898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8492A138-EC4F-4F03-B497-EBDF2443F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04649778-F836-48B0-B0C3-D27D8890D6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940560" y="213919"/>
            <a:ext cx="8605519" cy="6884415"/>
          </a:xfrm>
          <a:prstGeom prst="rect">
            <a:avLst/>
          </a:prstGeom>
        </p:spPr>
      </p:pic>
      <p:pic>
        <p:nvPicPr>
          <p:cNvPr id="9" name="Grafika 8" descr="Palec wskazujący w prawo kontur">
            <a:extLst>
              <a:ext uri="{FF2B5EF4-FFF2-40B4-BE49-F238E27FC236}">
                <a16:creationId xmlns:a16="http://schemas.microsoft.com/office/drawing/2014/main" id="{EE66AC52-CA68-4E5A-B8D9-F6F2F65D7B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6551602">
            <a:off x="4391505" y="3997388"/>
            <a:ext cx="2131054" cy="213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421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9">
            <a:extLst>
              <a:ext uri="{FF2B5EF4-FFF2-40B4-BE49-F238E27FC236}">
                <a16:creationId xmlns:a16="http://schemas.microsoft.com/office/drawing/2014/main" id="{82679E24-B442-48DA-91F5-D20C35276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0" name="Group 11">
            <a:extLst>
              <a:ext uri="{FF2B5EF4-FFF2-40B4-BE49-F238E27FC236}">
                <a16:creationId xmlns:a16="http://schemas.microsoft.com/office/drawing/2014/main" id="{47FFD68E-AD03-4180-8BBB-B3E7DE0D1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3" name="Rectangle 12">
              <a:extLst>
                <a:ext uri="{FF2B5EF4-FFF2-40B4-BE49-F238E27FC236}">
                  <a16:creationId xmlns:a16="http://schemas.microsoft.com/office/drawing/2014/main" id="{B36C81B8-0929-4B46-BCB0-00954C0E7D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A771D040-DA75-4CDB-859B-07D4C8094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C97C64C-CFCE-45F6-B8D4-4B46AB898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1" name="Rectangle 16">
            <a:extLst>
              <a:ext uri="{FF2B5EF4-FFF2-40B4-BE49-F238E27FC236}">
                <a16:creationId xmlns:a16="http://schemas.microsoft.com/office/drawing/2014/main" id="{8492A138-EC4F-4F03-B497-EBDF2443F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6077AD6-E25A-45E2-91BB-2C4C6EC964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2047" y="213919"/>
            <a:ext cx="5326380" cy="5582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+mj-lt"/>
              </a:rPr>
              <a:t>Logowanie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j-lt"/>
              </a:rPr>
              <a:t>poprzez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 </a:t>
            </a:r>
            <a:r>
              <a:rPr lang="pl-PL" sz="2000" dirty="0">
                <a:solidFill>
                  <a:schemeClr val="tx1"/>
                </a:solidFill>
                <a:latin typeface="+mj-lt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+mj-lt"/>
              </a:rPr>
              <a:t>profil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j-lt"/>
              </a:rPr>
              <a:t>zaufany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.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3AA666FB-1837-4407-9014-F45BF1B6F1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062480" y="821127"/>
            <a:ext cx="9337040" cy="5812306"/>
          </a:xfrm>
          <a:prstGeom prst="rect">
            <a:avLst/>
          </a:prstGeom>
        </p:spPr>
      </p:pic>
      <p:pic>
        <p:nvPicPr>
          <p:cNvPr id="10" name="Grafika 9" descr="Palec wskazujący w prawo kontur">
            <a:extLst>
              <a:ext uri="{FF2B5EF4-FFF2-40B4-BE49-F238E27FC236}">
                <a16:creationId xmlns:a16="http://schemas.microsoft.com/office/drawing/2014/main" id="{B412E689-685F-4D02-B046-C662920F2C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6551602">
            <a:off x="4924450" y="2821315"/>
            <a:ext cx="2131054" cy="213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259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2679E24-B442-48DA-91F5-D20C35276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47FFD68E-AD03-4180-8BBB-B3E7DE0D1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3" name="Rectangle 12">
              <a:extLst>
                <a:ext uri="{FF2B5EF4-FFF2-40B4-BE49-F238E27FC236}">
                  <a16:creationId xmlns:a16="http://schemas.microsoft.com/office/drawing/2014/main" id="{B36C81B8-0929-4B46-BCB0-00954C0E7D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A771D040-DA75-4CDB-859B-07D4C8094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C97C64C-CFCE-45F6-B8D4-4B46AB898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492A138-EC4F-4F03-B497-EBDF2443F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8D0F824-C226-4B84-B631-F8E0CAF87D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6072" y="650241"/>
            <a:ext cx="4291154" cy="348360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Arial Narrow" panose="020B0606020202030204" pitchFamily="34" charset="0"/>
              </a:rPr>
              <a:t>Z </a:t>
            </a:r>
            <a:r>
              <a:rPr lang="en-US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podanych</a:t>
            </a:r>
            <a:r>
              <a:rPr lang="en-US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5 </a:t>
            </a:r>
            <a:r>
              <a:rPr lang="en-US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rodzajów</a:t>
            </a:r>
            <a:r>
              <a:rPr lang="en-US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zgłoszenia</a:t>
            </a:r>
            <a:r>
              <a:rPr lang="en-US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wybrać</a:t>
            </a:r>
            <a:r>
              <a:rPr lang="en-US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ostatni</a:t>
            </a:r>
            <a:r>
              <a:rPr lang="en-US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– „</a:t>
            </a:r>
            <a:endParaRPr lang="pl-PL" sz="18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>
              <a:lnSpc>
                <a:spcPct val="160000"/>
              </a:lnSpc>
            </a:pPr>
            <a:r>
              <a:rPr lang="en-US" sz="2000" b="1" i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Zgłaszam</a:t>
            </a:r>
            <a:r>
              <a:rPr lang="en-US" sz="2000" b="1" i="1" dirty="0">
                <a:solidFill>
                  <a:schemeClr val="tx1"/>
                </a:solidFill>
                <a:latin typeface="Arial Narrow" panose="020B0606020202030204" pitchFamily="34" charset="0"/>
              </a:rPr>
              <a:t> w </a:t>
            </a:r>
            <a:r>
              <a:rPr lang="en-US" sz="2000" b="1" i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imieniu</a:t>
            </a:r>
            <a:r>
              <a:rPr lang="en-US" sz="2000" b="1" i="1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instytucji</a:t>
            </a:r>
            <a:r>
              <a:rPr lang="en-US" sz="2000" b="1" i="1" dirty="0">
                <a:solidFill>
                  <a:schemeClr val="tx1"/>
                </a:solidFill>
                <a:latin typeface="Arial Narrow" panose="020B0606020202030204" pitchFamily="34" charset="0"/>
              </a:rPr>
              <a:t>/</a:t>
            </a:r>
            <a:r>
              <a:rPr lang="en-US" sz="2000" b="1" i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zakładu</a:t>
            </a:r>
            <a:r>
              <a:rPr lang="en-US" sz="2000" b="1" i="1" dirty="0">
                <a:solidFill>
                  <a:schemeClr val="tx1"/>
                </a:solidFill>
                <a:latin typeface="Arial Narrow" panose="020B0606020202030204" pitchFamily="34" charset="0"/>
              </a:rPr>
              <a:t>, </a:t>
            </a:r>
            <a:r>
              <a:rPr lang="pl-PL" sz="2000" b="1" i="1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2000" b="1" i="1" dirty="0">
                <a:solidFill>
                  <a:schemeClr val="tx1"/>
                </a:solidFill>
                <a:latin typeface="Arial Narrow" panose="020B0606020202030204" pitchFamily="34" charset="0"/>
              </a:rPr>
              <a:t>w </a:t>
            </a:r>
            <a:r>
              <a:rPr lang="en-US" sz="2000" b="1" i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którym</a:t>
            </a:r>
            <a:r>
              <a:rPr lang="en-US" sz="2000" b="1" i="1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wykryto</a:t>
            </a:r>
            <a:r>
              <a:rPr lang="en-US" sz="2000" b="1" i="1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zakażenie</a:t>
            </a:r>
            <a:r>
              <a:rPr lang="en-US" sz="2000" b="1" i="1" dirty="0">
                <a:solidFill>
                  <a:schemeClr val="tx1"/>
                </a:solidFill>
                <a:latin typeface="Arial Narrow" panose="020B0606020202030204" pitchFamily="34" charset="0"/>
              </a:rPr>
              <a:t> koronawirusem”. </a:t>
            </a:r>
          </a:p>
          <a:p>
            <a:pPr algn="ctr"/>
            <a:r>
              <a:rPr lang="en-US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Dalsze</a:t>
            </a:r>
            <a:r>
              <a:rPr lang="en-US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postępowanie</a:t>
            </a:r>
            <a:r>
              <a:rPr lang="en-US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według</a:t>
            </a:r>
            <a:r>
              <a:rPr lang="en-US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wzoru</a:t>
            </a:r>
            <a:r>
              <a:rPr lang="en-US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endParaRPr lang="pl-PL" sz="18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en-US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tworzonego</a:t>
            </a:r>
            <a:r>
              <a:rPr lang="en-US" sz="18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 Narrow" panose="020B0606020202030204" pitchFamily="34" charset="0"/>
              </a:rPr>
              <a:t>zgłoszenia</a:t>
            </a:r>
            <a:r>
              <a:rPr lang="en-US" sz="1800" dirty="0">
                <a:solidFill>
                  <a:schemeClr val="tx1"/>
                </a:solidFill>
                <a:latin typeface="Arial Narrow" panose="020B0606020202030204" pitchFamily="34" charset="0"/>
              </a:rPr>
              <a:t>. </a:t>
            </a:r>
          </a:p>
          <a:p>
            <a:pPr indent="-228600" algn="ctr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8F683F48-69EF-4FE4-B6FA-C75B6DEA93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856946" y="80234"/>
            <a:ext cx="6849568" cy="6644081"/>
          </a:xfrm>
          <a:prstGeom prst="rect">
            <a:avLst/>
          </a:prstGeom>
        </p:spPr>
      </p:pic>
      <p:pic>
        <p:nvPicPr>
          <p:cNvPr id="11" name="Grafika 10" descr="Palec wskazujący w prawo kontur">
            <a:extLst>
              <a:ext uri="{FF2B5EF4-FFF2-40B4-BE49-F238E27FC236}">
                <a16:creationId xmlns:a16="http://schemas.microsoft.com/office/drawing/2014/main" id="{390BC861-9419-47C0-8C68-625F4A7F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4351333">
            <a:off x="3913984" y="3673099"/>
            <a:ext cx="2131054" cy="213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348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04649778-F836-48B0-B0C3-D27D8890D6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0560" y="213919"/>
            <a:ext cx="8605519" cy="6884415"/>
          </a:xfrm>
          <a:prstGeom prst="rect">
            <a:avLst/>
          </a:prstGeom>
        </p:spPr>
      </p:pic>
      <p:pic>
        <p:nvPicPr>
          <p:cNvPr id="9" name="Grafika 8" descr="Palec wskazujący w prawo kontur">
            <a:extLst>
              <a:ext uri="{FF2B5EF4-FFF2-40B4-BE49-F238E27FC236}">
                <a16:creationId xmlns:a16="http://schemas.microsoft.com/office/drawing/2014/main" id="{EE66AC52-CA68-4E5A-B8D9-F6F2F65D7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578229">
            <a:off x="6317990" y="4426013"/>
            <a:ext cx="2131054" cy="2131054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37662D70-2D41-42F6-B924-C7180E6C70D6}"/>
              </a:ext>
            </a:extLst>
          </p:cNvPr>
          <p:cNvSpPr txBox="1"/>
          <p:nvPr/>
        </p:nvSpPr>
        <p:spPr>
          <a:xfrm>
            <a:off x="5034281" y="5086350"/>
            <a:ext cx="914400" cy="11290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91770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04649778-F836-48B0-B0C3-D27D8890D6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7675" y="285557"/>
            <a:ext cx="6507479" cy="5205983"/>
          </a:xfrm>
          <a:prstGeom prst="rect">
            <a:avLst/>
          </a:prstGeom>
        </p:spPr>
      </p:pic>
      <p:pic>
        <p:nvPicPr>
          <p:cNvPr id="9" name="Grafika 8" descr="Palec wskazujący w prawo kontur">
            <a:extLst>
              <a:ext uri="{FF2B5EF4-FFF2-40B4-BE49-F238E27FC236}">
                <a16:creationId xmlns:a16="http://schemas.microsoft.com/office/drawing/2014/main" id="{EE66AC52-CA68-4E5A-B8D9-F6F2F65D7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578229">
            <a:off x="3487159" y="2973072"/>
            <a:ext cx="2131054" cy="2131054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37662D70-2D41-42F6-B924-C7180E6C70D6}"/>
              </a:ext>
            </a:extLst>
          </p:cNvPr>
          <p:cNvSpPr txBox="1"/>
          <p:nvPr/>
        </p:nvSpPr>
        <p:spPr>
          <a:xfrm>
            <a:off x="2828924" y="4038599"/>
            <a:ext cx="872489" cy="8719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2C4806A-D40B-4785-BAB4-4CDA20B6B075}"/>
              </a:ext>
            </a:extLst>
          </p:cNvPr>
          <p:cNvSpPr txBox="1"/>
          <p:nvPr/>
        </p:nvSpPr>
        <p:spPr>
          <a:xfrm>
            <a:off x="3701413" y="5727536"/>
            <a:ext cx="6296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effectLst/>
              </a:rPr>
              <a:t> </a:t>
            </a:r>
            <a:r>
              <a:rPr lang="pl-PL" sz="4800" b="1" dirty="0">
                <a:solidFill>
                  <a:srgbClr val="0070C0"/>
                </a:solidFill>
                <a:effectLst/>
                <a:latin typeface="Abadi" panose="020B0604020104020204" pitchFamily="34" charset="0"/>
              </a:rPr>
              <a:t>+48 22 25 00 115.  </a:t>
            </a:r>
            <a:endParaRPr lang="pl-PL" sz="2400" dirty="0">
              <a:solidFill>
                <a:srgbClr val="0070C0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49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88D475E-A0CD-4E55-ABFF-BAB4F8B15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7775" y="1139452"/>
            <a:ext cx="10210800" cy="4985124"/>
          </a:xfrm>
        </p:spPr>
        <p:txBody>
          <a:bodyPr>
            <a:normAutofit/>
          </a:bodyPr>
          <a:lstStyle/>
          <a:p>
            <a:r>
              <a:rPr lang="pl-PL" sz="8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Dziękuję za uwagę </a:t>
            </a:r>
          </a:p>
        </p:txBody>
      </p:sp>
    </p:spTree>
    <p:extLst>
      <p:ext uri="{BB962C8B-B14F-4D97-AF65-F5344CB8AC3E}">
        <p14:creationId xmlns:p14="http://schemas.microsoft.com/office/powerpoint/2010/main" val="784734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>
            <a:extLst>
              <a:ext uri="{FF2B5EF4-FFF2-40B4-BE49-F238E27FC236}">
                <a16:creationId xmlns:a16="http://schemas.microsoft.com/office/drawing/2014/main" id="{4ED2C424-5870-46BF-B77E-0C113783B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44B75501-2C4C-44D8-A541-FA33D7EF15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5C34E62-2596-4D06-9E58-5F216A145C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897" r="-1" b="8763"/>
          <a:stretch/>
        </p:blipFill>
        <p:spPr>
          <a:xfrm>
            <a:off x="529389" y="480060"/>
            <a:ext cx="11133221" cy="573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895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48000"/>
                <a:satMod val="110000"/>
                <a:lumMod val="40000"/>
              </a:schemeClr>
              <a:schemeClr val="bg2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83E561E-5448-493F-B0F4-9255A3BF5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02BD9E0-3714-4E40-B311-E0335B002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442351-6AC1-4238-AE7B-B52722043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2FD1E65-A5E8-4565-A747-E7E8F0B0EA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" b="41447"/>
          <a:stretch/>
        </p:blipFill>
        <p:spPr>
          <a:xfrm>
            <a:off x="1726881" y="1123527"/>
            <a:ext cx="8738232" cy="4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77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1">
            <a:extLst>
              <a:ext uri="{FF2B5EF4-FFF2-40B4-BE49-F238E27FC236}">
                <a16:creationId xmlns:a16="http://schemas.microsoft.com/office/drawing/2014/main" id="{4779A23E-1181-4FED-8D7F-9E5FB9C84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6E7CEFAB-3D05-4F5B-BDB0-803004C43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24E932B-202A-4DD7-A337-962066624B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" b="14659"/>
          <a:stretch/>
        </p:blipFill>
        <p:spPr>
          <a:xfrm rot="21600000">
            <a:off x="810110" y="643467"/>
            <a:ext cx="1057177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74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779A23E-1181-4FED-8D7F-9E5FB9C84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E7CEFAB-3D05-4F5B-BDB0-803004C43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373B40D-3E69-428B-BA1D-6AD0CE0296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" b="937"/>
          <a:stretch/>
        </p:blipFill>
        <p:spPr>
          <a:xfrm rot="21600000">
            <a:off x="643467" y="809274"/>
            <a:ext cx="10905066" cy="523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919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4779A23E-1181-4FED-8D7F-9E5FB9C84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6E7CEFAB-3D05-4F5B-BDB0-803004C43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37B3A98-34AC-45B0-AD55-3CF8F0AB8E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" b="18926"/>
          <a:stretch/>
        </p:blipFill>
        <p:spPr>
          <a:xfrm>
            <a:off x="810115" y="643467"/>
            <a:ext cx="1057176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209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779A23E-1181-4FED-8D7F-9E5FB9C84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7CEFAB-3D05-4F5B-BDB0-803004C43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50931F5-12A9-4A9B-8040-2E18D3A4F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334" y="643467"/>
            <a:ext cx="877333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50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1A8CDCA-EC58-40B4-9F17-A7B613A32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0" name="Freeform 11">
            <a:extLst>
              <a:ext uri="{FF2B5EF4-FFF2-40B4-BE49-F238E27FC236}">
                <a16:creationId xmlns:a16="http://schemas.microsoft.com/office/drawing/2014/main" id="{DBC44137-B240-488D-B88F-9D266FACA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70FFA344-365C-4944-848F-8B966C335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25">
            <a:extLst>
              <a:ext uri="{FF2B5EF4-FFF2-40B4-BE49-F238E27FC236}">
                <a16:creationId xmlns:a16="http://schemas.microsoft.com/office/drawing/2014/main" id="{D73EBEE6-2E8A-47F3-ADCA-5C0A95C36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Freeform 14">
            <a:extLst>
              <a:ext uri="{FF2B5EF4-FFF2-40B4-BE49-F238E27FC236}">
                <a16:creationId xmlns:a16="http://schemas.microsoft.com/office/drawing/2014/main" id="{47525714-3E1C-46F0-A17D-D3BE3D221F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18" name="5-Point Star 24">
            <a:extLst>
              <a:ext uri="{FF2B5EF4-FFF2-40B4-BE49-F238E27FC236}">
                <a16:creationId xmlns:a16="http://schemas.microsoft.com/office/drawing/2014/main" id="{B178D758-A5E1-416F-9966-F71730470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43B4841E-E6B6-48C3-BA02-F73659C6D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8"/>
          </a:xfrm>
          <a:custGeom>
            <a:avLst/>
            <a:gdLst>
              <a:gd name="connsiteX0" fmla="*/ 0 w 8130198"/>
              <a:gd name="connsiteY0" fmla="*/ 0 h 6857999"/>
              <a:gd name="connsiteX1" fmla="*/ 7241014 w 8130198"/>
              <a:gd name="connsiteY1" fmla="*/ 0 h 6857999"/>
              <a:gd name="connsiteX2" fmla="*/ 8130198 w 8130198"/>
              <a:gd name="connsiteY2" fmla="*/ 0 h 6857999"/>
              <a:gd name="connsiteX3" fmla="*/ 8130198 w 8130198"/>
              <a:gd name="connsiteY3" fmla="*/ 6857999 h 6857999"/>
              <a:gd name="connsiteX4" fmla="*/ 0 w 8130198"/>
              <a:gd name="connsiteY4" fmla="*/ 6857999 h 6857999"/>
              <a:gd name="connsiteX5" fmla="*/ 0 w 8130198"/>
              <a:gd name="connsiteY5" fmla="*/ 637536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30198" h="6857999">
                <a:moveTo>
                  <a:pt x="0" y="0"/>
                </a:moveTo>
                <a:lnTo>
                  <a:pt x="7241014" y="0"/>
                </a:lnTo>
                <a:lnTo>
                  <a:pt x="8130198" y="0"/>
                </a:lnTo>
                <a:lnTo>
                  <a:pt x="8130198" y="6857999"/>
                </a:lnTo>
                <a:lnTo>
                  <a:pt x="0" y="6857999"/>
                </a:lnTo>
                <a:lnTo>
                  <a:pt x="0" y="6375361"/>
                </a:lnTo>
                <a:close/>
              </a:path>
            </a:pathLst>
          </a:cu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D3CC8A6-A76D-4FD4-BDC5-EE54D9485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8346" y="482946"/>
            <a:ext cx="9732564" cy="51285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cap="none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Nadal </a:t>
            </a:r>
            <a:r>
              <a:rPr lang="en-US" sz="3200" cap="none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aktywne</a:t>
            </a:r>
            <a:r>
              <a:rPr lang="en-US" sz="3200" cap="none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cap="none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są</a:t>
            </a:r>
            <a:r>
              <a:rPr lang="en-US" sz="3200" cap="none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cap="none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numery</a:t>
            </a:r>
            <a:r>
              <a:rPr lang="en-US" sz="3200" cap="none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cap="none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telefonów</a:t>
            </a:r>
            <a:r>
              <a:rPr lang="en-US" sz="3200" cap="none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pl-PL" sz="3200" cap="none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cap="none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 PSSE </a:t>
            </a:r>
            <a:r>
              <a:rPr lang="en-US" sz="3200" cap="none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dedykowane</a:t>
            </a:r>
            <a:r>
              <a:rPr lang="en-US" sz="3200" cap="none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cap="none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dla</a:t>
            </a:r>
            <a:r>
              <a:rPr lang="pl-PL" sz="3200" cap="none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dyrektorów </a:t>
            </a:r>
            <a:r>
              <a:rPr lang="en-US" sz="3200" cap="none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cap="none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szkół</a:t>
            </a:r>
            <a:endParaRPr lang="en-US" sz="3200" cap="none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cap="none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PSSE w …………………………. </a:t>
            </a:r>
            <a:endParaRPr lang="pl-PL" sz="2800" cap="none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cap="none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tel. …………………………………………..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EBFCA9E-15A5-437B-9F71-6FA5091EF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6015"/>
            <a:ext cx="0" cy="31459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E5F7785-4545-4A24-9709-5B34B5748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64704"/>
            <a:ext cx="12192001" cy="493296"/>
          </a:xfrm>
          <a:custGeom>
            <a:avLst/>
            <a:gdLst>
              <a:gd name="connsiteX0" fmla="*/ 3 w 11647715"/>
              <a:gd name="connsiteY0" fmla="*/ 0 h 2634343"/>
              <a:gd name="connsiteX1" fmla="*/ 11647715 w 11647715"/>
              <a:gd name="connsiteY1" fmla="*/ 0 h 2634343"/>
              <a:gd name="connsiteX2" fmla="*/ 11647715 w 11647715"/>
              <a:gd name="connsiteY2" fmla="*/ 2634343 h 2634343"/>
              <a:gd name="connsiteX3" fmla="*/ 3 w 11647715"/>
              <a:gd name="connsiteY3" fmla="*/ 2634343 h 2634343"/>
              <a:gd name="connsiteX4" fmla="*/ 3 w 11647715"/>
              <a:gd name="connsiteY4" fmla="*/ 1533667 h 2634343"/>
              <a:gd name="connsiteX5" fmla="*/ 0 w 11647715"/>
              <a:gd name="connsiteY5" fmla="*/ 1533667 h 2634343"/>
              <a:gd name="connsiteX6" fmla="*/ 0 w 11647715"/>
              <a:gd name="connsiteY6" fmla="*/ 980400 h 2634343"/>
              <a:gd name="connsiteX7" fmla="*/ 3 w 11647715"/>
              <a:gd name="connsiteY7" fmla="*/ 980400 h 2634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647715" h="2634343">
                <a:moveTo>
                  <a:pt x="3" y="0"/>
                </a:moveTo>
                <a:lnTo>
                  <a:pt x="11647715" y="0"/>
                </a:lnTo>
                <a:lnTo>
                  <a:pt x="11647715" y="2634343"/>
                </a:lnTo>
                <a:lnTo>
                  <a:pt x="3" y="2634343"/>
                </a:lnTo>
                <a:lnTo>
                  <a:pt x="3" y="1533667"/>
                </a:lnTo>
                <a:lnTo>
                  <a:pt x="0" y="1533667"/>
                </a:lnTo>
                <a:lnTo>
                  <a:pt x="0" y="980400"/>
                </a:lnTo>
                <a:lnTo>
                  <a:pt x="3" y="98040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65721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76E8DBD-6DBD-4FCB-8FE8-8F0425C0B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1" name="Freeform 11">
            <a:extLst>
              <a:ext uri="{FF2B5EF4-FFF2-40B4-BE49-F238E27FC236}">
                <a16:creationId xmlns:a16="http://schemas.microsoft.com/office/drawing/2014/main" id="{70BE0118-665B-49AC-8ED9-B29C009CE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DB8E4593-3024-4A7B-92FB-8114D72E5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25">
            <a:extLst>
              <a:ext uri="{FF2B5EF4-FFF2-40B4-BE49-F238E27FC236}">
                <a16:creationId xmlns:a16="http://schemas.microsoft.com/office/drawing/2014/main" id="{F72029E6-113E-4A42-8D29-4B796B39B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Freeform 14">
            <a:extLst>
              <a:ext uri="{FF2B5EF4-FFF2-40B4-BE49-F238E27FC236}">
                <a16:creationId xmlns:a16="http://schemas.microsoft.com/office/drawing/2014/main" id="{FBAE6AE5-2B20-46E6-B338-A385BFF09F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19" name="5-Point Star 24">
            <a:extLst>
              <a:ext uri="{FF2B5EF4-FFF2-40B4-BE49-F238E27FC236}">
                <a16:creationId xmlns:a16="http://schemas.microsoft.com/office/drawing/2014/main" id="{4555B12C-E2CF-448D-918F-96D0958DC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4A61430-073E-4636-8F7C-4DACBA350E40}"/>
              </a:ext>
            </a:extLst>
          </p:cNvPr>
          <p:cNvSpPr txBox="1">
            <a:spLocks/>
          </p:cNvSpPr>
          <p:nvPr/>
        </p:nvSpPr>
        <p:spPr>
          <a:xfrm rot="21420000">
            <a:off x="562263" y="655592"/>
            <a:ext cx="5428489" cy="32786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600"/>
              </a:spcAft>
            </a:pPr>
            <a:r>
              <a:rPr lang="en-US" sz="4400" dirty="0" err="1">
                <a:solidFill>
                  <a:schemeClr val="bg2">
                    <a:lumMod val="50000"/>
                  </a:schemeClr>
                </a:solidFill>
              </a:rPr>
              <a:t>Zgłoszenie</a:t>
            </a:r>
            <a:r>
              <a:rPr lang="en-US" sz="44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bg2">
                    <a:lumMod val="50000"/>
                  </a:schemeClr>
                </a:solidFill>
              </a:rPr>
              <a:t>przypadku</a:t>
            </a:r>
            <a:r>
              <a:rPr lang="en-US" sz="44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bg2">
                    <a:lumMod val="50000"/>
                  </a:schemeClr>
                </a:solidFill>
              </a:rPr>
              <a:t>zachorowania</a:t>
            </a:r>
            <a:r>
              <a:rPr lang="en-US" sz="44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bg2">
                    <a:lumMod val="50000"/>
                  </a:schemeClr>
                </a:solidFill>
              </a:rPr>
              <a:t>ucznia</a:t>
            </a:r>
            <a:r>
              <a:rPr lang="en-US" sz="4400" dirty="0">
                <a:solidFill>
                  <a:schemeClr val="bg2">
                    <a:lumMod val="50000"/>
                  </a:schemeClr>
                </a:solidFill>
              </a:rPr>
              <a:t>/</a:t>
            </a:r>
            <a:r>
              <a:rPr lang="en-US" sz="4400" dirty="0" err="1">
                <a:solidFill>
                  <a:schemeClr val="bg2">
                    <a:lumMod val="50000"/>
                  </a:schemeClr>
                </a:solidFill>
              </a:rPr>
              <a:t>pracownika</a:t>
            </a:r>
            <a:r>
              <a:rPr lang="en-US" sz="44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bg2">
                    <a:lumMod val="50000"/>
                  </a:schemeClr>
                </a:solidFill>
              </a:rPr>
              <a:t>na</a:t>
            </a:r>
            <a:r>
              <a:rPr lang="en-US" sz="4400" dirty="0">
                <a:solidFill>
                  <a:schemeClr val="bg2">
                    <a:lumMod val="50000"/>
                  </a:schemeClr>
                </a:solidFill>
              </a:rPr>
              <a:t> COVID-19 </a:t>
            </a:r>
          </a:p>
        </p:txBody>
      </p:sp>
      <p:pic>
        <p:nvPicPr>
          <p:cNvPr id="4" name="Grafika 3" descr="Palec wskazujący w prawo kontur">
            <a:extLst>
              <a:ext uri="{FF2B5EF4-FFF2-40B4-BE49-F238E27FC236}">
                <a16:creationId xmlns:a16="http://schemas.microsoft.com/office/drawing/2014/main" id="{410DDCD0-378C-49F3-B460-65236E1A28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420000">
            <a:off x="6635077" y="373505"/>
            <a:ext cx="3813745" cy="3813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9176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ydarzenie główne">
  <a:themeElements>
    <a:clrScheme name="Odcienie szarości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Wydarzenie główne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dbici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TM04033927[[fn=Wydarzenie główne]]</Template>
  <TotalTime>2552</TotalTime>
  <Words>73</Words>
  <Application>Microsoft Office PowerPoint</Application>
  <PresentationFormat>Panoramiczny</PresentationFormat>
  <Paragraphs>12</Paragraphs>
  <Slides>16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1" baseType="lpstr">
      <vt:lpstr>Abadi</vt:lpstr>
      <vt:lpstr>Arial</vt:lpstr>
      <vt:lpstr>Arial Narrow</vt:lpstr>
      <vt:lpstr>Impact</vt:lpstr>
      <vt:lpstr>Wydarzenie główne</vt:lpstr>
      <vt:lpstr>DLA SZKÓŁ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SZCZEPIENIA</dc:title>
  <dc:creator>Anna Dusza</dc:creator>
  <cp:lastModifiedBy>Dorota Gibala</cp:lastModifiedBy>
  <cp:revision>168</cp:revision>
  <cp:lastPrinted>2021-07-15T08:20:20Z</cp:lastPrinted>
  <dcterms:created xsi:type="dcterms:W3CDTF">2021-07-08T05:00:36Z</dcterms:created>
  <dcterms:modified xsi:type="dcterms:W3CDTF">2021-09-02T10:25:03Z</dcterms:modified>
</cp:coreProperties>
</file>