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9"/>
  </p:handout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79E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14" autoAdjust="0"/>
    <p:restoredTop sz="94660"/>
  </p:normalViewPr>
  <p:slideViewPr>
    <p:cSldViewPr snapToGrid="0">
      <p:cViewPr varScale="1">
        <p:scale>
          <a:sx n="150" d="100"/>
          <a:sy n="150" d="100"/>
        </p:scale>
        <p:origin x="62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1" d="100"/>
          <a:sy n="121" d="100"/>
        </p:scale>
        <p:origin x="502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:a16="http://schemas.microsoft.com/office/drawing/2014/main" id="{C5202DD6-3F63-5BA6-7782-BEDEB777D2A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43208748-E095-94DD-2698-9B522ABA992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A35CC7-A17F-4CE7-9585-2410E6655220}" type="datetimeFigureOut">
              <a:rPr lang="pl-PL" smtClean="0"/>
              <a:t>12.08.2026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DF100C27-DDAE-918F-B8D7-D211BC63103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D52BC65-49E1-0BF2-581E-CCEE4EE2DF1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656144-94CF-4860-A270-902BC53420E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59498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7.jp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7.jp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8.png"/><Relationship Id="rId7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8.png"/><Relationship Id="rId7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7.jp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7.jp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7.jp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8.png"/><Relationship Id="rId7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Obraz 30">
            <a:extLst>
              <a:ext uri="{FF2B5EF4-FFF2-40B4-BE49-F238E27FC236}">
                <a16:creationId xmlns:a16="http://schemas.microsoft.com/office/drawing/2014/main" id="{B3D05CC0-6B93-A4BC-94AA-8D979EA250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43" b="6143"/>
          <a:stretch/>
        </p:blipFill>
        <p:spPr>
          <a:xfrm>
            <a:off x="0" y="0"/>
            <a:ext cx="12192000" cy="6015446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BAC75A62-A551-3ADA-B871-1C320A9B79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217987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2A714040-2AE4-49D8-D329-53F37D1BE6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97662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dirty="0"/>
              <a:t>Kliknij, aby edytować styl wzorca podtytułu</a:t>
            </a:r>
          </a:p>
        </p:txBody>
      </p:sp>
      <p:pic>
        <p:nvPicPr>
          <p:cNvPr id="29" name="Obraz 28" descr="Logotyp kampanii Nie odbieraj sobie głosu. Na znaku poza hasłem widoczna męska fryzura a pod nią w miejscu ust symbol wyciszonego głośnika">
            <a:extLst>
              <a:ext uri="{FF2B5EF4-FFF2-40B4-BE49-F238E27FC236}">
                <a16:creationId xmlns:a16="http://schemas.microsoft.com/office/drawing/2014/main" id="{3AA1723B-3F31-FCD8-7995-7FF977E5142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53970" y="149412"/>
            <a:ext cx="5184586" cy="1555375"/>
          </a:xfrm>
          <a:prstGeom prst="rect">
            <a:avLst/>
          </a:prstGeom>
        </p:spPr>
      </p:pic>
      <p:grpSp>
        <p:nvGrpSpPr>
          <p:cNvPr id="4" name="Grupa 3">
            <a:extLst>
              <a:ext uri="{FF2B5EF4-FFF2-40B4-BE49-F238E27FC236}">
                <a16:creationId xmlns:a16="http://schemas.microsoft.com/office/drawing/2014/main" id="{4088614D-C8FB-36D2-0065-5DC2C2F9FDC6}"/>
              </a:ext>
            </a:extLst>
          </p:cNvPr>
          <p:cNvGrpSpPr/>
          <p:nvPr userDrawn="1"/>
        </p:nvGrpSpPr>
        <p:grpSpPr>
          <a:xfrm>
            <a:off x="1211298" y="6077293"/>
            <a:ext cx="9669929" cy="762779"/>
            <a:chOff x="776929" y="6266350"/>
            <a:chExt cx="7405614" cy="584166"/>
          </a:xfrm>
        </p:grpSpPr>
        <p:grpSp>
          <p:nvGrpSpPr>
            <p:cNvPr id="5" name="Grupa 4">
              <a:extLst>
                <a:ext uri="{FF2B5EF4-FFF2-40B4-BE49-F238E27FC236}">
                  <a16:creationId xmlns:a16="http://schemas.microsoft.com/office/drawing/2014/main" id="{C44864A1-29AA-6B8E-F603-8EB1C0AF4C72}"/>
                </a:ext>
              </a:extLst>
            </p:cNvPr>
            <p:cNvGrpSpPr/>
            <p:nvPr userDrawn="1"/>
          </p:nvGrpSpPr>
          <p:grpSpPr>
            <a:xfrm>
              <a:off x="776929" y="6266350"/>
              <a:ext cx="5867336" cy="584166"/>
              <a:chOff x="2271418" y="2057945"/>
              <a:chExt cx="27419554" cy="2729955"/>
            </a:xfrm>
          </p:grpSpPr>
          <p:pic>
            <p:nvPicPr>
              <p:cNvPr id="9" name="Obraz 8" descr="Logotyp Centrum Medycznego Kształcenia Podyplomowego">
                <a:extLst>
                  <a:ext uri="{FF2B5EF4-FFF2-40B4-BE49-F238E27FC236}">
                    <a16:creationId xmlns:a16="http://schemas.microsoft.com/office/drawing/2014/main" id="{A7195A06-29A2-FF09-67F8-68A42355619C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1880474" y="2070100"/>
                <a:ext cx="7810498" cy="2717800"/>
              </a:xfrm>
              <a:prstGeom prst="rect">
                <a:avLst/>
              </a:prstGeom>
            </p:spPr>
          </p:pic>
          <p:pic>
            <p:nvPicPr>
              <p:cNvPr id="10" name="Obraz 9" descr="Logotyp Narodowego Instytutu Onkologii">
                <a:extLst>
                  <a:ext uri="{FF2B5EF4-FFF2-40B4-BE49-F238E27FC236}">
                    <a16:creationId xmlns:a16="http://schemas.microsoft.com/office/drawing/2014/main" id="{30819CA9-9300-2642-3019-C2FDBBA66B6D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6453281" y="2070100"/>
                <a:ext cx="5448298" cy="2717800"/>
              </a:xfrm>
              <a:prstGeom prst="rect">
                <a:avLst/>
              </a:prstGeom>
            </p:spPr>
          </p:pic>
          <p:pic>
            <p:nvPicPr>
              <p:cNvPr id="11" name="Obraz 10" descr="Logotyp Państwowej Inspekcji Sanitarnej z hasłem Chronimy zdrowie z myślą o przyszłości">
                <a:extLst>
                  <a:ext uri="{FF2B5EF4-FFF2-40B4-BE49-F238E27FC236}">
                    <a16:creationId xmlns:a16="http://schemas.microsoft.com/office/drawing/2014/main" id="{12E1E82E-F7CD-FEFC-C839-2962021BE5BC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957806" y="2070100"/>
                <a:ext cx="8547102" cy="2717800"/>
              </a:xfrm>
              <a:prstGeom prst="rect">
                <a:avLst/>
              </a:prstGeom>
            </p:spPr>
          </p:pic>
          <p:pic>
            <p:nvPicPr>
              <p:cNvPr id="12" name="Obraz 11">
                <a:extLst>
                  <a:ext uri="{FF2B5EF4-FFF2-40B4-BE49-F238E27FC236}">
                    <a16:creationId xmlns:a16="http://schemas.microsoft.com/office/drawing/2014/main" id="{A66958E8-217E-9CA9-F08B-27C75F0B0A4C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2271418" y="2057945"/>
                <a:ext cx="5735424" cy="2709444"/>
              </a:xfrm>
              <a:prstGeom prst="rect">
                <a:avLst/>
              </a:prstGeom>
            </p:spPr>
          </p:pic>
        </p:grpSp>
        <p:pic>
          <p:nvPicPr>
            <p:cNvPr id="7" name="Obraz 6">
              <a:extLst>
                <a:ext uri="{FF2B5EF4-FFF2-40B4-BE49-F238E27FC236}">
                  <a16:creationId xmlns:a16="http://schemas.microsoft.com/office/drawing/2014/main" id="{3703251A-93C7-7610-08C5-0F2E161518F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955259" y="6268951"/>
              <a:ext cx="1227284" cy="579777"/>
            </a:xfrm>
            <a:prstGeom prst="rect">
              <a:avLst/>
            </a:prstGeom>
          </p:spPr>
        </p:pic>
        <p:cxnSp>
          <p:nvCxnSpPr>
            <p:cNvPr id="8" name="Łącznik prosty 7">
              <a:extLst>
                <a:ext uri="{FF2B5EF4-FFF2-40B4-BE49-F238E27FC236}">
                  <a16:creationId xmlns:a16="http://schemas.microsoft.com/office/drawing/2014/main" id="{CE339015-A5FE-6A51-F6BA-60C12D0A12B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795248" y="6348393"/>
              <a:ext cx="0" cy="393065"/>
            </a:xfrm>
            <a:prstGeom prst="line">
              <a:avLst/>
            </a:prstGeom>
            <a:ln w="63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237139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BA3473C-FF99-402F-6813-1014EEE130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35CA1A0-62A7-1C27-2166-1A5811B596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pic>
        <p:nvPicPr>
          <p:cNvPr id="19" name="Obraz 18" descr="Logotyp kampanii Nie odbieraj sobie głosu. Na znaku poza hasłem widoczna męska fryzura a pod nią w miejscu ust symbol wyciszonego głośnika">
            <a:extLst>
              <a:ext uri="{FF2B5EF4-FFF2-40B4-BE49-F238E27FC236}">
                <a16:creationId xmlns:a16="http://schemas.microsoft.com/office/drawing/2014/main" id="{1FEFAAF8-E896-4EE2-E4EC-044FB12AA8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99" r="19352"/>
          <a:stretch>
            <a:fillRect/>
          </a:stretch>
        </p:blipFill>
        <p:spPr>
          <a:xfrm>
            <a:off x="10804669" y="6231853"/>
            <a:ext cx="1340970" cy="626147"/>
          </a:xfrm>
          <a:prstGeom prst="rect">
            <a:avLst/>
          </a:prstGeom>
        </p:spPr>
      </p:pic>
      <p:grpSp>
        <p:nvGrpSpPr>
          <p:cNvPr id="4" name="Grupa 3">
            <a:extLst>
              <a:ext uri="{FF2B5EF4-FFF2-40B4-BE49-F238E27FC236}">
                <a16:creationId xmlns:a16="http://schemas.microsoft.com/office/drawing/2014/main" id="{F0FF3F14-6FFA-8A6B-CA69-B60F470653B4}"/>
              </a:ext>
            </a:extLst>
          </p:cNvPr>
          <p:cNvGrpSpPr/>
          <p:nvPr userDrawn="1"/>
        </p:nvGrpSpPr>
        <p:grpSpPr>
          <a:xfrm>
            <a:off x="776929" y="6231853"/>
            <a:ext cx="7405614" cy="618663"/>
            <a:chOff x="776929" y="6231853"/>
            <a:chExt cx="7405614" cy="618663"/>
          </a:xfrm>
        </p:grpSpPr>
        <p:grpSp>
          <p:nvGrpSpPr>
            <p:cNvPr id="5" name="Grupa 4">
              <a:extLst>
                <a:ext uri="{FF2B5EF4-FFF2-40B4-BE49-F238E27FC236}">
                  <a16:creationId xmlns:a16="http://schemas.microsoft.com/office/drawing/2014/main" id="{891B3DD4-5B9F-62A4-DADE-1DB939585CAB}"/>
                </a:ext>
              </a:extLst>
            </p:cNvPr>
            <p:cNvGrpSpPr/>
            <p:nvPr userDrawn="1"/>
          </p:nvGrpSpPr>
          <p:grpSpPr>
            <a:xfrm>
              <a:off x="776929" y="6266350"/>
              <a:ext cx="5867336" cy="584166"/>
              <a:chOff x="2271418" y="2057945"/>
              <a:chExt cx="27419554" cy="2729955"/>
            </a:xfrm>
          </p:grpSpPr>
          <p:pic>
            <p:nvPicPr>
              <p:cNvPr id="9" name="Obraz 8" descr="Logotyp Centrum Medycznego Kształcenia Podyplomowego">
                <a:extLst>
                  <a:ext uri="{FF2B5EF4-FFF2-40B4-BE49-F238E27FC236}">
                    <a16:creationId xmlns:a16="http://schemas.microsoft.com/office/drawing/2014/main" id="{C8ADC6DF-0384-A3D1-9685-D2234DB6D0DB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1880474" y="2070100"/>
                <a:ext cx="7810498" cy="2717800"/>
              </a:xfrm>
              <a:prstGeom prst="rect">
                <a:avLst/>
              </a:prstGeom>
            </p:spPr>
          </p:pic>
          <p:pic>
            <p:nvPicPr>
              <p:cNvPr id="10" name="Obraz 9" descr="Logotyp Narodowego Instytutu Onkologii">
                <a:extLst>
                  <a:ext uri="{FF2B5EF4-FFF2-40B4-BE49-F238E27FC236}">
                    <a16:creationId xmlns:a16="http://schemas.microsoft.com/office/drawing/2014/main" id="{339DCD55-68D2-8AA6-58A4-5BE0D5BB8CCA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6453281" y="2070100"/>
                <a:ext cx="5448298" cy="2717800"/>
              </a:xfrm>
              <a:prstGeom prst="rect">
                <a:avLst/>
              </a:prstGeom>
            </p:spPr>
          </p:pic>
          <p:pic>
            <p:nvPicPr>
              <p:cNvPr id="11" name="Obraz 10" descr="Logotyp Państwowej Inspekcji Sanitarnej z hasłem Chronimy zdrowie z myślą o przyszłości">
                <a:extLst>
                  <a:ext uri="{FF2B5EF4-FFF2-40B4-BE49-F238E27FC236}">
                    <a16:creationId xmlns:a16="http://schemas.microsoft.com/office/drawing/2014/main" id="{169A20FB-7900-14D7-EDF3-B0E58D065650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957806" y="2070100"/>
                <a:ext cx="8547102" cy="2717800"/>
              </a:xfrm>
              <a:prstGeom prst="rect">
                <a:avLst/>
              </a:prstGeom>
            </p:spPr>
          </p:pic>
          <p:pic>
            <p:nvPicPr>
              <p:cNvPr id="12" name="Obraz 11">
                <a:extLst>
                  <a:ext uri="{FF2B5EF4-FFF2-40B4-BE49-F238E27FC236}">
                    <a16:creationId xmlns:a16="http://schemas.microsoft.com/office/drawing/2014/main" id="{49B2DEAC-AC06-6270-97C8-6FA2B6AD581B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2271418" y="2057945"/>
                <a:ext cx="5735424" cy="2709444"/>
              </a:xfrm>
              <a:prstGeom prst="rect">
                <a:avLst/>
              </a:prstGeom>
            </p:spPr>
          </p:pic>
        </p:grpSp>
        <p:cxnSp>
          <p:nvCxnSpPr>
            <p:cNvPr id="6" name="Łącznik prosty 5">
              <a:extLst>
                <a:ext uri="{FF2B5EF4-FFF2-40B4-BE49-F238E27FC236}">
                  <a16:creationId xmlns:a16="http://schemas.microsoft.com/office/drawing/2014/main" id="{E921F225-40FD-0B5C-5FAC-6664B182FB0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44282" y="6231853"/>
              <a:ext cx="7106024" cy="0"/>
            </a:xfrm>
            <a:prstGeom prst="line">
              <a:avLst/>
            </a:prstGeom>
            <a:ln w="63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7" name="Obraz 6">
              <a:extLst>
                <a:ext uri="{FF2B5EF4-FFF2-40B4-BE49-F238E27FC236}">
                  <a16:creationId xmlns:a16="http://schemas.microsoft.com/office/drawing/2014/main" id="{2935F414-9A03-EC31-57DE-747453B51C3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955259" y="6268951"/>
              <a:ext cx="1227284" cy="579777"/>
            </a:xfrm>
            <a:prstGeom prst="rect">
              <a:avLst/>
            </a:prstGeom>
          </p:spPr>
        </p:pic>
        <p:cxnSp>
          <p:nvCxnSpPr>
            <p:cNvPr id="8" name="Łącznik prosty 7">
              <a:extLst>
                <a:ext uri="{FF2B5EF4-FFF2-40B4-BE49-F238E27FC236}">
                  <a16:creationId xmlns:a16="http://schemas.microsoft.com/office/drawing/2014/main" id="{3BC66F0B-B8A9-1E9B-9C0D-BF7E121F38A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795248" y="6348393"/>
              <a:ext cx="0" cy="393065"/>
            </a:xfrm>
            <a:prstGeom prst="line">
              <a:avLst/>
            </a:prstGeom>
            <a:ln w="63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992640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rostokąt 19">
            <a:extLst>
              <a:ext uri="{FF2B5EF4-FFF2-40B4-BE49-F238E27FC236}">
                <a16:creationId xmlns:a16="http://schemas.microsoft.com/office/drawing/2014/main" id="{EEE62740-C8B7-15CF-42C1-C8EB2715BDEE}"/>
              </a:ext>
            </a:extLst>
          </p:cNvPr>
          <p:cNvSpPr/>
          <p:nvPr userDrawn="1"/>
        </p:nvSpPr>
        <p:spPr>
          <a:xfrm>
            <a:off x="-1" y="-9430"/>
            <a:ext cx="12191999" cy="17001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35CA1A0-62A7-1C27-2166-1A5811B596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36375"/>
            <a:ext cx="10515600" cy="4240587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5" name="Tytuł 1">
            <a:extLst>
              <a:ext uri="{FF2B5EF4-FFF2-40B4-BE49-F238E27FC236}">
                <a16:creationId xmlns:a16="http://schemas.microsoft.com/office/drawing/2014/main" id="{15D9FF40-5F84-F08C-65D8-8E678ABF8F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pl-PL" dirty="0"/>
              <a:t>Kliknij, aby edytować styl</a:t>
            </a:r>
          </a:p>
        </p:txBody>
      </p:sp>
      <p:pic>
        <p:nvPicPr>
          <p:cNvPr id="19" name="Obraz 18" descr="Logotyp kampanii Nie odbieraj sobie głosu. Na znaku poza hasłem widoczna męska fryzura a pod nią w miejscu ust symbol wyciszonego głośnika">
            <a:extLst>
              <a:ext uri="{FF2B5EF4-FFF2-40B4-BE49-F238E27FC236}">
                <a16:creationId xmlns:a16="http://schemas.microsoft.com/office/drawing/2014/main" id="{2A2515A5-7305-9595-DC2B-B2FA7F383AE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99" r="19352"/>
          <a:stretch>
            <a:fillRect/>
          </a:stretch>
        </p:blipFill>
        <p:spPr>
          <a:xfrm>
            <a:off x="10804669" y="6231853"/>
            <a:ext cx="1340970" cy="626147"/>
          </a:xfrm>
          <a:prstGeom prst="rect">
            <a:avLst/>
          </a:prstGeom>
        </p:spPr>
      </p:pic>
      <p:grpSp>
        <p:nvGrpSpPr>
          <p:cNvPr id="11" name="Grupa 10">
            <a:extLst>
              <a:ext uri="{FF2B5EF4-FFF2-40B4-BE49-F238E27FC236}">
                <a16:creationId xmlns:a16="http://schemas.microsoft.com/office/drawing/2014/main" id="{B0F065B6-B54A-F167-DE50-EED92904EF01}"/>
              </a:ext>
            </a:extLst>
          </p:cNvPr>
          <p:cNvGrpSpPr/>
          <p:nvPr userDrawn="1"/>
        </p:nvGrpSpPr>
        <p:grpSpPr>
          <a:xfrm>
            <a:off x="776929" y="6231853"/>
            <a:ext cx="7405614" cy="618663"/>
            <a:chOff x="776929" y="6231853"/>
            <a:chExt cx="7405614" cy="618663"/>
          </a:xfrm>
        </p:grpSpPr>
        <p:grpSp>
          <p:nvGrpSpPr>
            <p:cNvPr id="7" name="Grupa 6">
              <a:extLst>
                <a:ext uri="{FF2B5EF4-FFF2-40B4-BE49-F238E27FC236}">
                  <a16:creationId xmlns:a16="http://schemas.microsoft.com/office/drawing/2014/main" id="{BEC89E4C-5847-DD79-E6A5-A768C915BA63}"/>
                </a:ext>
              </a:extLst>
            </p:cNvPr>
            <p:cNvGrpSpPr/>
            <p:nvPr userDrawn="1"/>
          </p:nvGrpSpPr>
          <p:grpSpPr>
            <a:xfrm>
              <a:off x="776929" y="6266350"/>
              <a:ext cx="5867336" cy="584166"/>
              <a:chOff x="2271418" y="2057945"/>
              <a:chExt cx="27419554" cy="2729955"/>
            </a:xfrm>
          </p:grpSpPr>
          <p:pic>
            <p:nvPicPr>
              <p:cNvPr id="15" name="Obraz 14" descr="Logotyp Centrum Medycznego Kształcenia Podyplomowego">
                <a:extLst>
                  <a:ext uri="{FF2B5EF4-FFF2-40B4-BE49-F238E27FC236}">
                    <a16:creationId xmlns:a16="http://schemas.microsoft.com/office/drawing/2014/main" id="{DFD50449-B34C-D8B6-1BF4-EA2C30CD19B5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1880474" y="2070100"/>
                <a:ext cx="7810498" cy="2717800"/>
              </a:xfrm>
              <a:prstGeom prst="rect">
                <a:avLst/>
              </a:prstGeom>
            </p:spPr>
          </p:pic>
          <p:pic>
            <p:nvPicPr>
              <p:cNvPr id="16" name="Obraz 15" descr="Logotyp Narodowego Instytutu Onkologii">
                <a:extLst>
                  <a:ext uri="{FF2B5EF4-FFF2-40B4-BE49-F238E27FC236}">
                    <a16:creationId xmlns:a16="http://schemas.microsoft.com/office/drawing/2014/main" id="{EFE0B60C-4950-C803-162B-E3354A9637BE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6453281" y="2070100"/>
                <a:ext cx="5448298" cy="2717800"/>
              </a:xfrm>
              <a:prstGeom prst="rect">
                <a:avLst/>
              </a:prstGeom>
            </p:spPr>
          </p:pic>
          <p:pic>
            <p:nvPicPr>
              <p:cNvPr id="17" name="Obraz 16" descr="Logotyp Państwowej Inspekcji Sanitarnej z hasłem Chronimy zdrowie z myślą o przyszłości">
                <a:extLst>
                  <a:ext uri="{FF2B5EF4-FFF2-40B4-BE49-F238E27FC236}">
                    <a16:creationId xmlns:a16="http://schemas.microsoft.com/office/drawing/2014/main" id="{9AEBEDF2-47FE-85E4-B53F-53BC0005E0C5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957806" y="2070100"/>
                <a:ext cx="8547102" cy="2717800"/>
              </a:xfrm>
              <a:prstGeom prst="rect">
                <a:avLst/>
              </a:prstGeom>
            </p:spPr>
          </p:pic>
          <p:pic>
            <p:nvPicPr>
              <p:cNvPr id="18" name="Obraz 17">
                <a:extLst>
                  <a:ext uri="{FF2B5EF4-FFF2-40B4-BE49-F238E27FC236}">
                    <a16:creationId xmlns:a16="http://schemas.microsoft.com/office/drawing/2014/main" id="{EF2C1801-C3AB-A630-AB88-4DD74E808F78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2271418" y="2057945"/>
                <a:ext cx="5735424" cy="2709444"/>
              </a:xfrm>
              <a:prstGeom prst="rect">
                <a:avLst/>
              </a:prstGeom>
            </p:spPr>
          </p:pic>
        </p:grpSp>
        <p:cxnSp>
          <p:nvCxnSpPr>
            <p:cNvPr id="21" name="Łącznik prosty 20">
              <a:extLst>
                <a:ext uri="{FF2B5EF4-FFF2-40B4-BE49-F238E27FC236}">
                  <a16:creationId xmlns:a16="http://schemas.microsoft.com/office/drawing/2014/main" id="{5028295B-D3E7-D62F-A8B0-22DEFFBD3A4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44282" y="6231853"/>
              <a:ext cx="7106024" cy="0"/>
            </a:xfrm>
            <a:prstGeom prst="line">
              <a:avLst/>
            </a:prstGeom>
            <a:ln w="63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4" name="Obraz 3">
              <a:extLst>
                <a:ext uri="{FF2B5EF4-FFF2-40B4-BE49-F238E27FC236}">
                  <a16:creationId xmlns:a16="http://schemas.microsoft.com/office/drawing/2014/main" id="{A48F80A0-3769-9676-7D64-FA613F4AC9E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955259" y="6268951"/>
              <a:ext cx="1227284" cy="579777"/>
            </a:xfrm>
            <a:prstGeom prst="rect">
              <a:avLst/>
            </a:prstGeom>
          </p:spPr>
        </p:pic>
        <p:cxnSp>
          <p:nvCxnSpPr>
            <p:cNvPr id="8" name="Łącznik prosty 7">
              <a:extLst>
                <a:ext uri="{FF2B5EF4-FFF2-40B4-BE49-F238E27FC236}">
                  <a16:creationId xmlns:a16="http://schemas.microsoft.com/office/drawing/2014/main" id="{EABF7B6B-0F66-5F63-FFE8-5726642691CA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795248" y="6348393"/>
              <a:ext cx="0" cy="393065"/>
            </a:xfrm>
            <a:prstGeom prst="line">
              <a:avLst/>
            </a:prstGeom>
            <a:ln w="63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500775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Obraz 20">
            <a:extLst>
              <a:ext uri="{FF2B5EF4-FFF2-40B4-BE49-F238E27FC236}">
                <a16:creationId xmlns:a16="http://schemas.microsoft.com/office/drawing/2014/main" id="{E8C111B1-BFB5-BF9E-16F4-3DBC0D69D77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65" b="4965"/>
          <a:stretch/>
        </p:blipFill>
        <p:spPr>
          <a:xfrm>
            <a:off x="0" y="0"/>
            <a:ext cx="12192000" cy="6176963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BBA3473C-FF99-402F-6813-1014EEE130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35CA1A0-62A7-1C27-2166-1A5811B596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pic>
        <p:nvPicPr>
          <p:cNvPr id="19" name="Obraz 18" descr="Logotyp kampanii Nie odbieraj sobie głosu. Na znaku poza hasłem widoczna męska fryzura a pod nią w miejscu ust symbol wyciszonego głośnika">
            <a:extLst>
              <a:ext uri="{FF2B5EF4-FFF2-40B4-BE49-F238E27FC236}">
                <a16:creationId xmlns:a16="http://schemas.microsoft.com/office/drawing/2014/main" id="{4ABFD5AA-EBD0-17BA-7DCA-52D21C60C9D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99" r="19352"/>
          <a:stretch>
            <a:fillRect/>
          </a:stretch>
        </p:blipFill>
        <p:spPr>
          <a:xfrm>
            <a:off x="10804669" y="6231853"/>
            <a:ext cx="1340970" cy="626147"/>
          </a:xfrm>
          <a:prstGeom prst="rect">
            <a:avLst/>
          </a:prstGeom>
        </p:spPr>
      </p:pic>
      <p:grpSp>
        <p:nvGrpSpPr>
          <p:cNvPr id="4" name="Grupa 3">
            <a:extLst>
              <a:ext uri="{FF2B5EF4-FFF2-40B4-BE49-F238E27FC236}">
                <a16:creationId xmlns:a16="http://schemas.microsoft.com/office/drawing/2014/main" id="{1C5A0189-D7BA-ECA5-9363-88419ABAA577}"/>
              </a:ext>
            </a:extLst>
          </p:cNvPr>
          <p:cNvGrpSpPr/>
          <p:nvPr userDrawn="1"/>
        </p:nvGrpSpPr>
        <p:grpSpPr>
          <a:xfrm>
            <a:off x="776929" y="6266350"/>
            <a:ext cx="7405614" cy="584166"/>
            <a:chOff x="776929" y="6266350"/>
            <a:chExt cx="7405614" cy="584166"/>
          </a:xfrm>
        </p:grpSpPr>
        <p:grpSp>
          <p:nvGrpSpPr>
            <p:cNvPr id="5" name="Grupa 4">
              <a:extLst>
                <a:ext uri="{FF2B5EF4-FFF2-40B4-BE49-F238E27FC236}">
                  <a16:creationId xmlns:a16="http://schemas.microsoft.com/office/drawing/2014/main" id="{1BC67B84-EC92-37D2-EC0D-A9FB9CDF0009}"/>
                </a:ext>
              </a:extLst>
            </p:cNvPr>
            <p:cNvGrpSpPr/>
            <p:nvPr userDrawn="1"/>
          </p:nvGrpSpPr>
          <p:grpSpPr>
            <a:xfrm>
              <a:off x="776929" y="6266350"/>
              <a:ext cx="5867336" cy="584166"/>
              <a:chOff x="2271418" y="2057945"/>
              <a:chExt cx="27419554" cy="2729955"/>
            </a:xfrm>
          </p:grpSpPr>
          <p:pic>
            <p:nvPicPr>
              <p:cNvPr id="10" name="Obraz 9" descr="Logotyp Centrum Medycznego Kształcenia Podyplomowego">
                <a:extLst>
                  <a:ext uri="{FF2B5EF4-FFF2-40B4-BE49-F238E27FC236}">
                    <a16:creationId xmlns:a16="http://schemas.microsoft.com/office/drawing/2014/main" id="{260F0EFD-DF15-9CA6-BA3A-DD70B4677372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1880474" y="2070100"/>
                <a:ext cx="7810498" cy="2717800"/>
              </a:xfrm>
              <a:prstGeom prst="rect">
                <a:avLst/>
              </a:prstGeom>
            </p:spPr>
          </p:pic>
          <p:pic>
            <p:nvPicPr>
              <p:cNvPr id="11" name="Obraz 10" descr="Logotyp Narodowego Instytutu Onkologii">
                <a:extLst>
                  <a:ext uri="{FF2B5EF4-FFF2-40B4-BE49-F238E27FC236}">
                    <a16:creationId xmlns:a16="http://schemas.microsoft.com/office/drawing/2014/main" id="{BFB5E300-A590-8CB0-975F-F23D204FB15D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6453281" y="2070100"/>
                <a:ext cx="5448298" cy="2717800"/>
              </a:xfrm>
              <a:prstGeom prst="rect">
                <a:avLst/>
              </a:prstGeom>
            </p:spPr>
          </p:pic>
          <p:pic>
            <p:nvPicPr>
              <p:cNvPr id="12" name="Obraz 11" descr="Logotyp Państwowej Inspekcji Sanitarnej z hasłem Chronimy zdrowie z myślą o przyszłości">
                <a:extLst>
                  <a:ext uri="{FF2B5EF4-FFF2-40B4-BE49-F238E27FC236}">
                    <a16:creationId xmlns:a16="http://schemas.microsoft.com/office/drawing/2014/main" id="{40E2DB86-F984-D40E-56FC-18E653B3ABFA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957806" y="2070100"/>
                <a:ext cx="8547102" cy="2717800"/>
              </a:xfrm>
              <a:prstGeom prst="rect">
                <a:avLst/>
              </a:prstGeom>
            </p:spPr>
          </p:pic>
          <p:pic>
            <p:nvPicPr>
              <p:cNvPr id="13" name="Obraz 12">
                <a:extLst>
                  <a:ext uri="{FF2B5EF4-FFF2-40B4-BE49-F238E27FC236}">
                    <a16:creationId xmlns:a16="http://schemas.microsoft.com/office/drawing/2014/main" id="{50BFB701-97D1-21B9-1BDE-A9C070AD4119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2271418" y="2057945"/>
                <a:ext cx="5735424" cy="2709444"/>
              </a:xfrm>
              <a:prstGeom prst="rect">
                <a:avLst/>
              </a:prstGeom>
            </p:spPr>
          </p:pic>
        </p:grpSp>
        <p:pic>
          <p:nvPicPr>
            <p:cNvPr id="8" name="Obraz 7">
              <a:extLst>
                <a:ext uri="{FF2B5EF4-FFF2-40B4-BE49-F238E27FC236}">
                  <a16:creationId xmlns:a16="http://schemas.microsoft.com/office/drawing/2014/main" id="{F8DA838E-B8C0-3C3D-4E82-B06AF792A82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955259" y="6268951"/>
              <a:ext cx="1227284" cy="579777"/>
            </a:xfrm>
            <a:prstGeom prst="rect">
              <a:avLst/>
            </a:prstGeom>
          </p:spPr>
        </p:pic>
        <p:cxnSp>
          <p:nvCxnSpPr>
            <p:cNvPr id="9" name="Łącznik prosty 8">
              <a:extLst>
                <a:ext uri="{FF2B5EF4-FFF2-40B4-BE49-F238E27FC236}">
                  <a16:creationId xmlns:a16="http://schemas.microsoft.com/office/drawing/2014/main" id="{34665AC3-8363-3E54-8D92-112A98409DD0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795248" y="6348393"/>
              <a:ext cx="0" cy="393065"/>
            </a:xfrm>
            <a:prstGeom prst="line">
              <a:avLst/>
            </a:prstGeom>
            <a:ln w="63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18590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B34E0454-2E45-ACA3-D681-20741B08FB3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89" b="20989"/>
          <a:stretch/>
        </p:blipFill>
        <p:spPr>
          <a:xfrm>
            <a:off x="0" y="2012299"/>
            <a:ext cx="12192000" cy="3979106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BE8A8746-242B-C8D7-57E5-E7983E65BE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2012300"/>
            <a:ext cx="10515600" cy="2550175"/>
          </a:xfrm>
        </p:spPr>
        <p:txBody>
          <a:bodyPr anchor="b"/>
          <a:lstStyle>
            <a:lvl1pPr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95957D2-DC6C-8E9A-D5DC-64EA7DB5F6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40194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pic>
        <p:nvPicPr>
          <p:cNvPr id="26" name="Obraz 25" descr="Logotyp kampanii Nie odbieraj sobie głosu. Na znaku poza hasłem widoczna męska fryzura a pod nią w miejscu ust symbol wyciszonego głośnika">
            <a:extLst>
              <a:ext uri="{FF2B5EF4-FFF2-40B4-BE49-F238E27FC236}">
                <a16:creationId xmlns:a16="http://schemas.microsoft.com/office/drawing/2014/main" id="{DD0AD144-AF59-FA5B-35EE-144A363D2F2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99" r="19352"/>
          <a:stretch>
            <a:fillRect/>
          </a:stretch>
        </p:blipFill>
        <p:spPr>
          <a:xfrm>
            <a:off x="10107972" y="502009"/>
            <a:ext cx="1949128" cy="910118"/>
          </a:xfrm>
          <a:prstGeom prst="rect">
            <a:avLst/>
          </a:prstGeom>
        </p:spPr>
      </p:pic>
      <p:grpSp>
        <p:nvGrpSpPr>
          <p:cNvPr id="18" name="Grupa 17">
            <a:extLst>
              <a:ext uri="{FF2B5EF4-FFF2-40B4-BE49-F238E27FC236}">
                <a16:creationId xmlns:a16="http://schemas.microsoft.com/office/drawing/2014/main" id="{65631B4D-03A6-7D17-BA0B-DF6E63FFAB14}"/>
              </a:ext>
            </a:extLst>
          </p:cNvPr>
          <p:cNvGrpSpPr/>
          <p:nvPr userDrawn="1"/>
        </p:nvGrpSpPr>
        <p:grpSpPr>
          <a:xfrm>
            <a:off x="766110" y="717228"/>
            <a:ext cx="8766362" cy="691504"/>
            <a:chOff x="776929" y="6266350"/>
            <a:chExt cx="7405614" cy="584166"/>
          </a:xfrm>
        </p:grpSpPr>
        <p:grpSp>
          <p:nvGrpSpPr>
            <p:cNvPr id="19" name="Grupa 18">
              <a:extLst>
                <a:ext uri="{FF2B5EF4-FFF2-40B4-BE49-F238E27FC236}">
                  <a16:creationId xmlns:a16="http://schemas.microsoft.com/office/drawing/2014/main" id="{24828931-E7D0-6EF8-BEBC-CC0339C7A4BA}"/>
                </a:ext>
              </a:extLst>
            </p:cNvPr>
            <p:cNvGrpSpPr/>
            <p:nvPr userDrawn="1"/>
          </p:nvGrpSpPr>
          <p:grpSpPr>
            <a:xfrm>
              <a:off x="776929" y="6266350"/>
              <a:ext cx="5867336" cy="584166"/>
              <a:chOff x="2271418" y="2057945"/>
              <a:chExt cx="27419554" cy="2729955"/>
            </a:xfrm>
          </p:grpSpPr>
          <p:pic>
            <p:nvPicPr>
              <p:cNvPr id="22" name="Obraz 21" descr="Logotyp Centrum Medycznego Kształcenia Podyplomowego">
                <a:extLst>
                  <a:ext uri="{FF2B5EF4-FFF2-40B4-BE49-F238E27FC236}">
                    <a16:creationId xmlns:a16="http://schemas.microsoft.com/office/drawing/2014/main" id="{87BFE6E3-7463-E199-030B-72AB4CDB8FAE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1880474" y="2070100"/>
                <a:ext cx="7810498" cy="2717800"/>
              </a:xfrm>
              <a:prstGeom prst="rect">
                <a:avLst/>
              </a:prstGeom>
            </p:spPr>
          </p:pic>
          <p:pic>
            <p:nvPicPr>
              <p:cNvPr id="23" name="Obraz 22" descr="Logotyp Narodowego Instytutu Onkologii">
                <a:extLst>
                  <a:ext uri="{FF2B5EF4-FFF2-40B4-BE49-F238E27FC236}">
                    <a16:creationId xmlns:a16="http://schemas.microsoft.com/office/drawing/2014/main" id="{BFB65FB7-0FB7-747D-A9DE-7941846F473B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6453281" y="2070100"/>
                <a:ext cx="5448298" cy="2717800"/>
              </a:xfrm>
              <a:prstGeom prst="rect">
                <a:avLst/>
              </a:prstGeom>
            </p:spPr>
          </p:pic>
          <p:pic>
            <p:nvPicPr>
              <p:cNvPr id="24" name="Obraz 23" descr="Logotyp Państwowej Inspekcji Sanitarnej z hasłem Chronimy zdrowie z myślą o przyszłości">
                <a:extLst>
                  <a:ext uri="{FF2B5EF4-FFF2-40B4-BE49-F238E27FC236}">
                    <a16:creationId xmlns:a16="http://schemas.microsoft.com/office/drawing/2014/main" id="{7439619D-F20D-5D5F-B7F5-836D7FA7FF6B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957806" y="2070100"/>
                <a:ext cx="8547102" cy="2717800"/>
              </a:xfrm>
              <a:prstGeom prst="rect">
                <a:avLst/>
              </a:prstGeom>
            </p:spPr>
          </p:pic>
          <p:pic>
            <p:nvPicPr>
              <p:cNvPr id="25" name="Obraz 24">
                <a:extLst>
                  <a:ext uri="{FF2B5EF4-FFF2-40B4-BE49-F238E27FC236}">
                    <a16:creationId xmlns:a16="http://schemas.microsoft.com/office/drawing/2014/main" id="{479EA3D4-3F30-EC79-5696-F2BEC9A6DF5A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2271418" y="2057945"/>
                <a:ext cx="5735424" cy="2709444"/>
              </a:xfrm>
              <a:prstGeom prst="rect">
                <a:avLst/>
              </a:prstGeom>
            </p:spPr>
          </p:pic>
        </p:grpSp>
        <p:pic>
          <p:nvPicPr>
            <p:cNvPr id="20" name="Obraz 19">
              <a:extLst>
                <a:ext uri="{FF2B5EF4-FFF2-40B4-BE49-F238E27FC236}">
                  <a16:creationId xmlns:a16="http://schemas.microsoft.com/office/drawing/2014/main" id="{2D02D0D1-EA8B-2E11-8362-F15675E16ED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955259" y="6268951"/>
              <a:ext cx="1227284" cy="579777"/>
            </a:xfrm>
            <a:prstGeom prst="rect">
              <a:avLst/>
            </a:prstGeom>
          </p:spPr>
        </p:pic>
        <p:cxnSp>
          <p:nvCxnSpPr>
            <p:cNvPr id="21" name="Łącznik prosty 20">
              <a:extLst>
                <a:ext uri="{FF2B5EF4-FFF2-40B4-BE49-F238E27FC236}">
                  <a16:creationId xmlns:a16="http://schemas.microsoft.com/office/drawing/2014/main" id="{0684C770-B588-EB51-A902-F659CF02B789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795248" y="6348393"/>
              <a:ext cx="0" cy="393065"/>
            </a:xfrm>
            <a:prstGeom prst="line">
              <a:avLst/>
            </a:prstGeom>
            <a:ln w="63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232381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F0EEE25-57C9-1795-9CF0-D53C5CB2E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687BBCC-2783-14FC-D1AC-BC04E862E2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4630178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715CEB84-9344-DF14-B623-7A95B2845E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cxnSp>
        <p:nvCxnSpPr>
          <p:cNvPr id="16" name="Łącznik prosty 15">
            <a:extLst>
              <a:ext uri="{FF2B5EF4-FFF2-40B4-BE49-F238E27FC236}">
                <a16:creationId xmlns:a16="http://schemas.microsoft.com/office/drawing/2014/main" id="{86833191-3A4E-4647-53CC-982E3814D8FA}"/>
              </a:ext>
            </a:extLst>
          </p:cNvPr>
          <p:cNvCxnSpPr/>
          <p:nvPr userDrawn="1"/>
        </p:nvCxnSpPr>
        <p:spPr>
          <a:xfrm>
            <a:off x="5804007" y="1825625"/>
            <a:ext cx="0" cy="4323551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0" name="Obraz 19" descr="Logotyp kampanii Nie odbieraj sobie głosu. Na znaku poza hasłem widoczna męska fryzura a pod nią w miejscu ust symbol wyciszonego głośnika">
            <a:extLst>
              <a:ext uri="{FF2B5EF4-FFF2-40B4-BE49-F238E27FC236}">
                <a16:creationId xmlns:a16="http://schemas.microsoft.com/office/drawing/2014/main" id="{BA4DC190-9CBB-084D-07BE-A42F71A71C5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99" r="19352"/>
          <a:stretch>
            <a:fillRect/>
          </a:stretch>
        </p:blipFill>
        <p:spPr>
          <a:xfrm>
            <a:off x="10804669" y="6231853"/>
            <a:ext cx="1340970" cy="626147"/>
          </a:xfrm>
          <a:prstGeom prst="rect">
            <a:avLst/>
          </a:prstGeom>
        </p:spPr>
      </p:pic>
      <p:grpSp>
        <p:nvGrpSpPr>
          <p:cNvPr id="5" name="Grupa 4">
            <a:extLst>
              <a:ext uri="{FF2B5EF4-FFF2-40B4-BE49-F238E27FC236}">
                <a16:creationId xmlns:a16="http://schemas.microsoft.com/office/drawing/2014/main" id="{5A638265-4F2F-ED5C-3001-CFC2893FECAA}"/>
              </a:ext>
            </a:extLst>
          </p:cNvPr>
          <p:cNvGrpSpPr/>
          <p:nvPr userDrawn="1"/>
        </p:nvGrpSpPr>
        <p:grpSpPr>
          <a:xfrm>
            <a:off x="776929" y="6231853"/>
            <a:ext cx="7405614" cy="618663"/>
            <a:chOff x="776929" y="6231853"/>
            <a:chExt cx="7405614" cy="618663"/>
          </a:xfrm>
        </p:grpSpPr>
        <p:grpSp>
          <p:nvGrpSpPr>
            <p:cNvPr id="7" name="Grupa 6">
              <a:extLst>
                <a:ext uri="{FF2B5EF4-FFF2-40B4-BE49-F238E27FC236}">
                  <a16:creationId xmlns:a16="http://schemas.microsoft.com/office/drawing/2014/main" id="{92A21E26-D7FE-80E2-A31B-86B9C9815410}"/>
                </a:ext>
              </a:extLst>
            </p:cNvPr>
            <p:cNvGrpSpPr/>
            <p:nvPr userDrawn="1"/>
          </p:nvGrpSpPr>
          <p:grpSpPr>
            <a:xfrm>
              <a:off x="776929" y="6266350"/>
              <a:ext cx="5867336" cy="584166"/>
              <a:chOff x="2271418" y="2057945"/>
              <a:chExt cx="27419554" cy="2729955"/>
            </a:xfrm>
          </p:grpSpPr>
          <p:pic>
            <p:nvPicPr>
              <p:cNvPr id="12" name="Obraz 11" descr="Logotyp Centrum Medycznego Kształcenia Podyplomowego">
                <a:extLst>
                  <a:ext uri="{FF2B5EF4-FFF2-40B4-BE49-F238E27FC236}">
                    <a16:creationId xmlns:a16="http://schemas.microsoft.com/office/drawing/2014/main" id="{DB1A8B48-4307-E186-6305-8C36ABA0EF1C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1880474" y="2070100"/>
                <a:ext cx="7810498" cy="2717800"/>
              </a:xfrm>
              <a:prstGeom prst="rect">
                <a:avLst/>
              </a:prstGeom>
            </p:spPr>
          </p:pic>
          <p:pic>
            <p:nvPicPr>
              <p:cNvPr id="13" name="Obraz 12" descr="Logotyp Narodowego Instytutu Onkologii">
                <a:extLst>
                  <a:ext uri="{FF2B5EF4-FFF2-40B4-BE49-F238E27FC236}">
                    <a16:creationId xmlns:a16="http://schemas.microsoft.com/office/drawing/2014/main" id="{5A134FC3-631F-32FA-481B-1C0C29F5AB3C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6453281" y="2070100"/>
                <a:ext cx="5448298" cy="2717800"/>
              </a:xfrm>
              <a:prstGeom prst="rect">
                <a:avLst/>
              </a:prstGeom>
            </p:spPr>
          </p:pic>
          <p:pic>
            <p:nvPicPr>
              <p:cNvPr id="14" name="Obraz 13" descr="Logotyp Państwowej Inspekcji Sanitarnej z hasłem Chronimy zdrowie z myślą o przyszłości">
                <a:extLst>
                  <a:ext uri="{FF2B5EF4-FFF2-40B4-BE49-F238E27FC236}">
                    <a16:creationId xmlns:a16="http://schemas.microsoft.com/office/drawing/2014/main" id="{2134D743-A69B-9AD0-DFFF-65735E6AC3EF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957806" y="2070100"/>
                <a:ext cx="8547102" cy="2717800"/>
              </a:xfrm>
              <a:prstGeom prst="rect">
                <a:avLst/>
              </a:prstGeom>
            </p:spPr>
          </p:pic>
          <p:pic>
            <p:nvPicPr>
              <p:cNvPr id="17" name="Obraz 16">
                <a:extLst>
                  <a:ext uri="{FF2B5EF4-FFF2-40B4-BE49-F238E27FC236}">
                    <a16:creationId xmlns:a16="http://schemas.microsoft.com/office/drawing/2014/main" id="{BB59EA93-4899-CC33-DAFE-E9AFB4B1ECB8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2271418" y="2057945"/>
                <a:ext cx="5735424" cy="2709444"/>
              </a:xfrm>
              <a:prstGeom prst="rect">
                <a:avLst/>
              </a:prstGeom>
            </p:spPr>
          </p:pic>
        </p:grpSp>
        <p:cxnSp>
          <p:nvCxnSpPr>
            <p:cNvPr id="9" name="Łącznik prosty 8">
              <a:extLst>
                <a:ext uri="{FF2B5EF4-FFF2-40B4-BE49-F238E27FC236}">
                  <a16:creationId xmlns:a16="http://schemas.microsoft.com/office/drawing/2014/main" id="{CD66DB18-6D98-5D11-9B40-EFC3288C431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44282" y="6231853"/>
              <a:ext cx="7106024" cy="0"/>
            </a:xfrm>
            <a:prstGeom prst="line">
              <a:avLst/>
            </a:prstGeom>
            <a:ln w="63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0" name="Obraz 9">
              <a:extLst>
                <a:ext uri="{FF2B5EF4-FFF2-40B4-BE49-F238E27FC236}">
                  <a16:creationId xmlns:a16="http://schemas.microsoft.com/office/drawing/2014/main" id="{C533C2A3-B37F-496A-7C32-9BC19215723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955259" y="6268951"/>
              <a:ext cx="1227284" cy="579777"/>
            </a:xfrm>
            <a:prstGeom prst="rect">
              <a:avLst/>
            </a:prstGeom>
          </p:spPr>
        </p:pic>
        <p:cxnSp>
          <p:nvCxnSpPr>
            <p:cNvPr id="11" name="Łącznik prosty 10">
              <a:extLst>
                <a:ext uri="{FF2B5EF4-FFF2-40B4-BE49-F238E27FC236}">
                  <a16:creationId xmlns:a16="http://schemas.microsoft.com/office/drawing/2014/main" id="{80E5EAC3-466F-3374-5092-B217AB620BE9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795248" y="6348393"/>
              <a:ext cx="0" cy="393065"/>
            </a:xfrm>
            <a:prstGeom prst="line">
              <a:avLst/>
            </a:prstGeom>
            <a:ln w="63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860290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37A9678-E814-8D1C-0D5C-A408D8A3A5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3DBBA99D-F406-30F1-98CE-44C866C8FE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31539D2F-D009-4A8C-1492-07CC425A66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606123"/>
            <a:ext cx="5157787" cy="3583539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016EE432-0E70-43C4-C892-BABDE541E1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62E8763D-B1C8-6223-6FDA-267CBCB9AA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606123"/>
            <a:ext cx="5183188" cy="358354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pic>
        <p:nvPicPr>
          <p:cNvPr id="21" name="Obraz 20" descr="Logotyp kampanii Nie odbieraj sobie głosu. Na znaku poza hasłem widoczna męska fryzura a pod nią w miejscu ust symbol wyciszonego głośnika">
            <a:extLst>
              <a:ext uri="{FF2B5EF4-FFF2-40B4-BE49-F238E27FC236}">
                <a16:creationId xmlns:a16="http://schemas.microsoft.com/office/drawing/2014/main" id="{0177CD69-6240-F839-4F05-F61A2A08980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99" r="19352"/>
          <a:stretch>
            <a:fillRect/>
          </a:stretch>
        </p:blipFill>
        <p:spPr>
          <a:xfrm>
            <a:off x="10804669" y="6231853"/>
            <a:ext cx="1340970" cy="626147"/>
          </a:xfrm>
          <a:prstGeom prst="rect">
            <a:avLst/>
          </a:prstGeom>
        </p:spPr>
      </p:pic>
      <p:grpSp>
        <p:nvGrpSpPr>
          <p:cNvPr id="7" name="Grupa 6">
            <a:extLst>
              <a:ext uri="{FF2B5EF4-FFF2-40B4-BE49-F238E27FC236}">
                <a16:creationId xmlns:a16="http://schemas.microsoft.com/office/drawing/2014/main" id="{C3BD06FD-C796-4079-8118-17680406C3BD}"/>
              </a:ext>
            </a:extLst>
          </p:cNvPr>
          <p:cNvGrpSpPr/>
          <p:nvPr userDrawn="1"/>
        </p:nvGrpSpPr>
        <p:grpSpPr>
          <a:xfrm>
            <a:off x="776929" y="6231853"/>
            <a:ext cx="7405614" cy="618663"/>
            <a:chOff x="776929" y="6231853"/>
            <a:chExt cx="7405614" cy="618663"/>
          </a:xfrm>
        </p:grpSpPr>
        <p:grpSp>
          <p:nvGrpSpPr>
            <p:cNvPr id="9" name="Grupa 8">
              <a:extLst>
                <a:ext uri="{FF2B5EF4-FFF2-40B4-BE49-F238E27FC236}">
                  <a16:creationId xmlns:a16="http://schemas.microsoft.com/office/drawing/2014/main" id="{9D00712B-71EB-0AC8-49E1-A2B360E07A97}"/>
                </a:ext>
              </a:extLst>
            </p:cNvPr>
            <p:cNvGrpSpPr/>
            <p:nvPr userDrawn="1"/>
          </p:nvGrpSpPr>
          <p:grpSpPr>
            <a:xfrm>
              <a:off x="776929" y="6266350"/>
              <a:ext cx="5867336" cy="584166"/>
              <a:chOff x="2271418" y="2057945"/>
              <a:chExt cx="27419554" cy="2729955"/>
            </a:xfrm>
          </p:grpSpPr>
          <p:pic>
            <p:nvPicPr>
              <p:cNvPr id="14" name="Obraz 13" descr="Logotyp Centrum Medycznego Kształcenia Podyplomowego">
                <a:extLst>
                  <a:ext uri="{FF2B5EF4-FFF2-40B4-BE49-F238E27FC236}">
                    <a16:creationId xmlns:a16="http://schemas.microsoft.com/office/drawing/2014/main" id="{C42BA2B4-53F4-7EC3-5FB0-D860F77775E7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1880474" y="2070100"/>
                <a:ext cx="7810498" cy="2717800"/>
              </a:xfrm>
              <a:prstGeom prst="rect">
                <a:avLst/>
              </a:prstGeom>
            </p:spPr>
          </p:pic>
          <p:pic>
            <p:nvPicPr>
              <p:cNvPr id="15" name="Obraz 14" descr="Logotyp Narodowego Instytutu Onkologii">
                <a:extLst>
                  <a:ext uri="{FF2B5EF4-FFF2-40B4-BE49-F238E27FC236}">
                    <a16:creationId xmlns:a16="http://schemas.microsoft.com/office/drawing/2014/main" id="{7E19CC6D-068B-FE06-47E0-D05195431828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6453281" y="2070100"/>
                <a:ext cx="5448298" cy="2717800"/>
              </a:xfrm>
              <a:prstGeom prst="rect">
                <a:avLst/>
              </a:prstGeom>
            </p:spPr>
          </p:pic>
          <p:pic>
            <p:nvPicPr>
              <p:cNvPr id="16" name="Obraz 15" descr="Logotyp Państwowej Inspekcji Sanitarnej z hasłem Chronimy zdrowie z myślą o przyszłości">
                <a:extLst>
                  <a:ext uri="{FF2B5EF4-FFF2-40B4-BE49-F238E27FC236}">
                    <a16:creationId xmlns:a16="http://schemas.microsoft.com/office/drawing/2014/main" id="{C8F9E044-263C-D565-97D2-EBE38B2A96F2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957806" y="2070100"/>
                <a:ext cx="8547102" cy="2717800"/>
              </a:xfrm>
              <a:prstGeom prst="rect">
                <a:avLst/>
              </a:prstGeom>
            </p:spPr>
          </p:pic>
          <p:pic>
            <p:nvPicPr>
              <p:cNvPr id="18" name="Obraz 17">
                <a:extLst>
                  <a:ext uri="{FF2B5EF4-FFF2-40B4-BE49-F238E27FC236}">
                    <a16:creationId xmlns:a16="http://schemas.microsoft.com/office/drawing/2014/main" id="{C6A2A363-9F03-481F-FBDD-EA8E7917868A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2271418" y="2057945"/>
                <a:ext cx="5735424" cy="2709444"/>
              </a:xfrm>
              <a:prstGeom prst="rect">
                <a:avLst/>
              </a:prstGeom>
            </p:spPr>
          </p:pic>
        </p:grpSp>
        <p:cxnSp>
          <p:nvCxnSpPr>
            <p:cNvPr id="11" name="Łącznik prosty 10">
              <a:extLst>
                <a:ext uri="{FF2B5EF4-FFF2-40B4-BE49-F238E27FC236}">
                  <a16:creationId xmlns:a16="http://schemas.microsoft.com/office/drawing/2014/main" id="{56663260-7C0A-5546-CF28-6B6943633868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44282" y="6231853"/>
              <a:ext cx="7106024" cy="0"/>
            </a:xfrm>
            <a:prstGeom prst="line">
              <a:avLst/>
            </a:prstGeom>
            <a:ln w="63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2" name="Obraz 11">
              <a:extLst>
                <a:ext uri="{FF2B5EF4-FFF2-40B4-BE49-F238E27FC236}">
                  <a16:creationId xmlns:a16="http://schemas.microsoft.com/office/drawing/2014/main" id="{E159D996-7F8B-D38E-DCB4-DA394872E29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955259" y="6268951"/>
              <a:ext cx="1227284" cy="579777"/>
            </a:xfrm>
            <a:prstGeom prst="rect">
              <a:avLst/>
            </a:prstGeom>
          </p:spPr>
        </p:pic>
        <p:cxnSp>
          <p:nvCxnSpPr>
            <p:cNvPr id="13" name="Łącznik prosty 12">
              <a:extLst>
                <a:ext uri="{FF2B5EF4-FFF2-40B4-BE49-F238E27FC236}">
                  <a16:creationId xmlns:a16="http://schemas.microsoft.com/office/drawing/2014/main" id="{345A5392-5310-B1C8-8424-0D0B37E450D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795248" y="6348393"/>
              <a:ext cx="0" cy="393065"/>
            </a:xfrm>
            <a:prstGeom prst="line">
              <a:avLst/>
            </a:prstGeom>
            <a:ln w="63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83655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1A5DEFB-48E9-4257-EEE5-55A0184D92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1DD2FEA-796E-6B32-0D04-7E7EEE5DCC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1212571C-1E3E-55FD-9C36-702B3A31F0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pic>
        <p:nvPicPr>
          <p:cNvPr id="18" name="Obraz 17" descr="Logotyp kampanii Nie odbieraj sobie głosu. Na znaku poza hasłem widoczna męska fryzura a pod nią w miejscu ust symbol wyciszonego głośnika">
            <a:extLst>
              <a:ext uri="{FF2B5EF4-FFF2-40B4-BE49-F238E27FC236}">
                <a16:creationId xmlns:a16="http://schemas.microsoft.com/office/drawing/2014/main" id="{9B53FEC6-A70A-A801-3025-04AC3C51F30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99" r="19352"/>
          <a:stretch>
            <a:fillRect/>
          </a:stretch>
        </p:blipFill>
        <p:spPr>
          <a:xfrm>
            <a:off x="10804669" y="6231853"/>
            <a:ext cx="1340970" cy="626147"/>
          </a:xfrm>
          <a:prstGeom prst="rect">
            <a:avLst/>
          </a:prstGeom>
        </p:spPr>
      </p:pic>
      <p:grpSp>
        <p:nvGrpSpPr>
          <p:cNvPr id="5" name="Grupa 4">
            <a:extLst>
              <a:ext uri="{FF2B5EF4-FFF2-40B4-BE49-F238E27FC236}">
                <a16:creationId xmlns:a16="http://schemas.microsoft.com/office/drawing/2014/main" id="{0EB40C8E-EB5E-50A0-1542-577270AE07F7}"/>
              </a:ext>
            </a:extLst>
          </p:cNvPr>
          <p:cNvGrpSpPr/>
          <p:nvPr userDrawn="1"/>
        </p:nvGrpSpPr>
        <p:grpSpPr>
          <a:xfrm>
            <a:off x="776929" y="6231853"/>
            <a:ext cx="7405614" cy="618663"/>
            <a:chOff x="776929" y="6231853"/>
            <a:chExt cx="7405614" cy="618663"/>
          </a:xfrm>
        </p:grpSpPr>
        <p:grpSp>
          <p:nvGrpSpPr>
            <p:cNvPr id="7" name="Grupa 6">
              <a:extLst>
                <a:ext uri="{FF2B5EF4-FFF2-40B4-BE49-F238E27FC236}">
                  <a16:creationId xmlns:a16="http://schemas.microsoft.com/office/drawing/2014/main" id="{0BEF4DBC-53B0-B910-F7A2-4D3A68595B53}"/>
                </a:ext>
              </a:extLst>
            </p:cNvPr>
            <p:cNvGrpSpPr/>
            <p:nvPr userDrawn="1"/>
          </p:nvGrpSpPr>
          <p:grpSpPr>
            <a:xfrm>
              <a:off x="776929" y="6266350"/>
              <a:ext cx="5867336" cy="584166"/>
              <a:chOff x="2271418" y="2057945"/>
              <a:chExt cx="27419554" cy="2729955"/>
            </a:xfrm>
          </p:grpSpPr>
          <p:pic>
            <p:nvPicPr>
              <p:cNvPr id="12" name="Obraz 11" descr="Logotyp Centrum Medycznego Kształcenia Podyplomowego">
                <a:extLst>
                  <a:ext uri="{FF2B5EF4-FFF2-40B4-BE49-F238E27FC236}">
                    <a16:creationId xmlns:a16="http://schemas.microsoft.com/office/drawing/2014/main" id="{8E1697ED-E190-4068-6FF7-845BDDD48DB4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1880474" y="2070100"/>
                <a:ext cx="7810498" cy="2717800"/>
              </a:xfrm>
              <a:prstGeom prst="rect">
                <a:avLst/>
              </a:prstGeom>
            </p:spPr>
          </p:pic>
          <p:pic>
            <p:nvPicPr>
              <p:cNvPr id="13" name="Obraz 12" descr="Logotyp Narodowego Instytutu Onkologii">
                <a:extLst>
                  <a:ext uri="{FF2B5EF4-FFF2-40B4-BE49-F238E27FC236}">
                    <a16:creationId xmlns:a16="http://schemas.microsoft.com/office/drawing/2014/main" id="{7E1B784A-4F2D-1E92-7259-DEF9EF6EFA0F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6453281" y="2070100"/>
                <a:ext cx="5448298" cy="2717800"/>
              </a:xfrm>
              <a:prstGeom prst="rect">
                <a:avLst/>
              </a:prstGeom>
            </p:spPr>
          </p:pic>
          <p:pic>
            <p:nvPicPr>
              <p:cNvPr id="14" name="Obraz 13" descr="Logotyp Państwowej Inspekcji Sanitarnej z hasłem Chronimy zdrowie z myślą o przyszłości">
                <a:extLst>
                  <a:ext uri="{FF2B5EF4-FFF2-40B4-BE49-F238E27FC236}">
                    <a16:creationId xmlns:a16="http://schemas.microsoft.com/office/drawing/2014/main" id="{5DB13E22-1BDB-A930-AFD0-30247BC662C5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957806" y="2070100"/>
                <a:ext cx="8547102" cy="2717800"/>
              </a:xfrm>
              <a:prstGeom prst="rect">
                <a:avLst/>
              </a:prstGeom>
            </p:spPr>
          </p:pic>
          <p:pic>
            <p:nvPicPr>
              <p:cNvPr id="20" name="Obraz 19">
                <a:extLst>
                  <a:ext uri="{FF2B5EF4-FFF2-40B4-BE49-F238E27FC236}">
                    <a16:creationId xmlns:a16="http://schemas.microsoft.com/office/drawing/2014/main" id="{FEC3AFC6-BC84-6914-7036-23189E7DEA75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2271418" y="2057945"/>
                <a:ext cx="5735424" cy="2709444"/>
              </a:xfrm>
              <a:prstGeom prst="rect">
                <a:avLst/>
              </a:prstGeom>
            </p:spPr>
          </p:pic>
        </p:grpSp>
        <p:cxnSp>
          <p:nvCxnSpPr>
            <p:cNvPr id="9" name="Łącznik prosty 8">
              <a:extLst>
                <a:ext uri="{FF2B5EF4-FFF2-40B4-BE49-F238E27FC236}">
                  <a16:creationId xmlns:a16="http://schemas.microsoft.com/office/drawing/2014/main" id="{7C35A104-CBA4-1952-7FFB-8AB677085A8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44282" y="6231853"/>
              <a:ext cx="7106024" cy="0"/>
            </a:xfrm>
            <a:prstGeom prst="line">
              <a:avLst/>
            </a:prstGeom>
            <a:ln w="63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0" name="Obraz 9">
              <a:extLst>
                <a:ext uri="{FF2B5EF4-FFF2-40B4-BE49-F238E27FC236}">
                  <a16:creationId xmlns:a16="http://schemas.microsoft.com/office/drawing/2014/main" id="{E73308C3-B94A-E7A6-2853-5F038AF0DDA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955259" y="6268951"/>
              <a:ext cx="1227284" cy="579777"/>
            </a:xfrm>
            <a:prstGeom prst="rect">
              <a:avLst/>
            </a:prstGeom>
          </p:spPr>
        </p:pic>
        <p:cxnSp>
          <p:nvCxnSpPr>
            <p:cNvPr id="11" name="Łącznik prosty 10">
              <a:extLst>
                <a:ext uri="{FF2B5EF4-FFF2-40B4-BE49-F238E27FC236}">
                  <a16:creationId xmlns:a16="http://schemas.microsoft.com/office/drawing/2014/main" id="{FED15E3E-DF81-CA24-EFBE-B78E6B384AA0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795248" y="6348393"/>
              <a:ext cx="0" cy="393065"/>
            </a:xfrm>
            <a:prstGeom prst="line">
              <a:avLst/>
            </a:prstGeom>
            <a:ln w="63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946478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>
            <a:extLst>
              <a:ext uri="{FF2B5EF4-FFF2-40B4-BE49-F238E27FC236}">
                <a16:creationId xmlns:a16="http://schemas.microsoft.com/office/drawing/2014/main" id="{FC422268-9663-3B27-141D-5DEF57D957C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65" b="4965"/>
          <a:stretch/>
        </p:blipFill>
        <p:spPr>
          <a:xfrm>
            <a:off x="0" y="0"/>
            <a:ext cx="12192000" cy="6176963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B6279F03-C3B9-B5E7-6224-0E2A7BD6A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0CB55454-FC16-7823-8672-E99ECA803A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F3C561AB-D64A-EF8C-ADCC-327E352660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pic>
        <p:nvPicPr>
          <p:cNvPr id="20" name="Obraz 19" descr="Logotyp kampanii Nie odbieraj sobie głosu. Na znaku poza hasłem widoczna męska fryzura a pod nią w miejscu ust symbol wyciszonego głośnika">
            <a:extLst>
              <a:ext uri="{FF2B5EF4-FFF2-40B4-BE49-F238E27FC236}">
                <a16:creationId xmlns:a16="http://schemas.microsoft.com/office/drawing/2014/main" id="{2721D55C-A1B0-FEE8-8CC0-DCD7A92D83C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99" r="19352"/>
          <a:stretch>
            <a:fillRect/>
          </a:stretch>
        </p:blipFill>
        <p:spPr>
          <a:xfrm>
            <a:off x="10804669" y="6231853"/>
            <a:ext cx="1340970" cy="626147"/>
          </a:xfrm>
          <a:prstGeom prst="rect">
            <a:avLst/>
          </a:prstGeom>
        </p:spPr>
      </p:pic>
      <p:grpSp>
        <p:nvGrpSpPr>
          <p:cNvPr id="5" name="Grupa 4">
            <a:extLst>
              <a:ext uri="{FF2B5EF4-FFF2-40B4-BE49-F238E27FC236}">
                <a16:creationId xmlns:a16="http://schemas.microsoft.com/office/drawing/2014/main" id="{3B9C8644-52EC-1C04-06A8-357DD28B2F47}"/>
              </a:ext>
            </a:extLst>
          </p:cNvPr>
          <p:cNvGrpSpPr/>
          <p:nvPr userDrawn="1"/>
        </p:nvGrpSpPr>
        <p:grpSpPr>
          <a:xfrm>
            <a:off x="776929" y="6266350"/>
            <a:ext cx="7405614" cy="584166"/>
            <a:chOff x="776929" y="6266350"/>
            <a:chExt cx="7405614" cy="584166"/>
          </a:xfrm>
        </p:grpSpPr>
        <p:grpSp>
          <p:nvGrpSpPr>
            <p:cNvPr id="9" name="Grupa 8">
              <a:extLst>
                <a:ext uri="{FF2B5EF4-FFF2-40B4-BE49-F238E27FC236}">
                  <a16:creationId xmlns:a16="http://schemas.microsoft.com/office/drawing/2014/main" id="{CF486A34-9F45-8723-1E4E-D287C9578940}"/>
                </a:ext>
              </a:extLst>
            </p:cNvPr>
            <p:cNvGrpSpPr/>
            <p:nvPr userDrawn="1"/>
          </p:nvGrpSpPr>
          <p:grpSpPr>
            <a:xfrm>
              <a:off x="776929" y="6266350"/>
              <a:ext cx="5867336" cy="584166"/>
              <a:chOff x="2271418" y="2057945"/>
              <a:chExt cx="27419554" cy="2729955"/>
            </a:xfrm>
          </p:grpSpPr>
          <p:pic>
            <p:nvPicPr>
              <p:cNvPr id="13" name="Obraz 12" descr="Logotyp Centrum Medycznego Kształcenia Podyplomowego">
                <a:extLst>
                  <a:ext uri="{FF2B5EF4-FFF2-40B4-BE49-F238E27FC236}">
                    <a16:creationId xmlns:a16="http://schemas.microsoft.com/office/drawing/2014/main" id="{F96DB9E7-C2CE-C116-C74F-16EAD9DC6149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1880474" y="2070100"/>
                <a:ext cx="7810498" cy="2717800"/>
              </a:xfrm>
              <a:prstGeom prst="rect">
                <a:avLst/>
              </a:prstGeom>
            </p:spPr>
          </p:pic>
          <p:pic>
            <p:nvPicPr>
              <p:cNvPr id="14" name="Obraz 13" descr="Logotyp Narodowego Instytutu Onkologii">
                <a:extLst>
                  <a:ext uri="{FF2B5EF4-FFF2-40B4-BE49-F238E27FC236}">
                    <a16:creationId xmlns:a16="http://schemas.microsoft.com/office/drawing/2014/main" id="{44C8F582-9E3D-D3D2-1D10-63024312C009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6453281" y="2070100"/>
                <a:ext cx="5448298" cy="2717800"/>
              </a:xfrm>
              <a:prstGeom prst="rect">
                <a:avLst/>
              </a:prstGeom>
            </p:spPr>
          </p:pic>
          <p:pic>
            <p:nvPicPr>
              <p:cNvPr id="15" name="Obraz 14" descr="Logotyp Państwowej Inspekcji Sanitarnej z hasłem Chronimy zdrowie z myślą o przyszłości">
                <a:extLst>
                  <a:ext uri="{FF2B5EF4-FFF2-40B4-BE49-F238E27FC236}">
                    <a16:creationId xmlns:a16="http://schemas.microsoft.com/office/drawing/2014/main" id="{762A0033-8C7C-0FFF-450C-53D72D3A852F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957806" y="2070100"/>
                <a:ext cx="8547102" cy="2717800"/>
              </a:xfrm>
              <a:prstGeom prst="rect">
                <a:avLst/>
              </a:prstGeom>
            </p:spPr>
          </p:pic>
          <p:pic>
            <p:nvPicPr>
              <p:cNvPr id="16" name="Obraz 15">
                <a:extLst>
                  <a:ext uri="{FF2B5EF4-FFF2-40B4-BE49-F238E27FC236}">
                    <a16:creationId xmlns:a16="http://schemas.microsoft.com/office/drawing/2014/main" id="{76125074-2922-4952-67FC-4B4C2DCE9381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2271418" y="2057945"/>
                <a:ext cx="5735424" cy="2709444"/>
              </a:xfrm>
              <a:prstGeom prst="rect">
                <a:avLst/>
              </a:prstGeom>
            </p:spPr>
          </p:pic>
        </p:grpSp>
        <p:pic>
          <p:nvPicPr>
            <p:cNvPr id="11" name="Obraz 10">
              <a:extLst>
                <a:ext uri="{FF2B5EF4-FFF2-40B4-BE49-F238E27FC236}">
                  <a16:creationId xmlns:a16="http://schemas.microsoft.com/office/drawing/2014/main" id="{8C3FD511-3C5A-33A3-2CF8-294392B6B99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955259" y="6268951"/>
              <a:ext cx="1227284" cy="579777"/>
            </a:xfrm>
            <a:prstGeom prst="rect">
              <a:avLst/>
            </a:prstGeom>
          </p:spPr>
        </p:pic>
        <p:cxnSp>
          <p:nvCxnSpPr>
            <p:cNvPr id="12" name="Łącznik prosty 11">
              <a:extLst>
                <a:ext uri="{FF2B5EF4-FFF2-40B4-BE49-F238E27FC236}">
                  <a16:creationId xmlns:a16="http://schemas.microsoft.com/office/drawing/2014/main" id="{764D3E28-61E1-2BFB-D496-E0FB08D6F4A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795248" y="6348393"/>
              <a:ext cx="0" cy="393065"/>
            </a:xfrm>
            <a:prstGeom prst="line">
              <a:avLst/>
            </a:prstGeom>
            <a:ln w="635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88018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833C9446-004D-0DFD-AAA6-6CF232F4F4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9E587503-5B4E-CC45-B32A-F8401CC5AD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3733879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9" r:id="rId4"/>
    <p:sldLayoutId id="2147483651" r:id="rId5"/>
    <p:sldLayoutId id="2147483652" r:id="rId6"/>
    <p:sldLayoutId id="2147483653" r:id="rId7"/>
    <p:sldLayoutId id="2147483656" r:id="rId8"/>
    <p:sldLayoutId id="2147483657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8BDD9B3-ADB2-0148-D842-B7B50D65C53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Tytuł prezentacji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BEDCFFBD-C10D-7BDB-65F1-A1ACA4AC885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/>
              <a:t>Podtytuł / autor</a:t>
            </a:r>
          </a:p>
        </p:txBody>
      </p:sp>
    </p:spTree>
    <p:extLst>
      <p:ext uri="{BB962C8B-B14F-4D97-AF65-F5344CB8AC3E}">
        <p14:creationId xmlns:p14="http://schemas.microsoft.com/office/powerpoint/2010/main" val="23175791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883121C-81F8-07FD-F684-F576F9EFAD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Część I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F72FDE9A-A78E-061C-CACB-F5819E0E47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Nagłówek</a:t>
            </a:r>
          </a:p>
        </p:txBody>
      </p:sp>
    </p:spTree>
    <p:extLst>
      <p:ext uri="{BB962C8B-B14F-4D97-AF65-F5344CB8AC3E}">
        <p14:creationId xmlns:p14="http://schemas.microsoft.com/office/powerpoint/2010/main" val="22481515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7A4561E-C427-C2D1-B602-98A81C2D6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Tytuł planszy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4A3F983-0CB9-74DC-AE05-7B46AB5EBA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Punkt</a:t>
            </a:r>
          </a:p>
          <a:p>
            <a:r>
              <a:rPr lang="pl-PL" dirty="0"/>
              <a:t>Punkt</a:t>
            </a:r>
          </a:p>
          <a:p>
            <a:endParaRPr lang="pl-PL" dirty="0"/>
          </a:p>
          <a:p>
            <a:pPr marL="0" indent="0">
              <a:buNone/>
            </a:pPr>
            <a:r>
              <a:rPr lang="pl-PL" dirty="0"/>
              <a:t>Treść</a:t>
            </a:r>
          </a:p>
        </p:txBody>
      </p:sp>
    </p:spTree>
    <p:extLst>
      <p:ext uri="{BB962C8B-B14F-4D97-AF65-F5344CB8AC3E}">
        <p14:creationId xmlns:p14="http://schemas.microsoft.com/office/powerpoint/2010/main" val="20073522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>
            <a:extLst>
              <a:ext uri="{FF2B5EF4-FFF2-40B4-BE49-F238E27FC236}">
                <a16:creationId xmlns:a16="http://schemas.microsoft.com/office/drawing/2014/main" id="{A7DC4C64-901C-C933-BF80-6F5E0E1129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Punkt</a:t>
            </a:r>
          </a:p>
          <a:p>
            <a:r>
              <a:rPr lang="pl-PL" dirty="0"/>
              <a:t>Punkt</a:t>
            </a:r>
          </a:p>
          <a:p>
            <a:endParaRPr lang="pl-PL" dirty="0"/>
          </a:p>
          <a:p>
            <a:pPr marL="0" indent="0">
              <a:buNone/>
            </a:pPr>
            <a:r>
              <a:rPr lang="pl-PL" dirty="0"/>
              <a:t>Treść</a:t>
            </a:r>
          </a:p>
        </p:txBody>
      </p:sp>
      <p:sp>
        <p:nvSpPr>
          <p:cNvPr id="3" name="Tytuł 2">
            <a:extLst>
              <a:ext uri="{FF2B5EF4-FFF2-40B4-BE49-F238E27FC236}">
                <a16:creationId xmlns:a16="http://schemas.microsoft.com/office/drawing/2014/main" id="{AAD56F79-19D5-1F43-BCDE-D8637C787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Tytuł planszy</a:t>
            </a:r>
          </a:p>
        </p:txBody>
      </p:sp>
    </p:spTree>
    <p:extLst>
      <p:ext uri="{BB962C8B-B14F-4D97-AF65-F5344CB8AC3E}">
        <p14:creationId xmlns:p14="http://schemas.microsoft.com/office/powerpoint/2010/main" val="33154161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8500B92-E9B6-C59C-D053-9E7FFB9BE3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Tytuł planszy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FF03481-2AC5-1E8B-DC14-FB3E7232BF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Punkt</a:t>
            </a:r>
          </a:p>
          <a:p>
            <a:r>
              <a:rPr lang="pl-PL" dirty="0"/>
              <a:t>Punkt</a:t>
            </a:r>
          </a:p>
          <a:p>
            <a:endParaRPr lang="pl-PL" dirty="0"/>
          </a:p>
          <a:p>
            <a:pPr marL="0" indent="0">
              <a:buNone/>
            </a:pPr>
            <a:r>
              <a:rPr lang="pl-PL" dirty="0"/>
              <a:t>Treść</a:t>
            </a:r>
          </a:p>
        </p:txBody>
      </p:sp>
    </p:spTree>
    <p:extLst>
      <p:ext uri="{BB962C8B-B14F-4D97-AF65-F5344CB8AC3E}">
        <p14:creationId xmlns:p14="http://schemas.microsoft.com/office/powerpoint/2010/main" val="42210250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6E22F44-4DE8-0F8C-0401-121FC196BC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Tytuł planszy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5C95291-DDCC-1949-9E9F-A300D2C79D0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pl-PL" dirty="0"/>
              <a:t>Punkty 1</a:t>
            </a:r>
          </a:p>
          <a:p>
            <a:r>
              <a:rPr lang="pl-PL" dirty="0"/>
              <a:t>Punkty 1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8ACC5C35-C0F8-0DB3-C031-E98568CC36D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pl-PL" dirty="0"/>
              <a:t>Punkty 2</a:t>
            </a:r>
          </a:p>
          <a:p>
            <a:r>
              <a:rPr lang="pl-PL" dirty="0"/>
              <a:t>Punkty 2</a:t>
            </a:r>
          </a:p>
        </p:txBody>
      </p:sp>
    </p:spTree>
    <p:extLst>
      <p:ext uri="{BB962C8B-B14F-4D97-AF65-F5344CB8AC3E}">
        <p14:creationId xmlns:p14="http://schemas.microsoft.com/office/powerpoint/2010/main" val="26509442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C4FA28C-08E6-B1FA-D482-3BE2B9C2A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Tytuł planszy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7E1CEA59-0F49-DD0E-BC97-B323002B52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Kategoria 1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8C51F45B-F9C1-A2AC-34B8-7B0E4016261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pl-PL" dirty="0"/>
              <a:t>Punkty</a:t>
            </a:r>
          </a:p>
          <a:p>
            <a:r>
              <a:rPr lang="pl-PL" dirty="0"/>
              <a:t>Punkty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8D6E8566-F6A2-BE94-826C-C8B74AABE7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pl-PL" dirty="0"/>
              <a:t>Kategoria 2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29561C1D-6555-BCAE-5298-5081E226EFBA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pl-PL" dirty="0"/>
              <a:t>Punkty</a:t>
            </a:r>
          </a:p>
          <a:p>
            <a:r>
              <a:rPr lang="pl-PL" dirty="0"/>
              <a:t>Punkty</a:t>
            </a:r>
          </a:p>
        </p:txBody>
      </p:sp>
    </p:spTree>
    <p:extLst>
      <p:ext uri="{BB962C8B-B14F-4D97-AF65-F5344CB8AC3E}">
        <p14:creationId xmlns:p14="http://schemas.microsoft.com/office/powerpoint/2010/main" val="2378625413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</TotalTime>
  <Words>43</Words>
  <Application>Microsoft Office PowerPoint</Application>
  <PresentationFormat>Panoramiczny</PresentationFormat>
  <Paragraphs>31</Paragraphs>
  <Slides>7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7</vt:i4>
      </vt:variant>
    </vt:vector>
  </HeadingPairs>
  <TitlesOfParts>
    <vt:vector size="12" baseType="lpstr">
      <vt:lpstr>Aptos</vt:lpstr>
      <vt:lpstr>Aptos Display</vt:lpstr>
      <vt:lpstr>Arial</vt:lpstr>
      <vt:lpstr>Wingdings</vt:lpstr>
      <vt:lpstr>Motyw pakietu Office</vt:lpstr>
      <vt:lpstr>Tytuł prezentacji</vt:lpstr>
      <vt:lpstr>Część I</vt:lpstr>
      <vt:lpstr>Tytuł planszy</vt:lpstr>
      <vt:lpstr>Tytuł planszy</vt:lpstr>
      <vt:lpstr>Tytuł planszy</vt:lpstr>
      <vt:lpstr>Tytuł planszy</vt:lpstr>
      <vt:lpstr>Tytuł planszy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GIS - Marcin Szczupak</dc:creator>
  <cp:lastModifiedBy>GIS - Marcin Szczupak</cp:lastModifiedBy>
  <cp:revision>7</cp:revision>
  <dcterms:created xsi:type="dcterms:W3CDTF">2026-05-19T07:14:06Z</dcterms:created>
  <dcterms:modified xsi:type="dcterms:W3CDTF">2026-08-12T12:02:47Z</dcterms:modified>
</cp:coreProperties>
</file>