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00" d="100"/>
          <a:sy n="100" d="100"/>
        </p:scale>
        <p:origin x="2238" y="9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176000" y="3135136"/>
            <a:ext cx="2303198" cy="543097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176000" y="2598635"/>
            <a:ext cx="2309877" cy="4675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390871" y="2203184"/>
            <a:ext cx="3473767" cy="4234315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56000" y="2204004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14664" y="4602820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7654" y="2472823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7463" y="3535952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5891" y="4069301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50087" y="4586258"/>
            <a:ext cx="900000" cy="42691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00000" y="5013176"/>
            <a:ext cx="900000" cy="4559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56000" y="3057717"/>
            <a:ext cx="936000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Logistyki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56000" y="4802044"/>
            <a:ext cx="936000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176000" y="5515836"/>
            <a:ext cx="936000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766200" y="4602415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499909" y="5816816"/>
            <a:ext cx="936000" cy="4950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56000" y="4339470"/>
            <a:ext cx="936000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675468" y="3547138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176000" y="4348820"/>
            <a:ext cx="936000" cy="3928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69" y="3002838"/>
            <a:ext cx="900621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43552" y="4005064"/>
            <a:ext cx="900000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Departament Podatku Akcyzowego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 i Niektórych Danin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PAD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48004" y="3005589"/>
            <a:ext cx="900000" cy="3593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56000" y="1396081"/>
            <a:ext cx="972000" cy="7760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856000" y="5670411"/>
            <a:ext cx="936000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800000" y="3762752"/>
            <a:ext cx="900000" cy="40178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176000" y="4774792"/>
            <a:ext cx="936000" cy="34538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176000" y="3729360"/>
            <a:ext cx="936000" cy="26625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76975" y="3432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176000" y="2157998"/>
            <a:ext cx="936000" cy="31707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685270" y="4596038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496413" y="4260930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176000" y="5152043"/>
            <a:ext cx="936000" cy="336012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499909" y="3739004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56000" y="2639099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58838" y="3547139"/>
            <a:ext cx="936000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856000" y="5229200"/>
            <a:ext cx="936000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Transformacji Cyfrowej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766201" y="4055336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672162" y="3030060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45618" y="2467290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Międzynarodowej Polityki Podatkowej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672162" y="4060775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493856" y="4796237"/>
            <a:ext cx="936000" cy="4621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499909" y="5303824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46103" y="5558479"/>
            <a:ext cx="900000" cy="42691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492828" y="3409007"/>
            <a:ext cx="973028" cy="232522"/>
          </a:xfrm>
          <a:prstGeom prst="rect">
            <a:avLst/>
          </a:prstGeom>
          <a:noFill/>
          <a:ln w="3175">
            <a:solidFill>
              <a:schemeClr val="dk1">
                <a:alpha val="33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58838" y="3035152"/>
            <a:ext cx="936000" cy="46250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800000" y="1380883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1170069" y="1193997"/>
            <a:ext cx="8149895" cy="5644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115" idx="0"/>
          </p:cNvCxnSpPr>
          <p:nvPr/>
        </p:nvCxnSpPr>
        <p:spPr bwMode="auto">
          <a:xfrm>
            <a:off x="1170069" y="1195501"/>
            <a:ext cx="0" cy="19119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>
            <a:stCxn id="67" idx="2"/>
          </p:cNvCxnSpPr>
          <p:nvPr/>
        </p:nvCxnSpPr>
        <p:spPr bwMode="auto">
          <a:xfrm>
            <a:off x="5156630" y="1035755"/>
            <a:ext cx="0" cy="16462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cxnSpLocks/>
          </p:cNvCxnSpPr>
          <p:nvPr/>
        </p:nvCxnSpPr>
        <p:spPr bwMode="auto">
          <a:xfrm flipH="1">
            <a:off x="4623798" y="1198692"/>
            <a:ext cx="1" cy="96546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6999793" y="2046404"/>
            <a:ext cx="0" cy="99823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" name="Łącznik prosty 101"/>
          <p:cNvCxnSpPr/>
          <p:nvPr/>
        </p:nvCxnSpPr>
        <p:spPr bwMode="auto">
          <a:xfrm>
            <a:off x="6007596" y="1187563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7248882" y="1198692"/>
            <a:ext cx="0" cy="20361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493856" y="1389258"/>
            <a:ext cx="972000" cy="109887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675468" y="1389095"/>
            <a:ext cx="936000" cy="155171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720069" y="1386692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>
            <a:endCxn id="87" idx="0"/>
          </p:cNvCxnSpPr>
          <p:nvPr/>
        </p:nvCxnSpPr>
        <p:spPr bwMode="auto">
          <a:xfrm>
            <a:off x="2250000" y="1190840"/>
            <a:ext cx="0" cy="19004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159724" y="2171749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806535" y="2659049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208252" y="2826296"/>
            <a:ext cx="871496" cy="203764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801374" y="3174920"/>
            <a:ext cx="1174828" cy="8956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 rot="10800000" flipV="1">
            <a:off x="4985086" y="3319897"/>
            <a:ext cx="475906" cy="96452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262334" y="2805585"/>
            <a:ext cx="181505" cy="14456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3343300" y="1217643"/>
            <a:ext cx="0" cy="18573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260" y="1389094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319964" y="1193997"/>
            <a:ext cx="0" cy="19112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841519" y="1963210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Publicznych</a:t>
            </a:r>
          </a:p>
        </p:txBody>
      </p:sp>
      <p:sp>
        <p:nvSpPr>
          <p:cNvPr id="94" name="Rectangle 277">
            <a:extLst>
              <a:ext uri="{FF2B5EF4-FFF2-40B4-BE49-F238E27FC236}">
                <a16:creationId xmlns:a16="http://schemas.microsoft.com/office/drawing/2014/main" id="{9EA33A19-145F-491D-A42A-53A5D3F4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481" y="6042425"/>
            <a:ext cx="898606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Instytut Finansów w likwidacji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800000" y="2892122"/>
            <a:ext cx="900000" cy="3462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800000" y="4571884"/>
            <a:ext cx="900000" cy="39283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800000" y="5591572"/>
            <a:ext cx="900000" cy="3936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800000" y="3271496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600" b="1" dirty="0">
                <a:latin typeface="Calibri" panose="020F0502020204030204" pitchFamily="34" charset="0"/>
              </a:rPr>
              <a:t>DWR</a:t>
            </a:r>
            <a:endParaRPr lang="pl-PL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800000" y="4192240"/>
            <a:ext cx="900000" cy="356944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0" y="2467571"/>
            <a:ext cx="900000" cy="379002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96" name="Rectangle 277">
            <a:extLst>
              <a:ext uri="{FF2B5EF4-FFF2-40B4-BE49-F238E27FC236}">
                <a16:creationId xmlns:a16="http://schemas.microsoft.com/office/drawing/2014/main" id="{D956984B-B654-453B-A764-0E1F72D22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501" y="6041370"/>
            <a:ext cx="900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Polska Agencja Nadzoru Audytowego</a:t>
            </a:r>
          </a:p>
        </p:txBody>
      </p: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6203290"/>
            <a:ext cx="936000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Centrum Informatyki Resortu Finansów</a:t>
            </a:r>
          </a:p>
        </p:txBody>
      </p:sp>
      <p:sp>
        <p:nvSpPr>
          <p:cNvPr id="98" name="Prostokąt 97">
            <a:extLst>
              <a:ext uri="{FF2B5EF4-FFF2-40B4-BE49-F238E27FC236}">
                <a16:creationId xmlns:a16="http://schemas.microsoft.com/office/drawing/2014/main" id="{97FDD78C-C980-4C0D-B62F-FD97518AB76C}"/>
              </a:ext>
            </a:extLst>
          </p:cNvPr>
          <p:cNvSpPr/>
          <p:nvPr/>
        </p:nvSpPr>
        <p:spPr bwMode="auto">
          <a:xfrm>
            <a:off x="7751170" y="1396082"/>
            <a:ext cx="936000" cy="155355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98692"/>
            <a:ext cx="0" cy="19739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311852" y="2172133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>
            <a:off x="6300191" y="2164953"/>
            <a:ext cx="2011661" cy="436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003" y="6443957"/>
            <a:ext cx="3257550" cy="234199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/>
              <a:t>Obowiązuje od 12.06.2025 r.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3844840"/>
            <a:ext cx="936000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Zamówień Publicznych i Obiegu Dokumentów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3409007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Ochrony Informacji Niejawnych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617" y="3389437"/>
            <a:ext cx="897072" cy="5731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Podatków </a:t>
            </a:r>
          </a:p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i Opłat Stanowiących Dochód Jednostek Samorządu Terytorialnego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</a:p>
        </p:txBody>
      </p:sp>
      <p:sp>
        <p:nvSpPr>
          <p:cNvPr id="106" name="Rectangle 277">
            <a:extLst>
              <a:ext uri="{FF2B5EF4-FFF2-40B4-BE49-F238E27FC236}">
                <a16:creationId xmlns:a16="http://schemas.microsoft.com/office/drawing/2014/main" id="{5D45DC23-9248-4910-875F-5CC79764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6000" y="6041370"/>
            <a:ext cx="936000" cy="467595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Polski Instytut Ekonomiczny</a:t>
            </a: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438CBB49-16D3-42D7-81A5-DBED400A1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103" y="5049637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Regulacji Rynku Gier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DRG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F33A86A-D26B-7718-42C4-3E8180D26A31}"/>
              </a:ext>
            </a:extLst>
          </p:cNvPr>
          <p:cNvSpPr txBox="1"/>
          <p:nvPr/>
        </p:nvSpPr>
        <p:spPr>
          <a:xfrm>
            <a:off x="4176000" y="4032195"/>
            <a:ext cx="936000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 Informacji Finansowej</a:t>
            </a:r>
          </a:p>
        </p:txBody>
      </p:sp>
      <p:sp>
        <p:nvSpPr>
          <p:cNvPr id="89" name="Rectangle 257">
            <a:extLst>
              <a:ext uri="{FF2B5EF4-FFF2-40B4-BE49-F238E27FC236}">
                <a16:creationId xmlns:a16="http://schemas.microsoft.com/office/drawing/2014/main" id="{4E154929-2C83-41D4-8EE4-93F66468F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666" y="2818251"/>
            <a:ext cx="962265" cy="21148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solidFill>
              <a:schemeClr val="dk1">
                <a:alpha val="33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Text Box 345">
            <a:extLst>
              <a:ext uri="{FF2B5EF4-FFF2-40B4-BE49-F238E27FC236}">
                <a16:creationId xmlns:a16="http://schemas.microsoft.com/office/drawing/2014/main" id="{50E725AD-319A-4049-B55F-7BE61B3E8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4840" y="3417748"/>
            <a:ext cx="989761" cy="218676"/>
          </a:xfrm>
          <a:prstGeom prst="rect">
            <a:avLst/>
          </a:prstGeom>
          <a:noFill/>
          <a:ln w="3175">
            <a:solidFill>
              <a:schemeClr val="dk1">
                <a:alpha val="33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tabLst>
                <a:tab pos="809625" algn="l"/>
              </a:tabLst>
            </a:pPr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21079</TotalTime>
  <Words>371</Words>
  <Application>Microsoft Office PowerPoint</Application>
  <PresentationFormat>Slajdy 35 mm</PresentationFormat>
  <Paragraphs>174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Abażewska Katarzyna</cp:lastModifiedBy>
  <cp:revision>1862</cp:revision>
  <cp:lastPrinted>2024-03-14T12:08:32Z</cp:lastPrinted>
  <dcterms:created xsi:type="dcterms:W3CDTF">2006-06-26T12:00:33Z</dcterms:created>
  <dcterms:modified xsi:type="dcterms:W3CDTF">2025-06-17T13:56:53Z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