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12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2342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analizie formalnej akt spraw administracyjnych w sprawach lokalizacji i realizacji inwestycji celu publicznego oraz spraw ustalania odszkodowań za nieruchomości przejęte na realizację inwestycji celu publicznego 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przygotowywaniu projektów pism, zawiadomień, decyzji i postanowień w toku prowadzonych przez referentów postępowań administracyjnych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wyszukiwanie i analiza orzecznictwa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rozprawach sądowych w roli słuchacza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pracowników w zakresie czynności kancelaryjnych i administracyjnych (porządkowanie pism sądowych porządkowanie akt spraw administracyjnych)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2342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przepisów kodeksu postępowania administracyjnego, w tym w szczególności procedury administracyjnej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wiedza z zakresu prawa cywilnego, prawa budowlanego, zagospodarowania przestrzennego, geodezji i kartografii, gospodarki nieruchomościami, wyceny nieruchomości,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porządkowania dokumentów spraw administracyjnych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formułowania pism urzędowych w toku spraw administracyjnych</a:t>
            </a:r>
          </a:p>
          <a:p>
            <a:pPr lvl="0"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624950" cy="202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Lokalizacji Inwestycji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181</Words>
  <Application>Microsoft Office PowerPoint</Application>
  <PresentationFormat>Niestandardowy</PresentationFormat>
  <Paragraphs>15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Poppins</vt:lpstr>
      <vt:lpstr>Times New Roman</vt:lpstr>
      <vt:lpstr>Wingdings</vt:lpstr>
      <vt:lpstr>Lato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18</cp:revision>
  <cp:lastPrinted>2025-10-23T05:32:21Z</cp:lastPrinted>
  <dcterms:created xsi:type="dcterms:W3CDTF">2025-10-23T05:28:36Z</dcterms:created>
  <dcterms:modified xsi:type="dcterms:W3CDTF">2025-11-18T17:32:34Z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