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78" d="100"/>
          <a:sy n="78" d="100"/>
        </p:scale>
        <p:origin x="1560" y="84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463979" y="3663648"/>
            <a:ext cx="720081" cy="5574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195823" y="3209752"/>
            <a:ext cx="1138177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            BIW</a:t>
            </a:r>
            <a:r>
              <a:rPr lang="pl-PL" altLang="pl-PL" sz="800" b="1" dirty="0"/>
              <a:t>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w art. 12 d ustawy  z  dnia </a:t>
            </a:r>
          </a:p>
          <a:p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 listopada 2016  r. o Krajowej Administracji Skarbowej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696074" y="5352437"/>
            <a:ext cx="905788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974884" y="4001288"/>
            <a:ext cx="894513" cy="49281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677601" y="2539279"/>
            <a:ext cx="90708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691603" y="3906730"/>
            <a:ext cx="90578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675035" y="3165672"/>
            <a:ext cx="90578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954950" y="2572884"/>
            <a:ext cx="899830" cy="55248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969297" y="5543121"/>
            <a:ext cx="890643" cy="80055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413004" y="3148923"/>
            <a:ext cx="1316389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463979" y="2571764"/>
            <a:ext cx="720080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Logistyki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BL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463979" y="4293096"/>
            <a:ext cx="720081" cy="61240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554374" y="2586334"/>
            <a:ext cx="903107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503540" y="2602873"/>
            <a:ext cx="872421" cy="449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3168496" y="2589269"/>
            <a:ext cx="872422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413004" y="3789040"/>
            <a:ext cx="1318262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463979" y="2963737"/>
            <a:ext cx="720081" cy="6501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3165515" y="4081461"/>
            <a:ext cx="872421" cy="74751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8767416" y="396633"/>
            <a:ext cx="642227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677601" y="4581580"/>
            <a:ext cx="907085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423657" y="4907941"/>
            <a:ext cx="1305735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967361" y="3262697"/>
            <a:ext cx="894513" cy="5263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4" name="Rectangle 297"/>
          <p:cNvSpPr>
            <a:spLocks noChangeArrowheads="1"/>
          </p:cNvSpPr>
          <p:nvPr/>
        </p:nvSpPr>
        <p:spPr bwMode="auto">
          <a:xfrm>
            <a:off x="6593795" y="5049235"/>
            <a:ext cx="889086" cy="60640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Rachunkowości  i Rewizji Finansowej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DR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413003" y="4349562"/>
            <a:ext cx="1316389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554375" y="3237610"/>
            <a:ext cx="90610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43900" y="1268761"/>
            <a:ext cx="1440159" cy="122413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BARBARA BRODOWSKA-MĄCZKA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674451" y="1252316"/>
            <a:ext cx="907085" cy="120269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ROBACZYŃSKI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463979" y="4996798"/>
            <a:ext cx="720080" cy="6644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554375" y="3750322"/>
            <a:ext cx="93610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29376" y="1258038"/>
            <a:ext cx="2753394" cy="119125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LESZEK SKIBA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446835" y="364588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501097" y="1258038"/>
            <a:ext cx="946659" cy="122413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latin typeface="Calibri" panose="020F0502020204030204" pitchFamily="34" charset="0"/>
              </a:rPr>
              <a:t>PIOTR NOWAK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96634"/>
            <a:ext cx="668521" cy="72882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572527" y="4455219"/>
            <a:ext cx="928507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6583240" y="5769902"/>
            <a:ext cx="907239" cy="4294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390972" y="2610363"/>
            <a:ext cx="1338421" cy="40078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 Wydatkowej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PW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5715121" y="361767"/>
            <a:ext cx="559342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1801841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050" b="1" dirty="0" smtClean="0">
                <a:latin typeface="Calibri" panose="020F0502020204030204" pitchFamily="34" charset="0"/>
              </a:rPr>
              <a:t>Minister Finansów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050" b="1" dirty="0">
                <a:latin typeface="Calibri" panose="020F0502020204030204" pitchFamily="34" charset="0"/>
              </a:rPr>
              <a:t/>
            </a:r>
            <a:br>
              <a:rPr lang="pl-PL" altLang="pl-PL" sz="1050" b="1" dirty="0">
                <a:latin typeface="Calibri" panose="020F0502020204030204" pitchFamily="34" charset="0"/>
              </a:rPr>
            </a:br>
            <a:r>
              <a:rPr lang="pl-PL" altLang="pl-PL" sz="1050" b="1" dirty="0" smtClean="0">
                <a:latin typeface="Calibri" panose="020F0502020204030204" pitchFamily="34" charset="0"/>
              </a:rPr>
              <a:t>MARIAN BANAŚ</a:t>
            </a:r>
            <a:endParaRPr lang="pl-PL" altLang="pl-PL" sz="105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205091" y="355212"/>
            <a:ext cx="503540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69" name="Text Box 319"/>
          <p:cNvSpPr txBox="1">
            <a:spLocks noChangeArrowheads="1"/>
          </p:cNvSpPr>
          <p:nvPr/>
        </p:nvSpPr>
        <p:spPr bwMode="auto">
          <a:xfrm>
            <a:off x="2069404" y="363489"/>
            <a:ext cx="1025311" cy="81689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Główny Ekonomista Ministerstwa Finansów</a:t>
            </a:r>
          </a:p>
          <a:p>
            <a:r>
              <a:rPr lang="pl-PL" altLang="pl-PL" dirty="0">
                <a:solidFill>
                  <a:schemeClr val="tx1"/>
                </a:solidFill>
              </a:rPr>
              <a:t>Samodzielne Stanowisko do Spraw Finansów  </a:t>
            </a:r>
          </a:p>
          <a:p>
            <a:pPr>
              <a:spcBef>
                <a:spcPts val="100"/>
              </a:spcBef>
            </a:pPr>
            <a:r>
              <a:rPr lang="pl-PL" altLang="pl-PL" b="1" dirty="0" smtClean="0">
                <a:solidFill>
                  <a:schemeClr val="tx1"/>
                </a:solidFill>
              </a:rPr>
              <a:t>GEM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973283" y="380946"/>
            <a:ext cx="1025924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do Spraw Informatyzacji  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5512760" y="3921226"/>
            <a:ext cx="863201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212936" y="1241594"/>
            <a:ext cx="2163026" cy="122413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Szef 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</a:t>
            </a:r>
            <a:r>
              <a:rPr lang="pl-PL" altLang="pl-PL" sz="900" b="1" dirty="0">
                <a:latin typeface="Calibri" panose="020F0502020204030204" pitchFamily="34" charset="0"/>
              </a:rPr>
              <a:t>WALCZAK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3145134" y="1250962"/>
            <a:ext cx="872421" cy="122413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Stanu</a:t>
            </a: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7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PAWEŁ CYBULSKI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4221723" y="4357087"/>
            <a:ext cx="1144528" cy="6240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w zakresie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500" b="1" i="1" dirty="0" smtClean="0">
                <a:latin typeface="Calibri" panose="020F0502020204030204" pitchFamily="34" charset="0"/>
              </a:rPr>
              <a:t> 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3165515" y="3166680"/>
            <a:ext cx="883223" cy="81824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4223816" y="2608821"/>
            <a:ext cx="1158696" cy="5283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Organizacji </a:t>
            </a:r>
            <a:r>
              <a:rPr lang="pl-PL" altLang="pl-PL" sz="800" dirty="0" smtClean="0">
                <a:latin typeface="Calibri" panose="020F0502020204030204" pitchFamily="34" charset="0"/>
              </a:rPr>
              <a:t>Krajowej Administracji Skarbowej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43900" y="2562954"/>
            <a:ext cx="683144" cy="7940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</a:t>
            </a:r>
            <a:r>
              <a:rPr lang="pl-PL" altLang="pl-PL" sz="800" smtClean="0">
                <a:latin typeface="Calibri" panose="020F0502020204030204" pitchFamily="34" charset="0"/>
              </a:rPr>
              <a:t>Wewnętrznego </a:t>
            </a:r>
            <a:r>
              <a:rPr lang="pl-PL" altLang="pl-PL" sz="800" b="1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986293" y="4667445"/>
            <a:ext cx="890643" cy="76358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Cen Transferowych                     i </a:t>
            </a:r>
            <a:r>
              <a:rPr lang="pl-PL" altLang="pl-PL" sz="800" dirty="0" smtClean="0">
                <a:latin typeface="Calibri" panose="020F0502020204030204" pitchFamily="34" charset="0"/>
              </a:rPr>
              <a:t>Wycen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43900" y="3474851"/>
            <a:ext cx="665744" cy="81824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5520945" y="3182572"/>
            <a:ext cx="86752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3161018" y="4938419"/>
            <a:ext cx="872421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7558840" y="402351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 określonym 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                   </a:t>
            </a:r>
            <a:b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listopada 2016  r. o 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16379</TotalTime>
  <Words>307</Words>
  <Application>Microsoft Office PowerPoint</Application>
  <PresentationFormat>Slajdy 35 mm</PresentationFormat>
  <Paragraphs>157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revision>1382</cp:revision>
  <cp:lastPrinted>2019-06-18T08:41:22Z</cp:lastPrinted>
  <dcterms:created xsi:type="dcterms:W3CDTF">2006-06-26T12:00:33Z</dcterms:created>
  <dcterms:modified xsi:type="dcterms:W3CDTF">2019-06-21T08:28:56Z</dcterms:modified>
</cp:coreProperties>
</file>