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8" r:id="rId1"/>
  </p:sldMasterIdLst>
  <p:notesMasterIdLst>
    <p:notesMasterId r:id="rId10"/>
  </p:notesMasterIdLst>
  <p:sldIdLst>
    <p:sldId id="263" r:id="rId2"/>
    <p:sldId id="298" r:id="rId3"/>
    <p:sldId id="282" r:id="rId4"/>
    <p:sldId id="299" r:id="rId5"/>
    <p:sldId id="295" r:id="rId6"/>
    <p:sldId id="296" r:id="rId7"/>
    <p:sldId id="297" r:id="rId8"/>
    <p:sldId id="280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29"/>
    <p:restoredTop sz="94694"/>
  </p:normalViewPr>
  <p:slideViewPr>
    <p:cSldViewPr snapToObjects="1" showGuides="1">
      <p:cViewPr varScale="1">
        <p:scale>
          <a:sx n="84" d="100"/>
          <a:sy n="84" d="100"/>
        </p:scale>
        <p:origin x="40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4B3F0-1BF3-0A42-A193-9791671DB746}" type="datetimeFigureOut">
              <a:rPr lang="pl-PL" smtClean="0"/>
              <a:t>2024-09-10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32F01-D31A-7045-8085-7300E84746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584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6B737F9-00F7-E146-AA31-52920CCEA4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266" t="15163" b="7769"/>
          <a:stretch/>
        </p:blipFill>
        <p:spPr>
          <a:xfrm>
            <a:off x="0" y="0"/>
            <a:ext cx="5849449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6813" y="2774601"/>
            <a:ext cx="9144000" cy="1518290"/>
          </a:xfrm>
        </p:spPr>
        <p:txBody>
          <a:bodyPr anchor="t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Tytuł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C5E9B8-387F-004B-A215-B884A1CFD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812" y="4580092"/>
            <a:ext cx="6435412" cy="151829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id="{C7F24647-1BE8-824F-AD58-882C9BC86EFF}"/>
              </a:ext>
            </a:extLst>
          </p:cNvPr>
          <p:cNvGrpSpPr/>
          <p:nvPr userDrawn="1"/>
        </p:nvGrpSpPr>
        <p:grpSpPr>
          <a:xfrm>
            <a:off x="1309381" y="2873265"/>
            <a:ext cx="159727" cy="453961"/>
            <a:chOff x="1312556" y="2873265"/>
            <a:chExt cx="159727" cy="453961"/>
          </a:xfrm>
        </p:grpSpPr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id="{3BC28AFF-65A8-E042-9960-8354438005AC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DD986CA9-3126-6B41-95A8-89BD59A74601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4" name="Obraz 3">
            <a:extLst>
              <a:ext uri="{FF2B5EF4-FFF2-40B4-BE49-F238E27FC236}">
                <a16:creationId xmlns:a16="http://schemas.microsoft.com/office/drawing/2014/main" id="{82609315-3A4D-00E9-9D01-7F5F14793A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76320" y="620688"/>
            <a:ext cx="2638616" cy="85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2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D1B8131-C7B3-1B4E-9CF5-D771263FD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50" r="3233"/>
          <a:stretch/>
        </p:blipFill>
        <p:spPr>
          <a:xfrm>
            <a:off x="0" y="4931521"/>
            <a:ext cx="12192000" cy="1962336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498DA0F7-B301-1742-8184-9EF0E67A3852}"/>
              </a:ext>
            </a:extLst>
          </p:cNvPr>
          <p:cNvGrpSpPr/>
          <p:nvPr userDrawn="1"/>
        </p:nvGrpSpPr>
        <p:grpSpPr>
          <a:xfrm>
            <a:off x="1312556" y="2576164"/>
            <a:ext cx="159727" cy="453961"/>
            <a:chOff x="1312556" y="2873265"/>
            <a:chExt cx="159727" cy="453961"/>
          </a:xfrm>
        </p:grpSpPr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C5B41F94-6964-654E-9CBD-7F320E2ECC2F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0B88C3E4-057E-2542-880C-1335A48F059F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16" name="Tytuł 1">
            <a:extLst>
              <a:ext uri="{FF2B5EF4-FFF2-40B4-BE49-F238E27FC236}">
                <a16:creationId xmlns:a16="http://schemas.microsoft.com/office/drawing/2014/main" id="{AA904441-F3E2-4E43-AB36-8F12600AD4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5324" y="2576164"/>
            <a:ext cx="9508257" cy="1419626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Tytuł podrozdziału</a:t>
            </a:r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id="{541B2E72-9B68-D948-98FD-F06FFC78F3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00795" y="969002"/>
            <a:ext cx="9972786" cy="85361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Rozdział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9408384-0BE5-12B0-CD68-A9AC62143E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3" y="298161"/>
            <a:ext cx="1381868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65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6813" y="1443106"/>
            <a:ext cx="9144000" cy="1518290"/>
          </a:xfrm>
        </p:spPr>
        <p:txBody>
          <a:bodyPr anchor="t">
            <a:normAutofit/>
          </a:bodyPr>
          <a:lstStyle>
            <a:lvl1pPr algn="l">
              <a:defRPr sz="4800" b="1" i="0">
                <a:solidFill>
                  <a:schemeClr val="tx2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Tytuł rozdziału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C5E9B8-387F-004B-A215-B884A1CFD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2555" y="3137460"/>
            <a:ext cx="5359509" cy="151829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D1B8131-C7B3-1B4E-9CF5-D771263FD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50" r="3233"/>
          <a:stretch/>
        </p:blipFill>
        <p:spPr>
          <a:xfrm>
            <a:off x="0" y="4931521"/>
            <a:ext cx="12192000" cy="1962336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E543AC6C-2737-F646-8244-5C5519D2ADEC}"/>
              </a:ext>
            </a:extLst>
          </p:cNvPr>
          <p:cNvGrpSpPr/>
          <p:nvPr userDrawn="1"/>
        </p:nvGrpSpPr>
        <p:grpSpPr>
          <a:xfrm>
            <a:off x="1312556" y="1541770"/>
            <a:ext cx="159727" cy="453961"/>
            <a:chOff x="1312556" y="2873265"/>
            <a:chExt cx="159727" cy="453961"/>
          </a:xfrm>
        </p:grpSpPr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5E241F9C-6BC9-5647-9BCC-CB50E2482402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6718271F-AF7D-6A4C-92B4-0AB60814F501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4" name="Obraz 3">
            <a:extLst>
              <a:ext uri="{FF2B5EF4-FFF2-40B4-BE49-F238E27FC236}">
                <a16:creationId xmlns:a16="http://schemas.microsoft.com/office/drawing/2014/main" id="{BA06488D-7450-A46F-4BFA-4CA94452E0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19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D1B8131-C7B3-1B4E-9CF5-D771263FD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50" r="3233"/>
          <a:stretch/>
        </p:blipFill>
        <p:spPr>
          <a:xfrm>
            <a:off x="0" y="4931521"/>
            <a:ext cx="12192000" cy="1962336"/>
          </a:xfrm>
          <a:prstGeom prst="rect">
            <a:avLst/>
          </a:prstGeom>
        </p:spPr>
      </p:pic>
      <p:sp>
        <p:nvSpPr>
          <p:cNvPr id="16" name="Tytuł 1">
            <a:extLst>
              <a:ext uri="{FF2B5EF4-FFF2-40B4-BE49-F238E27FC236}">
                <a16:creationId xmlns:a16="http://schemas.microsoft.com/office/drawing/2014/main" id="{AA904441-F3E2-4E43-AB36-8F12600AD4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5324" y="2576164"/>
            <a:ext cx="9508257" cy="1419626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tx2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Tytuł podrozdziału</a:t>
            </a:r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id="{541B2E72-9B68-D948-98FD-F06FFC78F3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00795" y="969002"/>
            <a:ext cx="9972786" cy="85361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Rozdział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8CB1CDB8-22B6-D24B-9401-514D213E5456}"/>
              </a:ext>
            </a:extLst>
          </p:cNvPr>
          <p:cNvGrpSpPr/>
          <p:nvPr userDrawn="1"/>
        </p:nvGrpSpPr>
        <p:grpSpPr>
          <a:xfrm>
            <a:off x="1312556" y="2576164"/>
            <a:ext cx="159727" cy="453961"/>
            <a:chOff x="1312556" y="2873265"/>
            <a:chExt cx="159727" cy="453961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224604B1-20CE-DE49-AEEB-DD1D6DEA4B9F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DBC8784C-213B-3945-BDBF-EDF8C1DAA531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2" name="Obraz 1">
            <a:extLst>
              <a:ext uri="{FF2B5EF4-FFF2-40B4-BE49-F238E27FC236}">
                <a16:creationId xmlns:a16="http://schemas.microsoft.com/office/drawing/2014/main" id="{1C876CCD-5CF6-6E92-DD79-9715E6E491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kąt 23">
            <a:extLst>
              <a:ext uri="{FF2B5EF4-FFF2-40B4-BE49-F238E27FC236}">
                <a16:creationId xmlns:a16="http://schemas.microsoft.com/office/drawing/2014/main" id="{C01DDC0D-BC7A-4D40-9C31-1FF91DEF6E18}"/>
              </a:ext>
            </a:extLst>
          </p:cNvPr>
          <p:cNvSpPr/>
          <p:nvPr userDrawn="1"/>
        </p:nvSpPr>
        <p:spPr>
          <a:xfrm>
            <a:off x="0" y="3328987"/>
            <a:ext cx="12192000" cy="35290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083FBE69-F2B3-C742-A96A-2706C5FA795B}"/>
              </a:ext>
            </a:extLst>
          </p:cNvPr>
          <p:cNvSpPr/>
          <p:nvPr userDrawn="1"/>
        </p:nvSpPr>
        <p:spPr>
          <a:xfrm>
            <a:off x="0" y="3328987"/>
            <a:ext cx="12192000" cy="3529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05B014EB-A133-C94B-BEE7-C17DA5AA43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082" r="24000"/>
          <a:stretch/>
        </p:blipFill>
        <p:spPr>
          <a:xfrm>
            <a:off x="0" y="4931521"/>
            <a:ext cx="12192000" cy="1962337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2855A0C8-524F-A844-99FD-DE3B84A6AD74}"/>
              </a:ext>
            </a:extLst>
          </p:cNvPr>
          <p:cNvSpPr/>
          <p:nvPr userDrawn="1"/>
        </p:nvSpPr>
        <p:spPr>
          <a:xfrm>
            <a:off x="4377714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C5E081DF-CFFA-5D47-A503-0C00807C0512}"/>
              </a:ext>
            </a:extLst>
          </p:cNvPr>
          <p:cNvSpPr/>
          <p:nvPr userDrawn="1"/>
        </p:nvSpPr>
        <p:spPr>
          <a:xfrm>
            <a:off x="8101217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2AD3FDAA-ECE4-1541-A483-9798E35EF64F}"/>
              </a:ext>
            </a:extLst>
          </p:cNvPr>
          <p:cNvSpPr/>
          <p:nvPr userDrawn="1"/>
        </p:nvSpPr>
        <p:spPr>
          <a:xfrm>
            <a:off x="663845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6D755EC-0B70-6C40-BDA8-ABC04994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7937"/>
            <a:ext cx="10515600" cy="823912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accent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10946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2025"/>
            <a:ext cx="3109461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6C1509CE-8B60-014D-A3B8-A7EFA6CC45B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41269" y="1681163"/>
            <a:ext cx="310946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zawartości 3">
            <a:extLst>
              <a:ext uri="{FF2B5EF4-FFF2-40B4-BE49-F238E27FC236}">
                <a16:creationId xmlns:a16="http://schemas.microsoft.com/office/drawing/2014/main" id="{4AF300F9-B386-9443-99FD-AEB3AFBA98B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41269" y="2632025"/>
            <a:ext cx="3109461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E45E46C9-1F39-C749-8758-9EA47604ED3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242751" y="1681163"/>
            <a:ext cx="310946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Symbol zastępczy zawartości 3">
            <a:extLst>
              <a:ext uri="{FF2B5EF4-FFF2-40B4-BE49-F238E27FC236}">
                <a16:creationId xmlns:a16="http://schemas.microsoft.com/office/drawing/2014/main" id="{C41CFFEF-486F-DB4B-BE61-6913D2DB46E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42751" y="2632025"/>
            <a:ext cx="3109461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7D786E8-83D0-0D14-FEA5-31A3007D2D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06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kąt 23">
            <a:extLst>
              <a:ext uri="{FF2B5EF4-FFF2-40B4-BE49-F238E27FC236}">
                <a16:creationId xmlns:a16="http://schemas.microsoft.com/office/drawing/2014/main" id="{C01DDC0D-BC7A-4D40-9C31-1FF91DEF6E18}"/>
              </a:ext>
            </a:extLst>
          </p:cNvPr>
          <p:cNvSpPr/>
          <p:nvPr userDrawn="1"/>
        </p:nvSpPr>
        <p:spPr>
          <a:xfrm>
            <a:off x="0" y="3328987"/>
            <a:ext cx="12192000" cy="35290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083FBE69-F2B3-C742-A96A-2706C5FA795B}"/>
              </a:ext>
            </a:extLst>
          </p:cNvPr>
          <p:cNvSpPr/>
          <p:nvPr userDrawn="1"/>
        </p:nvSpPr>
        <p:spPr>
          <a:xfrm>
            <a:off x="0" y="3328987"/>
            <a:ext cx="12192000" cy="3529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05B014EB-A133-C94B-BEE7-C17DA5AA43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082" r="24000"/>
          <a:stretch/>
        </p:blipFill>
        <p:spPr>
          <a:xfrm>
            <a:off x="0" y="4931521"/>
            <a:ext cx="12192000" cy="1962337"/>
          </a:xfrm>
          <a:prstGeom prst="rect">
            <a:avLst/>
          </a:prstGeom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2AD3FDAA-ECE4-1541-A483-9798E35EF64F}"/>
              </a:ext>
            </a:extLst>
          </p:cNvPr>
          <p:cNvSpPr/>
          <p:nvPr userDrawn="1"/>
        </p:nvSpPr>
        <p:spPr>
          <a:xfrm>
            <a:off x="663844" y="1628799"/>
            <a:ext cx="10904763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6D755EC-0B70-6C40-BDA8-ABC04994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7937"/>
            <a:ext cx="10515600" cy="823912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accent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2025"/>
            <a:ext cx="10515600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F812CE1-D167-5487-0A7E-21E881FE6F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84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083FBE69-F2B3-C742-A96A-2706C5FA795B}"/>
              </a:ext>
            </a:extLst>
          </p:cNvPr>
          <p:cNvSpPr/>
          <p:nvPr userDrawn="1"/>
        </p:nvSpPr>
        <p:spPr>
          <a:xfrm>
            <a:off x="0" y="3328987"/>
            <a:ext cx="12192000" cy="3529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72C49D0A-6500-6043-BE30-97C996FB36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082" r="24001"/>
          <a:stretch/>
        </p:blipFill>
        <p:spPr>
          <a:xfrm>
            <a:off x="0" y="4931521"/>
            <a:ext cx="12192000" cy="1962336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2855A0C8-524F-A844-99FD-DE3B84A6AD74}"/>
              </a:ext>
            </a:extLst>
          </p:cNvPr>
          <p:cNvSpPr/>
          <p:nvPr userDrawn="1"/>
        </p:nvSpPr>
        <p:spPr>
          <a:xfrm>
            <a:off x="4377714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C5E081DF-CFFA-5D47-A503-0C00807C0512}"/>
              </a:ext>
            </a:extLst>
          </p:cNvPr>
          <p:cNvSpPr/>
          <p:nvPr userDrawn="1"/>
        </p:nvSpPr>
        <p:spPr>
          <a:xfrm>
            <a:off x="8101217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2AD3FDAA-ECE4-1541-A483-9798E35EF64F}"/>
              </a:ext>
            </a:extLst>
          </p:cNvPr>
          <p:cNvSpPr/>
          <p:nvPr userDrawn="1"/>
        </p:nvSpPr>
        <p:spPr>
          <a:xfrm>
            <a:off x="695400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6D755EC-0B70-6C40-BDA8-ABC04994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7937"/>
            <a:ext cx="10515600" cy="823912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2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10946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2025"/>
            <a:ext cx="3109461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6C1509CE-8B60-014D-A3B8-A7EFA6CC45B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41269" y="1681163"/>
            <a:ext cx="310946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zawartości 3">
            <a:extLst>
              <a:ext uri="{FF2B5EF4-FFF2-40B4-BE49-F238E27FC236}">
                <a16:creationId xmlns:a16="http://schemas.microsoft.com/office/drawing/2014/main" id="{4AF300F9-B386-9443-99FD-AEB3AFBA98B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41269" y="2632025"/>
            <a:ext cx="3109461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E45E46C9-1F39-C749-8758-9EA47604ED3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242751" y="1681163"/>
            <a:ext cx="310946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Symbol zastępczy zawartości 3">
            <a:extLst>
              <a:ext uri="{FF2B5EF4-FFF2-40B4-BE49-F238E27FC236}">
                <a16:creationId xmlns:a16="http://schemas.microsoft.com/office/drawing/2014/main" id="{C41CFFEF-486F-DB4B-BE61-6913D2DB46E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42751" y="2632025"/>
            <a:ext cx="3109461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0CE644D-5514-25F9-3B61-F4EADF9FF6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93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083FBE69-F2B3-C742-A96A-2706C5FA795B}"/>
              </a:ext>
            </a:extLst>
          </p:cNvPr>
          <p:cNvSpPr/>
          <p:nvPr userDrawn="1"/>
        </p:nvSpPr>
        <p:spPr>
          <a:xfrm>
            <a:off x="0" y="3328987"/>
            <a:ext cx="12192000" cy="3529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72C49D0A-6500-6043-BE30-97C996FB36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082" r="24001"/>
          <a:stretch/>
        </p:blipFill>
        <p:spPr>
          <a:xfrm>
            <a:off x="0" y="4931521"/>
            <a:ext cx="12192000" cy="1962336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2855A0C8-524F-A844-99FD-DE3B84A6AD74}"/>
              </a:ext>
            </a:extLst>
          </p:cNvPr>
          <p:cNvSpPr/>
          <p:nvPr userDrawn="1"/>
        </p:nvSpPr>
        <p:spPr>
          <a:xfrm>
            <a:off x="4377714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C5E081DF-CFFA-5D47-A503-0C00807C0512}"/>
              </a:ext>
            </a:extLst>
          </p:cNvPr>
          <p:cNvSpPr/>
          <p:nvPr userDrawn="1"/>
        </p:nvSpPr>
        <p:spPr>
          <a:xfrm>
            <a:off x="8101217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2AD3FDAA-ECE4-1541-A483-9798E35EF64F}"/>
              </a:ext>
            </a:extLst>
          </p:cNvPr>
          <p:cNvSpPr/>
          <p:nvPr userDrawn="1"/>
        </p:nvSpPr>
        <p:spPr>
          <a:xfrm>
            <a:off x="695399" y="1628799"/>
            <a:ext cx="10832755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6D755EC-0B70-6C40-BDA8-ABC04994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7937"/>
            <a:ext cx="10515600" cy="823912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2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2025"/>
            <a:ext cx="10512424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633499F-DB68-E591-85AA-FCA37819EA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13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kąt 23">
            <a:extLst>
              <a:ext uri="{FF2B5EF4-FFF2-40B4-BE49-F238E27FC236}">
                <a16:creationId xmlns:a16="http://schemas.microsoft.com/office/drawing/2014/main" id="{C01DDC0D-BC7A-4D40-9C31-1FF91DEF6E18}"/>
              </a:ext>
            </a:extLst>
          </p:cNvPr>
          <p:cNvSpPr/>
          <p:nvPr userDrawn="1"/>
        </p:nvSpPr>
        <p:spPr>
          <a:xfrm>
            <a:off x="0" y="3328987"/>
            <a:ext cx="12192000" cy="35290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6D755EC-0B70-6C40-BDA8-ABC04994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7937"/>
            <a:ext cx="10515600" cy="823912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002060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9088CB91-6324-6C42-94E8-624A23C1C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043" r="24040"/>
          <a:stretch/>
        </p:blipFill>
        <p:spPr>
          <a:xfrm>
            <a:off x="0" y="4923047"/>
            <a:ext cx="12192000" cy="1962337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2855A0C8-524F-A844-99FD-DE3B84A6AD74}"/>
              </a:ext>
            </a:extLst>
          </p:cNvPr>
          <p:cNvSpPr/>
          <p:nvPr userDrawn="1"/>
        </p:nvSpPr>
        <p:spPr>
          <a:xfrm>
            <a:off x="4377714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C5E081DF-CFFA-5D47-A503-0C00807C0512}"/>
              </a:ext>
            </a:extLst>
          </p:cNvPr>
          <p:cNvSpPr/>
          <p:nvPr userDrawn="1"/>
        </p:nvSpPr>
        <p:spPr>
          <a:xfrm>
            <a:off x="8101217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2AD3FDAA-ECE4-1541-A483-9798E35EF64F}"/>
              </a:ext>
            </a:extLst>
          </p:cNvPr>
          <p:cNvSpPr/>
          <p:nvPr userDrawn="1"/>
        </p:nvSpPr>
        <p:spPr>
          <a:xfrm>
            <a:off x="695400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2025"/>
            <a:ext cx="3109461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Symbol zastępczy zawartości 3">
            <a:extLst>
              <a:ext uri="{FF2B5EF4-FFF2-40B4-BE49-F238E27FC236}">
                <a16:creationId xmlns:a16="http://schemas.microsoft.com/office/drawing/2014/main" id="{4AF300F9-B386-9443-99FD-AEB3AFBA98B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41269" y="2632025"/>
            <a:ext cx="3109461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Symbol zastępczy zawartości 3">
            <a:extLst>
              <a:ext uri="{FF2B5EF4-FFF2-40B4-BE49-F238E27FC236}">
                <a16:creationId xmlns:a16="http://schemas.microsoft.com/office/drawing/2014/main" id="{C41CFFEF-486F-DB4B-BE61-6913D2DB46E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42751" y="2632025"/>
            <a:ext cx="3109461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10946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6C1509CE-8B60-014D-A3B8-A7EFA6CC45B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41269" y="1681163"/>
            <a:ext cx="310946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E45E46C9-1F39-C749-8758-9EA47604ED3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242751" y="1681163"/>
            <a:ext cx="310946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1D5D402-B9B4-4D6B-B68B-32A967A9B9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72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kąt 23">
            <a:extLst>
              <a:ext uri="{FF2B5EF4-FFF2-40B4-BE49-F238E27FC236}">
                <a16:creationId xmlns:a16="http://schemas.microsoft.com/office/drawing/2014/main" id="{C01DDC0D-BC7A-4D40-9C31-1FF91DEF6E18}"/>
              </a:ext>
            </a:extLst>
          </p:cNvPr>
          <p:cNvSpPr/>
          <p:nvPr userDrawn="1"/>
        </p:nvSpPr>
        <p:spPr>
          <a:xfrm>
            <a:off x="0" y="3328987"/>
            <a:ext cx="12192000" cy="35290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6D755EC-0B70-6C40-BDA8-ABC04994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7937"/>
            <a:ext cx="10515600" cy="823912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002060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9088CB91-6324-6C42-94E8-624A23C1C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043" r="24040"/>
          <a:stretch/>
        </p:blipFill>
        <p:spPr>
          <a:xfrm>
            <a:off x="0" y="4923047"/>
            <a:ext cx="12192000" cy="1962337"/>
          </a:xfrm>
          <a:prstGeom prst="rect">
            <a:avLst/>
          </a:prstGeom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C5E081DF-CFFA-5D47-A503-0C00807C0512}"/>
              </a:ext>
            </a:extLst>
          </p:cNvPr>
          <p:cNvSpPr/>
          <p:nvPr userDrawn="1"/>
        </p:nvSpPr>
        <p:spPr>
          <a:xfrm>
            <a:off x="8101217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2AD3FDAA-ECE4-1541-A483-9798E35EF64F}"/>
              </a:ext>
            </a:extLst>
          </p:cNvPr>
          <p:cNvSpPr/>
          <p:nvPr userDrawn="1"/>
        </p:nvSpPr>
        <p:spPr>
          <a:xfrm>
            <a:off x="695399" y="1628799"/>
            <a:ext cx="10832755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2025"/>
            <a:ext cx="10515600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F9EF492-F292-BED6-9179-63A328D584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24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>
            <a:extLst>
              <a:ext uri="{FF2B5EF4-FFF2-40B4-BE49-F238E27FC236}">
                <a16:creationId xmlns:a16="http://schemas.microsoft.com/office/drawing/2014/main" id="{B5120416-34F0-6C46-82CD-41819DC03A1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03822"/>
            <a:ext cx="4523484" cy="64179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72564"/>
            <a:ext cx="4523484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400">
                <a:solidFill>
                  <a:schemeClr val="bg1"/>
                </a:solidFill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400">
                <a:solidFill>
                  <a:schemeClr val="bg1"/>
                </a:solidFill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400">
                <a:solidFill>
                  <a:schemeClr val="bg1"/>
                </a:solidFill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400">
                <a:solidFill>
                  <a:schemeClr val="bg1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9" name="Tytuł 1">
            <a:extLst>
              <a:ext uri="{FF2B5EF4-FFF2-40B4-BE49-F238E27FC236}">
                <a16:creationId xmlns:a16="http://schemas.microsoft.com/office/drawing/2014/main" id="{34B82B4A-8BD9-6E4E-BFC2-CDDFFC91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703"/>
            <a:ext cx="4525072" cy="1440161"/>
          </a:xfrm>
        </p:spPr>
        <p:txBody>
          <a:bodyPr anchor="b">
            <a:normAutofit/>
          </a:bodyPr>
          <a:lstStyle>
            <a:lvl1pPr>
              <a:defRPr sz="3200" b="1" i="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0" name="Symbol zastępczy tekstu 2">
            <a:extLst>
              <a:ext uri="{FF2B5EF4-FFF2-40B4-BE49-F238E27FC236}">
                <a16:creationId xmlns:a16="http://schemas.microsoft.com/office/drawing/2014/main" id="{AACBE3AE-CF9E-884B-B7D5-CDCBC498330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28728" y="2403822"/>
            <a:ext cx="4523484" cy="64179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1" name="Symbol zastępczy zawartości 3">
            <a:extLst>
              <a:ext uri="{FF2B5EF4-FFF2-40B4-BE49-F238E27FC236}">
                <a16:creationId xmlns:a16="http://schemas.microsoft.com/office/drawing/2014/main" id="{61CE2210-925C-CA4D-A63F-306FEA3022E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28728" y="3172564"/>
            <a:ext cx="4523484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400"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400"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400"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4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3C4A254-851E-1742-00A9-B5B4A3871C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1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6813" y="1443106"/>
            <a:ext cx="9144000" cy="1518290"/>
          </a:xfrm>
        </p:spPr>
        <p:txBody>
          <a:bodyPr anchor="t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Tytuł rozdziału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C5E9B8-387F-004B-A215-B884A1CFD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2555" y="3137460"/>
            <a:ext cx="5359509" cy="151829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DD998021-8E4F-4E47-8509-511FE271EEFB}"/>
              </a:ext>
            </a:extLst>
          </p:cNvPr>
          <p:cNvGrpSpPr/>
          <p:nvPr userDrawn="1"/>
        </p:nvGrpSpPr>
        <p:grpSpPr>
          <a:xfrm>
            <a:off x="1312556" y="1541770"/>
            <a:ext cx="159727" cy="453961"/>
            <a:chOff x="1312556" y="2873265"/>
            <a:chExt cx="159727" cy="453961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B7C2A1F2-43FC-0947-BC7A-10B59E9A29B7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636BDFCF-5F03-4F48-9D1A-77844C110AE3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1" name="Obraz 10">
            <a:extLst>
              <a:ext uri="{FF2B5EF4-FFF2-40B4-BE49-F238E27FC236}">
                <a16:creationId xmlns:a16="http://schemas.microsoft.com/office/drawing/2014/main" id="{4D1B8131-C7B3-1B4E-9CF5-D771263FD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50" r="3233"/>
          <a:stretch/>
        </p:blipFill>
        <p:spPr>
          <a:xfrm>
            <a:off x="0" y="4931521"/>
            <a:ext cx="12192000" cy="196233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7DBFC9F-E5D7-11CD-9E95-D97ACB37B1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3" y="298161"/>
            <a:ext cx="1381868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43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14D44F0-4599-CB40-9472-F00AC6D17B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5ABB115-4770-F349-9DC6-AEDB63E69B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9106" y="1557337"/>
            <a:ext cx="8713787" cy="3743325"/>
          </a:xfrm>
        </p:spPr>
        <p:txBody>
          <a:bodyPr anchor="ctr">
            <a:normAutofit/>
          </a:bodyPr>
          <a:lstStyle>
            <a:lvl1pPr algn="ctr">
              <a:defRPr sz="3200" b="1" i="0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 algn="ctr">
              <a:defRPr sz="2800" b="1" i="0">
                <a:solidFill>
                  <a:schemeClr val="bg1"/>
                </a:solidFill>
                <a:latin typeface="Lato" panose="020F0502020204030203" pitchFamily="34" charset="-18"/>
              </a:defRPr>
            </a:lvl2pPr>
            <a:lvl3pPr algn="ctr">
              <a:defRPr sz="2400" b="1" i="0">
                <a:solidFill>
                  <a:schemeClr val="bg1"/>
                </a:solidFill>
                <a:latin typeface="Lato" panose="020F0502020204030203" pitchFamily="34" charset="-18"/>
              </a:defRPr>
            </a:lvl3pPr>
            <a:lvl4pPr algn="ctr">
              <a:defRPr sz="2000" b="1" i="0">
                <a:solidFill>
                  <a:schemeClr val="bg1"/>
                </a:solidFill>
                <a:latin typeface="Lato" panose="020F0502020204030203" pitchFamily="34" charset="-18"/>
              </a:defRPr>
            </a:lvl4pPr>
            <a:lvl5pPr algn="ctr">
              <a:defRPr sz="2000" b="1" i="0">
                <a:solidFill>
                  <a:schemeClr val="bg1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D587C08-A869-AA43-A94E-610941725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092" r="52286" b="12092"/>
          <a:stretch/>
        </p:blipFill>
        <p:spPr>
          <a:xfrm>
            <a:off x="-20217" y="0"/>
            <a:ext cx="4316017" cy="6858000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269119C-744B-CE14-F6F3-98C35185A3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3" y="298161"/>
            <a:ext cx="1381868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3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14D44F0-4599-CB40-9472-F00AC6D17B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5ABB115-4770-F349-9DC6-AEDB63E69B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9106" y="1557337"/>
            <a:ext cx="8713787" cy="3743325"/>
          </a:xfrm>
        </p:spPr>
        <p:txBody>
          <a:bodyPr anchor="ctr">
            <a:normAutofit/>
          </a:bodyPr>
          <a:lstStyle>
            <a:lvl1pPr algn="ctr">
              <a:defRPr sz="3200" b="1" i="0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 algn="ctr">
              <a:defRPr sz="2800" b="1" i="0">
                <a:solidFill>
                  <a:schemeClr val="bg1"/>
                </a:solidFill>
                <a:latin typeface="Lato" panose="020F0502020204030203" pitchFamily="34" charset="-18"/>
              </a:defRPr>
            </a:lvl2pPr>
            <a:lvl3pPr algn="ctr">
              <a:defRPr sz="2400" b="1" i="0">
                <a:solidFill>
                  <a:schemeClr val="bg1"/>
                </a:solidFill>
                <a:latin typeface="Lato" panose="020F0502020204030203" pitchFamily="34" charset="-18"/>
              </a:defRPr>
            </a:lvl3pPr>
            <a:lvl4pPr algn="ctr">
              <a:defRPr sz="2000" b="1" i="0">
                <a:solidFill>
                  <a:schemeClr val="bg1"/>
                </a:solidFill>
                <a:latin typeface="Lato" panose="020F0502020204030203" pitchFamily="34" charset="-18"/>
              </a:defRPr>
            </a:lvl4pPr>
            <a:lvl5pPr algn="ctr">
              <a:defRPr sz="2000" b="1" i="0">
                <a:solidFill>
                  <a:schemeClr val="bg1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FB4EF2F-8DA0-CA04-78B8-32FCF87260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6203" y="298161"/>
            <a:ext cx="1381868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75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C7D338BE-B242-5648-993E-C14D314F8DAA}"/>
              </a:ext>
            </a:extLst>
          </p:cNvPr>
          <p:cNvSpPr/>
          <p:nvPr userDrawn="1"/>
        </p:nvSpPr>
        <p:spPr>
          <a:xfrm>
            <a:off x="7176120" y="0"/>
            <a:ext cx="501588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hape 614">
            <a:extLst>
              <a:ext uri="{FF2B5EF4-FFF2-40B4-BE49-F238E27FC236}">
                <a16:creationId xmlns:a16="http://schemas.microsoft.com/office/drawing/2014/main" id="{4DEE3495-EA60-0D4A-99D3-C6045BB12EA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916706" y="894555"/>
            <a:ext cx="5437094" cy="5068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latin typeface="Lato" panose="020F0502020204030203" pitchFamily="34" charset="-18"/>
              </a:defRPr>
            </a:lvl1pPr>
          </a:lstStyle>
          <a:p>
            <a:r>
              <a:rPr lang="pl-PL"/>
              <a:t>Kliknij ikonę, aby dodać obraz</a:t>
            </a:r>
            <a:endParaRPr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67B5280-794C-8245-A4BC-7690902E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874"/>
            <a:ext cx="4525072" cy="1325563"/>
          </a:xfrm>
        </p:spPr>
        <p:txBody>
          <a:bodyPr anchor="b">
            <a:normAutofit/>
          </a:bodyPr>
          <a:lstStyle>
            <a:lvl1pPr>
              <a:defRPr sz="4000" b="1" i="0"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7AB88D-6FAD-584F-9CB1-51D32AAD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67374"/>
            <a:ext cx="4525072" cy="32960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400"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400"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400"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4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3AA5E78-3B30-46A8-62DA-F6639F4471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76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C7D338BE-B242-5648-993E-C14D314F8DAA}"/>
              </a:ext>
            </a:extLst>
          </p:cNvPr>
          <p:cNvSpPr/>
          <p:nvPr userDrawn="1"/>
        </p:nvSpPr>
        <p:spPr>
          <a:xfrm>
            <a:off x="0" y="0"/>
            <a:ext cx="5916706" cy="23610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hape 614">
            <a:extLst>
              <a:ext uri="{FF2B5EF4-FFF2-40B4-BE49-F238E27FC236}">
                <a16:creationId xmlns:a16="http://schemas.microsoft.com/office/drawing/2014/main" id="{4DEE3495-EA60-0D4A-99D3-C6045BB12EA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90720" y="894519"/>
            <a:ext cx="4863080" cy="5068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latin typeface="Lato" panose="020F0502020204030203" pitchFamily="34" charset="-18"/>
              </a:defRPr>
            </a:lvl1pPr>
          </a:lstStyle>
          <a:p>
            <a:r>
              <a:rPr lang="pl-PL"/>
              <a:t>Kliknij ikonę, aby dodać obraz</a:t>
            </a:r>
            <a:endParaRPr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67B5280-794C-8245-A4BC-7690902E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703"/>
            <a:ext cx="4525072" cy="1440161"/>
          </a:xfrm>
        </p:spPr>
        <p:txBody>
          <a:bodyPr anchor="b">
            <a:normAutofit/>
          </a:bodyPr>
          <a:lstStyle>
            <a:lvl1pPr>
              <a:defRPr sz="3200" b="1" i="0">
                <a:solidFill>
                  <a:schemeClr val="tx2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7AB88D-6FAD-584F-9CB1-51D32AAD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15480" y="2708920"/>
            <a:ext cx="4501226" cy="108012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400">
                <a:latin typeface="Lato" panose="020F0502020204030203" pitchFamily="34" charset="-18"/>
              </a:defRPr>
            </a:lvl1pPr>
            <a:lvl2pPr algn="l">
              <a:buFontTx/>
              <a:buNone/>
              <a:defRPr sz="1600"/>
            </a:lvl2pPr>
            <a:lvl3pPr algn="l">
              <a:buFontTx/>
              <a:buNone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zawartości 3">
            <a:extLst>
              <a:ext uri="{FF2B5EF4-FFF2-40B4-BE49-F238E27FC236}">
                <a16:creationId xmlns:a16="http://schemas.microsoft.com/office/drawing/2014/main" id="{18CD086E-953B-ED41-930F-9D84B513D0E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415480" y="3934763"/>
            <a:ext cx="4501226" cy="108012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400">
                <a:latin typeface="Lato" panose="020F0502020204030203" pitchFamily="34" charset="-18"/>
              </a:defRPr>
            </a:lvl1pPr>
            <a:lvl2pPr algn="l">
              <a:buFontTx/>
              <a:buNone/>
              <a:defRPr sz="1600"/>
            </a:lvl2pPr>
            <a:lvl3pPr algn="l">
              <a:buFontTx/>
              <a:buNone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Symbol zastępczy zawartości 3">
            <a:extLst>
              <a:ext uri="{FF2B5EF4-FFF2-40B4-BE49-F238E27FC236}">
                <a16:creationId xmlns:a16="http://schemas.microsoft.com/office/drawing/2014/main" id="{9F342AD6-A557-FC42-B9F3-694E37032B2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415480" y="5157192"/>
            <a:ext cx="4501226" cy="108012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400">
                <a:latin typeface="Lato" panose="020F0502020204030203" pitchFamily="34" charset="-18"/>
              </a:defRPr>
            </a:lvl1pPr>
            <a:lvl2pPr algn="l">
              <a:buFontTx/>
              <a:buNone/>
              <a:defRPr sz="1600"/>
            </a:lvl2pPr>
            <a:lvl3pPr algn="l">
              <a:buFontTx/>
              <a:buNone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A04AE33-6D3F-964A-B571-73A4185C3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5910" t="14583" r="388" b="63452"/>
          <a:stretch/>
        </p:blipFill>
        <p:spPr>
          <a:xfrm flipV="1">
            <a:off x="6096000" y="4985336"/>
            <a:ext cx="5976664" cy="187266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D045291-1221-5C7C-B22C-B21B74C842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55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>
            <a:extLst>
              <a:ext uri="{FF2B5EF4-FFF2-40B4-BE49-F238E27FC236}">
                <a16:creationId xmlns:a16="http://schemas.microsoft.com/office/drawing/2014/main" id="{B5120416-34F0-6C46-82CD-41819DC03A1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03822"/>
            <a:ext cx="4523484" cy="64179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72564"/>
            <a:ext cx="4523484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400"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400"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400"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400"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9" name="Tytuł 1">
            <a:extLst>
              <a:ext uri="{FF2B5EF4-FFF2-40B4-BE49-F238E27FC236}">
                <a16:creationId xmlns:a16="http://schemas.microsoft.com/office/drawing/2014/main" id="{34B82B4A-8BD9-6E4E-BFC2-CDDFFC91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703"/>
            <a:ext cx="4525072" cy="1440161"/>
          </a:xfrm>
        </p:spPr>
        <p:txBody>
          <a:bodyPr anchor="b">
            <a:normAutofit/>
          </a:bodyPr>
          <a:lstStyle>
            <a:lvl1pPr>
              <a:defRPr sz="3200" b="1" i="0">
                <a:solidFill>
                  <a:schemeClr val="tx2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0" name="Symbol zastępczy tekstu 2">
            <a:extLst>
              <a:ext uri="{FF2B5EF4-FFF2-40B4-BE49-F238E27FC236}">
                <a16:creationId xmlns:a16="http://schemas.microsoft.com/office/drawing/2014/main" id="{AACBE3AE-CF9E-884B-B7D5-CDCBC498330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28728" y="2403822"/>
            <a:ext cx="4523484" cy="64179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1" name="Symbol zastępczy zawartości 3">
            <a:extLst>
              <a:ext uri="{FF2B5EF4-FFF2-40B4-BE49-F238E27FC236}">
                <a16:creationId xmlns:a16="http://schemas.microsoft.com/office/drawing/2014/main" id="{61CE2210-925C-CA4D-A63F-306FEA3022E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28728" y="3172564"/>
            <a:ext cx="4523484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400"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400"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400"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4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7364543-E167-494A-B97D-E49BB35E0F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001" r="36543" b="7109"/>
          <a:stretch/>
        </p:blipFill>
        <p:spPr>
          <a:xfrm>
            <a:off x="7840067" y="960120"/>
            <a:ext cx="4351933" cy="5410200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206C9CE8-55FB-6737-3638-FBCDD9D741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28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083FBE69-F2B3-C742-A96A-2706C5FA795B}"/>
              </a:ext>
            </a:extLst>
          </p:cNvPr>
          <p:cNvSpPr/>
          <p:nvPr userDrawn="1"/>
        </p:nvSpPr>
        <p:spPr>
          <a:xfrm>
            <a:off x="0" y="-14306"/>
            <a:ext cx="12192000" cy="29329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2855A0C8-524F-A844-99FD-DE3B84A6AD74}"/>
              </a:ext>
            </a:extLst>
          </p:cNvPr>
          <p:cNvSpPr/>
          <p:nvPr userDrawn="1"/>
        </p:nvSpPr>
        <p:spPr>
          <a:xfrm>
            <a:off x="4377714" y="2119763"/>
            <a:ext cx="3426938" cy="3469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C5E081DF-CFFA-5D47-A503-0C00807C0512}"/>
              </a:ext>
            </a:extLst>
          </p:cNvPr>
          <p:cNvSpPr/>
          <p:nvPr userDrawn="1"/>
        </p:nvSpPr>
        <p:spPr>
          <a:xfrm>
            <a:off x="8101217" y="2119763"/>
            <a:ext cx="3426938" cy="3469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2AD3FDAA-ECE4-1541-A483-9798E35EF64F}"/>
              </a:ext>
            </a:extLst>
          </p:cNvPr>
          <p:cNvSpPr/>
          <p:nvPr userDrawn="1"/>
        </p:nvSpPr>
        <p:spPr>
          <a:xfrm>
            <a:off x="695400" y="2119763"/>
            <a:ext cx="3426938" cy="3469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6D755EC-0B70-6C40-BDA8-ABC04994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7937"/>
            <a:ext cx="10515600" cy="823912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2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76871"/>
            <a:ext cx="3109461" cy="641791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45613"/>
            <a:ext cx="3109461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200"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200"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200"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2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6C1509CE-8B60-014D-A3B8-A7EFA6CC45B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41269" y="2276871"/>
            <a:ext cx="3109461" cy="641791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zawartości 3">
            <a:extLst>
              <a:ext uri="{FF2B5EF4-FFF2-40B4-BE49-F238E27FC236}">
                <a16:creationId xmlns:a16="http://schemas.microsoft.com/office/drawing/2014/main" id="{4AF300F9-B386-9443-99FD-AEB3AFBA98B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41269" y="3045613"/>
            <a:ext cx="3109461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200"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200"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200"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2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E45E46C9-1F39-C749-8758-9EA47604ED3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242751" y="2276871"/>
            <a:ext cx="3109461" cy="641791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Symbol zastępczy zawartości 3">
            <a:extLst>
              <a:ext uri="{FF2B5EF4-FFF2-40B4-BE49-F238E27FC236}">
                <a16:creationId xmlns:a16="http://schemas.microsoft.com/office/drawing/2014/main" id="{C41CFFEF-486F-DB4B-BE61-6913D2DB46E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42751" y="3045613"/>
            <a:ext cx="3109461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200"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200"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200"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2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5A24B91-1091-2EF7-6745-AECAE2E240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66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14D44F0-4599-CB40-9472-F00AC6D17B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5ABB115-4770-F349-9DC6-AEDB63E69B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9106" y="1557337"/>
            <a:ext cx="8713787" cy="3743325"/>
          </a:xfrm>
        </p:spPr>
        <p:txBody>
          <a:bodyPr anchor="ctr">
            <a:normAutofit/>
          </a:bodyPr>
          <a:lstStyle>
            <a:lvl1pPr algn="ctr">
              <a:defRPr sz="3200" b="1" i="0"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 algn="ctr">
              <a:defRPr sz="2800" b="1" i="0"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 algn="ctr">
              <a:defRPr sz="2400" b="1" i="0"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 algn="ctr">
              <a:defRPr sz="2000" b="1" i="0"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 algn="ctr">
              <a:defRPr sz="2000" b="1" i="0"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59C5146-5825-3B7B-060A-373B1CD3D0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70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>
            <a:extLst>
              <a:ext uri="{FF2B5EF4-FFF2-40B4-BE49-F238E27FC236}">
                <a16:creationId xmlns:a16="http://schemas.microsoft.com/office/drawing/2014/main" id="{B5120416-34F0-6C46-82CD-41819DC03A1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764703"/>
            <a:ext cx="4523484" cy="144016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2400" b="1">
                <a:solidFill>
                  <a:schemeClr val="tx1"/>
                </a:solidFill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0" name="Symbol zastępczy tekstu 2">
            <a:extLst>
              <a:ext uri="{FF2B5EF4-FFF2-40B4-BE49-F238E27FC236}">
                <a16:creationId xmlns:a16="http://schemas.microsoft.com/office/drawing/2014/main" id="{AACBE3AE-CF9E-884B-B7D5-CDCBC498330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28728" y="764703"/>
            <a:ext cx="4523484" cy="144016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2400" b="1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92896"/>
            <a:ext cx="4523484" cy="3276844"/>
          </a:xfrm>
        </p:spPr>
        <p:txBody>
          <a:bodyPr>
            <a:noAutofit/>
          </a:bodyPr>
          <a:lstStyle>
            <a:lvl1pPr>
              <a:lnSpc>
                <a:spcPts val="1780"/>
              </a:lnSpc>
              <a:spcBef>
                <a:spcPts val="600"/>
              </a:spcBef>
              <a:defRPr sz="1400">
                <a:solidFill>
                  <a:schemeClr val="tx1"/>
                </a:solidFill>
                <a:latin typeface="Lato" panose="020F0502020204030203" pitchFamily="34" charset="-18"/>
              </a:defRPr>
            </a:lvl1pPr>
            <a:lvl2pPr>
              <a:lnSpc>
                <a:spcPts val="1780"/>
              </a:lnSpc>
              <a:spcBef>
                <a:spcPts val="600"/>
              </a:spcBef>
              <a:defRPr sz="1400">
                <a:solidFill>
                  <a:schemeClr val="tx1"/>
                </a:solidFill>
                <a:latin typeface="Lato" panose="020F0502020204030203" pitchFamily="34" charset="-18"/>
              </a:defRPr>
            </a:lvl2pPr>
            <a:lvl3pPr>
              <a:lnSpc>
                <a:spcPts val="1780"/>
              </a:lnSpc>
              <a:spcBef>
                <a:spcPts val="600"/>
              </a:spcBef>
              <a:defRPr sz="1400">
                <a:solidFill>
                  <a:schemeClr val="tx1"/>
                </a:solidFill>
                <a:latin typeface="Lato" panose="020F0502020204030203" pitchFamily="34" charset="-18"/>
              </a:defRPr>
            </a:lvl3pPr>
            <a:lvl4pPr>
              <a:lnSpc>
                <a:spcPts val="1780"/>
              </a:lnSpc>
              <a:spcBef>
                <a:spcPts val="600"/>
              </a:spcBef>
              <a:defRPr sz="1400">
                <a:solidFill>
                  <a:schemeClr val="tx1"/>
                </a:solidFill>
                <a:latin typeface="Lato" panose="020F0502020204030203" pitchFamily="34" charset="-18"/>
              </a:defRPr>
            </a:lvl4pPr>
            <a:lvl5pPr>
              <a:lnSpc>
                <a:spcPts val="1780"/>
              </a:lnSpc>
              <a:spcBef>
                <a:spcPts val="600"/>
              </a:spcBef>
              <a:defRPr sz="1400">
                <a:solidFill>
                  <a:schemeClr val="tx1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1" name="Symbol zastępczy zawartości 3">
            <a:extLst>
              <a:ext uri="{FF2B5EF4-FFF2-40B4-BE49-F238E27FC236}">
                <a16:creationId xmlns:a16="http://schemas.microsoft.com/office/drawing/2014/main" id="{61CE2210-925C-CA4D-A63F-306FEA3022E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28728" y="2492896"/>
            <a:ext cx="4523484" cy="3276844"/>
          </a:xfrm>
        </p:spPr>
        <p:txBody>
          <a:bodyPr>
            <a:noAutofit/>
          </a:bodyPr>
          <a:lstStyle>
            <a:lvl1pPr>
              <a:lnSpc>
                <a:spcPts val="178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>
              <a:lnSpc>
                <a:spcPts val="178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Lato" panose="020F0502020204030203" pitchFamily="34" charset="-18"/>
              </a:defRPr>
            </a:lvl2pPr>
            <a:lvl3pPr>
              <a:lnSpc>
                <a:spcPts val="178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Lato" panose="020F0502020204030203" pitchFamily="34" charset="-18"/>
              </a:defRPr>
            </a:lvl3pPr>
            <a:lvl4pPr>
              <a:lnSpc>
                <a:spcPts val="178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Lato" panose="020F0502020204030203" pitchFamily="34" charset="-18"/>
              </a:defRPr>
            </a:lvl4pPr>
            <a:lvl5pPr>
              <a:lnSpc>
                <a:spcPts val="178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A93CA616-8403-0247-B9D0-04921B5285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25" t="4905" r="15531"/>
          <a:stretch/>
        </p:blipFill>
        <p:spPr>
          <a:xfrm>
            <a:off x="-24680" y="5604767"/>
            <a:ext cx="12216680" cy="141820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98F4E47F-2219-9337-6A6B-66991328DE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3" y="298161"/>
            <a:ext cx="1381868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88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C01DDC0D-BC7A-4D40-9C31-1FF91DEF6E18}"/>
              </a:ext>
            </a:extLst>
          </p:cNvPr>
          <p:cNvSpPr/>
          <p:nvPr userDrawn="1"/>
        </p:nvSpPr>
        <p:spPr>
          <a:xfrm>
            <a:off x="0" y="0"/>
            <a:ext cx="12192000" cy="30506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5522DDD-DFEF-6746-BDA0-AAD2E667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6712"/>
            <a:ext cx="4961797" cy="1656185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B1C7C8-A1C9-2D4C-A3E1-4F103A485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63937"/>
            <a:ext cx="4961798" cy="2241327"/>
          </a:xfrm>
        </p:spPr>
        <p:txBody>
          <a:bodyPr/>
          <a:lstStyle>
            <a:lvl1pPr>
              <a:defRPr>
                <a:latin typeface="Lato" panose="020F0502020204030203" pitchFamily="34" charset="-18"/>
              </a:defRPr>
            </a:lvl1pPr>
            <a:lvl2pPr>
              <a:defRPr>
                <a:latin typeface="Lato" panose="020F0502020204030203" pitchFamily="34" charset="-18"/>
              </a:defRPr>
            </a:lvl2pPr>
            <a:lvl3pPr>
              <a:defRPr>
                <a:latin typeface="Lato" panose="020F0502020204030203" pitchFamily="34" charset="-18"/>
              </a:defRPr>
            </a:lvl3pPr>
            <a:lvl4pPr>
              <a:defRPr>
                <a:latin typeface="Lato" panose="020F0502020204030203" pitchFamily="34" charset="-18"/>
              </a:defRPr>
            </a:lvl4pPr>
            <a:lvl5pPr>
              <a:defRPr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Shape 614">
            <a:extLst>
              <a:ext uri="{FF2B5EF4-FFF2-40B4-BE49-F238E27FC236}">
                <a16:creationId xmlns:a16="http://schemas.microsoft.com/office/drawing/2014/main" id="{FF14EB92-1F38-A64F-8FA2-B8116D822EAB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638196" y="894555"/>
            <a:ext cx="4715603" cy="5068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latin typeface="Lato" panose="020F0502020204030203" pitchFamily="34" charset="-18"/>
              </a:defRPr>
            </a:lvl1pPr>
          </a:lstStyle>
          <a:p>
            <a:r>
              <a:rPr lang="pl-PL"/>
              <a:t>Kliknij ikonę, aby dodać obraz</a:t>
            </a:r>
            <a:endParaRPr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A04AE33-6D3F-964A-B571-73A4185C3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5910" t="14583" r="388" b="63452"/>
          <a:stretch/>
        </p:blipFill>
        <p:spPr>
          <a:xfrm flipV="1">
            <a:off x="6096000" y="4985336"/>
            <a:ext cx="5976664" cy="187266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5E87ADC-F438-B220-DE6C-3687A4A936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3" y="298161"/>
            <a:ext cx="1381868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58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C7D338BE-B242-5648-993E-C14D314F8DAA}"/>
              </a:ext>
            </a:extLst>
          </p:cNvPr>
          <p:cNvSpPr/>
          <p:nvPr userDrawn="1"/>
        </p:nvSpPr>
        <p:spPr>
          <a:xfrm>
            <a:off x="9840416" y="0"/>
            <a:ext cx="235158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67B5280-794C-8245-A4BC-7690902E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874"/>
            <a:ext cx="8354144" cy="1325563"/>
          </a:xfrm>
        </p:spPr>
        <p:txBody>
          <a:bodyPr anchor="b">
            <a:normAutofit/>
          </a:bodyPr>
          <a:lstStyle>
            <a:lvl1pPr>
              <a:defRPr sz="4000" b="1" i="0"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7AB88D-6FAD-584F-9CB1-51D32AAD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67374"/>
            <a:ext cx="8354144" cy="32960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600"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600"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600"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6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E0A2F5E-126A-0C4B-80CB-1A43826952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807" t="13601" r="10903" b="7066"/>
          <a:stretch/>
        </p:blipFill>
        <p:spPr>
          <a:xfrm>
            <a:off x="9840416" y="960120"/>
            <a:ext cx="2351584" cy="544068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DA77F605-6252-80EB-7982-5D572F3120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3" y="298161"/>
            <a:ext cx="1381868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5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DD998021-8E4F-4E47-8509-511FE271EEFB}"/>
              </a:ext>
            </a:extLst>
          </p:cNvPr>
          <p:cNvGrpSpPr/>
          <p:nvPr userDrawn="1"/>
        </p:nvGrpSpPr>
        <p:grpSpPr>
          <a:xfrm>
            <a:off x="1312556" y="2576164"/>
            <a:ext cx="159727" cy="453961"/>
            <a:chOff x="1312556" y="2873265"/>
            <a:chExt cx="159727" cy="453961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B7C2A1F2-43FC-0947-BC7A-10B59E9A29B7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636BDFCF-5F03-4F48-9D1A-77844C110AE3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1" name="Obraz 10">
            <a:extLst>
              <a:ext uri="{FF2B5EF4-FFF2-40B4-BE49-F238E27FC236}">
                <a16:creationId xmlns:a16="http://schemas.microsoft.com/office/drawing/2014/main" id="{4D1B8131-C7B3-1B4E-9CF5-D771263FD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50" r="3233"/>
          <a:stretch/>
        </p:blipFill>
        <p:spPr>
          <a:xfrm>
            <a:off x="0" y="4931521"/>
            <a:ext cx="12192000" cy="1962337"/>
          </a:xfrm>
          <a:prstGeom prst="rect">
            <a:avLst/>
          </a:prstGeom>
        </p:spPr>
      </p:pic>
      <p:sp>
        <p:nvSpPr>
          <p:cNvPr id="13" name="Tytuł 1">
            <a:extLst>
              <a:ext uri="{FF2B5EF4-FFF2-40B4-BE49-F238E27FC236}">
                <a16:creationId xmlns:a16="http://schemas.microsoft.com/office/drawing/2014/main" id="{F3791520-1557-E443-9BBA-161C2D2965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5324" y="2576164"/>
            <a:ext cx="9508257" cy="1419626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Tytuł podrozdziału</a:t>
            </a:r>
          </a:p>
        </p:txBody>
      </p:sp>
      <p:sp>
        <p:nvSpPr>
          <p:cNvPr id="18" name="Podtytuł 2">
            <a:extLst>
              <a:ext uri="{FF2B5EF4-FFF2-40B4-BE49-F238E27FC236}">
                <a16:creationId xmlns:a16="http://schemas.microsoft.com/office/drawing/2014/main" id="{59D766FC-0B20-6343-9DA4-6B33AE816E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00795" y="969002"/>
            <a:ext cx="9972786" cy="85361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Rozdział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0E7FAEE-6144-F08A-094F-4598DB8712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3" y="298161"/>
            <a:ext cx="1381868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59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14D44F0-4599-CB40-9472-F00AC6D17B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5ABB115-4770-F349-9DC6-AEDB63E69B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9106" y="1557337"/>
            <a:ext cx="8713787" cy="3743325"/>
          </a:xfrm>
        </p:spPr>
        <p:txBody>
          <a:bodyPr anchor="ctr">
            <a:normAutofit/>
          </a:bodyPr>
          <a:lstStyle>
            <a:lvl1pPr algn="ctr">
              <a:defRPr sz="3200" b="1" i="0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 algn="ctr">
              <a:defRPr sz="2800" b="1" i="0">
                <a:solidFill>
                  <a:schemeClr val="bg1"/>
                </a:solidFill>
                <a:latin typeface="Lato" panose="020F0502020204030203" pitchFamily="34" charset="-18"/>
              </a:defRPr>
            </a:lvl2pPr>
            <a:lvl3pPr algn="ctr">
              <a:defRPr sz="2400" b="1" i="0">
                <a:solidFill>
                  <a:schemeClr val="bg1"/>
                </a:solidFill>
                <a:latin typeface="Lato" panose="020F0502020204030203" pitchFamily="34" charset="-18"/>
              </a:defRPr>
            </a:lvl3pPr>
            <a:lvl4pPr algn="ctr">
              <a:defRPr sz="2000" b="1" i="0">
                <a:solidFill>
                  <a:schemeClr val="bg1"/>
                </a:solidFill>
                <a:latin typeface="Lato" panose="020F0502020204030203" pitchFamily="34" charset="-18"/>
              </a:defRPr>
            </a:lvl4pPr>
            <a:lvl5pPr algn="ctr">
              <a:defRPr sz="2000" b="1" i="0">
                <a:solidFill>
                  <a:schemeClr val="bg1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8DCF6F1-DE47-573F-756B-BEB8AEE4A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6203" y="298161"/>
            <a:ext cx="1381868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43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>
            <a:extLst>
              <a:ext uri="{FF2B5EF4-FFF2-40B4-BE49-F238E27FC236}">
                <a16:creationId xmlns:a16="http://schemas.microsoft.com/office/drawing/2014/main" id="{B5120416-34F0-6C46-82CD-41819DC03A1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5BD6D243-C00D-9748-B0D9-76408DAC11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5679" t="30992" r="7119" b="44740"/>
          <a:stretch/>
        </p:blipFill>
        <p:spPr>
          <a:xfrm>
            <a:off x="4964435" y="-171399"/>
            <a:ext cx="4562149" cy="1935486"/>
          </a:xfrm>
          <a:prstGeom prst="rect">
            <a:avLst/>
          </a:prstGeo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03822"/>
            <a:ext cx="4523484" cy="64179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72564"/>
            <a:ext cx="4523484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400">
                <a:solidFill>
                  <a:schemeClr val="bg1"/>
                </a:solidFill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400">
                <a:solidFill>
                  <a:schemeClr val="bg1"/>
                </a:solidFill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400">
                <a:solidFill>
                  <a:schemeClr val="bg1"/>
                </a:solidFill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400">
                <a:solidFill>
                  <a:schemeClr val="bg1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9" name="Tytuł 1">
            <a:extLst>
              <a:ext uri="{FF2B5EF4-FFF2-40B4-BE49-F238E27FC236}">
                <a16:creationId xmlns:a16="http://schemas.microsoft.com/office/drawing/2014/main" id="{34B82B4A-8BD9-6E4E-BFC2-CDDFFC91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703"/>
            <a:ext cx="4525072" cy="1440161"/>
          </a:xfrm>
        </p:spPr>
        <p:txBody>
          <a:bodyPr anchor="b">
            <a:normAutofit/>
          </a:bodyPr>
          <a:lstStyle>
            <a:lvl1pPr>
              <a:defRPr sz="3200" b="1" i="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0" name="Symbol zastępczy tekstu 2">
            <a:extLst>
              <a:ext uri="{FF2B5EF4-FFF2-40B4-BE49-F238E27FC236}">
                <a16:creationId xmlns:a16="http://schemas.microsoft.com/office/drawing/2014/main" id="{AACBE3AE-CF9E-884B-B7D5-CDCBC498330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28728" y="2403822"/>
            <a:ext cx="4523484" cy="64179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1" name="Symbol zastępczy zawartości 3">
            <a:extLst>
              <a:ext uri="{FF2B5EF4-FFF2-40B4-BE49-F238E27FC236}">
                <a16:creationId xmlns:a16="http://schemas.microsoft.com/office/drawing/2014/main" id="{61CE2210-925C-CA4D-A63F-306FEA3022E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28728" y="3172564"/>
            <a:ext cx="4523484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400"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400"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400"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4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CDE0803-0EB8-C1F9-B514-12E13E0B76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31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C01DDC0D-BC7A-4D40-9C31-1FF91DEF6E18}"/>
              </a:ext>
            </a:extLst>
          </p:cNvPr>
          <p:cNvSpPr/>
          <p:nvPr userDrawn="1"/>
        </p:nvSpPr>
        <p:spPr>
          <a:xfrm>
            <a:off x="0" y="0"/>
            <a:ext cx="12192000" cy="30506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5522DDD-DFEF-6746-BDA0-AAD2E667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6712"/>
            <a:ext cx="10515600" cy="1656185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B1C7C8-A1C9-2D4C-A3E1-4F103A485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63937"/>
            <a:ext cx="4961798" cy="2241327"/>
          </a:xfrm>
        </p:spPr>
        <p:txBody>
          <a:bodyPr/>
          <a:lstStyle>
            <a:lvl1pPr>
              <a:defRPr>
                <a:latin typeface="Lato" panose="020F0502020204030203" pitchFamily="34" charset="-18"/>
              </a:defRPr>
            </a:lvl1pPr>
            <a:lvl2pPr>
              <a:defRPr>
                <a:latin typeface="Lato" panose="020F0502020204030203" pitchFamily="34" charset="-18"/>
              </a:defRPr>
            </a:lvl2pPr>
            <a:lvl3pPr>
              <a:defRPr>
                <a:latin typeface="Lato" panose="020F0502020204030203" pitchFamily="34" charset="-18"/>
              </a:defRPr>
            </a:lvl3pPr>
            <a:lvl4pPr>
              <a:defRPr>
                <a:latin typeface="Lato" panose="020F0502020204030203" pitchFamily="34" charset="-18"/>
              </a:defRPr>
            </a:lvl4pPr>
            <a:lvl5pPr>
              <a:defRPr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7A756E2C-3BC7-C94C-94E0-0CE54EF108C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92002" y="3563937"/>
            <a:ext cx="4961798" cy="2241327"/>
          </a:xfrm>
        </p:spPr>
        <p:txBody>
          <a:bodyPr/>
          <a:lstStyle>
            <a:lvl1pPr>
              <a:defRPr>
                <a:latin typeface="Lato" panose="020F0502020204030203" pitchFamily="34" charset="-18"/>
              </a:defRPr>
            </a:lvl1pPr>
            <a:lvl2pPr>
              <a:defRPr>
                <a:latin typeface="Lato" panose="020F0502020204030203" pitchFamily="34" charset="-18"/>
              </a:defRPr>
            </a:lvl2pPr>
            <a:lvl3pPr>
              <a:defRPr>
                <a:latin typeface="Lato" panose="020F0502020204030203" pitchFamily="34" charset="-18"/>
              </a:defRPr>
            </a:lvl3pPr>
            <a:lvl4pPr>
              <a:defRPr>
                <a:latin typeface="Lato" panose="020F0502020204030203" pitchFamily="34" charset="-18"/>
              </a:defRPr>
            </a:lvl4pPr>
            <a:lvl5pPr>
              <a:defRPr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11A3AC0-8C6C-891E-F43C-1CFFD745FC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6203" y="298161"/>
            <a:ext cx="1381868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676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>
            <a:extLst>
              <a:ext uri="{FF2B5EF4-FFF2-40B4-BE49-F238E27FC236}">
                <a16:creationId xmlns:a16="http://schemas.microsoft.com/office/drawing/2014/main" id="{B5120416-34F0-6C46-82CD-41819DC03A1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5BD6D243-C00D-9748-B0D9-76408DAC11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5680" t="30992" r="6956" b="44740"/>
          <a:stretch/>
        </p:blipFill>
        <p:spPr>
          <a:xfrm>
            <a:off x="4752528" y="-1"/>
            <a:ext cx="5382072" cy="2276871"/>
          </a:xfrm>
          <a:prstGeom prst="rect">
            <a:avLst/>
          </a:prstGeo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03822"/>
            <a:ext cx="4523484" cy="64179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72564"/>
            <a:ext cx="4523484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400"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400"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400"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400"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9" name="Tytuł 1">
            <a:extLst>
              <a:ext uri="{FF2B5EF4-FFF2-40B4-BE49-F238E27FC236}">
                <a16:creationId xmlns:a16="http://schemas.microsoft.com/office/drawing/2014/main" id="{34B82B4A-8BD9-6E4E-BFC2-CDDFFC91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703"/>
            <a:ext cx="4525072" cy="1440161"/>
          </a:xfrm>
        </p:spPr>
        <p:txBody>
          <a:bodyPr anchor="b">
            <a:normAutofit/>
          </a:bodyPr>
          <a:lstStyle>
            <a:lvl1pPr>
              <a:defRPr sz="3200" b="1" i="0">
                <a:solidFill>
                  <a:schemeClr val="tx2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0" name="Symbol zastępczy tekstu 2">
            <a:extLst>
              <a:ext uri="{FF2B5EF4-FFF2-40B4-BE49-F238E27FC236}">
                <a16:creationId xmlns:a16="http://schemas.microsoft.com/office/drawing/2014/main" id="{AACBE3AE-CF9E-884B-B7D5-CDCBC498330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28728" y="2403822"/>
            <a:ext cx="4523484" cy="64179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1" name="Symbol zastępczy zawartości 3">
            <a:extLst>
              <a:ext uri="{FF2B5EF4-FFF2-40B4-BE49-F238E27FC236}">
                <a16:creationId xmlns:a16="http://schemas.microsoft.com/office/drawing/2014/main" id="{61CE2210-925C-CA4D-A63F-306FEA3022E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28728" y="3172564"/>
            <a:ext cx="4523484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400"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400"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400"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4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C61EAED-3A6D-744B-7F31-AE88BFC554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015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C7D338BE-B242-5648-993E-C14D314F8DAA}"/>
              </a:ext>
            </a:extLst>
          </p:cNvPr>
          <p:cNvSpPr/>
          <p:nvPr userDrawn="1"/>
        </p:nvSpPr>
        <p:spPr>
          <a:xfrm>
            <a:off x="9840416" y="0"/>
            <a:ext cx="235158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67B5280-794C-8245-A4BC-7690902E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874"/>
            <a:ext cx="8354144" cy="1325563"/>
          </a:xfrm>
        </p:spPr>
        <p:txBody>
          <a:bodyPr anchor="b">
            <a:normAutofit/>
          </a:bodyPr>
          <a:lstStyle>
            <a:lvl1pPr>
              <a:defRPr sz="4000" b="1" i="0"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7AB88D-6FAD-584F-9CB1-51D32AAD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67374"/>
            <a:ext cx="8354144" cy="32960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600"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600"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600"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6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E0A2F5E-126A-0C4B-80CB-1A43826952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723" t="13601" r="10987" b="7066"/>
          <a:stretch/>
        </p:blipFill>
        <p:spPr>
          <a:xfrm>
            <a:off x="9840416" y="960120"/>
            <a:ext cx="2351584" cy="544068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C505C911-ED23-A819-B41A-C36DB87D3E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227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7B5280-794C-8245-A4BC-7690902E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874"/>
            <a:ext cx="10370368" cy="1325563"/>
          </a:xfrm>
        </p:spPr>
        <p:txBody>
          <a:bodyPr anchor="b">
            <a:normAutofit/>
          </a:bodyPr>
          <a:lstStyle>
            <a:lvl1pPr>
              <a:defRPr sz="4000" b="1" i="0"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7AB88D-6FAD-584F-9CB1-51D32AAD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67374"/>
            <a:ext cx="10370368" cy="32960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600"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600"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600"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6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70D159B-65E9-5F41-89D3-96DA61CB1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1767" t="21233" r="412" b="46828"/>
          <a:stretch/>
        </p:blipFill>
        <p:spPr>
          <a:xfrm>
            <a:off x="8432968" y="1196752"/>
            <a:ext cx="3791744" cy="253243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BA45DAA-801A-8C74-D438-9FD9E633EB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92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7B5280-794C-8245-A4BC-7690902E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874"/>
            <a:ext cx="10370368" cy="1325563"/>
          </a:xfrm>
        </p:spPr>
        <p:txBody>
          <a:bodyPr anchor="b">
            <a:normAutofit/>
          </a:bodyPr>
          <a:lstStyle>
            <a:lvl1pPr>
              <a:defRPr sz="4000" b="1" i="0"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7AB88D-6FAD-584F-9CB1-51D32AAD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67374"/>
            <a:ext cx="10370368" cy="32960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600"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600"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600"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6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DC6699C-795C-51D2-7E6D-F6689FE370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79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7B5280-794C-8245-A4BC-7690902E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874"/>
            <a:ext cx="7202016" cy="1325563"/>
          </a:xfrm>
        </p:spPr>
        <p:txBody>
          <a:bodyPr anchor="b">
            <a:normAutofit/>
          </a:bodyPr>
          <a:lstStyle>
            <a:lvl1pPr>
              <a:defRPr sz="4000" b="1" i="0"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7AB88D-6FAD-584F-9CB1-51D32AAD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67374"/>
            <a:ext cx="7202016" cy="32960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600"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600"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600"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6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ED44634-0678-6C45-8526-3DA8F490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823" t="20512" r="245" b="13070"/>
          <a:stretch/>
        </p:blipFill>
        <p:spPr>
          <a:xfrm>
            <a:off x="8328248" y="1052736"/>
            <a:ext cx="3863752" cy="524448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F07B2F08-5722-D6FC-C946-C536F4D1A1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632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614">
            <a:extLst>
              <a:ext uri="{FF2B5EF4-FFF2-40B4-BE49-F238E27FC236}">
                <a16:creationId xmlns:a16="http://schemas.microsoft.com/office/drawing/2014/main" id="{4DEE3495-EA60-0D4A-99D3-C6045BB12EA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3447"/>
            <a:ext cx="5154706" cy="684455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pl-PL" dirty="0"/>
              <a:t>Kliknij ikonę, aby dodać obraz</a:t>
            </a:r>
            <a:endParaRPr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67B5280-794C-8245-A4BC-7690902E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06" y="1206874"/>
            <a:ext cx="5437094" cy="1325563"/>
          </a:xfrm>
        </p:spPr>
        <p:txBody>
          <a:bodyPr anchor="b">
            <a:normAutofit/>
          </a:bodyPr>
          <a:lstStyle>
            <a:lvl1pPr>
              <a:defRPr sz="4000" b="1" i="0"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7AB88D-6FAD-584F-9CB1-51D32AAD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6706" y="2667374"/>
            <a:ext cx="5437094" cy="311420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400"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400"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400"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4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826A2E8-BDAB-BE42-BDE6-4C0DE790B6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7" t="14583" r="35531" b="63452"/>
          <a:stretch/>
        </p:blipFill>
        <p:spPr>
          <a:xfrm>
            <a:off x="1487488" y="-315416"/>
            <a:ext cx="5976664" cy="206084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C7A1E79-F906-FFF7-3E2B-A6EAFCBCB3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10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6B737F9-00F7-E146-AA31-52920CCEA4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266" t="15163" b="7769"/>
          <a:stretch/>
        </p:blipFill>
        <p:spPr>
          <a:xfrm>
            <a:off x="0" y="0"/>
            <a:ext cx="5849449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97436" y="2774601"/>
            <a:ext cx="6435411" cy="1518290"/>
          </a:xfrm>
        </p:spPr>
        <p:txBody>
          <a:bodyPr anchor="t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Dziękuję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C5E9B8-387F-004B-A215-B884A1CFD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7436" y="5445224"/>
            <a:ext cx="4394508" cy="65315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D045BA4-C6A5-2D45-BF2B-C98EA8725C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0056" y="5449095"/>
            <a:ext cx="4394508" cy="649287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315D316-715C-0B1D-91F6-892EB353EE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76320" y="620688"/>
            <a:ext cx="2638616" cy="85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0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6B737F9-00F7-E146-AA31-52920CCEA4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206" t="15108" r="-213" b="40647"/>
          <a:stretch/>
        </p:blipFill>
        <p:spPr>
          <a:xfrm>
            <a:off x="0" y="0"/>
            <a:ext cx="5887453" cy="394635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6813" y="2774601"/>
            <a:ext cx="9144000" cy="1518290"/>
          </a:xfrm>
        </p:spPr>
        <p:txBody>
          <a:bodyPr anchor="t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Tytuł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C5E9B8-387F-004B-A215-B884A1CFD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812" y="4580092"/>
            <a:ext cx="6435412" cy="151829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DD998021-8E4F-4E47-8509-511FE271EEFB}"/>
              </a:ext>
            </a:extLst>
          </p:cNvPr>
          <p:cNvGrpSpPr/>
          <p:nvPr userDrawn="1"/>
        </p:nvGrpSpPr>
        <p:grpSpPr>
          <a:xfrm>
            <a:off x="1312556" y="2873265"/>
            <a:ext cx="159727" cy="453961"/>
            <a:chOff x="1312556" y="2873265"/>
            <a:chExt cx="159727" cy="453961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B7C2A1F2-43FC-0947-BC7A-10B59E9A29B7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636BDFCF-5F03-4F48-9D1A-77844C110AE3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id="{6664CA19-8AE1-DFF9-4726-4A0CAB3F23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76320" y="620688"/>
            <a:ext cx="2638616" cy="85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468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6B737F9-00F7-E146-AA31-52920CCEA4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266" t="15163" b="7769"/>
          <a:stretch/>
        </p:blipFill>
        <p:spPr>
          <a:xfrm>
            <a:off x="0" y="0"/>
            <a:ext cx="5849449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97436" y="2774601"/>
            <a:ext cx="6435411" cy="1518290"/>
          </a:xfrm>
        </p:spPr>
        <p:txBody>
          <a:bodyPr anchor="t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Dziękuję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C5E9B8-387F-004B-A215-B884A1CFD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7436" y="5445224"/>
            <a:ext cx="4394508" cy="65315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D045BA4-C6A5-2D45-BF2B-C98EA8725C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0056" y="5449095"/>
            <a:ext cx="4394508" cy="649287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EEA7F2D-23EE-47AD-5B7F-A6503D9260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76320" y="620688"/>
            <a:ext cx="2638616" cy="85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8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6813" y="1443106"/>
            <a:ext cx="9144000" cy="1518290"/>
          </a:xfrm>
        </p:spPr>
        <p:txBody>
          <a:bodyPr anchor="t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Tytuł rozdziału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C5E9B8-387F-004B-A215-B884A1CFD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2555" y="3137460"/>
            <a:ext cx="5359509" cy="151829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DD998021-8E4F-4E47-8509-511FE271EEFB}"/>
              </a:ext>
            </a:extLst>
          </p:cNvPr>
          <p:cNvGrpSpPr/>
          <p:nvPr userDrawn="1"/>
        </p:nvGrpSpPr>
        <p:grpSpPr>
          <a:xfrm>
            <a:off x="1312556" y="1541770"/>
            <a:ext cx="159727" cy="453961"/>
            <a:chOff x="1312556" y="2873265"/>
            <a:chExt cx="159727" cy="453961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B7C2A1F2-43FC-0947-BC7A-10B59E9A29B7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636BDFCF-5F03-4F48-9D1A-77844C110AE3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id="{9088CB91-6324-6C42-94E8-624A23C1C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50" r="3233"/>
          <a:stretch/>
        </p:blipFill>
        <p:spPr>
          <a:xfrm>
            <a:off x="0" y="4931521"/>
            <a:ext cx="12192000" cy="196233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143D589-A9D4-0DBD-307A-FA79088B8C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3" y="298161"/>
            <a:ext cx="1381868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0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5324" y="2576164"/>
            <a:ext cx="9508257" cy="1419626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Tytuł podrozdziału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C5E9B8-387F-004B-A215-B884A1CFD0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00795" y="969002"/>
            <a:ext cx="9972786" cy="85361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Rozdział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DD998021-8E4F-4E47-8509-511FE271EEFB}"/>
              </a:ext>
            </a:extLst>
          </p:cNvPr>
          <p:cNvGrpSpPr/>
          <p:nvPr userDrawn="1"/>
        </p:nvGrpSpPr>
        <p:grpSpPr>
          <a:xfrm>
            <a:off x="1312556" y="2576164"/>
            <a:ext cx="159727" cy="453961"/>
            <a:chOff x="1312556" y="2873265"/>
            <a:chExt cx="159727" cy="453961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B7C2A1F2-43FC-0947-BC7A-10B59E9A29B7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636BDFCF-5F03-4F48-9D1A-77844C110AE3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id="{9088CB91-6324-6C42-94E8-624A23C1C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50" r="3233"/>
          <a:stretch/>
        </p:blipFill>
        <p:spPr>
          <a:xfrm>
            <a:off x="0" y="4931521"/>
            <a:ext cx="12192000" cy="196233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51EB985-CB2F-DA7E-8678-92AA0BA8B9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3" y="298161"/>
            <a:ext cx="1381868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0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6813" y="1443106"/>
            <a:ext cx="9144000" cy="1518290"/>
          </a:xfrm>
        </p:spPr>
        <p:txBody>
          <a:bodyPr anchor="t">
            <a:normAutofit/>
          </a:bodyPr>
          <a:lstStyle>
            <a:lvl1pPr algn="l">
              <a:defRPr sz="4800" b="1" i="0">
                <a:solidFill>
                  <a:schemeClr val="tx2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Tytuł rozdziału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C5E9B8-387F-004B-A215-B884A1CFD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2555" y="3137460"/>
            <a:ext cx="5359509" cy="151829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DD998021-8E4F-4E47-8509-511FE271EEFB}"/>
              </a:ext>
            </a:extLst>
          </p:cNvPr>
          <p:cNvGrpSpPr/>
          <p:nvPr userDrawn="1"/>
        </p:nvGrpSpPr>
        <p:grpSpPr>
          <a:xfrm>
            <a:off x="1312556" y="1541770"/>
            <a:ext cx="159727" cy="453961"/>
            <a:chOff x="1312556" y="2873265"/>
            <a:chExt cx="159727" cy="453961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B7C2A1F2-43FC-0947-BC7A-10B59E9A29B7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636BDFCF-5F03-4F48-9D1A-77844C110AE3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id="{9088CB91-6324-6C42-94E8-624A23C1C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50" r="3233"/>
          <a:stretch/>
        </p:blipFill>
        <p:spPr>
          <a:xfrm>
            <a:off x="0" y="4931521"/>
            <a:ext cx="12192000" cy="19623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5381473-3267-2CDC-0286-765493323C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73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5324" y="2576164"/>
            <a:ext cx="9508257" cy="1419626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tx2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Tytuł podrozdziału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C5E9B8-387F-004B-A215-B884A1CFD0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00795" y="969002"/>
            <a:ext cx="9972786" cy="85361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Rozdział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DD998021-8E4F-4E47-8509-511FE271EEFB}"/>
              </a:ext>
            </a:extLst>
          </p:cNvPr>
          <p:cNvGrpSpPr/>
          <p:nvPr userDrawn="1"/>
        </p:nvGrpSpPr>
        <p:grpSpPr>
          <a:xfrm>
            <a:off x="1312556" y="2576164"/>
            <a:ext cx="159727" cy="453961"/>
            <a:chOff x="1312556" y="2873265"/>
            <a:chExt cx="159727" cy="453961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B7C2A1F2-43FC-0947-BC7A-10B59E9A29B7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636BDFCF-5F03-4F48-9D1A-77844C110AE3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id="{9088CB91-6324-6C42-94E8-624A23C1C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50" r="3233"/>
          <a:stretch/>
        </p:blipFill>
        <p:spPr>
          <a:xfrm>
            <a:off x="0" y="4931521"/>
            <a:ext cx="12192000" cy="196233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3C5C8E1-86FE-EB0B-8125-B8F5A73DBC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2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6813" y="1443106"/>
            <a:ext cx="9144000" cy="1518290"/>
          </a:xfrm>
        </p:spPr>
        <p:txBody>
          <a:bodyPr anchor="t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Tytuł rozdziału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C5E9B8-387F-004B-A215-B884A1CFD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2555" y="3137460"/>
            <a:ext cx="5359509" cy="151829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DD998021-8E4F-4E47-8509-511FE271EEFB}"/>
              </a:ext>
            </a:extLst>
          </p:cNvPr>
          <p:cNvGrpSpPr/>
          <p:nvPr userDrawn="1"/>
        </p:nvGrpSpPr>
        <p:grpSpPr>
          <a:xfrm>
            <a:off x="1312556" y="1541770"/>
            <a:ext cx="159727" cy="453961"/>
            <a:chOff x="1312556" y="2873265"/>
            <a:chExt cx="159727" cy="453961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B7C2A1F2-43FC-0947-BC7A-10B59E9A29B7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636BDFCF-5F03-4F48-9D1A-77844C110AE3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1" name="Obraz 10">
            <a:extLst>
              <a:ext uri="{FF2B5EF4-FFF2-40B4-BE49-F238E27FC236}">
                <a16:creationId xmlns:a16="http://schemas.microsoft.com/office/drawing/2014/main" id="{4D1B8131-C7B3-1B4E-9CF5-D771263FD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50" r="3233"/>
          <a:stretch/>
        </p:blipFill>
        <p:spPr>
          <a:xfrm>
            <a:off x="0" y="4931521"/>
            <a:ext cx="12192000" cy="196233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C09F700-552D-B69D-C6E0-65539FC309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3" y="298161"/>
            <a:ext cx="1381868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7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9F684EC-2297-404D-8DC2-FDBE899DA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B864BAE-799A-CA45-8C80-82C44EEEF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4286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7" r:id="rId2"/>
    <p:sldLayoutId id="2147483688" r:id="rId3"/>
    <p:sldLayoutId id="2147483680" r:id="rId4"/>
    <p:sldLayoutId id="2147483681" r:id="rId5"/>
    <p:sldLayoutId id="2147483682" r:id="rId6"/>
    <p:sldLayoutId id="2147483712" r:id="rId7"/>
    <p:sldLayoutId id="2147483713" r:id="rId8"/>
    <p:sldLayoutId id="2147483683" r:id="rId9"/>
    <p:sldLayoutId id="2147483684" r:id="rId10"/>
    <p:sldLayoutId id="2147483685" r:id="rId11"/>
    <p:sldLayoutId id="2147483686" r:id="rId12"/>
    <p:sldLayoutId id="2147483692" r:id="rId13"/>
    <p:sldLayoutId id="2147483726" r:id="rId14"/>
    <p:sldLayoutId id="2147483693" r:id="rId15"/>
    <p:sldLayoutId id="2147483727" r:id="rId16"/>
    <p:sldLayoutId id="2147483722" r:id="rId17"/>
    <p:sldLayoutId id="2147483728" r:id="rId18"/>
    <p:sldLayoutId id="2147483710" r:id="rId19"/>
    <p:sldLayoutId id="2147483703" r:id="rId20"/>
    <p:sldLayoutId id="2147483723" r:id="rId21"/>
    <p:sldLayoutId id="2147483690" r:id="rId22"/>
    <p:sldLayoutId id="2147483691" r:id="rId23"/>
    <p:sldLayoutId id="2147483708" r:id="rId24"/>
    <p:sldLayoutId id="2147483694" r:id="rId25"/>
    <p:sldLayoutId id="2147483725" r:id="rId26"/>
    <p:sldLayoutId id="2147483696" r:id="rId27"/>
    <p:sldLayoutId id="2147483711" r:id="rId28"/>
    <p:sldLayoutId id="2147483715" r:id="rId29"/>
    <p:sldLayoutId id="2147483724" r:id="rId30"/>
    <p:sldLayoutId id="2147483695" r:id="rId31"/>
    <p:sldLayoutId id="2147483697" r:id="rId32"/>
    <p:sldLayoutId id="2147483709" r:id="rId33"/>
    <p:sldLayoutId id="2147483714" r:id="rId34"/>
    <p:sldLayoutId id="2147483717" r:id="rId35"/>
    <p:sldLayoutId id="2147483719" r:id="rId36"/>
    <p:sldLayoutId id="2147483718" r:id="rId37"/>
    <p:sldLayoutId id="2147483689" r:id="rId38"/>
    <p:sldLayoutId id="2147483720" r:id="rId39"/>
    <p:sldLayoutId id="2147483721" r:id="rId4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to" panose="020F0502020204030203" pitchFamily="34" charset="-18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1000"/>
        </a:spcAft>
        <a:buFontTx/>
        <a:buNone/>
        <a:defRPr sz="2800" kern="1200">
          <a:solidFill>
            <a:schemeClr val="tx1"/>
          </a:solidFill>
          <a:latin typeface="Lato" panose="020F0502020204030203" pitchFamily="34" charset="-18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512F1A-E61F-F545-ADA7-0D4F0E6057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[Nazwa konsorcjalnego Ośrodka Innowacji]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FDEBA55-958F-6D40-84F8-8C905260E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2064" y="5085184"/>
            <a:ext cx="5256584" cy="1518290"/>
          </a:xfrm>
        </p:spPr>
        <p:txBody>
          <a:bodyPr/>
          <a:lstStyle/>
          <a:p>
            <a:r>
              <a:rPr lang="pl-PL" b="1" dirty="0"/>
              <a:t>[Imię Nazwisko]</a:t>
            </a:r>
            <a:endParaRPr lang="pl-PL" dirty="0"/>
          </a:p>
          <a:p>
            <a:r>
              <a:rPr lang="pl-PL" dirty="0"/>
              <a:t>[Funkcja]</a:t>
            </a:r>
          </a:p>
          <a:p>
            <a:r>
              <a:rPr lang="pl-PL" dirty="0"/>
              <a:t>[data]</a:t>
            </a:r>
          </a:p>
        </p:txBody>
      </p:sp>
    </p:spTree>
    <p:extLst>
      <p:ext uri="{BB962C8B-B14F-4D97-AF65-F5344CB8AC3E}">
        <p14:creationId xmlns:p14="http://schemas.microsoft.com/office/powerpoint/2010/main" val="3657582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977EEA-3D5B-CB40-8AE2-0255E091C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3"/>
            <a:ext cx="8354144" cy="864096"/>
          </a:xfrm>
        </p:spPr>
        <p:txBody>
          <a:bodyPr>
            <a:normAutofit/>
          </a:bodyPr>
          <a:lstStyle/>
          <a:p>
            <a:r>
              <a:rPr lang="pl-PL" dirty="0"/>
              <a:t>Plany rozwoju- diagnoza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697B3A-3F71-494A-A34F-A6905CE94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268760"/>
            <a:ext cx="8354144" cy="496855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dirty="0"/>
              <a:t>Proszę przedstawić na 1 slajdzie główne ustalenia z diagnozy sytuacji dokonanej na potrzeby sformułowania strategicznych celów rozwojowych </a:t>
            </a:r>
            <a:r>
              <a:rPr lang="pl-PL" sz="1600" dirty="0"/>
              <a:t>konsorcjum. </a:t>
            </a:r>
            <a:endParaRPr lang="pl-P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6B3C184-910F-1FD9-3522-E0634198D686}"/>
              </a:ext>
            </a:extLst>
          </p:cNvPr>
          <p:cNvSpPr txBox="1"/>
          <p:nvPr/>
        </p:nvSpPr>
        <p:spPr>
          <a:xfrm>
            <a:off x="407368" y="6453336"/>
            <a:ext cx="9073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Ministerstwo Rozwoju i Technologii – konkurs o akredytację konsorcjalną Ośrodków Innowacji</a:t>
            </a:r>
          </a:p>
        </p:txBody>
      </p:sp>
    </p:spTree>
    <p:extLst>
      <p:ext uri="{BB962C8B-B14F-4D97-AF65-F5344CB8AC3E}">
        <p14:creationId xmlns:p14="http://schemas.microsoft.com/office/powerpoint/2010/main" val="803529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977EEA-3D5B-CB40-8AE2-0255E091C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3"/>
            <a:ext cx="8354144" cy="864096"/>
          </a:xfrm>
        </p:spPr>
        <p:txBody>
          <a:bodyPr>
            <a:normAutofit/>
          </a:bodyPr>
          <a:lstStyle/>
          <a:p>
            <a:r>
              <a:rPr lang="pl-PL" dirty="0"/>
              <a:t>Plany rozwoju - cele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697B3A-3F71-494A-A34F-A6905CE94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196752"/>
            <a:ext cx="8354144" cy="4680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dirty="0"/>
              <a:t>Proszę w punktach przedstawić cele rozwojowe </a:t>
            </a:r>
            <a:r>
              <a:rPr lang="pl-PL" sz="1600" dirty="0"/>
              <a:t>konsorcjum. </a:t>
            </a:r>
            <a:r>
              <a:rPr lang="pl-PL" sz="1600" dirty="0">
                <a:solidFill>
                  <a:srgbClr val="FF0000"/>
                </a:solidFill>
              </a:rPr>
              <a:t>Przedstawione cele rozwojowe powinny być zbieżne z treścią złożonego wniosku  </a:t>
            </a:r>
            <a:r>
              <a:rPr lang="pl-PL" sz="1600" dirty="0"/>
              <a:t>w systemie. </a:t>
            </a:r>
            <a:endParaRPr lang="pl-PL" dirty="0"/>
          </a:p>
          <a:p>
            <a:pPr algn="just"/>
            <a:endParaRPr lang="pl-P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6B3C184-910F-1FD9-3522-E0634198D686}"/>
              </a:ext>
            </a:extLst>
          </p:cNvPr>
          <p:cNvSpPr txBox="1"/>
          <p:nvPr/>
        </p:nvSpPr>
        <p:spPr>
          <a:xfrm>
            <a:off x="407368" y="6453336"/>
            <a:ext cx="9073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Ministerstwo Rozwoju i Technologii – konkurs o akredytację konsorcjalną Ośrodków Innowacji</a:t>
            </a:r>
          </a:p>
        </p:txBody>
      </p:sp>
    </p:spTree>
    <p:extLst>
      <p:ext uri="{BB962C8B-B14F-4D97-AF65-F5344CB8AC3E}">
        <p14:creationId xmlns:p14="http://schemas.microsoft.com/office/powerpoint/2010/main" val="1697809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977EEA-3D5B-CB40-8AE2-0255E091C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3"/>
            <a:ext cx="8354144" cy="864096"/>
          </a:xfrm>
        </p:spPr>
        <p:txBody>
          <a:bodyPr>
            <a:normAutofit/>
          </a:bodyPr>
          <a:lstStyle/>
          <a:p>
            <a:r>
              <a:rPr lang="pl-PL" dirty="0"/>
              <a:t>Plany rozwoju - wskaźniki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697B3A-3F71-494A-A34F-A6905CE94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196752"/>
            <a:ext cx="8354144" cy="4680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dirty="0"/>
              <a:t>Proszę wskazać wskaźników realizacji celów rozwojowych</a:t>
            </a:r>
            <a:r>
              <a:rPr lang="pl-PL" sz="1600" dirty="0"/>
              <a:t>. </a:t>
            </a:r>
            <a:r>
              <a:rPr lang="pl-PL" sz="1600" dirty="0">
                <a:solidFill>
                  <a:srgbClr val="FF0000"/>
                </a:solidFill>
              </a:rPr>
              <a:t>Przedstawione </a:t>
            </a:r>
            <a:r>
              <a:rPr lang="pl-PL" dirty="0">
                <a:solidFill>
                  <a:srgbClr val="FF0000"/>
                </a:solidFill>
              </a:rPr>
              <a:t>wskaźniki i wartości docelowe </a:t>
            </a:r>
            <a:r>
              <a:rPr lang="pl-PL" sz="1600" dirty="0">
                <a:solidFill>
                  <a:srgbClr val="FF0000"/>
                </a:solidFill>
              </a:rPr>
              <a:t>powinny być zbieżne z treścią złożonego wniosku  </a:t>
            </a:r>
            <a:r>
              <a:rPr lang="pl-PL" sz="1600" dirty="0"/>
              <a:t>w systemie. </a:t>
            </a:r>
            <a:endParaRPr lang="pl-PL" dirty="0"/>
          </a:p>
          <a:p>
            <a:pPr algn="just"/>
            <a:endParaRPr lang="pl-P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6B3C184-910F-1FD9-3522-E0634198D686}"/>
              </a:ext>
            </a:extLst>
          </p:cNvPr>
          <p:cNvSpPr txBox="1"/>
          <p:nvPr/>
        </p:nvSpPr>
        <p:spPr>
          <a:xfrm>
            <a:off x="407368" y="6453336"/>
            <a:ext cx="9073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Ministerstwo Rozwoju i Technologii – konkurs o akredytację konsorcjalną Ośrodków Innowacji</a:t>
            </a:r>
          </a:p>
        </p:txBody>
      </p:sp>
    </p:spTree>
    <p:extLst>
      <p:ext uri="{BB962C8B-B14F-4D97-AF65-F5344CB8AC3E}">
        <p14:creationId xmlns:p14="http://schemas.microsoft.com/office/powerpoint/2010/main" val="3608394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977EEA-3D5B-CB40-8AE2-0255E091C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3"/>
            <a:ext cx="8354144" cy="792088"/>
          </a:xfrm>
        </p:spPr>
        <p:txBody>
          <a:bodyPr>
            <a:normAutofit/>
          </a:bodyPr>
          <a:lstStyle/>
          <a:p>
            <a:r>
              <a:rPr lang="pl-PL" dirty="0"/>
              <a:t>Kluczowe sukcesy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697B3A-3F71-494A-A34F-A6905CE94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088740"/>
            <a:ext cx="8354144" cy="468052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pl-PL" dirty="0"/>
              <a:t>Proszę krótko (max 2 slajdy) przedstawić kluczowe sukcesy członków konsorcjum członków konsorcjum powiązane z obszarem specjalizacji tematycznej konsorcjum, w tym wpływ wsparcia otrzymanego od członków konsorcjum na sukces klientów-przedsiębiorców w obszarze transformacji cyfrowej / zielonej.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6B3C184-910F-1FD9-3522-E0634198D686}"/>
              </a:ext>
            </a:extLst>
          </p:cNvPr>
          <p:cNvSpPr txBox="1"/>
          <p:nvPr/>
        </p:nvSpPr>
        <p:spPr>
          <a:xfrm>
            <a:off x="407368" y="6453336"/>
            <a:ext cx="9073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Ministerstwo Rozwoju i Technologii – konkurs o akredytację konsorcjalną Ośrodków Innowacji</a:t>
            </a:r>
          </a:p>
        </p:txBody>
      </p:sp>
    </p:spTree>
    <p:extLst>
      <p:ext uri="{BB962C8B-B14F-4D97-AF65-F5344CB8AC3E}">
        <p14:creationId xmlns:p14="http://schemas.microsoft.com/office/powerpoint/2010/main" val="4103569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977EEA-3D5B-CB40-8AE2-0255E091C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8354144" cy="1325563"/>
          </a:xfrm>
        </p:spPr>
        <p:txBody>
          <a:bodyPr>
            <a:normAutofit/>
          </a:bodyPr>
          <a:lstStyle/>
          <a:p>
            <a:r>
              <a:rPr lang="pl-PL" dirty="0"/>
              <a:t>Współpraca międzynarodowa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697B3A-3F71-494A-A34F-A6905CE94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556792"/>
            <a:ext cx="8354144" cy="46805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Proszę krótko (max 3 slajdy), przedstawić współprace międzynarodową Lidera i członków konsorcjum, w tym: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projekty międzynarodowe (zakończone albo trwające) w ciągu ostatnich 3 lat przed dniem złożenia wniosku, w realizację których zaangażowany był lider oraz pozostali członkowie konsorcjum, powiązane tematycznie ze specjalizacją konsorcjum,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członkostwo w sieciach organizacjach międzynarodowych o tematyce działalności zbieżnej ze specjalizacją tematyczną konsorcjum,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udział w międzynarodowych sieciach współpracy i dialogu zrzeszających ośrodki innowacji,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400" kern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inne inicjatywy podejmowane przez członków konsorcjum w tym obszarze.</a:t>
            </a:r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6B3C184-910F-1FD9-3522-E0634198D686}"/>
              </a:ext>
            </a:extLst>
          </p:cNvPr>
          <p:cNvSpPr txBox="1"/>
          <p:nvPr/>
        </p:nvSpPr>
        <p:spPr>
          <a:xfrm>
            <a:off x="407368" y="6453336"/>
            <a:ext cx="9073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Ministerstwo Rozwoju i Technologii – konkurs o akredytację konsorcjalną Ośrodków Innowacji</a:t>
            </a:r>
          </a:p>
        </p:txBody>
      </p:sp>
    </p:spTree>
    <p:extLst>
      <p:ext uri="{BB962C8B-B14F-4D97-AF65-F5344CB8AC3E}">
        <p14:creationId xmlns:p14="http://schemas.microsoft.com/office/powerpoint/2010/main" val="590013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977EEA-3D5B-CB40-8AE2-0255E091C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1429"/>
            <a:ext cx="8354144" cy="1325563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Dyskusja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6B3C184-910F-1FD9-3522-E0634198D686}"/>
              </a:ext>
            </a:extLst>
          </p:cNvPr>
          <p:cNvSpPr txBox="1"/>
          <p:nvPr/>
        </p:nvSpPr>
        <p:spPr>
          <a:xfrm>
            <a:off x="407368" y="6453336"/>
            <a:ext cx="9073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Ministerstwo Rozwoju i Technologii – konkurs o akredytację konsorcjalną Ośrodków Innowacji</a:t>
            </a:r>
          </a:p>
        </p:txBody>
      </p:sp>
    </p:spTree>
    <p:extLst>
      <p:ext uri="{BB962C8B-B14F-4D97-AF65-F5344CB8AC3E}">
        <p14:creationId xmlns:p14="http://schemas.microsoft.com/office/powerpoint/2010/main" val="1978973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0A3C58-8821-7D4F-969C-9E448FF99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Dziękujemy za uwagę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1941BA8-69A8-254F-9361-68AAD8EA17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487722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36558F">
      <a:dk1>
        <a:srgbClr val="191515"/>
      </a:dk1>
      <a:lt1>
        <a:srgbClr val="FFFFFF"/>
      </a:lt1>
      <a:dk2>
        <a:srgbClr val="282B5E"/>
      </a:dk2>
      <a:lt2>
        <a:srgbClr val="DEE8EF"/>
      </a:lt2>
      <a:accent1>
        <a:srgbClr val="628EC5"/>
      </a:accent1>
      <a:accent2>
        <a:srgbClr val="F05F57"/>
      </a:accent2>
      <a:accent3>
        <a:srgbClr val="DEE8EF"/>
      </a:accent3>
      <a:accent4>
        <a:srgbClr val="AEDABA"/>
      </a:accent4>
      <a:accent5>
        <a:srgbClr val="282B5E"/>
      </a:accent5>
      <a:accent6>
        <a:srgbClr val="36558F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LSK" id="{184D7F73-7FEC-9244-B145-2EBBC464ABFD}" vid="{BC31432A-1D49-A94B-B6BA-6C1C7C3D03A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3185</TotalTime>
  <Words>293</Words>
  <Application>Microsoft Office PowerPoint</Application>
  <PresentationFormat>Panoramiczny</PresentationFormat>
  <Paragraphs>26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Calibri</vt:lpstr>
      <vt:lpstr>Lato</vt:lpstr>
      <vt:lpstr>Montserrat</vt:lpstr>
      <vt:lpstr>1_Motyw pakietu Office</vt:lpstr>
      <vt:lpstr>[Nazwa konsorcjalnego Ośrodka Innowacji]</vt:lpstr>
      <vt:lpstr>Plany rozwoju- diagnoza</vt:lpstr>
      <vt:lpstr>Plany rozwoju - cele</vt:lpstr>
      <vt:lpstr>Plany rozwoju - wskaźniki</vt:lpstr>
      <vt:lpstr>Kluczowe sukcesy</vt:lpstr>
      <vt:lpstr>Współpraca międzynarodowa</vt:lpstr>
      <vt:lpstr>Dyskusja</vt:lpstr>
      <vt:lpstr>Dziękujemy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 sit amet</dc:title>
  <dc:creator>Chrostowska Agnieszka</dc:creator>
  <cp:lastModifiedBy>Wancio Agata</cp:lastModifiedBy>
  <cp:revision>53</cp:revision>
  <dcterms:created xsi:type="dcterms:W3CDTF">2022-03-31T12:53:41Z</dcterms:created>
  <dcterms:modified xsi:type="dcterms:W3CDTF">2024-09-10T16:11:45Z</dcterms:modified>
</cp:coreProperties>
</file>