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8">
  <p:sldMasterIdLst>
    <p:sldMasterId id="2147483868" r:id="rId4"/>
  </p:sldMasterIdLst>
  <p:notesMasterIdLst>
    <p:notesMasterId r:id="rId18"/>
  </p:notesMasterIdLst>
  <p:sldIdLst>
    <p:sldId id="261" r:id="rId5"/>
    <p:sldId id="270" r:id="rId6"/>
    <p:sldId id="292" r:id="rId7"/>
    <p:sldId id="402" r:id="rId8"/>
    <p:sldId id="391" r:id="rId9"/>
    <p:sldId id="398" r:id="rId10"/>
    <p:sldId id="397" r:id="rId11"/>
    <p:sldId id="403" r:id="rId12"/>
    <p:sldId id="393" r:id="rId13"/>
    <p:sldId id="399" r:id="rId14"/>
    <p:sldId id="400" r:id="rId15"/>
    <p:sldId id="401" r:id="rId16"/>
    <p:sldId id="28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9" userDrawn="1">
          <p15:clr>
            <a:srgbClr val="A4A3A4"/>
          </p15:clr>
        </p15:guide>
        <p15:guide id="2" pos="7355" userDrawn="1">
          <p15:clr>
            <a:srgbClr val="A4A3A4"/>
          </p15:clr>
        </p15:guide>
        <p15:guide id="3" pos="302" userDrawn="1">
          <p15:clr>
            <a:srgbClr val="A4A3A4"/>
          </p15:clr>
        </p15:guide>
        <p15:guide id="4" orient="horz" pos="36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94F1B8-CB38-55D6-59E9-87929DCC93A7}" name="Michorowska Beata" initials="BM" userId="S::beata.michorowska@pfron.org.pl::301cc5f2-1e8b-4a14-ad9b-1f7d0881f06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565A"/>
    <a:srgbClr val="48A23F"/>
    <a:srgbClr val="CB333B"/>
    <a:srgbClr val="D353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Styl jasny 1 — Ak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Styl jasny 3 — Ak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415" autoAdjust="0"/>
    <p:restoredTop sz="86423" autoAdjust="0"/>
  </p:normalViewPr>
  <p:slideViewPr>
    <p:cSldViewPr snapToGrid="0" showGuides="1">
      <p:cViewPr varScale="1">
        <p:scale>
          <a:sx n="65" d="100"/>
          <a:sy n="65" d="100"/>
        </p:scale>
        <p:origin x="211" y="-250"/>
      </p:cViewPr>
      <p:guideLst>
        <p:guide orient="horz" pos="799"/>
        <p:guide pos="7355"/>
        <p:guide pos="302"/>
        <p:guide orient="horz" pos="36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C0DEFB-D100-4CD0-B99B-30C57A77F3D4}" type="datetimeFigureOut">
              <a:rPr lang="pl-PL" smtClean="0"/>
              <a:t>2026-01-23</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5ED599-3AA4-4AD7-A728-DB7706D4D780}" type="slidenum">
              <a:rPr lang="pl-PL" smtClean="0"/>
              <a:t>‹#›</a:t>
            </a:fld>
            <a:endParaRPr lang="pl-PL"/>
          </a:p>
        </p:txBody>
      </p:sp>
    </p:spTree>
    <p:extLst>
      <p:ext uri="{BB962C8B-B14F-4D97-AF65-F5344CB8AC3E}">
        <p14:creationId xmlns:p14="http://schemas.microsoft.com/office/powerpoint/2010/main" val="2820179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txBody>
          <a:bodyPr/>
          <a:lstStyle/>
          <a:p>
            <a:endParaRPr lang="pl-PL"/>
          </a:p>
        </p:txBody>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BF1E4EA3-21A0-41B7-9B95-46A39C8CE070}" type="slidenum">
              <a:rPr lang="pl-PL" smtClean="0"/>
              <a:t>1</a:t>
            </a:fld>
            <a:endParaRPr lang="pl-PL"/>
          </a:p>
        </p:txBody>
      </p:sp>
    </p:spTree>
    <p:extLst>
      <p:ext uri="{BB962C8B-B14F-4D97-AF65-F5344CB8AC3E}">
        <p14:creationId xmlns:p14="http://schemas.microsoft.com/office/powerpoint/2010/main" val="1687494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txBody>
          <a:bodyPr/>
          <a:lstStyle/>
          <a:p>
            <a:endParaRPr lang="pl-PL"/>
          </a:p>
        </p:txBody>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965ED599-3AA4-4AD7-A728-DB7706D4D780}" type="slidenum">
              <a:rPr lang="pl-PL" smtClean="0"/>
              <a:t>3</a:t>
            </a:fld>
            <a:endParaRPr lang="pl-PL"/>
          </a:p>
        </p:txBody>
      </p:sp>
    </p:spTree>
    <p:extLst>
      <p:ext uri="{BB962C8B-B14F-4D97-AF65-F5344CB8AC3E}">
        <p14:creationId xmlns:p14="http://schemas.microsoft.com/office/powerpoint/2010/main" val="435827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965ED599-3AA4-4AD7-A728-DB7706D4D780}" type="slidenum">
              <a:rPr lang="pl-PL" smtClean="0"/>
              <a:t>8</a:t>
            </a:fld>
            <a:endParaRPr lang="pl-PL"/>
          </a:p>
        </p:txBody>
      </p:sp>
    </p:spTree>
    <p:extLst>
      <p:ext uri="{BB962C8B-B14F-4D97-AF65-F5344CB8AC3E}">
        <p14:creationId xmlns:p14="http://schemas.microsoft.com/office/powerpoint/2010/main" val="991543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965ED599-3AA4-4AD7-A728-DB7706D4D780}" type="slidenum">
              <a:rPr lang="pl-PL" smtClean="0"/>
              <a:t>12</a:t>
            </a:fld>
            <a:endParaRPr lang="pl-PL"/>
          </a:p>
        </p:txBody>
      </p:sp>
    </p:spTree>
    <p:extLst>
      <p:ext uri="{BB962C8B-B14F-4D97-AF65-F5344CB8AC3E}">
        <p14:creationId xmlns:p14="http://schemas.microsoft.com/office/powerpoint/2010/main" val="898156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ajd tytułowy">
    <p:spTree>
      <p:nvGrpSpPr>
        <p:cNvPr id="1" name=""/>
        <p:cNvGrpSpPr/>
        <p:nvPr/>
      </p:nvGrpSpPr>
      <p:grpSpPr>
        <a:xfrm>
          <a:off x="0" y="0"/>
          <a:ext cx="0" cy="0"/>
          <a:chOff x="0" y="0"/>
          <a:chExt cx="0" cy="0"/>
        </a:xfrm>
      </p:grpSpPr>
      <p:sp>
        <p:nvSpPr>
          <p:cNvPr id="63" name="Symbol zastępczy tytułu 1"/>
          <p:cNvSpPr txBox="1">
            <a:spLocks noGrp="1"/>
          </p:cNvSpPr>
          <p:nvPr>
            <p:ph type="title" hasCustomPrompt="1"/>
          </p:nvPr>
        </p:nvSpPr>
        <p:spPr>
          <a:xfrm>
            <a:off x="478586" y="2717637"/>
            <a:ext cx="11183146" cy="1325559"/>
          </a:xfrm>
          <a:prstGeom prst="rect">
            <a:avLst/>
          </a:prstGeom>
          <a:noFill/>
          <a:ln>
            <a:noFill/>
          </a:ln>
        </p:spPr>
        <p:txBody>
          <a:bodyPr vert="horz" wrap="square" lIns="91440" tIns="45720" rIns="91440" bIns="45720" anchor="ctr" anchorCtr="0" compatLnSpc="1">
            <a:normAutofit/>
          </a:bodyPr>
          <a:lstStyle>
            <a:lvl1pPr>
              <a:defRPr>
                <a:solidFill>
                  <a:srgbClr val="53565A"/>
                </a:solidFill>
              </a:defRPr>
            </a:lvl1pPr>
          </a:lstStyle>
          <a:p>
            <a:pPr lvl="0"/>
            <a:r>
              <a:rPr lang="pl-PL" dirty="0"/>
              <a:t>Kliknij, aby dodać tytuł</a:t>
            </a:r>
          </a:p>
        </p:txBody>
      </p:sp>
      <p:grpSp>
        <p:nvGrpSpPr>
          <p:cNvPr id="64" name="Group 17"/>
          <p:cNvGrpSpPr>
            <a:grpSpLocks noChangeAspect="1"/>
          </p:cNvGrpSpPr>
          <p:nvPr userDrawn="1"/>
        </p:nvGrpSpPr>
        <p:grpSpPr bwMode="auto">
          <a:xfrm>
            <a:off x="479653" y="455386"/>
            <a:ext cx="1803846" cy="691243"/>
            <a:chOff x="2149" y="1512"/>
            <a:chExt cx="3382" cy="1296"/>
          </a:xfrm>
        </p:grpSpPr>
        <p:sp>
          <p:nvSpPr>
            <p:cNvPr id="65" name="AutoShape 16"/>
            <p:cNvSpPr>
              <a:spLocks noChangeAspect="1" noChangeArrowheads="1" noTextEdit="1"/>
            </p:cNvSpPr>
            <p:nvPr/>
          </p:nvSpPr>
          <p:spPr bwMode="auto">
            <a:xfrm>
              <a:off x="2149" y="1512"/>
              <a:ext cx="3382"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66" name="Freeform 18"/>
            <p:cNvSpPr>
              <a:spLocks noEditPoints="1"/>
            </p:cNvSpPr>
            <p:nvPr/>
          </p:nvSpPr>
          <p:spPr bwMode="auto">
            <a:xfrm>
              <a:off x="2958" y="1820"/>
              <a:ext cx="139" cy="211"/>
            </a:xfrm>
            <a:custGeom>
              <a:avLst/>
              <a:gdLst>
                <a:gd name="T0" fmla="*/ 38 w 72"/>
                <a:gd name="T1" fmla="*/ 54 h 109"/>
                <a:gd name="T2" fmla="*/ 56 w 72"/>
                <a:gd name="T3" fmla="*/ 34 h 109"/>
                <a:gd name="T4" fmla="*/ 38 w 72"/>
                <a:gd name="T5" fmla="*/ 13 h 109"/>
                <a:gd name="T6" fmla="*/ 16 w 72"/>
                <a:gd name="T7" fmla="*/ 13 h 109"/>
                <a:gd name="T8" fmla="*/ 16 w 72"/>
                <a:gd name="T9" fmla="*/ 54 h 109"/>
                <a:gd name="T10" fmla="*/ 38 w 72"/>
                <a:gd name="T11" fmla="*/ 54 h 109"/>
                <a:gd name="T12" fmla="*/ 16 w 72"/>
                <a:gd name="T13" fmla="*/ 108 h 109"/>
                <a:gd name="T14" fmla="*/ 8 w 72"/>
                <a:gd name="T15" fmla="*/ 109 h 109"/>
                <a:gd name="T16" fmla="*/ 0 w 72"/>
                <a:gd name="T17" fmla="*/ 108 h 109"/>
                <a:gd name="T18" fmla="*/ 0 w 72"/>
                <a:gd name="T19" fmla="*/ 0 h 109"/>
                <a:gd name="T20" fmla="*/ 40 w 72"/>
                <a:gd name="T21" fmla="*/ 0 h 109"/>
                <a:gd name="T22" fmla="*/ 72 w 72"/>
                <a:gd name="T23" fmla="*/ 34 h 109"/>
                <a:gd name="T24" fmla="*/ 40 w 72"/>
                <a:gd name="T25" fmla="*/ 67 h 109"/>
                <a:gd name="T26" fmla="*/ 16 w 72"/>
                <a:gd name="T27" fmla="*/ 67 h 109"/>
                <a:gd name="T28" fmla="*/ 16 w 72"/>
                <a:gd name="T29"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09">
                  <a:moveTo>
                    <a:pt x="38" y="54"/>
                  </a:moveTo>
                  <a:cubicBezTo>
                    <a:pt x="50" y="54"/>
                    <a:pt x="56" y="46"/>
                    <a:pt x="56" y="34"/>
                  </a:cubicBezTo>
                  <a:cubicBezTo>
                    <a:pt x="56" y="21"/>
                    <a:pt x="50" y="13"/>
                    <a:pt x="38" y="13"/>
                  </a:cubicBezTo>
                  <a:cubicBezTo>
                    <a:pt x="16" y="13"/>
                    <a:pt x="16" y="13"/>
                    <a:pt x="16" y="13"/>
                  </a:cubicBezTo>
                  <a:cubicBezTo>
                    <a:pt x="16" y="54"/>
                    <a:pt x="16" y="54"/>
                    <a:pt x="16" y="54"/>
                  </a:cubicBezTo>
                  <a:lnTo>
                    <a:pt x="38" y="54"/>
                  </a:lnTo>
                  <a:close/>
                  <a:moveTo>
                    <a:pt x="16" y="108"/>
                  </a:moveTo>
                  <a:cubicBezTo>
                    <a:pt x="16" y="108"/>
                    <a:pt x="13" y="109"/>
                    <a:pt x="8" y="109"/>
                  </a:cubicBezTo>
                  <a:cubicBezTo>
                    <a:pt x="3" y="109"/>
                    <a:pt x="0" y="108"/>
                    <a:pt x="0" y="108"/>
                  </a:cubicBezTo>
                  <a:cubicBezTo>
                    <a:pt x="0" y="0"/>
                    <a:pt x="0" y="0"/>
                    <a:pt x="0" y="0"/>
                  </a:cubicBezTo>
                  <a:cubicBezTo>
                    <a:pt x="40" y="0"/>
                    <a:pt x="40" y="0"/>
                    <a:pt x="40" y="0"/>
                  </a:cubicBezTo>
                  <a:cubicBezTo>
                    <a:pt x="60" y="0"/>
                    <a:pt x="72" y="14"/>
                    <a:pt x="72" y="34"/>
                  </a:cubicBezTo>
                  <a:cubicBezTo>
                    <a:pt x="72" y="53"/>
                    <a:pt x="60" y="67"/>
                    <a:pt x="40" y="67"/>
                  </a:cubicBezTo>
                  <a:cubicBezTo>
                    <a:pt x="16" y="67"/>
                    <a:pt x="16" y="67"/>
                    <a:pt x="16" y="67"/>
                  </a:cubicBezTo>
                  <a:lnTo>
                    <a:pt x="16" y="108"/>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67" name="Freeform 19"/>
            <p:cNvSpPr>
              <a:spLocks noEditPoints="1"/>
            </p:cNvSpPr>
            <p:nvPr/>
          </p:nvSpPr>
          <p:spPr bwMode="auto">
            <a:xfrm>
              <a:off x="3116" y="1874"/>
              <a:ext cx="120" cy="161"/>
            </a:xfrm>
            <a:custGeom>
              <a:avLst/>
              <a:gdLst>
                <a:gd name="T0" fmla="*/ 31 w 62"/>
                <a:gd name="T1" fmla="*/ 44 h 83"/>
                <a:gd name="T2" fmla="*/ 16 w 62"/>
                <a:gd name="T3" fmla="*/ 57 h 83"/>
                <a:gd name="T4" fmla="*/ 29 w 62"/>
                <a:gd name="T5" fmla="*/ 71 h 83"/>
                <a:gd name="T6" fmla="*/ 46 w 62"/>
                <a:gd name="T7" fmla="*/ 50 h 83"/>
                <a:gd name="T8" fmla="*/ 46 w 62"/>
                <a:gd name="T9" fmla="*/ 45 h 83"/>
                <a:gd name="T10" fmla="*/ 31 w 62"/>
                <a:gd name="T11" fmla="*/ 44 h 83"/>
                <a:gd name="T12" fmla="*/ 33 w 62"/>
                <a:gd name="T13" fmla="*/ 0 h 83"/>
                <a:gd name="T14" fmla="*/ 62 w 62"/>
                <a:gd name="T15" fmla="*/ 29 h 83"/>
                <a:gd name="T16" fmla="*/ 62 w 62"/>
                <a:gd name="T17" fmla="*/ 80 h 83"/>
                <a:gd name="T18" fmla="*/ 56 w 62"/>
                <a:gd name="T19" fmla="*/ 81 h 83"/>
                <a:gd name="T20" fmla="*/ 50 w 62"/>
                <a:gd name="T21" fmla="*/ 80 h 83"/>
                <a:gd name="T22" fmla="*/ 47 w 62"/>
                <a:gd name="T23" fmla="*/ 70 h 83"/>
                <a:gd name="T24" fmla="*/ 24 w 62"/>
                <a:gd name="T25" fmla="*/ 83 h 83"/>
                <a:gd name="T26" fmla="*/ 0 w 62"/>
                <a:gd name="T27" fmla="*/ 57 h 83"/>
                <a:gd name="T28" fmla="*/ 29 w 62"/>
                <a:gd name="T29" fmla="*/ 34 h 83"/>
                <a:gd name="T30" fmla="*/ 46 w 62"/>
                <a:gd name="T31" fmla="*/ 35 h 83"/>
                <a:gd name="T32" fmla="*/ 46 w 62"/>
                <a:gd name="T33" fmla="*/ 29 h 83"/>
                <a:gd name="T34" fmla="*/ 31 w 62"/>
                <a:gd name="T35" fmla="*/ 13 h 83"/>
                <a:gd name="T36" fmla="*/ 11 w 62"/>
                <a:gd name="T37" fmla="*/ 17 h 83"/>
                <a:gd name="T38" fmla="*/ 7 w 62"/>
                <a:gd name="T39" fmla="*/ 12 h 83"/>
                <a:gd name="T40" fmla="*/ 6 w 62"/>
                <a:gd name="T41" fmla="*/ 6 h 83"/>
                <a:gd name="T42" fmla="*/ 33 w 62"/>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 h="83">
                  <a:moveTo>
                    <a:pt x="31" y="44"/>
                  </a:moveTo>
                  <a:cubicBezTo>
                    <a:pt x="21" y="44"/>
                    <a:pt x="16" y="48"/>
                    <a:pt x="16" y="57"/>
                  </a:cubicBezTo>
                  <a:cubicBezTo>
                    <a:pt x="16" y="67"/>
                    <a:pt x="21" y="71"/>
                    <a:pt x="29" y="71"/>
                  </a:cubicBezTo>
                  <a:cubicBezTo>
                    <a:pt x="41" y="71"/>
                    <a:pt x="46" y="61"/>
                    <a:pt x="46" y="50"/>
                  </a:cubicBezTo>
                  <a:cubicBezTo>
                    <a:pt x="46" y="45"/>
                    <a:pt x="46" y="45"/>
                    <a:pt x="46" y="45"/>
                  </a:cubicBezTo>
                  <a:cubicBezTo>
                    <a:pt x="43" y="45"/>
                    <a:pt x="37" y="44"/>
                    <a:pt x="31" y="44"/>
                  </a:cubicBezTo>
                  <a:moveTo>
                    <a:pt x="33" y="0"/>
                  </a:moveTo>
                  <a:cubicBezTo>
                    <a:pt x="55" y="0"/>
                    <a:pt x="62" y="10"/>
                    <a:pt x="62" y="29"/>
                  </a:cubicBezTo>
                  <a:cubicBezTo>
                    <a:pt x="62" y="80"/>
                    <a:pt x="62" y="80"/>
                    <a:pt x="62" y="80"/>
                  </a:cubicBezTo>
                  <a:cubicBezTo>
                    <a:pt x="62" y="80"/>
                    <a:pt x="60" y="81"/>
                    <a:pt x="56" y="81"/>
                  </a:cubicBezTo>
                  <a:cubicBezTo>
                    <a:pt x="52" y="81"/>
                    <a:pt x="50" y="80"/>
                    <a:pt x="50" y="80"/>
                  </a:cubicBezTo>
                  <a:cubicBezTo>
                    <a:pt x="47" y="70"/>
                    <a:pt x="47" y="70"/>
                    <a:pt x="47" y="70"/>
                  </a:cubicBezTo>
                  <a:cubicBezTo>
                    <a:pt x="43" y="78"/>
                    <a:pt x="35" y="83"/>
                    <a:pt x="24" y="83"/>
                  </a:cubicBezTo>
                  <a:cubicBezTo>
                    <a:pt x="9" y="83"/>
                    <a:pt x="0" y="74"/>
                    <a:pt x="0" y="57"/>
                  </a:cubicBezTo>
                  <a:cubicBezTo>
                    <a:pt x="0" y="41"/>
                    <a:pt x="10" y="34"/>
                    <a:pt x="29" y="34"/>
                  </a:cubicBezTo>
                  <a:cubicBezTo>
                    <a:pt x="36" y="34"/>
                    <a:pt x="43" y="34"/>
                    <a:pt x="46" y="35"/>
                  </a:cubicBezTo>
                  <a:cubicBezTo>
                    <a:pt x="46" y="29"/>
                    <a:pt x="46" y="29"/>
                    <a:pt x="46" y="29"/>
                  </a:cubicBezTo>
                  <a:cubicBezTo>
                    <a:pt x="46" y="19"/>
                    <a:pt x="43" y="13"/>
                    <a:pt x="31" y="13"/>
                  </a:cubicBezTo>
                  <a:cubicBezTo>
                    <a:pt x="20" y="13"/>
                    <a:pt x="11" y="17"/>
                    <a:pt x="11" y="17"/>
                  </a:cubicBezTo>
                  <a:cubicBezTo>
                    <a:pt x="11" y="16"/>
                    <a:pt x="9" y="15"/>
                    <a:pt x="7" y="12"/>
                  </a:cubicBezTo>
                  <a:cubicBezTo>
                    <a:pt x="6" y="9"/>
                    <a:pt x="6" y="6"/>
                    <a:pt x="6" y="6"/>
                  </a:cubicBezTo>
                  <a:cubicBezTo>
                    <a:pt x="6" y="6"/>
                    <a:pt x="18"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68" name="Freeform 20"/>
            <p:cNvSpPr>
              <a:spLocks noEditPoints="1"/>
            </p:cNvSpPr>
            <p:nvPr/>
          </p:nvSpPr>
          <p:spPr bwMode="auto">
            <a:xfrm>
              <a:off x="3276" y="1803"/>
              <a:ext cx="118" cy="228"/>
            </a:xfrm>
            <a:custGeom>
              <a:avLst/>
              <a:gdLst>
                <a:gd name="T0" fmla="*/ 26 w 61"/>
                <a:gd name="T1" fmla="*/ 27 h 118"/>
                <a:gd name="T2" fmla="*/ 17 w 61"/>
                <a:gd name="T3" fmla="*/ 22 h 118"/>
                <a:gd name="T4" fmla="*/ 32 w 61"/>
                <a:gd name="T5" fmla="*/ 1 h 118"/>
                <a:gd name="T6" fmla="*/ 45 w 61"/>
                <a:gd name="T7" fmla="*/ 7 h 118"/>
                <a:gd name="T8" fmla="*/ 26 w 61"/>
                <a:gd name="T9" fmla="*/ 27 h 118"/>
                <a:gd name="T10" fmla="*/ 61 w 61"/>
                <a:gd name="T11" fmla="*/ 117 h 118"/>
                <a:gd name="T12" fmla="*/ 54 w 61"/>
                <a:gd name="T13" fmla="*/ 118 h 118"/>
                <a:gd name="T14" fmla="*/ 46 w 61"/>
                <a:gd name="T15" fmla="*/ 117 h 118"/>
                <a:gd name="T16" fmla="*/ 46 w 61"/>
                <a:gd name="T17" fmla="*/ 63 h 118"/>
                <a:gd name="T18" fmla="*/ 32 w 61"/>
                <a:gd name="T19" fmla="*/ 49 h 118"/>
                <a:gd name="T20" fmla="*/ 15 w 61"/>
                <a:gd name="T21" fmla="*/ 59 h 118"/>
                <a:gd name="T22" fmla="*/ 15 w 61"/>
                <a:gd name="T23" fmla="*/ 117 h 118"/>
                <a:gd name="T24" fmla="*/ 8 w 61"/>
                <a:gd name="T25" fmla="*/ 118 h 118"/>
                <a:gd name="T26" fmla="*/ 0 w 61"/>
                <a:gd name="T27" fmla="*/ 117 h 118"/>
                <a:gd name="T28" fmla="*/ 0 w 61"/>
                <a:gd name="T29" fmla="*/ 40 h 118"/>
                <a:gd name="T30" fmla="*/ 8 w 61"/>
                <a:gd name="T31" fmla="*/ 39 h 118"/>
                <a:gd name="T32" fmla="*/ 15 w 61"/>
                <a:gd name="T33" fmla="*/ 40 h 118"/>
                <a:gd name="T34" fmla="*/ 15 w 61"/>
                <a:gd name="T35" fmla="*/ 47 h 118"/>
                <a:gd name="T36" fmla="*/ 38 w 61"/>
                <a:gd name="T37" fmla="*/ 37 h 118"/>
                <a:gd name="T38" fmla="*/ 61 w 61"/>
                <a:gd name="T39" fmla="*/ 60 h 118"/>
                <a:gd name="T40" fmla="*/ 61 w 61"/>
                <a:gd name="T41" fmla="*/ 1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118">
                  <a:moveTo>
                    <a:pt x="26" y="27"/>
                  </a:moveTo>
                  <a:cubicBezTo>
                    <a:pt x="22" y="26"/>
                    <a:pt x="19" y="25"/>
                    <a:pt x="17" y="22"/>
                  </a:cubicBezTo>
                  <a:cubicBezTo>
                    <a:pt x="32" y="1"/>
                    <a:pt x="32" y="1"/>
                    <a:pt x="32" y="1"/>
                  </a:cubicBezTo>
                  <a:cubicBezTo>
                    <a:pt x="36" y="0"/>
                    <a:pt x="42" y="3"/>
                    <a:pt x="45" y="7"/>
                  </a:cubicBezTo>
                  <a:lnTo>
                    <a:pt x="26" y="27"/>
                  </a:lnTo>
                  <a:close/>
                  <a:moveTo>
                    <a:pt x="61" y="117"/>
                  </a:moveTo>
                  <a:cubicBezTo>
                    <a:pt x="61" y="117"/>
                    <a:pt x="59" y="118"/>
                    <a:pt x="54" y="118"/>
                  </a:cubicBezTo>
                  <a:cubicBezTo>
                    <a:pt x="49" y="118"/>
                    <a:pt x="46" y="117"/>
                    <a:pt x="46" y="117"/>
                  </a:cubicBezTo>
                  <a:cubicBezTo>
                    <a:pt x="46" y="63"/>
                    <a:pt x="46" y="63"/>
                    <a:pt x="46" y="63"/>
                  </a:cubicBezTo>
                  <a:cubicBezTo>
                    <a:pt x="46" y="54"/>
                    <a:pt x="42" y="49"/>
                    <a:pt x="32" y="49"/>
                  </a:cubicBezTo>
                  <a:cubicBezTo>
                    <a:pt x="25" y="49"/>
                    <a:pt x="19" y="53"/>
                    <a:pt x="15" y="59"/>
                  </a:cubicBezTo>
                  <a:cubicBezTo>
                    <a:pt x="15" y="117"/>
                    <a:pt x="15" y="117"/>
                    <a:pt x="15" y="117"/>
                  </a:cubicBezTo>
                  <a:cubicBezTo>
                    <a:pt x="15" y="117"/>
                    <a:pt x="12" y="118"/>
                    <a:pt x="8" y="118"/>
                  </a:cubicBezTo>
                  <a:cubicBezTo>
                    <a:pt x="2" y="118"/>
                    <a:pt x="0" y="117"/>
                    <a:pt x="0" y="117"/>
                  </a:cubicBezTo>
                  <a:cubicBezTo>
                    <a:pt x="0" y="40"/>
                    <a:pt x="0" y="40"/>
                    <a:pt x="0" y="40"/>
                  </a:cubicBezTo>
                  <a:cubicBezTo>
                    <a:pt x="0" y="40"/>
                    <a:pt x="2" y="39"/>
                    <a:pt x="8" y="39"/>
                  </a:cubicBezTo>
                  <a:cubicBezTo>
                    <a:pt x="12" y="39"/>
                    <a:pt x="15" y="40"/>
                    <a:pt x="15" y="40"/>
                  </a:cubicBezTo>
                  <a:cubicBezTo>
                    <a:pt x="15" y="47"/>
                    <a:pt x="15" y="47"/>
                    <a:pt x="15" y="47"/>
                  </a:cubicBezTo>
                  <a:cubicBezTo>
                    <a:pt x="20" y="41"/>
                    <a:pt x="28" y="37"/>
                    <a:pt x="38" y="37"/>
                  </a:cubicBezTo>
                  <a:cubicBezTo>
                    <a:pt x="53" y="37"/>
                    <a:pt x="61" y="46"/>
                    <a:pt x="61" y="60"/>
                  </a:cubicBezTo>
                  <a:lnTo>
                    <a:pt x="61" y="11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69" name="Freeform 21"/>
            <p:cNvSpPr>
              <a:spLocks/>
            </p:cNvSpPr>
            <p:nvPr/>
          </p:nvSpPr>
          <p:spPr bwMode="auto">
            <a:xfrm>
              <a:off x="3429" y="1874"/>
              <a:ext cx="104" cy="161"/>
            </a:xfrm>
            <a:custGeom>
              <a:avLst/>
              <a:gdLst>
                <a:gd name="T0" fmla="*/ 29 w 54"/>
                <a:gd name="T1" fmla="*/ 0 h 83"/>
                <a:gd name="T2" fmla="*/ 50 w 54"/>
                <a:gd name="T3" fmla="*/ 4 h 83"/>
                <a:gd name="T4" fmla="*/ 46 w 54"/>
                <a:gd name="T5" fmla="*/ 15 h 83"/>
                <a:gd name="T6" fmla="*/ 30 w 54"/>
                <a:gd name="T7" fmla="*/ 13 h 83"/>
                <a:gd name="T8" fmla="*/ 15 w 54"/>
                <a:gd name="T9" fmla="*/ 23 h 83"/>
                <a:gd name="T10" fmla="*/ 34 w 54"/>
                <a:gd name="T11" fmla="*/ 36 h 83"/>
                <a:gd name="T12" fmla="*/ 54 w 54"/>
                <a:gd name="T13" fmla="*/ 58 h 83"/>
                <a:gd name="T14" fmla="*/ 25 w 54"/>
                <a:gd name="T15" fmla="*/ 83 h 83"/>
                <a:gd name="T16" fmla="*/ 0 w 54"/>
                <a:gd name="T17" fmla="*/ 77 h 83"/>
                <a:gd name="T18" fmla="*/ 4 w 54"/>
                <a:gd name="T19" fmla="*/ 66 h 83"/>
                <a:gd name="T20" fmla="*/ 25 w 54"/>
                <a:gd name="T21" fmla="*/ 70 h 83"/>
                <a:gd name="T22" fmla="*/ 39 w 54"/>
                <a:gd name="T23" fmla="*/ 59 h 83"/>
                <a:gd name="T24" fmla="*/ 22 w 54"/>
                <a:gd name="T25" fmla="*/ 46 h 83"/>
                <a:gd name="T26" fmla="*/ 0 w 54"/>
                <a:gd name="T27" fmla="*/ 24 h 83"/>
                <a:gd name="T28" fmla="*/ 29 w 54"/>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29" y="0"/>
                  </a:moveTo>
                  <a:cubicBezTo>
                    <a:pt x="44" y="0"/>
                    <a:pt x="50" y="4"/>
                    <a:pt x="50" y="4"/>
                  </a:cubicBezTo>
                  <a:cubicBezTo>
                    <a:pt x="50" y="8"/>
                    <a:pt x="49" y="13"/>
                    <a:pt x="46" y="15"/>
                  </a:cubicBezTo>
                  <a:cubicBezTo>
                    <a:pt x="46" y="15"/>
                    <a:pt x="39" y="13"/>
                    <a:pt x="30" y="13"/>
                  </a:cubicBezTo>
                  <a:cubicBezTo>
                    <a:pt x="20" y="13"/>
                    <a:pt x="15" y="16"/>
                    <a:pt x="15" y="23"/>
                  </a:cubicBezTo>
                  <a:cubicBezTo>
                    <a:pt x="15" y="31"/>
                    <a:pt x="24" y="33"/>
                    <a:pt x="34" y="36"/>
                  </a:cubicBezTo>
                  <a:cubicBezTo>
                    <a:pt x="44" y="39"/>
                    <a:pt x="54" y="44"/>
                    <a:pt x="54" y="58"/>
                  </a:cubicBezTo>
                  <a:cubicBezTo>
                    <a:pt x="54" y="74"/>
                    <a:pt x="44" y="83"/>
                    <a:pt x="25" y="83"/>
                  </a:cubicBezTo>
                  <a:cubicBezTo>
                    <a:pt x="9" y="83"/>
                    <a:pt x="0" y="77"/>
                    <a:pt x="0" y="77"/>
                  </a:cubicBezTo>
                  <a:cubicBezTo>
                    <a:pt x="0" y="73"/>
                    <a:pt x="1" y="69"/>
                    <a:pt x="4" y="66"/>
                  </a:cubicBezTo>
                  <a:cubicBezTo>
                    <a:pt x="4" y="66"/>
                    <a:pt x="14" y="70"/>
                    <a:pt x="25" y="70"/>
                  </a:cubicBezTo>
                  <a:cubicBezTo>
                    <a:pt x="34" y="70"/>
                    <a:pt x="39" y="66"/>
                    <a:pt x="39" y="59"/>
                  </a:cubicBezTo>
                  <a:cubicBezTo>
                    <a:pt x="39" y="51"/>
                    <a:pt x="31" y="49"/>
                    <a:pt x="22" y="46"/>
                  </a:cubicBezTo>
                  <a:cubicBezTo>
                    <a:pt x="12" y="43"/>
                    <a:pt x="0" y="39"/>
                    <a:pt x="0" y="24"/>
                  </a:cubicBezTo>
                  <a:cubicBezTo>
                    <a:pt x="0" y="10"/>
                    <a:pt x="10" y="0"/>
                    <a:pt x="29"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70" name="Freeform 22"/>
            <p:cNvSpPr>
              <a:spLocks/>
            </p:cNvSpPr>
            <p:nvPr/>
          </p:nvSpPr>
          <p:spPr bwMode="auto">
            <a:xfrm>
              <a:off x="3552" y="1843"/>
              <a:ext cx="97" cy="192"/>
            </a:xfrm>
            <a:custGeom>
              <a:avLst/>
              <a:gdLst>
                <a:gd name="T0" fmla="*/ 27 w 50"/>
                <a:gd name="T1" fmla="*/ 69 h 99"/>
                <a:gd name="T2" fmla="*/ 42 w 50"/>
                <a:gd name="T3" fmla="*/ 86 h 99"/>
                <a:gd name="T4" fmla="*/ 49 w 50"/>
                <a:gd name="T5" fmla="*/ 86 h 99"/>
                <a:gd name="T6" fmla="*/ 50 w 50"/>
                <a:gd name="T7" fmla="*/ 92 h 99"/>
                <a:gd name="T8" fmla="*/ 49 w 50"/>
                <a:gd name="T9" fmla="*/ 97 h 99"/>
                <a:gd name="T10" fmla="*/ 38 w 50"/>
                <a:gd name="T11" fmla="*/ 99 h 99"/>
                <a:gd name="T12" fmla="*/ 12 w 50"/>
                <a:gd name="T13" fmla="*/ 69 h 99"/>
                <a:gd name="T14" fmla="*/ 12 w 50"/>
                <a:gd name="T15" fmla="*/ 29 h 99"/>
                <a:gd name="T16" fmla="*/ 1 w 50"/>
                <a:gd name="T17" fmla="*/ 29 h 99"/>
                <a:gd name="T18" fmla="*/ 0 w 50"/>
                <a:gd name="T19" fmla="*/ 23 h 99"/>
                <a:gd name="T20" fmla="*/ 1 w 50"/>
                <a:gd name="T21" fmla="*/ 18 h 99"/>
                <a:gd name="T22" fmla="*/ 12 w 50"/>
                <a:gd name="T23" fmla="*/ 18 h 99"/>
                <a:gd name="T24" fmla="*/ 12 w 50"/>
                <a:gd name="T25" fmla="*/ 4 h 99"/>
                <a:gd name="T26" fmla="*/ 27 w 50"/>
                <a:gd name="T27" fmla="*/ 1 h 99"/>
                <a:gd name="T28" fmla="*/ 27 w 50"/>
                <a:gd name="T29" fmla="*/ 18 h 99"/>
                <a:gd name="T30" fmla="*/ 47 w 50"/>
                <a:gd name="T31" fmla="*/ 18 h 99"/>
                <a:gd name="T32" fmla="*/ 48 w 50"/>
                <a:gd name="T33" fmla="*/ 23 h 99"/>
                <a:gd name="T34" fmla="*/ 47 w 50"/>
                <a:gd name="T35" fmla="*/ 29 h 99"/>
                <a:gd name="T36" fmla="*/ 27 w 50"/>
                <a:gd name="T37" fmla="*/ 29 h 99"/>
                <a:gd name="T38" fmla="*/ 27 w 50"/>
                <a:gd name="T39"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99">
                  <a:moveTo>
                    <a:pt x="27" y="69"/>
                  </a:moveTo>
                  <a:cubicBezTo>
                    <a:pt x="27" y="82"/>
                    <a:pt x="32" y="86"/>
                    <a:pt x="42" y="86"/>
                  </a:cubicBezTo>
                  <a:cubicBezTo>
                    <a:pt x="45" y="86"/>
                    <a:pt x="49" y="86"/>
                    <a:pt x="49" y="86"/>
                  </a:cubicBezTo>
                  <a:cubicBezTo>
                    <a:pt x="49" y="86"/>
                    <a:pt x="50" y="88"/>
                    <a:pt x="50" y="92"/>
                  </a:cubicBezTo>
                  <a:cubicBezTo>
                    <a:pt x="50" y="95"/>
                    <a:pt x="49" y="97"/>
                    <a:pt x="49" y="97"/>
                  </a:cubicBezTo>
                  <a:cubicBezTo>
                    <a:pt x="46" y="98"/>
                    <a:pt x="42" y="99"/>
                    <a:pt x="38" y="99"/>
                  </a:cubicBezTo>
                  <a:cubicBezTo>
                    <a:pt x="20" y="99"/>
                    <a:pt x="12" y="88"/>
                    <a:pt x="12" y="69"/>
                  </a:cubicBezTo>
                  <a:cubicBezTo>
                    <a:pt x="12" y="29"/>
                    <a:pt x="12" y="29"/>
                    <a:pt x="12" y="29"/>
                  </a:cubicBezTo>
                  <a:cubicBezTo>
                    <a:pt x="1" y="29"/>
                    <a:pt x="1" y="29"/>
                    <a:pt x="1" y="29"/>
                  </a:cubicBezTo>
                  <a:cubicBezTo>
                    <a:pt x="1" y="29"/>
                    <a:pt x="0" y="27"/>
                    <a:pt x="0" y="23"/>
                  </a:cubicBezTo>
                  <a:cubicBezTo>
                    <a:pt x="0" y="20"/>
                    <a:pt x="1" y="18"/>
                    <a:pt x="1" y="18"/>
                  </a:cubicBezTo>
                  <a:cubicBezTo>
                    <a:pt x="12" y="18"/>
                    <a:pt x="12" y="18"/>
                    <a:pt x="12" y="18"/>
                  </a:cubicBezTo>
                  <a:cubicBezTo>
                    <a:pt x="12" y="4"/>
                    <a:pt x="12" y="4"/>
                    <a:pt x="12" y="4"/>
                  </a:cubicBezTo>
                  <a:cubicBezTo>
                    <a:pt x="16" y="2"/>
                    <a:pt x="22" y="0"/>
                    <a:pt x="27" y="1"/>
                  </a:cubicBezTo>
                  <a:cubicBezTo>
                    <a:pt x="27" y="18"/>
                    <a:pt x="27" y="18"/>
                    <a:pt x="27" y="18"/>
                  </a:cubicBezTo>
                  <a:cubicBezTo>
                    <a:pt x="47" y="18"/>
                    <a:pt x="47" y="18"/>
                    <a:pt x="47" y="18"/>
                  </a:cubicBezTo>
                  <a:cubicBezTo>
                    <a:pt x="47" y="18"/>
                    <a:pt x="48" y="20"/>
                    <a:pt x="48" y="23"/>
                  </a:cubicBezTo>
                  <a:cubicBezTo>
                    <a:pt x="48" y="27"/>
                    <a:pt x="47" y="29"/>
                    <a:pt x="47" y="29"/>
                  </a:cubicBezTo>
                  <a:cubicBezTo>
                    <a:pt x="27" y="29"/>
                    <a:pt x="27" y="29"/>
                    <a:pt x="27" y="29"/>
                  </a:cubicBezTo>
                  <a:lnTo>
                    <a:pt x="27" y="69"/>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71" name="Freeform 23"/>
            <p:cNvSpPr>
              <a:spLocks/>
            </p:cNvSpPr>
            <p:nvPr/>
          </p:nvSpPr>
          <p:spPr bwMode="auto">
            <a:xfrm>
              <a:off x="3662" y="1878"/>
              <a:ext cx="219" cy="153"/>
            </a:xfrm>
            <a:custGeom>
              <a:avLst/>
              <a:gdLst>
                <a:gd name="T0" fmla="*/ 61 w 113"/>
                <a:gd name="T1" fmla="*/ 37 h 79"/>
                <a:gd name="T2" fmla="*/ 57 w 113"/>
                <a:gd name="T3" fmla="*/ 15 h 79"/>
                <a:gd name="T4" fmla="*/ 56 w 113"/>
                <a:gd name="T5" fmla="*/ 15 h 79"/>
                <a:gd name="T6" fmla="*/ 52 w 113"/>
                <a:gd name="T7" fmla="*/ 37 h 79"/>
                <a:gd name="T8" fmla="*/ 40 w 113"/>
                <a:gd name="T9" fmla="*/ 78 h 79"/>
                <a:gd name="T10" fmla="*/ 32 w 113"/>
                <a:gd name="T11" fmla="*/ 79 h 79"/>
                <a:gd name="T12" fmla="*/ 23 w 113"/>
                <a:gd name="T13" fmla="*/ 78 h 79"/>
                <a:gd name="T14" fmla="*/ 0 w 113"/>
                <a:gd name="T15" fmla="*/ 1 h 79"/>
                <a:gd name="T16" fmla="*/ 8 w 113"/>
                <a:gd name="T17" fmla="*/ 0 h 79"/>
                <a:gd name="T18" fmla="*/ 14 w 113"/>
                <a:gd name="T19" fmla="*/ 1 h 79"/>
                <a:gd name="T20" fmla="*/ 28 w 113"/>
                <a:gd name="T21" fmla="*/ 49 h 79"/>
                <a:gd name="T22" fmla="*/ 32 w 113"/>
                <a:gd name="T23" fmla="*/ 64 h 79"/>
                <a:gd name="T24" fmla="*/ 32 w 113"/>
                <a:gd name="T25" fmla="*/ 64 h 79"/>
                <a:gd name="T26" fmla="*/ 35 w 113"/>
                <a:gd name="T27" fmla="*/ 49 h 79"/>
                <a:gd name="T28" fmla="*/ 49 w 113"/>
                <a:gd name="T29" fmla="*/ 1 h 79"/>
                <a:gd name="T30" fmla="*/ 57 w 113"/>
                <a:gd name="T31" fmla="*/ 0 h 79"/>
                <a:gd name="T32" fmla="*/ 65 w 113"/>
                <a:gd name="T33" fmla="*/ 1 h 79"/>
                <a:gd name="T34" fmla="*/ 78 w 113"/>
                <a:gd name="T35" fmla="*/ 49 h 79"/>
                <a:gd name="T36" fmla="*/ 81 w 113"/>
                <a:gd name="T37" fmla="*/ 64 h 79"/>
                <a:gd name="T38" fmla="*/ 82 w 113"/>
                <a:gd name="T39" fmla="*/ 64 h 79"/>
                <a:gd name="T40" fmla="*/ 86 w 113"/>
                <a:gd name="T41" fmla="*/ 49 h 79"/>
                <a:gd name="T42" fmla="*/ 100 w 113"/>
                <a:gd name="T43" fmla="*/ 1 h 79"/>
                <a:gd name="T44" fmla="*/ 106 w 113"/>
                <a:gd name="T45" fmla="*/ 0 h 79"/>
                <a:gd name="T46" fmla="*/ 113 w 113"/>
                <a:gd name="T47" fmla="*/ 1 h 79"/>
                <a:gd name="T48" fmla="*/ 90 w 113"/>
                <a:gd name="T49" fmla="*/ 78 h 79"/>
                <a:gd name="T50" fmla="*/ 81 w 113"/>
                <a:gd name="T51" fmla="*/ 79 h 79"/>
                <a:gd name="T52" fmla="*/ 73 w 113"/>
                <a:gd name="T53" fmla="*/ 78 h 79"/>
                <a:gd name="T54" fmla="*/ 61 w 113"/>
                <a:gd name="T5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79">
                  <a:moveTo>
                    <a:pt x="61" y="37"/>
                  </a:moveTo>
                  <a:cubicBezTo>
                    <a:pt x="58" y="27"/>
                    <a:pt x="57" y="20"/>
                    <a:pt x="57" y="15"/>
                  </a:cubicBezTo>
                  <a:cubicBezTo>
                    <a:pt x="56" y="15"/>
                    <a:pt x="56" y="15"/>
                    <a:pt x="56" y="15"/>
                  </a:cubicBezTo>
                  <a:cubicBezTo>
                    <a:pt x="56" y="20"/>
                    <a:pt x="55" y="27"/>
                    <a:pt x="52" y="37"/>
                  </a:cubicBezTo>
                  <a:cubicBezTo>
                    <a:pt x="40" y="78"/>
                    <a:pt x="40" y="78"/>
                    <a:pt x="40" y="78"/>
                  </a:cubicBezTo>
                  <a:cubicBezTo>
                    <a:pt x="38" y="79"/>
                    <a:pt x="35" y="79"/>
                    <a:pt x="32" y="79"/>
                  </a:cubicBezTo>
                  <a:cubicBezTo>
                    <a:pt x="28" y="79"/>
                    <a:pt x="25" y="79"/>
                    <a:pt x="23" y="78"/>
                  </a:cubicBezTo>
                  <a:cubicBezTo>
                    <a:pt x="0" y="1"/>
                    <a:pt x="0" y="1"/>
                    <a:pt x="0" y="1"/>
                  </a:cubicBezTo>
                  <a:cubicBezTo>
                    <a:pt x="0" y="1"/>
                    <a:pt x="3" y="0"/>
                    <a:pt x="8" y="0"/>
                  </a:cubicBezTo>
                  <a:cubicBezTo>
                    <a:pt x="13" y="0"/>
                    <a:pt x="14" y="1"/>
                    <a:pt x="14" y="1"/>
                  </a:cubicBezTo>
                  <a:cubicBezTo>
                    <a:pt x="28" y="49"/>
                    <a:pt x="28" y="49"/>
                    <a:pt x="28" y="49"/>
                  </a:cubicBezTo>
                  <a:cubicBezTo>
                    <a:pt x="30" y="55"/>
                    <a:pt x="31" y="61"/>
                    <a:pt x="32" y="64"/>
                  </a:cubicBezTo>
                  <a:cubicBezTo>
                    <a:pt x="32" y="64"/>
                    <a:pt x="32" y="64"/>
                    <a:pt x="32" y="64"/>
                  </a:cubicBezTo>
                  <a:cubicBezTo>
                    <a:pt x="33" y="60"/>
                    <a:pt x="33" y="56"/>
                    <a:pt x="35" y="49"/>
                  </a:cubicBezTo>
                  <a:cubicBezTo>
                    <a:pt x="49" y="1"/>
                    <a:pt x="49" y="1"/>
                    <a:pt x="49" y="1"/>
                  </a:cubicBezTo>
                  <a:cubicBezTo>
                    <a:pt x="49" y="1"/>
                    <a:pt x="53" y="0"/>
                    <a:pt x="57" y="0"/>
                  </a:cubicBezTo>
                  <a:cubicBezTo>
                    <a:pt x="62" y="0"/>
                    <a:pt x="65" y="1"/>
                    <a:pt x="65" y="1"/>
                  </a:cubicBezTo>
                  <a:cubicBezTo>
                    <a:pt x="78" y="49"/>
                    <a:pt x="78" y="49"/>
                    <a:pt x="78" y="49"/>
                  </a:cubicBezTo>
                  <a:cubicBezTo>
                    <a:pt x="80" y="55"/>
                    <a:pt x="81" y="61"/>
                    <a:pt x="81" y="64"/>
                  </a:cubicBezTo>
                  <a:cubicBezTo>
                    <a:pt x="82" y="64"/>
                    <a:pt x="82" y="64"/>
                    <a:pt x="82" y="64"/>
                  </a:cubicBezTo>
                  <a:cubicBezTo>
                    <a:pt x="82" y="61"/>
                    <a:pt x="83" y="56"/>
                    <a:pt x="86" y="49"/>
                  </a:cubicBezTo>
                  <a:cubicBezTo>
                    <a:pt x="100" y="1"/>
                    <a:pt x="100" y="1"/>
                    <a:pt x="100" y="1"/>
                  </a:cubicBezTo>
                  <a:cubicBezTo>
                    <a:pt x="100" y="1"/>
                    <a:pt x="102" y="0"/>
                    <a:pt x="106" y="0"/>
                  </a:cubicBezTo>
                  <a:cubicBezTo>
                    <a:pt x="111" y="0"/>
                    <a:pt x="113" y="1"/>
                    <a:pt x="113" y="1"/>
                  </a:cubicBezTo>
                  <a:cubicBezTo>
                    <a:pt x="90" y="78"/>
                    <a:pt x="90" y="78"/>
                    <a:pt x="90" y="78"/>
                  </a:cubicBezTo>
                  <a:cubicBezTo>
                    <a:pt x="87" y="79"/>
                    <a:pt x="85" y="79"/>
                    <a:pt x="81" y="79"/>
                  </a:cubicBezTo>
                  <a:cubicBezTo>
                    <a:pt x="78" y="79"/>
                    <a:pt x="76" y="79"/>
                    <a:pt x="73" y="78"/>
                  </a:cubicBezTo>
                  <a:lnTo>
                    <a:pt x="61" y="3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72" name="Freeform 24"/>
            <p:cNvSpPr>
              <a:spLocks noEditPoints="1"/>
            </p:cNvSpPr>
            <p:nvPr/>
          </p:nvSpPr>
          <p:spPr bwMode="auto">
            <a:xfrm>
              <a:off x="3900" y="1874"/>
              <a:ext cx="129" cy="161"/>
            </a:xfrm>
            <a:custGeom>
              <a:avLst/>
              <a:gdLst>
                <a:gd name="T0" fmla="*/ 33 w 67"/>
                <a:gd name="T1" fmla="*/ 12 h 83"/>
                <a:gd name="T2" fmla="*/ 15 w 67"/>
                <a:gd name="T3" fmla="*/ 41 h 83"/>
                <a:gd name="T4" fmla="*/ 33 w 67"/>
                <a:gd name="T5" fmla="*/ 71 h 83"/>
                <a:gd name="T6" fmla="*/ 51 w 67"/>
                <a:gd name="T7" fmla="*/ 41 h 83"/>
                <a:gd name="T8" fmla="*/ 33 w 67"/>
                <a:gd name="T9" fmla="*/ 12 h 83"/>
                <a:gd name="T10" fmla="*/ 33 w 67"/>
                <a:gd name="T11" fmla="*/ 0 h 83"/>
                <a:gd name="T12" fmla="*/ 67 w 67"/>
                <a:gd name="T13" fmla="*/ 41 h 83"/>
                <a:gd name="T14" fmla="*/ 33 w 67"/>
                <a:gd name="T15" fmla="*/ 83 h 83"/>
                <a:gd name="T16" fmla="*/ 0 w 67"/>
                <a:gd name="T17" fmla="*/ 41 h 83"/>
                <a:gd name="T18" fmla="*/ 33 w 67"/>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83">
                  <a:moveTo>
                    <a:pt x="33" y="12"/>
                  </a:moveTo>
                  <a:cubicBezTo>
                    <a:pt x="22" y="12"/>
                    <a:pt x="15" y="18"/>
                    <a:pt x="15" y="41"/>
                  </a:cubicBezTo>
                  <a:cubicBezTo>
                    <a:pt x="15" y="65"/>
                    <a:pt x="22" y="71"/>
                    <a:pt x="33" y="71"/>
                  </a:cubicBezTo>
                  <a:cubicBezTo>
                    <a:pt x="44" y="71"/>
                    <a:pt x="51" y="65"/>
                    <a:pt x="51" y="41"/>
                  </a:cubicBezTo>
                  <a:cubicBezTo>
                    <a:pt x="51" y="18"/>
                    <a:pt x="44" y="12"/>
                    <a:pt x="33" y="12"/>
                  </a:cubicBezTo>
                  <a:moveTo>
                    <a:pt x="33" y="0"/>
                  </a:moveTo>
                  <a:cubicBezTo>
                    <a:pt x="54" y="0"/>
                    <a:pt x="67" y="12"/>
                    <a:pt x="67" y="41"/>
                  </a:cubicBezTo>
                  <a:cubicBezTo>
                    <a:pt x="67" y="71"/>
                    <a:pt x="54" y="83"/>
                    <a:pt x="33" y="83"/>
                  </a:cubicBezTo>
                  <a:cubicBezTo>
                    <a:pt x="13" y="83"/>
                    <a:pt x="0" y="71"/>
                    <a:pt x="0" y="41"/>
                  </a:cubicBezTo>
                  <a:cubicBezTo>
                    <a:pt x="0" y="12"/>
                    <a:pt x="13"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73" name="Freeform 25"/>
            <p:cNvSpPr>
              <a:spLocks/>
            </p:cNvSpPr>
            <p:nvPr/>
          </p:nvSpPr>
          <p:spPr bwMode="auto">
            <a:xfrm>
              <a:off x="4049" y="1878"/>
              <a:ext cx="218" cy="153"/>
            </a:xfrm>
            <a:custGeom>
              <a:avLst/>
              <a:gdLst>
                <a:gd name="T0" fmla="*/ 61 w 113"/>
                <a:gd name="T1" fmla="*/ 37 h 79"/>
                <a:gd name="T2" fmla="*/ 57 w 113"/>
                <a:gd name="T3" fmla="*/ 15 h 79"/>
                <a:gd name="T4" fmla="*/ 56 w 113"/>
                <a:gd name="T5" fmla="*/ 15 h 79"/>
                <a:gd name="T6" fmla="*/ 52 w 113"/>
                <a:gd name="T7" fmla="*/ 37 h 79"/>
                <a:gd name="T8" fmla="*/ 40 w 113"/>
                <a:gd name="T9" fmla="*/ 78 h 79"/>
                <a:gd name="T10" fmla="*/ 31 w 113"/>
                <a:gd name="T11" fmla="*/ 79 h 79"/>
                <a:gd name="T12" fmla="*/ 23 w 113"/>
                <a:gd name="T13" fmla="*/ 78 h 79"/>
                <a:gd name="T14" fmla="*/ 0 w 113"/>
                <a:gd name="T15" fmla="*/ 1 h 79"/>
                <a:gd name="T16" fmla="*/ 7 w 113"/>
                <a:gd name="T17" fmla="*/ 0 h 79"/>
                <a:gd name="T18" fmla="*/ 14 w 113"/>
                <a:gd name="T19" fmla="*/ 1 h 79"/>
                <a:gd name="T20" fmla="*/ 28 w 113"/>
                <a:gd name="T21" fmla="*/ 49 h 79"/>
                <a:gd name="T22" fmla="*/ 31 w 113"/>
                <a:gd name="T23" fmla="*/ 64 h 79"/>
                <a:gd name="T24" fmla="*/ 32 w 113"/>
                <a:gd name="T25" fmla="*/ 64 h 79"/>
                <a:gd name="T26" fmla="*/ 35 w 113"/>
                <a:gd name="T27" fmla="*/ 49 h 79"/>
                <a:gd name="T28" fmla="*/ 49 w 113"/>
                <a:gd name="T29" fmla="*/ 1 h 79"/>
                <a:gd name="T30" fmla="*/ 57 w 113"/>
                <a:gd name="T31" fmla="*/ 0 h 79"/>
                <a:gd name="T32" fmla="*/ 65 w 113"/>
                <a:gd name="T33" fmla="*/ 1 h 79"/>
                <a:gd name="T34" fmla="*/ 78 w 113"/>
                <a:gd name="T35" fmla="*/ 49 h 79"/>
                <a:gd name="T36" fmla="*/ 81 w 113"/>
                <a:gd name="T37" fmla="*/ 64 h 79"/>
                <a:gd name="T38" fmla="*/ 81 w 113"/>
                <a:gd name="T39" fmla="*/ 64 h 79"/>
                <a:gd name="T40" fmla="*/ 85 w 113"/>
                <a:gd name="T41" fmla="*/ 49 h 79"/>
                <a:gd name="T42" fmla="*/ 99 w 113"/>
                <a:gd name="T43" fmla="*/ 1 h 79"/>
                <a:gd name="T44" fmla="*/ 106 w 113"/>
                <a:gd name="T45" fmla="*/ 0 h 79"/>
                <a:gd name="T46" fmla="*/ 113 w 113"/>
                <a:gd name="T47" fmla="*/ 1 h 79"/>
                <a:gd name="T48" fmla="*/ 90 w 113"/>
                <a:gd name="T49" fmla="*/ 78 h 79"/>
                <a:gd name="T50" fmla="*/ 81 w 113"/>
                <a:gd name="T51" fmla="*/ 79 h 79"/>
                <a:gd name="T52" fmla="*/ 72 w 113"/>
                <a:gd name="T53" fmla="*/ 78 h 79"/>
                <a:gd name="T54" fmla="*/ 61 w 113"/>
                <a:gd name="T5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79">
                  <a:moveTo>
                    <a:pt x="61" y="37"/>
                  </a:moveTo>
                  <a:cubicBezTo>
                    <a:pt x="58" y="27"/>
                    <a:pt x="57" y="20"/>
                    <a:pt x="57" y="15"/>
                  </a:cubicBezTo>
                  <a:cubicBezTo>
                    <a:pt x="56" y="15"/>
                    <a:pt x="56" y="15"/>
                    <a:pt x="56" y="15"/>
                  </a:cubicBezTo>
                  <a:cubicBezTo>
                    <a:pt x="56" y="20"/>
                    <a:pt x="55" y="27"/>
                    <a:pt x="52" y="37"/>
                  </a:cubicBezTo>
                  <a:cubicBezTo>
                    <a:pt x="40" y="78"/>
                    <a:pt x="40" y="78"/>
                    <a:pt x="40" y="78"/>
                  </a:cubicBezTo>
                  <a:cubicBezTo>
                    <a:pt x="38" y="79"/>
                    <a:pt x="35" y="79"/>
                    <a:pt x="31" y="79"/>
                  </a:cubicBezTo>
                  <a:cubicBezTo>
                    <a:pt x="28" y="79"/>
                    <a:pt x="25" y="79"/>
                    <a:pt x="23" y="78"/>
                  </a:cubicBezTo>
                  <a:cubicBezTo>
                    <a:pt x="0" y="1"/>
                    <a:pt x="0" y="1"/>
                    <a:pt x="0" y="1"/>
                  </a:cubicBezTo>
                  <a:cubicBezTo>
                    <a:pt x="0" y="1"/>
                    <a:pt x="3" y="0"/>
                    <a:pt x="7" y="0"/>
                  </a:cubicBezTo>
                  <a:cubicBezTo>
                    <a:pt x="12" y="0"/>
                    <a:pt x="14" y="1"/>
                    <a:pt x="14" y="1"/>
                  </a:cubicBezTo>
                  <a:cubicBezTo>
                    <a:pt x="28" y="49"/>
                    <a:pt x="28" y="49"/>
                    <a:pt x="28" y="49"/>
                  </a:cubicBezTo>
                  <a:cubicBezTo>
                    <a:pt x="30" y="55"/>
                    <a:pt x="31" y="61"/>
                    <a:pt x="31" y="64"/>
                  </a:cubicBezTo>
                  <a:cubicBezTo>
                    <a:pt x="32" y="64"/>
                    <a:pt x="32" y="64"/>
                    <a:pt x="32" y="64"/>
                  </a:cubicBezTo>
                  <a:cubicBezTo>
                    <a:pt x="32" y="60"/>
                    <a:pt x="33" y="56"/>
                    <a:pt x="35" y="49"/>
                  </a:cubicBezTo>
                  <a:cubicBezTo>
                    <a:pt x="49" y="1"/>
                    <a:pt x="49" y="1"/>
                    <a:pt x="49" y="1"/>
                  </a:cubicBezTo>
                  <a:cubicBezTo>
                    <a:pt x="49" y="1"/>
                    <a:pt x="53" y="0"/>
                    <a:pt x="57" y="0"/>
                  </a:cubicBezTo>
                  <a:cubicBezTo>
                    <a:pt x="62" y="0"/>
                    <a:pt x="65" y="1"/>
                    <a:pt x="65" y="1"/>
                  </a:cubicBezTo>
                  <a:cubicBezTo>
                    <a:pt x="78" y="49"/>
                    <a:pt x="78" y="49"/>
                    <a:pt x="78" y="49"/>
                  </a:cubicBezTo>
                  <a:cubicBezTo>
                    <a:pt x="80" y="55"/>
                    <a:pt x="81" y="61"/>
                    <a:pt x="81" y="64"/>
                  </a:cubicBezTo>
                  <a:cubicBezTo>
                    <a:pt x="81" y="64"/>
                    <a:pt x="81" y="64"/>
                    <a:pt x="81" y="64"/>
                  </a:cubicBezTo>
                  <a:cubicBezTo>
                    <a:pt x="82" y="61"/>
                    <a:pt x="83" y="56"/>
                    <a:pt x="85" y="49"/>
                  </a:cubicBezTo>
                  <a:cubicBezTo>
                    <a:pt x="99" y="1"/>
                    <a:pt x="99" y="1"/>
                    <a:pt x="99" y="1"/>
                  </a:cubicBezTo>
                  <a:cubicBezTo>
                    <a:pt x="99" y="1"/>
                    <a:pt x="102" y="0"/>
                    <a:pt x="106" y="0"/>
                  </a:cubicBezTo>
                  <a:cubicBezTo>
                    <a:pt x="111" y="0"/>
                    <a:pt x="113" y="1"/>
                    <a:pt x="113" y="1"/>
                  </a:cubicBezTo>
                  <a:cubicBezTo>
                    <a:pt x="90" y="78"/>
                    <a:pt x="90" y="78"/>
                    <a:pt x="90" y="78"/>
                  </a:cubicBezTo>
                  <a:cubicBezTo>
                    <a:pt x="87" y="79"/>
                    <a:pt x="84" y="79"/>
                    <a:pt x="81" y="79"/>
                  </a:cubicBezTo>
                  <a:cubicBezTo>
                    <a:pt x="78" y="79"/>
                    <a:pt x="75" y="79"/>
                    <a:pt x="72" y="78"/>
                  </a:cubicBezTo>
                  <a:lnTo>
                    <a:pt x="61" y="3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74" name="Freeform 26"/>
            <p:cNvSpPr>
              <a:spLocks/>
            </p:cNvSpPr>
            <p:nvPr/>
          </p:nvSpPr>
          <p:spPr bwMode="auto">
            <a:xfrm>
              <a:off x="4278" y="1878"/>
              <a:ext cx="141" cy="227"/>
            </a:xfrm>
            <a:custGeom>
              <a:avLst/>
              <a:gdLst>
                <a:gd name="T0" fmla="*/ 44 w 73"/>
                <a:gd name="T1" fmla="*/ 91 h 117"/>
                <a:gd name="T2" fmla="*/ 17 w 73"/>
                <a:gd name="T3" fmla="*/ 117 h 117"/>
                <a:gd name="T4" fmla="*/ 9 w 73"/>
                <a:gd name="T5" fmla="*/ 115 h 117"/>
                <a:gd name="T6" fmla="*/ 8 w 73"/>
                <a:gd name="T7" fmla="*/ 110 h 117"/>
                <a:gd name="T8" fmla="*/ 9 w 73"/>
                <a:gd name="T9" fmla="*/ 104 h 117"/>
                <a:gd name="T10" fmla="*/ 16 w 73"/>
                <a:gd name="T11" fmla="*/ 104 h 117"/>
                <a:gd name="T12" fmla="*/ 31 w 73"/>
                <a:gd name="T13" fmla="*/ 88 h 117"/>
                <a:gd name="T14" fmla="*/ 34 w 73"/>
                <a:gd name="T15" fmla="*/ 79 h 117"/>
                <a:gd name="T16" fmla="*/ 29 w 73"/>
                <a:gd name="T17" fmla="*/ 78 h 117"/>
                <a:gd name="T18" fmla="*/ 0 w 73"/>
                <a:gd name="T19" fmla="*/ 1 h 117"/>
                <a:gd name="T20" fmla="*/ 8 w 73"/>
                <a:gd name="T21" fmla="*/ 0 h 117"/>
                <a:gd name="T22" fmla="*/ 16 w 73"/>
                <a:gd name="T23" fmla="*/ 1 h 117"/>
                <a:gd name="T24" fmla="*/ 33 w 73"/>
                <a:gd name="T25" fmla="*/ 47 h 117"/>
                <a:gd name="T26" fmla="*/ 38 w 73"/>
                <a:gd name="T27" fmla="*/ 64 h 117"/>
                <a:gd name="T28" fmla="*/ 39 w 73"/>
                <a:gd name="T29" fmla="*/ 64 h 117"/>
                <a:gd name="T30" fmla="*/ 44 w 73"/>
                <a:gd name="T31" fmla="*/ 47 h 117"/>
                <a:gd name="T32" fmla="*/ 59 w 73"/>
                <a:gd name="T33" fmla="*/ 1 h 117"/>
                <a:gd name="T34" fmla="*/ 66 w 73"/>
                <a:gd name="T35" fmla="*/ 0 h 117"/>
                <a:gd name="T36" fmla="*/ 73 w 73"/>
                <a:gd name="T37" fmla="*/ 1 h 117"/>
                <a:gd name="T38" fmla="*/ 44 w 73"/>
                <a:gd name="T39"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117">
                  <a:moveTo>
                    <a:pt x="44" y="91"/>
                  </a:moveTo>
                  <a:cubicBezTo>
                    <a:pt x="39" y="107"/>
                    <a:pt x="34" y="117"/>
                    <a:pt x="17" y="117"/>
                  </a:cubicBezTo>
                  <a:cubicBezTo>
                    <a:pt x="12" y="117"/>
                    <a:pt x="9" y="115"/>
                    <a:pt x="9" y="115"/>
                  </a:cubicBezTo>
                  <a:cubicBezTo>
                    <a:pt x="9" y="115"/>
                    <a:pt x="8" y="113"/>
                    <a:pt x="8" y="110"/>
                  </a:cubicBezTo>
                  <a:cubicBezTo>
                    <a:pt x="8" y="106"/>
                    <a:pt x="9" y="104"/>
                    <a:pt x="9" y="104"/>
                  </a:cubicBezTo>
                  <a:cubicBezTo>
                    <a:pt x="9" y="104"/>
                    <a:pt x="12" y="104"/>
                    <a:pt x="16" y="104"/>
                  </a:cubicBezTo>
                  <a:cubicBezTo>
                    <a:pt x="23" y="104"/>
                    <a:pt x="26" y="102"/>
                    <a:pt x="31" y="88"/>
                  </a:cubicBezTo>
                  <a:cubicBezTo>
                    <a:pt x="34" y="79"/>
                    <a:pt x="34" y="79"/>
                    <a:pt x="34" y="79"/>
                  </a:cubicBezTo>
                  <a:cubicBezTo>
                    <a:pt x="32" y="79"/>
                    <a:pt x="31" y="79"/>
                    <a:pt x="29" y="78"/>
                  </a:cubicBezTo>
                  <a:cubicBezTo>
                    <a:pt x="0" y="1"/>
                    <a:pt x="0" y="1"/>
                    <a:pt x="0" y="1"/>
                  </a:cubicBezTo>
                  <a:cubicBezTo>
                    <a:pt x="0" y="1"/>
                    <a:pt x="3" y="0"/>
                    <a:pt x="8" y="0"/>
                  </a:cubicBezTo>
                  <a:cubicBezTo>
                    <a:pt x="13" y="0"/>
                    <a:pt x="16" y="1"/>
                    <a:pt x="16" y="1"/>
                  </a:cubicBezTo>
                  <a:cubicBezTo>
                    <a:pt x="33" y="47"/>
                    <a:pt x="33" y="47"/>
                    <a:pt x="33" y="47"/>
                  </a:cubicBezTo>
                  <a:cubicBezTo>
                    <a:pt x="37" y="57"/>
                    <a:pt x="38" y="64"/>
                    <a:pt x="38" y="64"/>
                  </a:cubicBezTo>
                  <a:cubicBezTo>
                    <a:pt x="39" y="64"/>
                    <a:pt x="39" y="64"/>
                    <a:pt x="39" y="64"/>
                  </a:cubicBezTo>
                  <a:cubicBezTo>
                    <a:pt x="39" y="64"/>
                    <a:pt x="41" y="57"/>
                    <a:pt x="44" y="47"/>
                  </a:cubicBezTo>
                  <a:cubicBezTo>
                    <a:pt x="59" y="1"/>
                    <a:pt x="59" y="1"/>
                    <a:pt x="59" y="1"/>
                  </a:cubicBezTo>
                  <a:cubicBezTo>
                    <a:pt x="59" y="1"/>
                    <a:pt x="61" y="0"/>
                    <a:pt x="66" y="0"/>
                  </a:cubicBezTo>
                  <a:cubicBezTo>
                    <a:pt x="71" y="0"/>
                    <a:pt x="73" y="1"/>
                    <a:pt x="73" y="1"/>
                  </a:cubicBezTo>
                  <a:lnTo>
                    <a:pt x="44" y="9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75" name="Freeform 27"/>
            <p:cNvSpPr>
              <a:spLocks/>
            </p:cNvSpPr>
            <p:nvPr/>
          </p:nvSpPr>
          <p:spPr bwMode="auto">
            <a:xfrm>
              <a:off x="4512" y="1820"/>
              <a:ext cx="118" cy="211"/>
            </a:xfrm>
            <a:custGeom>
              <a:avLst/>
              <a:gdLst>
                <a:gd name="T0" fmla="*/ 15 w 61"/>
                <a:gd name="T1" fmla="*/ 108 h 109"/>
                <a:gd name="T2" fmla="*/ 7 w 61"/>
                <a:gd name="T3" fmla="*/ 109 h 109"/>
                <a:gd name="T4" fmla="*/ 0 w 61"/>
                <a:gd name="T5" fmla="*/ 108 h 109"/>
                <a:gd name="T6" fmla="*/ 0 w 61"/>
                <a:gd name="T7" fmla="*/ 0 h 109"/>
                <a:gd name="T8" fmla="*/ 60 w 61"/>
                <a:gd name="T9" fmla="*/ 0 h 109"/>
                <a:gd name="T10" fmla="*/ 61 w 61"/>
                <a:gd name="T11" fmla="*/ 7 h 109"/>
                <a:gd name="T12" fmla="*/ 60 w 61"/>
                <a:gd name="T13" fmla="*/ 13 h 109"/>
                <a:gd name="T14" fmla="*/ 15 w 61"/>
                <a:gd name="T15" fmla="*/ 13 h 109"/>
                <a:gd name="T16" fmla="*/ 15 w 61"/>
                <a:gd name="T17" fmla="*/ 50 h 109"/>
                <a:gd name="T18" fmla="*/ 55 w 61"/>
                <a:gd name="T19" fmla="*/ 50 h 109"/>
                <a:gd name="T20" fmla="*/ 56 w 61"/>
                <a:gd name="T21" fmla="*/ 56 h 109"/>
                <a:gd name="T22" fmla="*/ 55 w 61"/>
                <a:gd name="T23" fmla="*/ 62 h 109"/>
                <a:gd name="T24" fmla="*/ 15 w 61"/>
                <a:gd name="T25" fmla="*/ 62 h 109"/>
                <a:gd name="T26" fmla="*/ 15 w 61"/>
                <a:gd name="T27"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109">
                  <a:moveTo>
                    <a:pt x="15" y="108"/>
                  </a:moveTo>
                  <a:cubicBezTo>
                    <a:pt x="15" y="108"/>
                    <a:pt x="13" y="109"/>
                    <a:pt x="7" y="109"/>
                  </a:cubicBezTo>
                  <a:cubicBezTo>
                    <a:pt x="2" y="109"/>
                    <a:pt x="0" y="108"/>
                    <a:pt x="0" y="108"/>
                  </a:cubicBezTo>
                  <a:cubicBezTo>
                    <a:pt x="0" y="0"/>
                    <a:pt x="0" y="0"/>
                    <a:pt x="0" y="0"/>
                  </a:cubicBezTo>
                  <a:cubicBezTo>
                    <a:pt x="60" y="0"/>
                    <a:pt x="60" y="0"/>
                    <a:pt x="60" y="0"/>
                  </a:cubicBezTo>
                  <a:cubicBezTo>
                    <a:pt x="61" y="2"/>
                    <a:pt x="61" y="4"/>
                    <a:pt x="61" y="7"/>
                  </a:cubicBezTo>
                  <a:cubicBezTo>
                    <a:pt x="61" y="9"/>
                    <a:pt x="61" y="11"/>
                    <a:pt x="60" y="13"/>
                  </a:cubicBezTo>
                  <a:cubicBezTo>
                    <a:pt x="15" y="13"/>
                    <a:pt x="15" y="13"/>
                    <a:pt x="15" y="13"/>
                  </a:cubicBezTo>
                  <a:cubicBezTo>
                    <a:pt x="15" y="50"/>
                    <a:pt x="15" y="50"/>
                    <a:pt x="15" y="50"/>
                  </a:cubicBezTo>
                  <a:cubicBezTo>
                    <a:pt x="55" y="50"/>
                    <a:pt x="55" y="50"/>
                    <a:pt x="55" y="50"/>
                  </a:cubicBezTo>
                  <a:cubicBezTo>
                    <a:pt x="56" y="51"/>
                    <a:pt x="56" y="53"/>
                    <a:pt x="56" y="56"/>
                  </a:cubicBezTo>
                  <a:cubicBezTo>
                    <a:pt x="56" y="58"/>
                    <a:pt x="56" y="60"/>
                    <a:pt x="55" y="62"/>
                  </a:cubicBezTo>
                  <a:cubicBezTo>
                    <a:pt x="15" y="62"/>
                    <a:pt x="15" y="62"/>
                    <a:pt x="15" y="62"/>
                  </a:cubicBezTo>
                  <a:lnTo>
                    <a:pt x="15" y="108"/>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76" name="Freeform 28"/>
            <p:cNvSpPr>
              <a:spLocks/>
            </p:cNvSpPr>
            <p:nvPr/>
          </p:nvSpPr>
          <p:spPr bwMode="auto">
            <a:xfrm>
              <a:off x="4657" y="1878"/>
              <a:ext cx="117" cy="157"/>
            </a:xfrm>
            <a:custGeom>
              <a:avLst/>
              <a:gdLst>
                <a:gd name="T0" fmla="*/ 0 w 61"/>
                <a:gd name="T1" fmla="*/ 1 h 81"/>
                <a:gd name="T2" fmla="*/ 7 w 61"/>
                <a:gd name="T3" fmla="*/ 0 h 81"/>
                <a:gd name="T4" fmla="*/ 15 w 61"/>
                <a:gd name="T5" fmla="*/ 1 h 81"/>
                <a:gd name="T6" fmla="*/ 15 w 61"/>
                <a:gd name="T7" fmla="*/ 55 h 81"/>
                <a:gd name="T8" fmla="*/ 29 w 61"/>
                <a:gd name="T9" fmla="*/ 68 h 81"/>
                <a:gd name="T10" fmla="*/ 46 w 61"/>
                <a:gd name="T11" fmla="*/ 59 h 81"/>
                <a:gd name="T12" fmla="*/ 46 w 61"/>
                <a:gd name="T13" fmla="*/ 1 h 81"/>
                <a:gd name="T14" fmla="*/ 53 w 61"/>
                <a:gd name="T15" fmla="*/ 0 h 81"/>
                <a:gd name="T16" fmla="*/ 61 w 61"/>
                <a:gd name="T17" fmla="*/ 1 h 81"/>
                <a:gd name="T18" fmla="*/ 61 w 61"/>
                <a:gd name="T19" fmla="*/ 78 h 81"/>
                <a:gd name="T20" fmla="*/ 53 w 61"/>
                <a:gd name="T21" fmla="*/ 79 h 81"/>
                <a:gd name="T22" fmla="*/ 46 w 61"/>
                <a:gd name="T23" fmla="*/ 78 h 81"/>
                <a:gd name="T24" fmla="*/ 46 w 61"/>
                <a:gd name="T25" fmla="*/ 71 h 81"/>
                <a:gd name="T26" fmla="*/ 23 w 61"/>
                <a:gd name="T27" fmla="*/ 81 h 81"/>
                <a:gd name="T28" fmla="*/ 0 w 61"/>
                <a:gd name="T29" fmla="*/ 58 h 81"/>
                <a:gd name="T30" fmla="*/ 0 w 61"/>
                <a:gd name="T31"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81">
                  <a:moveTo>
                    <a:pt x="0" y="1"/>
                  </a:moveTo>
                  <a:cubicBezTo>
                    <a:pt x="0" y="1"/>
                    <a:pt x="2" y="0"/>
                    <a:pt x="7" y="0"/>
                  </a:cubicBezTo>
                  <a:cubicBezTo>
                    <a:pt x="12" y="0"/>
                    <a:pt x="15" y="1"/>
                    <a:pt x="15" y="1"/>
                  </a:cubicBezTo>
                  <a:cubicBezTo>
                    <a:pt x="15" y="55"/>
                    <a:pt x="15" y="55"/>
                    <a:pt x="15" y="55"/>
                  </a:cubicBezTo>
                  <a:cubicBezTo>
                    <a:pt x="15" y="64"/>
                    <a:pt x="19" y="68"/>
                    <a:pt x="29" y="68"/>
                  </a:cubicBezTo>
                  <a:cubicBezTo>
                    <a:pt x="35" y="68"/>
                    <a:pt x="42" y="65"/>
                    <a:pt x="46" y="59"/>
                  </a:cubicBezTo>
                  <a:cubicBezTo>
                    <a:pt x="46" y="1"/>
                    <a:pt x="46" y="1"/>
                    <a:pt x="46" y="1"/>
                  </a:cubicBezTo>
                  <a:cubicBezTo>
                    <a:pt x="46" y="1"/>
                    <a:pt x="49" y="0"/>
                    <a:pt x="53" y="0"/>
                  </a:cubicBezTo>
                  <a:cubicBezTo>
                    <a:pt x="59" y="0"/>
                    <a:pt x="61" y="1"/>
                    <a:pt x="61" y="1"/>
                  </a:cubicBezTo>
                  <a:cubicBezTo>
                    <a:pt x="61" y="78"/>
                    <a:pt x="61" y="78"/>
                    <a:pt x="61" y="78"/>
                  </a:cubicBezTo>
                  <a:cubicBezTo>
                    <a:pt x="61" y="78"/>
                    <a:pt x="59" y="79"/>
                    <a:pt x="53" y="79"/>
                  </a:cubicBezTo>
                  <a:cubicBezTo>
                    <a:pt x="49" y="79"/>
                    <a:pt x="46" y="78"/>
                    <a:pt x="46" y="78"/>
                  </a:cubicBezTo>
                  <a:cubicBezTo>
                    <a:pt x="46" y="71"/>
                    <a:pt x="46" y="71"/>
                    <a:pt x="46" y="71"/>
                  </a:cubicBezTo>
                  <a:cubicBezTo>
                    <a:pt x="40" y="77"/>
                    <a:pt x="32" y="81"/>
                    <a:pt x="23" y="81"/>
                  </a:cubicBezTo>
                  <a:cubicBezTo>
                    <a:pt x="8" y="81"/>
                    <a:pt x="0" y="71"/>
                    <a:pt x="0" y="58"/>
                  </a:cubicBezTo>
                  <a:lnTo>
                    <a:pt x="0" y="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77" name="Freeform 29"/>
            <p:cNvSpPr>
              <a:spLocks/>
            </p:cNvSpPr>
            <p:nvPr/>
          </p:nvSpPr>
          <p:spPr bwMode="auto">
            <a:xfrm>
              <a:off x="4817" y="1874"/>
              <a:ext cx="118" cy="157"/>
            </a:xfrm>
            <a:custGeom>
              <a:avLst/>
              <a:gdLst>
                <a:gd name="T0" fmla="*/ 61 w 61"/>
                <a:gd name="T1" fmla="*/ 80 h 81"/>
                <a:gd name="T2" fmla="*/ 54 w 61"/>
                <a:gd name="T3" fmla="*/ 81 h 81"/>
                <a:gd name="T4" fmla="*/ 46 w 61"/>
                <a:gd name="T5" fmla="*/ 80 h 81"/>
                <a:gd name="T6" fmla="*/ 46 w 61"/>
                <a:gd name="T7" fmla="*/ 26 h 81"/>
                <a:gd name="T8" fmla="*/ 32 w 61"/>
                <a:gd name="T9" fmla="*/ 12 h 81"/>
                <a:gd name="T10" fmla="*/ 15 w 61"/>
                <a:gd name="T11" fmla="*/ 22 h 81"/>
                <a:gd name="T12" fmla="*/ 15 w 61"/>
                <a:gd name="T13" fmla="*/ 80 h 81"/>
                <a:gd name="T14" fmla="*/ 7 w 61"/>
                <a:gd name="T15" fmla="*/ 81 h 81"/>
                <a:gd name="T16" fmla="*/ 0 w 61"/>
                <a:gd name="T17" fmla="*/ 80 h 81"/>
                <a:gd name="T18" fmla="*/ 0 w 61"/>
                <a:gd name="T19" fmla="*/ 3 h 81"/>
                <a:gd name="T20" fmla="*/ 7 w 61"/>
                <a:gd name="T21" fmla="*/ 2 h 81"/>
                <a:gd name="T22" fmla="*/ 15 w 61"/>
                <a:gd name="T23" fmla="*/ 3 h 81"/>
                <a:gd name="T24" fmla="*/ 15 w 61"/>
                <a:gd name="T25" fmla="*/ 10 h 81"/>
                <a:gd name="T26" fmla="*/ 38 w 61"/>
                <a:gd name="T27" fmla="*/ 0 h 81"/>
                <a:gd name="T28" fmla="*/ 61 w 61"/>
                <a:gd name="T29" fmla="*/ 23 h 81"/>
                <a:gd name="T30" fmla="*/ 61 w 61"/>
                <a:gd name="T31" fmla="*/ 8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81">
                  <a:moveTo>
                    <a:pt x="61" y="80"/>
                  </a:moveTo>
                  <a:cubicBezTo>
                    <a:pt x="61" y="80"/>
                    <a:pt x="59" y="81"/>
                    <a:pt x="54" y="81"/>
                  </a:cubicBezTo>
                  <a:cubicBezTo>
                    <a:pt x="49" y="81"/>
                    <a:pt x="46" y="80"/>
                    <a:pt x="46" y="80"/>
                  </a:cubicBezTo>
                  <a:cubicBezTo>
                    <a:pt x="46" y="26"/>
                    <a:pt x="46" y="26"/>
                    <a:pt x="46" y="26"/>
                  </a:cubicBezTo>
                  <a:cubicBezTo>
                    <a:pt x="46" y="17"/>
                    <a:pt x="42" y="12"/>
                    <a:pt x="32" y="12"/>
                  </a:cubicBezTo>
                  <a:cubicBezTo>
                    <a:pt x="25" y="12"/>
                    <a:pt x="19" y="16"/>
                    <a:pt x="15" y="22"/>
                  </a:cubicBezTo>
                  <a:cubicBezTo>
                    <a:pt x="15" y="80"/>
                    <a:pt x="15" y="80"/>
                    <a:pt x="15" y="80"/>
                  </a:cubicBezTo>
                  <a:cubicBezTo>
                    <a:pt x="15" y="80"/>
                    <a:pt x="12" y="81"/>
                    <a:pt x="7" y="81"/>
                  </a:cubicBezTo>
                  <a:cubicBezTo>
                    <a:pt x="2" y="81"/>
                    <a:pt x="0" y="80"/>
                    <a:pt x="0" y="80"/>
                  </a:cubicBezTo>
                  <a:cubicBezTo>
                    <a:pt x="0" y="3"/>
                    <a:pt x="0" y="3"/>
                    <a:pt x="0" y="3"/>
                  </a:cubicBezTo>
                  <a:cubicBezTo>
                    <a:pt x="0" y="3"/>
                    <a:pt x="2" y="2"/>
                    <a:pt x="7" y="2"/>
                  </a:cubicBezTo>
                  <a:cubicBezTo>
                    <a:pt x="12" y="2"/>
                    <a:pt x="15" y="3"/>
                    <a:pt x="15" y="3"/>
                  </a:cubicBezTo>
                  <a:cubicBezTo>
                    <a:pt x="15" y="10"/>
                    <a:pt x="15" y="10"/>
                    <a:pt x="15" y="10"/>
                  </a:cubicBezTo>
                  <a:cubicBezTo>
                    <a:pt x="20" y="4"/>
                    <a:pt x="28" y="0"/>
                    <a:pt x="38" y="0"/>
                  </a:cubicBezTo>
                  <a:cubicBezTo>
                    <a:pt x="53" y="0"/>
                    <a:pt x="61" y="9"/>
                    <a:pt x="61" y="23"/>
                  </a:cubicBezTo>
                  <a:lnTo>
                    <a:pt x="61" y="8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78" name="Freeform 30"/>
            <p:cNvSpPr>
              <a:spLocks noEditPoints="1"/>
            </p:cNvSpPr>
            <p:nvPr/>
          </p:nvSpPr>
          <p:spPr bwMode="auto">
            <a:xfrm>
              <a:off x="4969" y="1812"/>
              <a:ext cx="128" cy="223"/>
            </a:xfrm>
            <a:custGeom>
              <a:avLst/>
              <a:gdLst>
                <a:gd name="T0" fmla="*/ 34 w 66"/>
                <a:gd name="T1" fmla="*/ 45 h 115"/>
                <a:gd name="T2" fmla="*/ 16 w 66"/>
                <a:gd name="T3" fmla="*/ 73 h 115"/>
                <a:gd name="T4" fmla="*/ 34 w 66"/>
                <a:gd name="T5" fmla="*/ 102 h 115"/>
                <a:gd name="T6" fmla="*/ 51 w 66"/>
                <a:gd name="T7" fmla="*/ 83 h 115"/>
                <a:gd name="T8" fmla="*/ 51 w 66"/>
                <a:gd name="T9" fmla="*/ 63 h 115"/>
                <a:gd name="T10" fmla="*/ 34 w 66"/>
                <a:gd name="T11" fmla="*/ 45 h 115"/>
                <a:gd name="T12" fmla="*/ 58 w 66"/>
                <a:gd name="T13" fmla="*/ 0 h 115"/>
                <a:gd name="T14" fmla="*/ 66 w 66"/>
                <a:gd name="T15" fmla="*/ 1 h 115"/>
                <a:gd name="T16" fmla="*/ 66 w 66"/>
                <a:gd name="T17" fmla="*/ 112 h 115"/>
                <a:gd name="T18" fmla="*/ 59 w 66"/>
                <a:gd name="T19" fmla="*/ 113 h 115"/>
                <a:gd name="T20" fmla="*/ 53 w 66"/>
                <a:gd name="T21" fmla="*/ 112 h 115"/>
                <a:gd name="T22" fmla="*/ 51 w 66"/>
                <a:gd name="T23" fmla="*/ 104 h 115"/>
                <a:gd name="T24" fmla="*/ 29 w 66"/>
                <a:gd name="T25" fmla="*/ 115 h 115"/>
                <a:gd name="T26" fmla="*/ 0 w 66"/>
                <a:gd name="T27" fmla="*/ 73 h 115"/>
                <a:gd name="T28" fmla="*/ 29 w 66"/>
                <a:gd name="T29" fmla="*/ 32 h 115"/>
                <a:gd name="T30" fmla="*/ 51 w 66"/>
                <a:gd name="T31" fmla="*/ 42 h 115"/>
                <a:gd name="T32" fmla="*/ 51 w 66"/>
                <a:gd name="T33" fmla="*/ 1 h 115"/>
                <a:gd name="T34" fmla="*/ 58 w 66"/>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115">
                  <a:moveTo>
                    <a:pt x="34" y="45"/>
                  </a:moveTo>
                  <a:cubicBezTo>
                    <a:pt x="22" y="45"/>
                    <a:pt x="16" y="51"/>
                    <a:pt x="16" y="73"/>
                  </a:cubicBezTo>
                  <a:cubicBezTo>
                    <a:pt x="16" y="96"/>
                    <a:pt x="22" y="102"/>
                    <a:pt x="34" y="102"/>
                  </a:cubicBezTo>
                  <a:cubicBezTo>
                    <a:pt x="45" y="102"/>
                    <a:pt x="51" y="93"/>
                    <a:pt x="51" y="83"/>
                  </a:cubicBezTo>
                  <a:cubicBezTo>
                    <a:pt x="51" y="63"/>
                    <a:pt x="51" y="63"/>
                    <a:pt x="51" y="63"/>
                  </a:cubicBezTo>
                  <a:cubicBezTo>
                    <a:pt x="50" y="53"/>
                    <a:pt x="45" y="45"/>
                    <a:pt x="34" y="45"/>
                  </a:cubicBezTo>
                  <a:moveTo>
                    <a:pt x="58" y="0"/>
                  </a:moveTo>
                  <a:cubicBezTo>
                    <a:pt x="63" y="0"/>
                    <a:pt x="66" y="1"/>
                    <a:pt x="66" y="1"/>
                  </a:cubicBezTo>
                  <a:cubicBezTo>
                    <a:pt x="66" y="112"/>
                    <a:pt x="66" y="112"/>
                    <a:pt x="66" y="112"/>
                  </a:cubicBezTo>
                  <a:cubicBezTo>
                    <a:pt x="66" y="112"/>
                    <a:pt x="63" y="113"/>
                    <a:pt x="59" y="113"/>
                  </a:cubicBezTo>
                  <a:cubicBezTo>
                    <a:pt x="56" y="113"/>
                    <a:pt x="53" y="112"/>
                    <a:pt x="53" y="112"/>
                  </a:cubicBezTo>
                  <a:cubicBezTo>
                    <a:pt x="51" y="104"/>
                    <a:pt x="51" y="104"/>
                    <a:pt x="51" y="104"/>
                  </a:cubicBezTo>
                  <a:cubicBezTo>
                    <a:pt x="47" y="111"/>
                    <a:pt x="40" y="115"/>
                    <a:pt x="29" y="115"/>
                  </a:cubicBezTo>
                  <a:cubicBezTo>
                    <a:pt x="12" y="115"/>
                    <a:pt x="0" y="104"/>
                    <a:pt x="0" y="73"/>
                  </a:cubicBezTo>
                  <a:cubicBezTo>
                    <a:pt x="0" y="43"/>
                    <a:pt x="12" y="32"/>
                    <a:pt x="29" y="32"/>
                  </a:cubicBezTo>
                  <a:cubicBezTo>
                    <a:pt x="39" y="32"/>
                    <a:pt x="46" y="36"/>
                    <a:pt x="51" y="42"/>
                  </a:cubicBezTo>
                  <a:cubicBezTo>
                    <a:pt x="51" y="1"/>
                    <a:pt x="51" y="1"/>
                    <a:pt x="51" y="1"/>
                  </a:cubicBezTo>
                  <a:cubicBezTo>
                    <a:pt x="51" y="1"/>
                    <a:pt x="53" y="0"/>
                    <a:pt x="58"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79" name="Freeform 31"/>
            <p:cNvSpPr>
              <a:spLocks/>
            </p:cNvSpPr>
            <p:nvPr/>
          </p:nvSpPr>
          <p:spPr bwMode="auto">
            <a:xfrm>
              <a:off x="5137" y="1878"/>
              <a:ext cx="118" cy="157"/>
            </a:xfrm>
            <a:custGeom>
              <a:avLst/>
              <a:gdLst>
                <a:gd name="T0" fmla="*/ 0 w 61"/>
                <a:gd name="T1" fmla="*/ 1 h 81"/>
                <a:gd name="T2" fmla="*/ 8 w 61"/>
                <a:gd name="T3" fmla="*/ 0 h 81"/>
                <a:gd name="T4" fmla="*/ 15 w 61"/>
                <a:gd name="T5" fmla="*/ 1 h 81"/>
                <a:gd name="T6" fmla="*/ 15 w 61"/>
                <a:gd name="T7" fmla="*/ 55 h 81"/>
                <a:gd name="T8" fmla="*/ 29 w 61"/>
                <a:gd name="T9" fmla="*/ 68 h 81"/>
                <a:gd name="T10" fmla="*/ 46 w 61"/>
                <a:gd name="T11" fmla="*/ 59 h 81"/>
                <a:gd name="T12" fmla="*/ 46 w 61"/>
                <a:gd name="T13" fmla="*/ 1 h 81"/>
                <a:gd name="T14" fmla="*/ 54 w 61"/>
                <a:gd name="T15" fmla="*/ 0 h 81"/>
                <a:gd name="T16" fmla="*/ 61 w 61"/>
                <a:gd name="T17" fmla="*/ 1 h 81"/>
                <a:gd name="T18" fmla="*/ 61 w 61"/>
                <a:gd name="T19" fmla="*/ 78 h 81"/>
                <a:gd name="T20" fmla="*/ 54 w 61"/>
                <a:gd name="T21" fmla="*/ 79 h 81"/>
                <a:gd name="T22" fmla="*/ 46 w 61"/>
                <a:gd name="T23" fmla="*/ 78 h 81"/>
                <a:gd name="T24" fmla="*/ 46 w 61"/>
                <a:gd name="T25" fmla="*/ 71 h 81"/>
                <a:gd name="T26" fmla="*/ 23 w 61"/>
                <a:gd name="T27" fmla="*/ 81 h 81"/>
                <a:gd name="T28" fmla="*/ 0 w 61"/>
                <a:gd name="T29" fmla="*/ 58 h 81"/>
                <a:gd name="T30" fmla="*/ 0 w 61"/>
                <a:gd name="T31"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81">
                  <a:moveTo>
                    <a:pt x="0" y="1"/>
                  </a:moveTo>
                  <a:cubicBezTo>
                    <a:pt x="0" y="1"/>
                    <a:pt x="3" y="0"/>
                    <a:pt x="8" y="0"/>
                  </a:cubicBezTo>
                  <a:cubicBezTo>
                    <a:pt x="13" y="0"/>
                    <a:pt x="15" y="1"/>
                    <a:pt x="15" y="1"/>
                  </a:cubicBezTo>
                  <a:cubicBezTo>
                    <a:pt x="15" y="55"/>
                    <a:pt x="15" y="55"/>
                    <a:pt x="15" y="55"/>
                  </a:cubicBezTo>
                  <a:cubicBezTo>
                    <a:pt x="15" y="64"/>
                    <a:pt x="20" y="68"/>
                    <a:pt x="29" y="68"/>
                  </a:cubicBezTo>
                  <a:cubicBezTo>
                    <a:pt x="36" y="68"/>
                    <a:pt x="42" y="65"/>
                    <a:pt x="46" y="59"/>
                  </a:cubicBezTo>
                  <a:cubicBezTo>
                    <a:pt x="46" y="1"/>
                    <a:pt x="46" y="1"/>
                    <a:pt x="46" y="1"/>
                  </a:cubicBezTo>
                  <a:cubicBezTo>
                    <a:pt x="46" y="1"/>
                    <a:pt x="49" y="0"/>
                    <a:pt x="54" y="0"/>
                  </a:cubicBezTo>
                  <a:cubicBezTo>
                    <a:pt x="59" y="0"/>
                    <a:pt x="61" y="1"/>
                    <a:pt x="61" y="1"/>
                  </a:cubicBezTo>
                  <a:cubicBezTo>
                    <a:pt x="61" y="78"/>
                    <a:pt x="61" y="78"/>
                    <a:pt x="61" y="78"/>
                  </a:cubicBezTo>
                  <a:cubicBezTo>
                    <a:pt x="61" y="78"/>
                    <a:pt x="59" y="79"/>
                    <a:pt x="54" y="79"/>
                  </a:cubicBezTo>
                  <a:cubicBezTo>
                    <a:pt x="49" y="79"/>
                    <a:pt x="46" y="78"/>
                    <a:pt x="46" y="78"/>
                  </a:cubicBezTo>
                  <a:cubicBezTo>
                    <a:pt x="46" y="71"/>
                    <a:pt x="46" y="71"/>
                    <a:pt x="46" y="71"/>
                  </a:cubicBezTo>
                  <a:cubicBezTo>
                    <a:pt x="41" y="77"/>
                    <a:pt x="33" y="81"/>
                    <a:pt x="23" y="81"/>
                  </a:cubicBezTo>
                  <a:cubicBezTo>
                    <a:pt x="8" y="81"/>
                    <a:pt x="0" y="71"/>
                    <a:pt x="0" y="58"/>
                  </a:cubicBezTo>
                  <a:lnTo>
                    <a:pt x="0" y="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80" name="Freeform 32"/>
            <p:cNvSpPr>
              <a:spLocks/>
            </p:cNvSpPr>
            <p:nvPr/>
          </p:nvSpPr>
          <p:spPr bwMode="auto">
            <a:xfrm>
              <a:off x="5292" y="1874"/>
              <a:ext cx="104" cy="161"/>
            </a:xfrm>
            <a:custGeom>
              <a:avLst/>
              <a:gdLst>
                <a:gd name="T0" fmla="*/ 28 w 54"/>
                <a:gd name="T1" fmla="*/ 0 h 83"/>
                <a:gd name="T2" fmla="*/ 50 w 54"/>
                <a:gd name="T3" fmla="*/ 4 h 83"/>
                <a:gd name="T4" fmla="*/ 46 w 54"/>
                <a:gd name="T5" fmla="*/ 15 h 83"/>
                <a:gd name="T6" fmla="*/ 30 w 54"/>
                <a:gd name="T7" fmla="*/ 13 h 83"/>
                <a:gd name="T8" fmla="*/ 14 w 54"/>
                <a:gd name="T9" fmla="*/ 23 h 83"/>
                <a:gd name="T10" fmla="*/ 33 w 54"/>
                <a:gd name="T11" fmla="*/ 36 h 83"/>
                <a:gd name="T12" fmla="*/ 54 w 54"/>
                <a:gd name="T13" fmla="*/ 58 h 83"/>
                <a:gd name="T14" fmla="*/ 25 w 54"/>
                <a:gd name="T15" fmla="*/ 83 h 83"/>
                <a:gd name="T16" fmla="*/ 0 w 54"/>
                <a:gd name="T17" fmla="*/ 77 h 83"/>
                <a:gd name="T18" fmla="*/ 4 w 54"/>
                <a:gd name="T19" fmla="*/ 66 h 83"/>
                <a:gd name="T20" fmla="*/ 24 w 54"/>
                <a:gd name="T21" fmla="*/ 70 h 83"/>
                <a:gd name="T22" fmla="*/ 39 w 54"/>
                <a:gd name="T23" fmla="*/ 59 h 83"/>
                <a:gd name="T24" fmla="*/ 21 w 54"/>
                <a:gd name="T25" fmla="*/ 46 h 83"/>
                <a:gd name="T26" fmla="*/ 0 w 54"/>
                <a:gd name="T27" fmla="*/ 24 h 83"/>
                <a:gd name="T28" fmla="*/ 28 w 54"/>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28" y="0"/>
                  </a:moveTo>
                  <a:cubicBezTo>
                    <a:pt x="43" y="0"/>
                    <a:pt x="50" y="4"/>
                    <a:pt x="50" y="4"/>
                  </a:cubicBezTo>
                  <a:cubicBezTo>
                    <a:pt x="50" y="8"/>
                    <a:pt x="48" y="13"/>
                    <a:pt x="46" y="15"/>
                  </a:cubicBezTo>
                  <a:cubicBezTo>
                    <a:pt x="46" y="15"/>
                    <a:pt x="38" y="13"/>
                    <a:pt x="30" y="13"/>
                  </a:cubicBezTo>
                  <a:cubicBezTo>
                    <a:pt x="20" y="13"/>
                    <a:pt x="14" y="16"/>
                    <a:pt x="14" y="23"/>
                  </a:cubicBezTo>
                  <a:cubicBezTo>
                    <a:pt x="14" y="31"/>
                    <a:pt x="24" y="33"/>
                    <a:pt x="33" y="36"/>
                  </a:cubicBezTo>
                  <a:cubicBezTo>
                    <a:pt x="43" y="39"/>
                    <a:pt x="54" y="44"/>
                    <a:pt x="54" y="58"/>
                  </a:cubicBezTo>
                  <a:cubicBezTo>
                    <a:pt x="54" y="74"/>
                    <a:pt x="44" y="83"/>
                    <a:pt x="25" y="83"/>
                  </a:cubicBezTo>
                  <a:cubicBezTo>
                    <a:pt x="9" y="83"/>
                    <a:pt x="0" y="77"/>
                    <a:pt x="0" y="77"/>
                  </a:cubicBezTo>
                  <a:cubicBezTo>
                    <a:pt x="0" y="73"/>
                    <a:pt x="1" y="69"/>
                    <a:pt x="4" y="66"/>
                  </a:cubicBezTo>
                  <a:cubicBezTo>
                    <a:pt x="4" y="66"/>
                    <a:pt x="14" y="70"/>
                    <a:pt x="24" y="70"/>
                  </a:cubicBezTo>
                  <a:cubicBezTo>
                    <a:pt x="33" y="70"/>
                    <a:pt x="39" y="66"/>
                    <a:pt x="39" y="59"/>
                  </a:cubicBezTo>
                  <a:cubicBezTo>
                    <a:pt x="39" y="51"/>
                    <a:pt x="30" y="49"/>
                    <a:pt x="21" y="46"/>
                  </a:cubicBezTo>
                  <a:cubicBezTo>
                    <a:pt x="11" y="43"/>
                    <a:pt x="0" y="39"/>
                    <a:pt x="0" y="24"/>
                  </a:cubicBezTo>
                  <a:cubicBezTo>
                    <a:pt x="0" y="10"/>
                    <a:pt x="9" y="0"/>
                    <a:pt x="28"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81" name="Freeform 33"/>
            <p:cNvSpPr>
              <a:spLocks/>
            </p:cNvSpPr>
            <p:nvPr/>
          </p:nvSpPr>
          <p:spPr bwMode="auto">
            <a:xfrm>
              <a:off x="5417" y="1878"/>
              <a:ext cx="112" cy="153"/>
            </a:xfrm>
            <a:custGeom>
              <a:avLst/>
              <a:gdLst>
                <a:gd name="T0" fmla="*/ 57 w 58"/>
                <a:gd name="T1" fmla="*/ 67 h 79"/>
                <a:gd name="T2" fmla="*/ 58 w 58"/>
                <a:gd name="T3" fmla="*/ 73 h 79"/>
                <a:gd name="T4" fmla="*/ 57 w 58"/>
                <a:gd name="T5" fmla="*/ 79 h 79"/>
                <a:gd name="T6" fmla="*/ 1 w 58"/>
                <a:gd name="T7" fmla="*/ 79 h 79"/>
                <a:gd name="T8" fmla="*/ 0 w 58"/>
                <a:gd name="T9" fmla="*/ 73 h 79"/>
                <a:gd name="T10" fmla="*/ 1 w 58"/>
                <a:gd name="T11" fmla="*/ 67 h 79"/>
                <a:gd name="T12" fmla="*/ 41 w 58"/>
                <a:gd name="T13" fmla="*/ 12 h 79"/>
                <a:gd name="T14" fmla="*/ 4 w 58"/>
                <a:gd name="T15" fmla="*/ 12 h 79"/>
                <a:gd name="T16" fmla="*/ 3 w 58"/>
                <a:gd name="T17" fmla="*/ 6 h 79"/>
                <a:gd name="T18" fmla="*/ 4 w 58"/>
                <a:gd name="T19" fmla="*/ 0 h 79"/>
                <a:gd name="T20" fmla="*/ 57 w 58"/>
                <a:gd name="T21" fmla="*/ 0 h 79"/>
                <a:gd name="T22" fmla="*/ 58 w 58"/>
                <a:gd name="T23" fmla="*/ 6 h 79"/>
                <a:gd name="T24" fmla="*/ 57 w 58"/>
                <a:gd name="T25" fmla="*/ 12 h 79"/>
                <a:gd name="T26" fmla="*/ 17 w 58"/>
                <a:gd name="T27" fmla="*/ 67 h 79"/>
                <a:gd name="T28" fmla="*/ 57 w 58"/>
                <a:gd name="T29" fmla="*/ 6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79">
                  <a:moveTo>
                    <a:pt x="57" y="67"/>
                  </a:moveTo>
                  <a:cubicBezTo>
                    <a:pt x="57" y="67"/>
                    <a:pt x="58" y="69"/>
                    <a:pt x="58" y="73"/>
                  </a:cubicBezTo>
                  <a:cubicBezTo>
                    <a:pt x="58" y="77"/>
                    <a:pt x="57" y="79"/>
                    <a:pt x="57" y="79"/>
                  </a:cubicBezTo>
                  <a:cubicBezTo>
                    <a:pt x="1" y="79"/>
                    <a:pt x="1" y="79"/>
                    <a:pt x="1" y="79"/>
                  </a:cubicBezTo>
                  <a:cubicBezTo>
                    <a:pt x="1" y="77"/>
                    <a:pt x="0" y="75"/>
                    <a:pt x="0" y="73"/>
                  </a:cubicBezTo>
                  <a:cubicBezTo>
                    <a:pt x="0" y="70"/>
                    <a:pt x="1" y="68"/>
                    <a:pt x="1" y="67"/>
                  </a:cubicBezTo>
                  <a:cubicBezTo>
                    <a:pt x="41" y="12"/>
                    <a:pt x="41" y="12"/>
                    <a:pt x="41" y="12"/>
                  </a:cubicBezTo>
                  <a:cubicBezTo>
                    <a:pt x="4" y="12"/>
                    <a:pt x="4" y="12"/>
                    <a:pt x="4" y="12"/>
                  </a:cubicBezTo>
                  <a:cubicBezTo>
                    <a:pt x="4" y="12"/>
                    <a:pt x="3" y="10"/>
                    <a:pt x="3" y="6"/>
                  </a:cubicBezTo>
                  <a:cubicBezTo>
                    <a:pt x="3" y="2"/>
                    <a:pt x="4" y="0"/>
                    <a:pt x="4" y="0"/>
                  </a:cubicBezTo>
                  <a:cubicBezTo>
                    <a:pt x="57" y="0"/>
                    <a:pt x="57" y="0"/>
                    <a:pt x="57" y="0"/>
                  </a:cubicBezTo>
                  <a:cubicBezTo>
                    <a:pt x="58" y="1"/>
                    <a:pt x="58" y="3"/>
                    <a:pt x="58" y="6"/>
                  </a:cubicBezTo>
                  <a:cubicBezTo>
                    <a:pt x="58" y="8"/>
                    <a:pt x="58" y="10"/>
                    <a:pt x="57" y="12"/>
                  </a:cubicBezTo>
                  <a:cubicBezTo>
                    <a:pt x="17" y="67"/>
                    <a:pt x="17" y="67"/>
                    <a:pt x="17" y="67"/>
                  </a:cubicBezTo>
                  <a:lnTo>
                    <a:pt x="57" y="6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82" name="Freeform 34"/>
            <p:cNvSpPr>
              <a:spLocks noEditPoints="1"/>
            </p:cNvSpPr>
            <p:nvPr/>
          </p:nvSpPr>
          <p:spPr bwMode="auto">
            <a:xfrm>
              <a:off x="2958" y="2173"/>
              <a:ext cx="147" cy="209"/>
            </a:xfrm>
            <a:custGeom>
              <a:avLst/>
              <a:gdLst>
                <a:gd name="T0" fmla="*/ 16 w 76"/>
                <a:gd name="T1" fmla="*/ 50 h 108"/>
                <a:gd name="T2" fmla="*/ 37 w 76"/>
                <a:gd name="T3" fmla="*/ 50 h 108"/>
                <a:gd name="T4" fmla="*/ 55 w 76"/>
                <a:gd name="T5" fmla="*/ 31 h 108"/>
                <a:gd name="T6" fmla="*/ 37 w 76"/>
                <a:gd name="T7" fmla="*/ 12 h 108"/>
                <a:gd name="T8" fmla="*/ 16 w 76"/>
                <a:gd name="T9" fmla="*/ 12 h 108"/>
                <a:gd name="T10" fmla="*/ 16 w 76"/>
                <a:gd name="T11" fmla="*/ 50 h 108"/>
                <a:gd name="T12" fmla="*/ 39 w 76"/>
                <a:gd name="T13" fmla="*/ 0 h 108"/>
                <a:gd name="T14" fmla="*/ 71 w 76"/>
                <a:gd name="T15" fmla="*/ 31 h 108"/>
                <a:gd name="T16" fmla="*/ 50 w 76"/>
                <a:gd name="T17" fmla="*/ 62 h 108"/>
                <a:gd name="T18" fmla="*/ 76 w 76"/>
                <a:gd name="T19" fmla="*/ 107 h 108"/>
                <a:gd name="T20" fmla="*/ 67 w 76"/>
                <a:gd name="T21" fmla="*/ 108 h 108"/>
                <a:gd name="T22" fmla="*/ 59 w 76"/>
                <a:gd name="T23" fmla="*/ 107 h 108"/>
                <a:gd name="T24" fmla="*/ 34 w 76"/>
                <a:gd name="T25" fmla="*/ 63 h 108"/>
                <a:gd name="T26" fmla="*/ 16 w 76"/>
                <a:gd name="T27" fmla="*/ 63 h 108"/>
                <a:gd name="T28" fmla="*/ 16 w 76"/>
                <a:gd name="T29" fmla="*/ 107 h 108"/>
                <a:gd name="T30" fmla="*/ 8 w 76"/>
                <a:gd name="T31" fmla="*/ 108 h 108"/>
                <a:gd name="T32" fmla="*/ 0 w 76"/>
                <a:gd name="T33" fmla="*/ 107 h 108"/>
                <a:gd name="T34" fmla="*/ 0 w 76"/>
                <a:gd name="T35" fmla="*/ 0 h 108"/>
                <a:gd name="T36" fmla="*/ 39 w 76"/>
                <a:gd name="T3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8">
                  <a:moveTo>
                    <a:pt x="16" y="50"/>
                  </a:moveTo>
                  <a:cubicBezTo>
                    <a:pt x="37" y="50"/>
                    <a:pt x="37" y="50"/>
                    <a:pt x="37" y="50"/>
                  </a:cubicBezTo>
                  <a:cubicBezTo>
                    <a:pt x="49" y="50"/>
                    <a:pt x="55" y="43"/>
                    <a:pt x="55" y="31"/>
                  </a:cubicBezTo>
                  <a:cubicBezTo>
                    <a:pt x="55" y="19"/>
                    <a:pt x="49" y="12"/>
                    <a:pt x="37" y="12"/>
                  </a:cubicBezTo>
                  <a:cubicBezTo>
                    <a:pt x="16" y="12"/>
                    <a:pt x="16" y="12"/>
                    <a:pt x="16" y="12"/>
                  </a:cubicBezTo>
                  <a:lnTo>
                    <a:pt x="16" y="50"/>
                  </a:lnTo>
                  <a:close/>
                  <a:moveTo>
                    <a:pt x="39" y="0"/>
                  </a:moveTo>
                  <a:cubicBezTo>
                    <a:pt x="59" y="0"/>
                    <a:pt x="71" y="12"/>
                    <a:pt x="71" y="31"/>
                  </a:cubicBezTo>
                  <a:cubicBezTo>
                    <a:pt x="71" y="46"/>
                    <a:pt x="63" y="58"/>
                    <a:pt x="50" y="62"/>
                  </a:cubicBezTo>
                  <a:cubicBezTo>
                    <a:pt x="76" y="107"/>
                    <a:pt x="76" y="107"/>
                    <a:pt x="76" y="107"/>
                  </a:cubicBezTo>
                  <a:cubicBezTo>
                    <a:pt x="76" y="107"/>
                    <a:pt x="73" y="108"/>
                    <a:pt x="67" y="108"/>
                  </a:cubicBezTo>
                  <a:cubicBezTo>
                    <a:pt x="62" y="108"/>
                    <a:pt x="59" y="107"/>
                    <a:pt x="59" y="107"/>
                  </a:cubicBezTo>
                  <a:cubicBezTo>
                    <a:pt x="34" y="63"/>
                    <a:pt x="34" y="63"/>
                    <a:pt x="34" y="63"/>
                  </a:cubicBezTo>
                  <a:cubicBezTo>
                    <a:pt x="16" y="63"/>
                    <a:pt x="16" y="63"/>
                    <a:pt x="16" y="63"/>
                  </a:cubicBezTo>
                  <a:cubicBezTo>
                    <a:pt x="16" y="107"/>
                    <a:pt x="16" y="107"/>
                    <a:pt x="16" y="107"/>
                  </a:cubicBezTo>
                  <a:cubicBezTo>
                    <a:pt x="16" y="107"/>
                    <a:pt x="13" y="108"/>
                    <a:pt x="8" y="108"/>
                  </a:cubicBezTo>
                  <a:cubicBezTo>
                    <a:pt x="3" y="108"/>
                    <a:pt x="0" y="107"/>
                    <a:pt x="0" y="107"/>
                  </a:cubicBezTo>
                  <a:cubicBezTo>
                    <a:pt x="0" y="0"/>
                    <a:pt x="0" y="0"/>
                    <a:pt x="0" y="0"/>
                  </a:cubicBezTo>
                  <a:lnTo>
                    <a:pt x="39" y="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83" name="Freeform 35"/>
            <p:cNvSpPr>
              <a:spLocks noEditPoints="1"/>
            </p:cNvSpPr>
            <p:nvPr/>
          </p:nvSpPr>
          <p:spPr bwMode="auto">
            <a:xfrm>
              <a:off x="3130" y="2225"/>
              <a:ext cx="121" cy="161"/>
            </a:xfrm>
            <a:custGeom>
              <a:avLst/>
              <a:gdLst>
                <a:gd name="T0" fmla="*/ 33 w 63"/>
                <a:gd name="T1" fmla="*/ 12 h 83"/>
                <a:gd name="T2" fmla="*/ 15 w 63"/>
                <a:gd name="T3" fmla="*/ 35 h 83"/>
                <a:gd name="T4" fmla="*/ 48 w 63"/>
                <a:gd name="T5" fmla="*/ 35 h 83"/>
                <a:gd name="T6" fmla="*/ 48 w 63"/>
                <a:gd name="T7" fmla="*/ 29 h 83"/>
                <a:gd name="T8" fmla="*/ 33 w 63"/>
                <a:gd name="T9" fmla="*/ 12 h 83"/>
                <a:gd name="T10" fmla="*/ 15 w 63"/>
                <a:gd name="T11" fmla="*/ 46 h 83"/>
                <a:gd name="T12" fmla="*/ 36 w 63"/>
                <a:gd name="T13" fmla="*/ 70 h 83"/>
                <a:gd name="T14" fmla="*/ 54 w 63"/>
                <a:gd name="T15" fmla="*/ 65 h 83"/>
                <a:gd name="T16" fmla="*/ 59 w 63"/>
                <a:gd name="T17" fmla="*/ 76 h 83"/>
                <a:gd name="T18" fmla="*/ 34 w 63"/>
                <a:gd name="T19" fmla="*/ 83 h 83"/>
                <a:gd name="T20" fmla="*/ 0 w 63"/>
                <a:gd name="T21" fmla="*/ 41 h 83"/>
                <a:gd name="T22" fmla="*/ 33 w 63"/>
                <a:gd name="T23" fmla="*/ 0 h 83"/>
                <a:gd name="T24" fmla="*/ 63 w 63"/>
                <a:gd name="T25" fmla="*/ 31 h 83"/>
                <a:gd name="T26" fmla="*/ 62 w 63"/>
                <a:gd name="T27" fmla="*/ 46 h 83"/>
                <a:gd name="T28" fmla="*/ 15 w 63"/>
                <a:gd name="T29"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83">
                  <a:moveTo>
                    <a:pt x="33" y="12"/>
                  </a:moveTo>
                  <a:cubicBezTo>
                    <a:pt x="24" y="12"/>
                    <a:pt x="17" y="19"/>
                    <a:pt x="15" y="35"/>
                  </a:cubicBezTo>
                  <a:cubicBezTo>
                    <a:pt x="48" y="35"/>
                    <a:pt x="48" y="35"/>
                    <a:pt x="48" y="35"/>
                  </a:cubicBezTo>
                  <a:cubicBezTo>
                    <a:pt x="48" y="34"/>
                    <a:pt x="48" y="32"/>
                    <a:pt x="48" y="29"/>
                  </a:cubicBezTo>
                  <a:cubicBezTo>
                    <a:pt x="48" y="20"/>
                    <a:pt x="45" y="12"/>
                    <a:pt x="33" y="12"/>
                  </a:cubicBezTo>
                  <a:moveTo>
                    <a:pt x="15" y="46"/>
                  </a:moveTo>
                  <a:cubicBezTo>
                    <a:pt x="17" y="64"/>
                    <a:pt x="24" y="70"/>
                    <a:pt x="36" y="70"/>
                  </a:cubicBezTo>
                  <a:cubicBezTo>
                    <a:pt x="47" y="70"/>
                    <a:pt x="54" y="65"/>
                    <a:pt x="54" y="65"/>
                  </a:cubicBezTo>
                  <a:cubicBezTo>
                    <a:pt x="57" y="68"/>
                    <a:pt x="59" y="72"/>
                    <a:pt x="59" y="76"/>
                  </a:cubicBezTo>
                  <a:cubicBezTo>
                    <a:pt x="59" y="76"/>
                    <a:pt x="50" y="83"/>
                    <a:pt x="34" y="83"/>
                  </a:cubicBezTo>
                  <a:cubicBezTo>
                    <a:pt x="11" y="83"/>
                    <a:pt x="0" y="68"/>
                    <a:pt x="0" y="41"/>
                  </a:cubicBezTo>
                  <a:cubicBezTo>
                    <a:pt x="0" y="13"/>
                    <a:pt x="13" y="0"/>
                    <a:pt x="33" y="0"/>
                  </a:cubicBezTo>
                  <a:cubicBezTo>
                    <a:pt x="52" y="0"/>
                    <a:pt x="63" y="11"/>
                    <a:pt x="63" y="31"/>
                  </a:cubicBezTo>
                  <a:cubicBezTo>
                    <a:pt x="63" y="40"/>
                    <a:pt x="62" y="46"/>
                    <a:pt x="62" y="46"/>
                  </a:cubicBezTo>
                  <a:lnTo>
                    <a:pt x="15" y="4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84" name="Freeform 36"/>
            <p:cNvSpPr>
              <a:spLocks/>
            </p:cNvSpPr>
            <p:nvPr/>
          </p:nvSpPr>
          <p:spPr bwMode="auto">
            <a:xfrm>
              <a:off x="3286" y="2163"/>
              <a:ext cx="118" cy="219"/>
            </a:xfrm>
            <a:custGeom>
              <a:avLst/>
              <a:gdLst>
                <a:gd name="T0" fmla="*/ 61 w 61"/>
                <a:gd name="T1" fmla="*/ 112 h 113"/>
                <a:gd name="T2" fmla="*/ 54 w 61"/>
                <a:gd name="T3" fmla="*/ 113 h 113"/>
                <a:gd name="T4" fmla="*/ 46 w 61"/>
                <a:gd name="T5" fmla="*/ 112 h 113"/>
                <a:gd name="T6" fmla="*/ 46 w 61"/>
                <a:gd name="T7" fmla="*/ 58 h 113"/>
                <a:gd name="T8" fmla="*/ 32 w 61"/>
                <a:gd name="T9" fmla="*/ 45 h 113"/>
                <a:gd name="T10" fmla="*/ 15 w 61"/>
                <a:gd name="T11" fmla="*/ 54 h 113"/>
                <a:gd name="T12" fmla="*/ 15 w 61"/>
                <a:gd name="T13" fmla="*/ 112 h 113"/>
                <a:gd name="T14" fmla="*/ 7 w 61"/>
                <a:gd name="T15" fmla="*/ 113 h 113"/>
                <a:gd name="T16" fmla="*/ 0 w 61"/>
                <a:gd name="T17" fmla="*/ 112 h 113"/>
                <a:gd name="T18" fmla="*/ 0 w 61"/>
                <a:gd name="T19" fmla="*/ 1 h 113"/>
                <a:gd name="T20" fmla="*/ 7 w 61"/>
                <a:gd name="T21" fmla="*/ 0 h 113"/>
                <a:gd name="T22" fmla="*/ 15 w 61"/>
                <a:gd name="T23" fmla="*/ 1 h 113"/>
                <a:gd name="T24" fmla="*/ 15 w 61"/>
                <a:gd name="T25" fmla="*/ 42 h 113"/>
                <a:gd name="T26" fmla="*/ 38 w 61"/>
                <a:gd name="T27" fmla="*/ 32 h 113"/>
                <a:gd name="T28" fmla="*/ 61 w 61"/>
                <a:gd name="T29" fmla="*/ 55 h 113"/>
                <a:gd name="T30" fmla="*/ 61 w 61"/>
                <a:gd name="T31" fmla="*/ 11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113">
                  <a:moveTo>
                    <a:pt x="61" y="112"/>
                  </a:moveTo>
                  <a:cubicBezTo>
                    <a:pt x="61" y="112"/>
                    <a:pt x="59" y="113"/>
                    <a:pt x="54" y="113"/>
                  </a:cubicBezTo>
                  <a:cubicBezTo>
                    <a:pt x="49" y="113"/>
                    <a:pt x="46" y="112"/>
                    <a:pt x="46" y="112"/>
                  </a:cubicBezTo>
                  <a:cubicBezTo>
                    <a:pt x="46" y="58"/>
                    <a:pt x="46" y="58"/>
                    <a:pt x="46" y="58"/>
                  </a:cubicBezTo>
                  <a:cubicBezTo>
                    <a:pt x="46" y="49"/>
                    <a:pt x="42" y="45"/>
                    <a:pt x="32" y="45"/>
                  </a:cubicBezTo>
                  <a:cubicBezTo>
                    <a:pt x="25" y="45"/>
                    <a:pt x="19" y="48"/>
                    <a:pt x="15" y="54"/>
                  </a:cubicBezTo>
                  <a:cubicBezTo>
                    <a:pt x="15" y="112"/>
                    <a:pt x="15" y="112"/>
                    <a:pt x="15" y="112"/>
                  </a:cubicBez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cubicBezTo>
                    <a:pt x="15" y="42"/>
                    <a:pt x="15" y="42"/>
                    <a:pt x="15" y="42"/>
                  </a:cubicBezTo>
                  <a:cubicBezTo>
                    <a:pt x="20" y="36"/>
                    <a:pt x="28" y="32"/>
                    <a:pt x="38" y="32"/>
                  </a:cubicBezTo>
                  <a:cubicBezTo>
                    <a:pt x="53" y="32"/>
                    <a:pt x="61" y="42"/>
                    <a:pt x="61" y="55"/>
                  </a:cubicBezTo>
                  <a:lnTo>
                    <a:pt x="61" y="11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85" name="Freeform 37"/>
            <p:cNvSpPr>
              <a:spLocks noEditPoints="1"/>
            </p:cNvSpPr>
            <p:nvPr/>
          </p:nvSpPr>
          <p:spPr bwMode="auto">
            <a:xfrm>
              <a:off x="3437" y="2225"/>
              <a:ext cx="117" cy="161"/>
            </a:xfrm>
            <a:custGeom>
              <a:avLst/>
              <a:gdLst>
                <a:gd name="T0" fmla="*/ 31 w 61"/>
                <a:gd name="T1" fmla="*/ 44 h 83"/>
                <a:gd name="T2" fmla="*/ 15 w 61"/>
                <a:gd name="T3" fmla="*/ 57 h 83"/>
                <a:gd name="T4" fmla="*/ 28 w 61"/>
                <a:gd name="T5" fmla="*/ 71 h 83"/>
                <a:gd name="T6" fmla="*/ 46 w 61"/>
                <a:gd name="T7" fmla="*/ 50 h 83"/>
                <a:gd name="T8" fmla="*/ 46 w 61"/>
                <a:gd name="T9" fmla="*/ 45 h 83"/>
                <a:gd name="T10" fmla="*/ 31 w 61"/>
                <a:gd name="T11" fmla="*/ 44 h 83"/>
                <a:gd name="T12" fmla="*/ 32 w 61"/>
                <a:gd name="T13" fmla="*/ 0 h 83"/>
                <a:gd name="T14" fmla="*/ 61 w 61"/>
                <a:gd name="T15" fmla="*/ 30 h 83"/>
                <a:gd name="T16" fmla="*/ 61 w 61"/>
                <a:gd name="T17" fmla="*/ 80 h 83"/>
                <a:gd name="T18" fmla="*/ 55 w 61"/>
                <a:gd name="T19" fmla="*/ 81 h 83"/>
                <a:gd name="T20" fmla="*/ 49 w 61"/>
                <a:gd name="T21" fmla="*/ 80 h 83"/>
                <a:gd name="T22" fmla="*/ 47 w 61"/>
                <a:gd name="T23" fmla="*/ 70 h 83"/>
                <a:gd name="T24" fmla="*/ 23 w 61"/>
                <a:gd name="T25" fmla="*/ 83 h 83"/>
                <a:gd name="T26" fmla="*/ 0 w 61"/>
                <a:gd name="T27" fmla="*/ 57 h 83"/>
                <a:gd name="T28" fmla="*/ 29 w 61"/>
                <a:gd name="T29" fmla="*/ 34 h 83"/>
                <a:gd name="T30" fmla="*/ 46 w 61"/>
                <a:gd name="T31" fmla="*/ 35 h 83"/>
                <a:gd name="T32" fmla="*/ 46 w 61"/>
                <a:gd name="T33" fmla="*/ 29 h 83"/>
                <a:gd name="T34" fmla="*/ 30 w 61"/>
                <a:gd name="T35" fmla="*/ 13 h 83"/>
                <a:gd name="T36" fmla="*/ 10 w 61"/>
                <a:gd name="T37" fmla="*/ 17 h 83"/>
                <a:gd name="T38" fmla="*/ 7 w 61"/>
                <a:gd name="T39" fmla="*/ 12 h 83"/>
                <a:gd name="T40" fmla="*/ 6 w 61"/>
                <a:gd name="T41" fmla="*/ 6 h 83"/>
                <a:gd name="T42" fmla="*/ 32 w 61"/>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3">
                  <a:moveTo>
                    <a:pt x="31" y="44"/>
                  </a:moveTo>
                  <a:cubicBezTo>
                    <a:pt x="21" y="44"/>
                    <a:pt x="15" y="48"/>
                    <a:pt x="15" y="57"/>
                  </a:cubicBezTo>
                  <a:cubicBezTo>
                    <a:pt x="15" y="67"/>
                    <a:pt x="20" y="71"/>
                    <a:pt x="28" y="71"/>
                  </a:cubicBezTo>
                  <a:cubicBezTo>
                    <a:pt x="40" y="71"/>
                    <a:pt x="46" y="61"/>
                    <a:pt x="46" y="50"/>
                  </a:cubicBezTo>
                  <a:cubicBezTo>
                    <a:pt x="46" y="45"/>
                    <a:pt x="46" y="45"/>
                    <a:pt x="46" y="45"/>
                  </a:cubicBezTo>
                  <a:cubicBezTo>
                    <a:pt x="43" y="45"/>
                    <a:pt x="36" y="44"/>
                    <a:pt x="31" y="44"/>
                  </a:cubicBezTo>
                  <a:moveTo>
                    <a:pt x="32" y="0"/>
                  </a:moveTo>
                  <a:cubicBezTo>
                    <a:pt x="54" y="0"/>
                    <a:pt x="61" y="10"/>
                    <a:pt x="61" y="30"/>
                  </a:cubicBezTo>
                  <a:cubicBezTo>
                    <a:pt x="61" y="80"/>
                    <a:pt x="61" y="80"/>
                    <a:pt x="61" y="80"/>
                  </a:cubicBezTo>
                  <a:cubicBezTo>
                    <a:pt x="61" y="80"/>
                    <a:pt x="59" y="81"/>
                    <a:pt x="55" y="81"/>
                  </a:cubicBezTo>
                  <a:cubicBezTo>
                    <a:pt x="51" y="81"/>
                    <a:pt x="49" y="80"/>
                    <a:pt x="49" y="80"/>
                  </a:cubicBezTo>
                  <a:cubicBezTo>
                    <a:pt x="47" y="70"/>
                    <a:pt x="47" y="70"/>
                    <a:pt x="47" y="70"/>
                  </a:cubicBezTo>
                  <a:cubicBezTo>
                    <a:pt x="43" y="78"/>
                    <a:pt x="35" y="83"/>
                    <a:pt x="23" y="83"/>
                  </a:cubicBezTo>
                  <a:cubicBezTo>
                    <a:pt x="9" y="83"/>
                    <a:pt x="0" y="74"/>
                    <a:pt x="0" y="57"/>
                  </a:cubicBezTo>
                  <a:cubicBezTo>
                    <a:pt x="0" y="41"/>
                    <a:pt x="10" y="34"/>
                    <a:pt x="29" y="34"/>
                  </a:cubicBezTo>
                  <a:cubicBezTo>
                    <a:pt x="36" y="34"/>
                    <a:pt x="42" y="34"/>
                    <a:pt x="46" y="35"/>
                  </a:cubicBezTo>
                  <a:cubicBezTo>
                    <a:pt x="46" y="29"/>
                    <a:pt x="46" y="29"/>
                    <a:pt x="46" y="29"/>
                  </a:cubicBezTo>
                  <a:cubicBezTo>
                    <a:pt x="46" y="19"/>
                    <a:pt x="42" y="13"/>
                    <a:pt x="30" y="13"/>
                  </a:cubicBezTo>
                  <a:cubicBezTo>
                    <a:pt x="20" y="13"/>
                    <a:pt x="10" y="17"/>
                    <a:pt x="10" y="17"/>
                  </a:cubicBezTo>
                  <a:cubicBezTo>
                    <a:pt x="10" y="17"/>
                    <a:pt x="8" y="15"/>
                    <a:pt x="7" y="12"/>
                  </a:cubicBezTo>
                  <a:cubicBezTo>
                    <a:pt x="5" y="9"/>
                    <a:pt x="6" y="6"/>
                    <a:pt x="6" y="6"/>
                  </a:cubicBezTo>
                  <a:cubicBezTo>
                    <a:pt x="6" y="6"/>
                    <a:pt x="17" y="0"/>
                    <a:pt x="3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86" name="Freeform 38"/>
            <p:cNvSpPr>
              <a:spLocks noEditPoints="1"/>
            </p:cNvSpPr>
            <p:nvPr/>
          </p:nvSpPr>
          <p:spPr bwMode="auto">
            <a:xfrm>
              <a:off x="3597" y="2163"/>
              <a:ext cx="125" cy="223"/>
            </a:xfrm>
            <a:custGeom>
              <a:avLst/>
              <a:gdLst>
                <a:gd name="T0" fmla="*/ 31 w 65"/>
                <a:gd name="T1" fmla="*/ 45 h 115"/>
                <a:gd name="T2" fmla="*/ 15 w 65"/>
                <a:gd name="T3" fmla="*/ 64 h 115"/>
                <a:gd name="T4" fmla="*/ 15 w 65"/>
                <a:gd name="T5" fmla="*/ 83 h 115"/>
                <a:gd name="T6" fmla="*/ 31 w 65"/>
                <a:gd name="T7" fmla="*/ 102 h 115"/>
                <a:gd name="T8" fmla="*/ 49 w 65"/>
                <a:gd name="T9" fmla="*/ 73 h 115"/>
                <a:gd name="T10" fmla="*/ 31 w 65"/>
                <a:gd name="T11" fmla="*/ 45 h 115"/>
                <a:gd name="T12" fmla="*/ 15 w 65"/>
                <a:gd name="T13" fmla="*/ 42 h 115"/>
                <a:gd name="T14" fmla="*/ 36 w 65"/>
                <a:gd name="T15" fmla="*/ 32 h 115"/>
                <a:gd name="T16" fmla="*/ 65 w 65"/>
                <a:gd name="T17" fmla="*/ 73 h 115"/>
                <a:gd name="T18" fmla="*/ 36 w 65"/>
                <a:gd name="T19" fmla="*/ 115 h 115"/>
                <a:gd name="T20" fmla="*/ 15 w 65"/>
                <a:gd name="T21" fmla="*/ 105 h 115"/>
                <a:gd name="T22" fmla="*/ 15 w 65"/>
                <a:gd name="T23" fmla="*/ 112 h 115"/>
                <a:gd name="T24" fmla="*/ 7 w 65"/>
                <a:gd name="T25" fmla="*/ 113 h 115"/>
                <a:gd name="T26" fmla="*/ 0 w 65"/>
                <a:gd name="T27" fmla="*/ 112 h 115"/>
                <a:gd name="T28" fmla="*/ 0 w 65"/>
                <a:gd name="T29" fmla="*/ 1 h 115"/>
                <a:gd name="T30" fmla="*/ 7 w 65"/>
                <a:gd name="T31" fmla="*/ 0 h 115"/>
                <a:gd name="T32" fmla="*/ 15 w 65"/>
                <a:gd name="T33" fmla="*/ 1 h 115"/>
                <a:gd name="T34" fmla="*/ 15 w 65"/>
                <a:gd name="T3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5">
                  <a:moveTo>
                    <a:pt x="31" y="45"/>
                  </a:moveTo>
                  <a:cubicBezTo>
                    <a:pt x="21" y="45"/>
                    <a:pt x="15" y="53"/>
                    <a:pt x="15" y="64"/>
                  </a:cubicBezTo>
                  <a:cubicBezTo>
                    <a:pt x="15" y="83"/>
                    <a:pt x="15" y="83"/>
                    <a:pt x="15" y="83"/>
                  </a:cubicBezTo>
                  <a:cubicBezTo>
                    <a:pt x="15" y="93"/>
                    <a:pt x="21" y="102"/>
                    <a:pt x="31" y="102"/>
                  </a:cubicBezTo>
                  <a:cubicBezTo>
                    <a:pt x="43" y="102"/>
                    <a:pt x="49" y="96"/>
                    <a:pt x="49" y="73"/>
                  </a:cubicBezTo>
                  <a:cubicBezTo>
                    <a:pt x="49" y="51"/>
                    <a:pt x="43" y="45"/>
                    <a:pt x="31" y="45"/>
                  </a:cubicBezTo>
                  <a:moveTo>
                    <a:pt x="15" y="42"/>
                  </a:moveTo>
                  <a:cubicBezTo>
                    <a:pt x="19" y="36"/>
                    <a:pt x="26" y="32"/>
                    <a:pt x="36" y="32"/>
                  </a:cubicBezTo>
                  <a:cubicBezTo>
                    <a:pt x="54" y="32"/>
                    <a:pt x="65" y="43"/>
                    <a:pt x="65" y="73"/>
                  </a:cubicBezTo>
                  <a:cubicBezTo>
                    <a:pt x="65" y="104"/>
                    <a:pt x="54" y="115"/>
                    <a:pt x="36" y="115"/>
                  </a:cubicBezTo>
                  <a:cubicBezTo>
                    <a:pt x="26" y="115"/>
                    <a:pt x="19" y="111"/>
                    <a:pt x="15" y="105"/>
                  </a:cubicBezTo>
                  <a:cubicBezTo>
                    <a:pt x="15" y="112"/>
                    <a:pt x="15" y="112"/>
                    <a:pt x="15" y="112"/>
                  </a:cubicBez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lnTo>
                    <a:pt x="15" y="4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87" name="Freeform 39"/>
            <p:cNvSpPr>
              <a:spLocks noEditPoints="1"/>
            </p:cNvSpPr>
            <p:nvPr/>
          </p:nvSpPr>
          <p:spPr bwMode="auto">
            <a:xfrm>
              <a:off x="3757" y="2169"/>
              <a:ext cx="31" cy="213"/>
            </a:xfrm>
            <a:custGeom>
              <a:avLst/>
              <a:gdLst>
                <a:gd name="T0" fmla="*/ 16 w 16"/>
                <a:gd name="T1" fmla="*/ 109 h 110"/>
                <a:gd name="T2" fmla="*/ 8 w 16"/>
                <a:gd name="T3" fmla="*/ 110 h 110"/>
                <a:gd name="T4" fmla="*/ 1 w 16"/>
                <a:gd name="T5" fmla="*/ 109 h 110"/>
                <a:gd name="T6" fmla="*/ 1 w 16"/>
                <a:gd name="T7" fmla="*/ 32 h 110"/>
                <a:gd name="T8" fmla="*/ 8 w 16"/>
                <a:gd name="T9" fmla="*/ 31 h 110"/>
                <a:gd name="T10" fmla="*/ 16 w 16"/>
                <a:gd name="T11" fmla="*/ 32 h 110"/>
                <a:gd name="T12" fmla="*/ 16 w 16"/>
                <a:gd name="T13" fmla="*/ 109 h 110"/>
                <a:gd name="T14" fmla="*/ 16 w 16"/>
                <a:gd name="T15" fmla="*/ 16 h 110"/>
                <a:gd name="T16" fmla="*/ 8 w 16"/>
                <a:gd name="T17" fmla="*/ 17 h 110"/>
                <a:gd name="T18" fmla="*/ 0 w 16"/>
                <a:gd name="T19" fmla="*/ 16 h 110"/>
                <a:gd name="T20" fmla="*/ 0 w 16"/>
                <a:gd name="T21" fmla="*/ 1 h 110"/>
                <a:gd name="T22" fmla="*/ 8 w 16"/>
                <a:gd name="T23" fmla="*/ 0 h 110"/>
                <a:gd name="T24" fmla="*/ 16 w 16"/>
                <a:gd name="T25" fmla="*/ 1 h 110"/>
                <a:gd name="T26" fmla="*/ 16 w 16"/>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10">
                  <a:moveTo>
                    <a:pt x="16" y="109"/>
                  </a:moveTo>
                  <a:cubicBezTo>
                    <a:pt x="16" y="109"/>
                    <a:pt x="13" y="110"/>
                    <a:pt x="8" y="110"/>
                  </a:cubicBezTo>
                  <a:cubicBezTo>
                    <a:pt x="3" y="110"/>
                    <a:pt x="1" y="109"/>
                    <a:pt x="1" y="109"/>
                  </a:cubicBezTo>
                  <a:cubicBezTo>
                    <a:pt x="1" y="32"/>
                    <a:pt x="1" y="32"/>
                    <a:pt x="1" y="32"/>
                  </a:cubicBezTo>
                  <a:cubicBezTo>
                    <a:pt x="1" y="32"/>
                    <a:pt x="3" y="31"/>
                    <a:pt x="8" y="31"/>
                  </a:cubicBezTo>
                  <a:cubicBezTo>
                    <a:pt x="13" y="31"/>
                    <a:pt x="16" y="32"/>
                    <a:pt x="16" y="32"/>
                  </a:cubicBezTo>
                  <a:lnTo>
                    <a:pt x="16" y="109"/>
                  </a:lnTo>
                  <a:close/>
                  <a:moveTo>
                    <a:pt x="16" y="16"/>
                  </a:moveTo>
                  <a:cubicBezTo>
                    <a:pt x="16" y="16"/>
                    <a:pt x="13" y="17"/>
                    <a:pt x="8" y="17"/>
                  </a:cubicBezTo>
                  <a:cubicBezTo>
                    <a:pt x="3" y="17"/>
                    <a:pt x="0" y="16"/>
                    <a:pt x="0" y="16"/>
                  </a:cubicBezTo>
                  <a:cubicBezTo>
                    <a:pt x="0" y="1"/>
                    <a:pt x="0" y="1"/>
                    <a:pt x="0" y="1"/>
                  </a:cubicBezTo>
                  <a:cubicBezTo>
                    <a:pt x="0" y="1"/>
                    <a:pt x="3" y="0"/>
                    <a:pt x="8" y="0"/>
                  </a:cubicBezTo>
                  <a:cubicBezTo>
                    <a:pt x="13" y="0"/>
                    <a:pt x="16" y="1"/>
                    <a:pt x="16" y="1"/>
                  </a:cubicBezTo>
                  <a:lnTo>
                    <a:pt x="16"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88" name="Freeform 40"/>
            <p:cNvSpPr>
              <a:spLocks/>
            </p:cNvSpPr>
            <p:nvPr/>
          </p:nvSpPr>
          <p:spPr bwMode="auto">
            <a:xfrm>
              <a:off x="3832" y="2163"/>
              <a:ext cx="29" cy="219"/>
            </a:xfrm>
            <a:custGeom>
              <a:avLst/>
              <a:gdLst>
                <a:gd name="T0" fmla="*/ 15 w 15"/>
                <a:gd name="T1" fmla="*/ 112 h 113"/>
                <a:gd name="T2" fmla="*/ 7 w 15"/>
                <a:gd name="T3" fmla="*/ 113 h 113"/>
                <a:gd name="T4" fmla="*/ 0 w 15"/>
                <a:gd name="T5" fmla="*/ 112 h 113"/>
                <a:gd name="T6" fmla="*/ 0 w 15"/>
                <a:gd name="T7" fmla="*/ 1 h 113"/>
                <a:gd name="T8" fmla="*/ 7 w 15"/>
                <a:gd name="T9" fmla="*/ 0 h 113"/>
                <a:gd name="T10" fmla="*/ 15 w 15"/>
                <a:gd name="T11" fmla="*/ 1 h 113"/>
                <a:gd name="T12" fmla="*/ 15 w 15"/>
                <a:gd name="T13" fmla="*/ 112 h 113"/>
              </a:gdLst>
              <a:ahLst/>
              <a:cxnLst>
                <a:cxn ang="0">
                  <a:pos x="T0" y="T1"/>
                </a:cxn>
                <a:cxn ang="0">
                  <a:pos x="T2" y="T3"/>
                </a:cxn>
                <a:cxn ang="0">
                  <a:pos x="T4" y="T5"/>
                </a:cxn>
                <a:cxn ang="0">
                  <a:pos x="T6" y="T7"/>
                </a:cxn>
                <a:cxn ang="0">
                  <a:pos x="T8" y="T9"/>
                </a:cxn>
                <a:cxn ang="0">
                  <a:pos x="T10" y="T11"/>
                </a:cxn>
                <a:cxn ang="0">
                  <a:pos x="T12" y="T13"/>
                </a:cxn>
              </a:cxnLst>
              <a:rect l="0" t="0" r="r" b="b"/>
              <a:pathLst>
                <a:path w="15" h="113">
                  <a:moveTo>
                    <a:pt x="15" y="112"/>
                  </a:move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lnTo>
                    <a:pt x="15" y="11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89" name="Freeform 41"/>
            <p:cNvSpPr>
              <a:spLocks noEditPoints="1"/>
            </p:cNvSpPr>
            <p:nvPr/>
          </p:nvSpPr>
          <p:spPr bwMode="auto">
            <a:xfrm>
              <a:off x="3904" y="2169"/>
              <a:ext cx="31" cy="213"/>
            </a:xfrm>
            <a:custGeom>
              <a:avLst/>
              <a:gdLst>
                <a:gd name="T0" fmla="*/ 16 w 16"/>
                <a:gd name="T1" fmla="*/ 109 h 110"/>
                <a:gd name="T2" fmla="*/ 8 w 16"/>
                <a:gd name="T3" fmla="*/ 110 h 110"/>
                <a:gd name="T4" fmla="*/ 1 w 16"/>
                <a:gd name="T5" fmla="*/ 109 h 110"/>
                <a:gd name="T6" fmla="*/ 1 w 16"/>
                <a:gd name="T7" fmla="*/ 32 h 110"/>
                <a:gd name="T8" fmla="*/ 8 w 16"/>
                <a:gd name="T9" fmla="*/ 31 h 110"/>
                <a:gd name="T10" fmla="*/ 16 w 16"/>
                <a:gd name="T11" fmla="*/ 32 h 110"/>
                <a:gd name="T12" fmla="*/ 16 w 16"/>
                <a:gd name="T13" fmla="*/ 109 h 110"/>
                <a:gd name="T14" fmla="*/ 16 w 16"/>
                <a:gd name="T15" fmla="*/ 16 h 110"/>
                <a:gd name="T16" fmla="*/ 8 w 16"/>
                <a:gd name="T17" fmla="*/ 17 h 110"/>
                <a:gd name="T18" fmla="*/ 0 w 16"/>
                <a:gd name="T19" fmla="*/ 16 h 110"/>
                <a:gd name="T20" fmla="*/ 0 w 16"/>
                <a:gd name="T21" fmla="*/ 1 h 110"/>
                <a:gd name="T22" fmla="*/ 8 w 16"/>
                <a:gd name="T23" fmla="*/ 0 h 110"/>
                <a:gd name="T24" fmla="*/ 16 w 16"/>
                <a:gd name="T25" fmla="*/ 1 h 110"/>
                <a:gd name="T26" fmla="*/ 16 w 16"/>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10">
                  <a:moveTo>
                    <a:pt x="16" y="109"/>
                  </a:moveTo>
                  <a:cubicBezTo>
                    <a:pt x="16" y="109"/>
                    <a:pt x="13" y="110"/>
                    <a:pt x="8" y="110"/>
                  </a:cubicBezTo>
                  <a:cubicBezTo>
                    <a:pt x="3" y="110"/>
                    <a:pt x="1" y="109"/>
                    <a:pt x="1" y="109"/>
                  </a:cubicBezTo>
                  <a:cubicBezTo>
                    <a:pt x="1" y="32"/>
                    <a:pt x="1" y="32"/>
                    <a:pt x="1" y="32"/>
                  </a:cubicBezTo>
                  <a:cubicBezTo>
                    <a:pt x="1" y="32"/>
                    <a:pt x="3" y="31"/>
                    <a:pt x="8" y="31"/>
                  </a:cubicBezTo>
                  <a:cubicBezTo>
                    <a:pt x="13" y="31"/>
                    <a:pt x="16" y="32"/>
                    <a:pt x="16" y="32"/>
                  </a:cubicBezTo>
                  <a:lnTo>
                    <a:pt x="16" y="109"/>
                  </a:lnTo>
                  <a:close/>
                  <a:moveTo>
                    <a:pt x="16" y="16"/>
                  </a:moveTo>
                  <a:cubicBezTo>
                    <a:pt x="16" y="16"/>
                    <a:pt x="13" y="17"/>
                    <a:pt x="8" y="17"/>
                  </a:cubicBezTo>
                  <a:cubicBezTo>
                    <a:pt x="3" y="17"/>
                    <a:pt x="0" y="16"/>
                    <a:pt x="0" y="16"/>
                  </a:cubicBezTo>
                  <a:cubicBezTo>
                    <a:pt x="0" y="1"/>
                    <a:pt x="0" y="1"/>
                    <a:pt x="0" y="1"/>
                  </a:cubicBezTo>
                  <a:cubicBezTo>
                    <a:pt x="0" y="1"/>
                    <a:pt x="3" y="0"/>
                    <a:pt x="8" y="0"/>
                  </a:cubicBezTo>
                  <a:cubicBezTo>
                    <a:pt x="13" y="0"/>
                    <a:pt x="16" y="1"/>
                    <a:pt x="16" y="1"/>
                  </a:cubicBezTo>
                  <a:lnTo>
                    <a:pt x="16"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90" name="Freeform 42"/>
            <p:cNvSpPr>
              <a:spLocks/>
            </p:cNvSpPr>
            <p:nvPr/>
          </p:nvSpPr>
          <p:spPr bwMode="auto">
            <a:xfrm>
              <a:off x="3964" y="2196"/>
              <a:ext cx="96" cy="190"/>
            </a:xfrm>
            <a:custGeom>
              <a:avLst/>
              <a:gdLst>
                <a:gd name="T0" fmla="*/ 27 w 50"/>
                <a:gd name="T1" fmla="*/ 68 h 98"/>
                <a:gd name="T2" fmla="*/ 42 w 50"/>
                <a:gd name="T3" fmla="*/ 85 h 98"/>
                <a:gd name="T4" fmla="*/ 49 w 50"/>
                <a:gd name="T5" fmla="*/ 85 h 98"/>
                <a:gd name="T6" fmla="*/ 50 w 50"/>
                <a:gd name="T7" fmla="*/ 91 h 98"/>
                <a:gd name="T8" fmla="*/ 49 w 50"/>
                <a:gd name="T9" fmla="*/ 96 h 98"/>
                <a:gd name="T10" fmla="*/ 38 w 50"/>
                <a:gd name="T11" fmla="*/ 98 h 98"/>
                <a:gd name="T12" fmla="*/ 12 w 50"/>
                <a:gd name="T13" fmla="*/ 68 h 98"/>
                <a:gd name="T14" fmla="*/ 12 w 50"/>
                <a:gd name="T15" fmla="*/ 28 h 98"/>
                <a:gd name="T16" fmla="*/ 0 w 50"/>
                <a:gd name="T17" fmla="*/ 28 h 98"/>
                <a:gd name="T18" fmla="*/ 0 w 50"/>
                <a:gd name="T19" fmla="*/ 23 h 98"/>
                <a:gd name="T20" fmla="*/ 0 w 50"/>
                <a:gd name="T21" fmla="*/ 17 h 98"/>
                <a:gd name="T22" fmla="*/ 12 w 50"/>
                <a:gd name="T23" fmla="*/ 17 h 98"/>
                <a:gd name="T24" fmla="*/ 12 w 50"/>
                <a:gd name="T25" fmla="*/ 3 h 98"/>
                <a:gd name="T26" fmla="*/ 27 w 50"/>
                <a:gd name="T27" fmla="*/ 0 h 98"/>
                <a:gd name="T28" fmla="*/ 27 w 50"/>
                <a:gd name="T29" fmla="*/ 17 h 98"/>
                <a:gd name="T30" fmla="*/ 47 w 50"/>
                <a:gd name="T31" fmla="*/ 17 h 98"/>
                <a:gd name="T32" fmla="*/ 48 w 50"/>
                <a:gd name="T33" fmla="*/ 22 h 98"/>
                <a:gd name="T34" fmla="*/ 47 w 50"/>
                <a:gd name="T35" fmla="*/ 28 h 98"/>
                <a:gd name="T36" fmla="*/ 27 w 50"/>
                <a:gd name="T37" fmla="*/ 28 h 98"/>
                <a:gd name="T38" fmla="*/ 27 w 50"/>
                <a:gd name="T39" fmla="*/ 6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98">
                  <a:moveTo>
                    <a:pt x="27" y="68"/>
                  </a:moveTo>
                  <a:cubicBezTo>
                    <a:pt x="27" y="81"/>
                    <a:pt x="32" y="85"/>
                    <a:pt x="42" y="85"/>
                  </a:cubicBezTo>
                  <a:cubicBezTo>
                    <a:pt x="45" y="85"/>
                    <a:pt x="49" y="85"/>
                    <a:pt x="49" y="85"/>
                  </a:cubicBezTo>
                  <a:cubicBezTo>
                    <a:pt x="49" y="85"/>
                    <a:pt x="50" y="87"/>
                    <a:pt x="50" y="91"/>
                  </a:cubicBezTo>
                  <a:cubicBezTo>
                    <a:pt x="50" y="94"/>
                    <a:pt x="49" y="96"/>
                    <a:pt x="49" y="96"/>
                  </a:cubicBezTo>
                  <a:cubicBezTo>
                    <a:pt x="46" y="97"/>
                    <a:pt x="42" y="98"/>
                    <a:pt x="38" y="98"/>
                  </a:cubicBezTo>
                  <a:cubicBezTo>
                    <a:pt x="19" y="98"/>
                    <a:pt x="12" y="88"/>
                    <a:pt x="12" y="68"/>
                  </a:cubicBezTo>
                  <a:cubicBezTo>
                    <a:pt x="12" y="28"/>
                    <a:pt x="12" y="28"/>
                    <a:pt x="12" y="28"/>
                  </a:cubicBezTo>
                  <a:cubicBezTo>
                    <a:pt x="0" y="28"/>
                    <a:pt x="0" y="28"/>
                    <a:pt x="0" y="28"/>
                  </a:cubicBezTo>
                  <a:cubicBezTo>
                    <a:pt x="0" y="28"/>
                    <a:pt x="0" y="26"/>
                    <a:pt x="0" y="23"/>
                  </a:cubicBezTo>
                  <a:cubicBezTo>
                    <a:pt x="0" y="19"/>
                    <a:pt x="0" y="17"/>
                    <a:pt x="0" y="17"/>
                  </a:cubicBezTo>
                  <a:cubicBezTo>
                    <a:pt x="12" y="17"/>
                    <a:pt x="12" y="17"/>
                    <a:pt x="12" y="17"/>
                  </a:cubicBezTo>
                  <a:cubicBezTo>
                    <a:pt x="12" y="3"/>
                    <a:pt x="12" y="3"/>
                    <a:pt x="12" y="3"/>
                  </a:cubicBezTo>
                  <a:cubicBezTo>
                    <a:pt x="16" y="1"/>
                    <a:pt x="22" y="0"/>
                    <a:pt x="27" y="0"/>
                  </a:cubicBezTo>
                  <a:cubicBezTo>
                    <a:pt x="27" y="17"/>
                    <a:pt x="27" y="17"/>
                    <a:pt x="27" y="17"/>
                  </a:cubicBezTo>
                  <a:cubicBezTo>
                    <a:pt x="47" y="17"/>
                    <a:pt x="47" y="17"/>
                    <a:pt x="47" y="17"/>
                  </a:cubicBezTo>
                  <a:cubicBezTo>
                    <a:pt x="47" y="17"/>
                    <a:pt x="48" y="19"/>
                    <a:pt x="48" y="22"/>
                  </a:cubicBezTo>
                  <a:cubicBezTo>
                    <a:pt x="48" y="26"/>
                    <a:pt x="47" y="28"/>
                    <a:pt x="47" y="28"/>
                  </a:cubicBezTo>
                  <a:cubicBezTo>
                    <a:pt x="27" y="28"/>
                    <a:pt x="27" y="28"/>
                    <a:pt x="27" y="28"/>
                  </a:cubicBezTo>
                  <a:lnTo>
                    <a:pt x="27" y="68"/>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91" name="Freeform 43"/>
            <p:cNvSpPr>
              <a:spLocks noEditPoints="1"/>
            </p:cNvSpPr>
            <p:nvPr/>
          </p:nvSpPr>
          <p:spPr bwMode="auto">
            <a:xfrm>
              <a:off x="4078" y="2225"/>
              <a:ext cx="117" cy="161"/>
            </a:xfrm>
            <a:custGeom>
              <a:avLst/>
              <a:gdLst>
                <a:gd name="T0" fmla="*/ 31 w 61"/>
                <a:gd name="T1" fmla="*/ 44 h 83"/>
                <a:gd name="T2" fmla="*/ 16 w 61"/>
                <a:gd name="T3" fmla="*/ 57 h 83"/>
                <a:gd name="T4" fmla="*/ 29 w 61"/>
                <a:gd name="T5" fmla="*/ 71 h 83"/>
                <a:gd name="T6" fmla="*/ 46 w 61"/>
                <a:gd name="T7" fmla="*/ 50 h 83"/>
                <a:gd name="T8" fmla="*/ 46 w 61"/>
                <a:gd name="T9" fmla="*/ 45 h 83"/>
                <a:gd name="T10" fmla="*/ 31 w 61"/>
                <a:gd name="T11" fmla="*/ 44 h 83"/>
                <a:gd name="T12" fmla="*/ 33 w 61"/>
                <a:gd name="T13" fmla="*/ 0 h 83"/>
                <a:gd name="T14" fmla="*/ 61 w 61"/>
                <a:gd name="T15" fmla="*/ 30 h 83"/>
                <a:gd name="T16" fmla="*/ 61 w 61"/>
                <a:gd name="T17" fmla="*/ 80 h 83"/>
                <a:gd name="T18" fmla="*/ 56 w 61"/>
                <a:gd name="T19" fmla="*/ 81 h 83"/>
                <a:gd name="T20" fmla="*/ 50 w 61"/>
                <a:gd name="T21" fmla="*/ 80 h 83"/>
                <a:gd name="T22" fmla="*/ 47 w 61"/>
                <a:gd name="T23" fmla="*/ 70 h 83"/>
                <a:gd name="T24" fmla="*/ 24 w 61"/>
                <a:gd name="T25" fmla="*/ 83 h 83"/>
                <a:gd name="T26" fmla="*/ 0 w 61"/>
                <a:gd name="T27" fmla="*/ 57 h 83"/>
                <a:gd name="T28" fmla="*/ 29 w 61"/>
                <a:gd name="T29" fmla="*/ 34 h 83"/>
                <a:gd name="T30" fmla="*/ 46 w 61"/>
                <a:gd name="T31" fmla="*/ 35 h 83"/>
                <a:gd name="T32" fmla="*/ 46 w 61"/>
                <a:gd name="T33" fmla="*/ 29 h 83"/>
                <a:gd name="T34" fmla="*/ 31 w 61"/>
                <a:gd name="T35" fmla="*/ 13 h 83"/>
                <a:gd name="T36" fmla="*/ 11 w 61"/>
                <a:gd name="T37" fmla="*/ 17 h 83"/>
                <a:gd name="T38" fmla="*/ 7 w 61"/>
                <a:gd name="T39" fmla="*/ 12 h 83"/>
                <a:gd name="T40" fmla="*/ 6 w 61"/>
                <a:gd name="T41" fmla="*/ 6 h 83"/>
                <a:gd name="T42" fmla="*/ 33 w 61"/>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3">
                  <a:moveTo>
                    <a:pt x="31" y="44"/>
                  </a:moveTo>
                  <a:cubicBezTo>
                    <a:pt x="21" y="44"/>
                    <a:pt x="16" y="48"/>
                    <a:pt x="16" y="57"/>
                  </a:cubicBezTo>
                  <a:cubicBezTo>
                    <a:pt x="16" y="67"/>
                    <a:pt x="21" y="71"/>
                    <a:pt x="29" y="71"/>
                  </a:cubicBezTo>
                  <a:cubicBezTo>
                    <a:pt x="41" y="71"/>
                    <a:pt x="46" y="61"/>
                    <a:pt x="46" y="50"/>
                  </a:cubicBezTo>
                  <a:cubicBezTo>
                    <a:pt x="46" y="45"/>
                    <a:pt x="46" y="45"/>
                    <a:pt x="46" y="45"/>
                  </a:cubicBezTo>
                  <a:cubicBezTo>
                    <a:pt x="43" y="45"/>
                    <a:pt x="37" y="44"/>
                    <a:pt x="31" y="44"/>
                  </a:cubicBezTo>
                  <a:moveTo>
                    <a:pt x="33" y="0"/>
                  </a:moveTo>
                  <a:cubicBezTo>
                    <a:pt x="54" y="0"/>
                    <a:pt x="61" y="10"/>
                    <a:pt x="61" y="30"/>
                  </a:cubicBezTo>
                  <a:cubicBezTo>
                    <a:pt x="61" y="80"/>
                    <a:pt x="61" y="80"/>
                    <a:pt x="61" y="80"/>
                  </a:cubicBezTo>
                  <a:cubicBezTo>
                    <a:pt x="61" y="80"/>
                    <a:pt x="60" y="81"/>
                    <a:pt x="56" y="81"/>
                  </a:cubicBezTo>
                  <a:cubicBezTo>
                    <a:pt x="52" y="81"/>
                    <a:pt x="50" y="80"/>
                    <a:pt x="50" y="80"/>
                  </a:cubicBezTo>
                  <a:cubicBezTo>
                    <a:pt x="47" y="70"/>
                    <a:pt x="47" y="70"/>
                    <a:pt x="47" y="70"/>
                  </a:cubicBezTo>
                  <a:cubicBezTo>
                    <a:pt x="43" y="78"/>
                    <a:pt x="35" y="83"/>
                    <a:pt x="24" y="83"/>
                  </a:cubicBezTo>
                  <a:cubicBezTo>
                    <a:pt x="9" y="83"/>
                    <a:pt x="0" y="74"/>
                    <a:pt x="0" y="57"/>
                  </a:cubicBezTo>
                  <a:cubicBezTo>
                    <a:pt x="0" y="41"/>
                    <a:pt x="10" y="34"/>
                    <a:pt x="29" y="34"/>
                  </a:cubicBezTo>
                  <a:cubicBezTo>
                    <a:pt x="36" y="34"/>
                    <a:pt x="42" y="34"/>
                    <a:pt x="46" y="35"/>
                  </a:cubicBezTo>
                  <a:cubicBezTo>
                    <a:pt x="46" y="29"/>
                    <a:pt x="46" y="29"/>
                    <a:pt x="46" y="29"/>
                  </a:cubicBezTo>
                  <a:cubicBezTo>
                    <a:pt x="46" y="19"/>
                    <a:pt x="42" y="13"/>
                    <a:pt x="31" y="13"/>
                  </a:cubicBezTo>
                  <a:cubicBezTo>
                    <a:pt x="20" y="13"/>
                    <a:pt x="11" y="17"/>
                    <a:pt x="11" y="17"/>
                  </a:cubicBezTo>
                  <a:cubicBezTo>
                    <a:pt x="10" y="17"/>
                    <a:pt x="9" y="15"/>
                    <a:pt x="7" y="12"/>
                  </a:cubicBezTo>
                  <a:cubicBezTo>
                    <a:pt x="6" y="9"/>
                    <a:pt x="6" y="6"/>
                    <a:pt x="6" y="6"/>
                  </a:cubicBezTo>
                  <a:cubicBezTo>
                    <a:pt x="6" y="6"/>
                    <a:pt x="18"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92" name="Freeform 44"/>
            <p:cNvSpPr>
              <a:spLocks/>
            </p:cNvSpPr>
            <p:nvPr/>
          </p:nvSpPr>
          <p:spPr bwMode="auto">
            <a:xfrm>
              <a:off x="4230" y="2225"/>
              <a:ext cx="106" cy="161"/>
            </a:xfrm>
            <a:custGeom>
              <a:avLst/>
              <a:gdLst>
                <a:gd name="T0" fmla="*/ 16 w 55"/>
                <a:gd name="T1" fmla="*/ 41 h 83"/>
                <a:gd name="T2" fmla="*/ 37 w 55"/>
                <a:gd name="T3" fmla="*/ 70 h 83"/>
                <a:gd name="T4" fmla="*/ 51 w 55"/>
                <a:gd name="T5" fmla="*/ 67 h 83"/>
                <a:gd name="T6" fmla="*/ 55 w 55"/>
                <a:gd name="T7" fmla="*/ 78 h 83"/>
                <a:gd name="T8" fmla="*/ 34 w 55"/>
                <a:gd name="T9" fmla="*/ 83 h 83"/>
                <a:gd name="T10" fmla="*/ 0 w 55"/>
                <a:gd name="T11" fmla="*/ 41 h 83"/>
                <a:gd name="T12" fmla="*/ 34 w 55"/>
                <a:gd name="T13" fmla="*/ 0 h 83"/>
                <a:gd name="T14" fmla="*/ 54 w 55"/>
                <a:gd name="T15" fmla="*/ 4 h 83"/>
                <a:gd name="T16" fmla="*/ 49 w 55"/>
                <a:gd name="T17" fmla="*/ 15 h 83"/>
                <a:gd name="T18" fmla="*/ 36 w 55"/>
                <a:gd name="T19" fmla="*/ 13 h 83"/>
                <a:gd name="T20" fmla="*/ 16 w 55"/>
                <a:gd name="T21"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83">
                  <a:moveTo>
                    <a:pt x="16" y="41"/>
                  </a:moveTo>
                  <a:cubicBezTo>
                    <a:pt x="16" y="61"/>
                    <a:pt x="22" y="70"/>
                    <a:pt x="37" y="70"/>
                  </a:cubicBezTo>
                  <a:cubicBezTo>
                    <a:pt x="45" y="70"/>
                    <a:pt x="51" y="67"/>
                    <a:pt x="51" y="67"/>
                  </a:cubicBezTo>
                  <a:cubicBezTo>
                    <a:pt x="54" y="70"/>
                    <a:pt x="55" y="74"/>
                    <a:pt x="55" y="78"/>
                  </a:cubicBezTo>
                  <a:cubicBezTo>
                    <a:pt x="55" y="78"/>
                    <a:pt x="49" y="83"/>
                    <a:pt x="34" y="83"/>
                  </a:cubicBezTo>
                  <a:cubicBezTo>
                    <a:pt x="12" y="83"/>
                    <a:pt x="0" y="68"/>
                    <a:pt x="0" y="41"/>
                  </a:cubicBezTo>
                  <a:cubicBezTo>
                    <a:pt x="0" y="15"/>
                    <a:pt x="12" y="0"/>
                    <a:pt x="34" y="0"/>
                  </a:cubicBezTo>
                  <a:cubicBezTo>
                    <a:pt x="48" y="0"/>
                    <a:pt x="54" y="4"/>
                    <a:pt x="54" y="4"/>
                  </a:cubicBezTo>
                  <a:cubicBezTo>
                    <a:pt x="54" y="8"/>
                    <a:pt x="52" y="12"/>
                    <a:pt x="49" y="15"/>
                  </a:cubicBezTo>
                  <a:cubicBezTo>
                    <a:pt x="49" y="15"/>
                    <a:pt x="44" y="13"/>
                    <a:pt x="36" y="13"/>
                  </a:cubicBezTo>
                  <a:cubicBezTo>
                    <a:pt x="22" y="13"/>
                    <a:pt x="16" y="22"/>
                    <a:pt x="16" y="41"/>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93" name="Freeform 45"/>
            <p:cNvSpPr>
              <a:spLocks noEditPoints="1"/>
            </p:cNvSpPr>
            <p:nvPr/>
          </p:nvSpPr>
          <p:spPr bwMode="auto">
            <a:xfrm>
              <a:off x="4334" y="2169"/>
              <a:ext cx="64" cy="286"/>
            </a:xfrm>
            <a:custGeom>
              <a:avLst/>
              <a:gdLst>
                <a:gd name="T0" fmla="*/ 33 w 33"/>
                <a:gd name="T1" fmla="*/ 15 h 148"/>
                <a:gd name="T2" fmla="*/ 25 w 33"/>
                <a:gd name="T3" fmla="*/ 16 h 148"/>
                <a:gd name="T4" fmla="*/ 17 w 33"/>
                <a:gd name="T5" fmla="*/ 15 h 148"/>
                <a:gd name="T6" fmla="*/ 17 w 33"/>
                <a:gd name="T7" fmla="*/ 1 h 148"/>
                <a:gd name="T8" fmla="*/ 25 w 33"/>
                <a:gd name="T9" fmla="*/ 0 h 148"/>
                <a:gd name="T10" fmla="*/ 33 w 33"/>
                <a:gd name="T11" fmla="*/ 1 h 148"/>
                <a:gd name="T12" fmla="*/ 33 w 33"/>
                <a:gd name="T13" fmla="*/ 15 h 148"/>
                <a:gd name="T14" fmla="*/ 18 w 33"/>
                <a:gd name="T15" fmla="*/ 32 h 148"/>
                <a:gd name="T16" fmla="*/ 25 w 33"/>
                <a:gd name="T17" fmla="*/ 31 h 148"/>
                <a:gd name="T18" fmla="*/ 33 w 33"/>
                <a:gd name="T19" fmla="*/ 32 h 148"/>
                <a:gd name="T20" fmla="*/ 33 w 33"/>
                <a:gd name="T21" fmla="*/ 123 h 148"/>
                <a:gd name="T22" fmla="*/ 11 w 33"/>
                <a:gd name="T23" fmla="*/ 148 h 148"/>
                <a:gd name="T24" fmla="*/ 1 w 33"/>
                <a:gd name="T25" fmla="*/ 147 h 148"/>
                <a:gd name="T26" fmla="*/ 0 w 33"/>
                <a:gd name="T27" fmla="*/ 143 h 148"/>
                <a:gd name="T28" fmla="*/ 2 w 33"/>
                <a:gd name="T29" fmla="*/ 135 h 148"/>
                <a:gd name="T30" fmla="*/ 7 w 33"/>
                <a:gd name="T31" fmla="*/ 136 h 148"/>
                <a:gd name="T32" fmla="*/ 18 w 33"/>
                <a:gd name="T33" fmla="*/ 124 h 148"/>
                <a:gd name="T34" fmla="*/ 18 w 33"/>
                <a:gd name="T35" fmla="*/ 3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148">
                  <a:moveTo>
                    <a:pt x="33" y="15"/>
                  </a:moveTo>
                  <a:cubicBezTo>
                    <a:pt x="33" y="15"/>
                    <a:pt x="30" y="16"/>
                    <a:pt x="25" y="16"/>
                  </a:cubicBezTo>
                  <a:cubicBezTo>
                    <a:pt x="20" y="16"/>
                    <a:pt x="17" y="15"/>
                    <a:pt x="17" y="15"/>
                  </a:cubicBezTo>
                  <a:cubicBezTo>
                    <a:pt x="17" y="1"/>
                    <a:pt x="17" y="1"/>
                    <a:pt x="17" y="1"/>
                  </a:cubicBezTo>
                  <a:cubicBezTo>
                    <a:pt x="17" y="1"/>
                    <a:pt x="20" y="0"/>
                    <a:pt x="25" y="0"/>
                  </a:cubicBezTo>
                  <a:cubicBezTo>
                    <a:pt x="30" y="0"/>
                    <a:pt x="33" y="1"/>
                    <a:pt x="33" y="1"/>
                  </a:cubicBezTo>
                  <a:lnTo>
                    <a:pt x="33" y="15"/>
                  </a:lnTo>
                  <a:close/>
                  <a:moveTo>
                    <a:pt x="18" y="32"/>
                  </a:moveTo>
                  <a:cubicBezTo>
                    <a:pt x="18" y="32"/>
                    <a:pt x="20" y="31"/>
                    <a:pt x="25" y="31"/>
                  </a:cubicBezTo>
                  <a:cubicBezTo>
                    <a:pt x="30" y="31"/>
                    <a:pt x="33" y="32"/>
                    <a:pt x="33" y="32"/>
                  </a:cubicBezTo>
                  <a:cubicBezTo>
                    <a:pt x="33" y="123"/>
                    <a:pt x="33" y="123"/>
                    <a:pt x="33" y="123"/>
                  </a:cubicBezTo>
                  <a:cubicBezTo>
                    <a:pt x="33" y="139"/>
                    <a:pt x="25" y="148"/>
                    <a:pt x="11" y="148"/>
                  </a:cubicBezTo>
                  <a:cubicBezTo>
                    <a:pt x="5" y="148"/>
                    <a:pt x="1" y="147"/>
                    <a:pt x="1" y="147"/>
                  </a:cubicBezTo>
                  <a:cubicBezTo>
                    <a:pt x="1" y="147"/>
                    <a:pt x="0" y="145"/>
                    <a:pt x="0" y="143"/>
                  </a:cubicBezTo>
                  <a:cubicBezTo>
                    <a:pt x="0" y="138"/>
                    <a:pt x="2" y="135"/>
                    <a:pt x="2" y="135"/>
                  </a:cubicBezTo>
                  <a:cubicBezTo>
                    <a:pt x="2" y="135"/>
                    <a:pt x="4" y="136"/>
                    <a:pt x="7" y="136"/>
                  </a:cubicBezTo>
                  <a:cubicBezTo>
                    <a:pt x="14" y="136"/>
                    <a:pt x="18" y="132"/>
                    <a:pt x="18" y="124"/>
                  </a:cubicBezTo>
                  <a:lnTo>
                    <a:pt x="18" y="3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94" name="Freeform 46"/>
            <p:cNvSpPr>
              <a:spLocks noEditPoints="1"/>
            </p:cNvSpPr>
            <p:nvPr/>
          </p:nvSpPr>
          <p:spPr bwMode="auto">
            <a:xfrm>
              <a:off x="4440" y="2169"/>
              <a:ext cx="31" cy="213"/>
            </a:xfrm>
            <a:custGeom>
              <a:avLst/>
              <a:gdLst>
                <a:gd name="T0" fmla="*/ 15 w 16"/>
                <a:gd name="T1" fmla="*/ 109 h 110"/>
                <a:gd name="T2" fmla="*/ 8 w 16"/>
                <a:gd name="T3" fmla="*/ 110 h 110"/>
                <a:gd name="T4" fmla="*/ 0 w 16"/>
                <a:gd name="T5" fmla="*/ 109 h 110"/>
                <a:gd name="T6" fmla="*/ 0 w 16"/>
                <a:gd name="T7" fmla="*/ 32 h 110"/>
                <a:gd name="T8" fmla="*/ 8 w 16"/>
                <a:gd name="T9" fmla="*/ 31 h 110"/>
                <a:gd name="T10" fmla="*/ 15 w 16"/>
                <a:gd name="T11" fmla="*/ 32 h 110"/>
                <a:gd name="T12" fmla="*/ 15 w 16"/>
                <a:gd name="T13" fmla="*/ 109 h 110"/>
                <a:gd name="T14" fmla="*/ 16 w 16"/>
                <a:gd name="T15" fmla="*/ 16 h 110"/>
                <a:gd name="T16" fmla="*/ 8 w 16"/>
                <a:gd name="T17" fmla="*/ 17 h 110"/>
                <a:gd name="T18" fmla="*/ 0 w 16"/>
                <a:gd name="T19" fmla="*/ 16 h 110"/>
                <a:gd name="T20" fmla="*/ 0 w 16"/>
                <a:gd name="T21" fmla="*/ 1 h 110"/>
                <a:gd name="T22" fmla="*/ 8 w 16"/>
                <a:gd name="T23" fmla="*/ 0 h 110"/>
                <a:gd name="T24" fmla="*/ 16 w 16"/>
                <a:gd name="T25" fmla="*/ 1 h 110"/>
                <a:gd name="T26" fmla="*/ 16 w 16"/>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10">
                  <a:moveTo>
                    <a:pt x="15" y="109"/>
                  </a:moveTo>
                  <a:cubicBezTo>
                    <a:pt x="15" y="109"/>
                    <a:pt x="13" y="110"/>
                    <a:pt x="8" y="110"/>
                  </a:cubicBezTo>
                  <a:cubicBezTo>
                    <a:pt x="3" y="110"/>
                    <a:pt x="0" y="109"/>
                    <a:pt x="0" y="109"/>
                  </a:cubicBezTo>
                  <a:cubicBezTo>
                    <a:pt x="0" y="32"/>
                    <a:pt x="0" y="32"/>
                    <a:pt x="0" y="32"/>
                  </a:cubicBezTo>
                  <a:cubicBezTo>
                    <a:pt x="0" y="32"/>
                    <a:pt x="3" y="31"/>
                    <a:pt x="8" y="31"/>
                  </a:cubicBezTo>
                  <a:cubicBezTo>
                    <a:pt x="13" y="31"/>
                    <a:pt x="15" y="32"/>
                    <a:pt x="15" y="32"/>
                  </a:cubicBezTo>
                  <a:lnTo>
                    <a:pt x="15" y="109"/>
                  </a:lnTo>
                  <a:close/>
                  <a:moveTo>
                    <a:pt x="16" y="16"/>
                  </a:moveTo>
                  <a:cubicBezTo>
                    <a:pt x="16" y="16"/>
                    <a:pt x="13" y="17"/>
                    <a:pt x="8" y="17"/>
                  </a:cubicBezTo>
                  <a:cubicBezTo>
                    <a:pt x="2" y="17"/>
                    <a:pt x="0" y="16"/>
                    <a:pt x="0" y="16"/>
                  </a:cubicBezTo>
                  <a:cubicBezTo>
                    <a:pt x="0" y="1"/>
                    <a:pt x="0" y="1"/>
                    <a:pt x="0" y="1"/>
                  </a:cubicBezTo>
                  <a:cubicBezTo>
                    <a:pt x="0" y="1"/>
                    <a:pt x="2" y="0"/>
                    <a:pt x="8" y="0"/>
                  </a:cubicBezTo>
                  <a:cubicBezTo>
                    <a:pt x="13" y="0"/>
                    <a:pt x="16" y="1"/>
                    <a:pt x="16" y="1"/>
                  </a:cubicBezTo>
                  <a:lnTo>
                    <a:pt x="16"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95" name="Freeform 47"/>
            <p:cNvSpPr>
              <a:spLocks noEditPoints="1"/>
            </p:cNvSpPr>
            <p:nvPr/>
          </p:nvSpPr>
          <p:spPr bwMode="auto">
            <a:xfrm>
              <a:off x="4576" y="2169"/>
              <a:ext cx="164" cy="217"/>
            </a:xfrm>
            <a:custGeom>
              <a:avLst/>
              <a:gdLst>
                <a:gd name="T0" fmla="*/ 42 w 85"/>
                <a:gd name="T1" fmla="*/ 13 h 112"/>
                <a:gd name="T2" fmla="*/ 16 w 85"/>
                <a:gd name="T3" fmla="*/ 56 h 112"/>
                <a:gd name="T4" fmla="*/ 42 w 85"/>
                <a:gd name="T5" fmla="*/ 99 h 112"/>
                <a:gd name="T6" fmla="*/ 68 w 85"/>
                <a:gd name="T7" fmla="*/ 56 h 112"/>
                <a:gd name="T8" fmla="*/ 42 w 85"/>
                <a:gd name="T9" fmla="*/ 13 h 112"/>
                <a:gd name="T10" fmla="*/ 42 w 85"/>
                <a:gd name="T11" fmla="*/ 0 h 112"/>
                <a:gd name="T12" fmla="*/ 85 w 85"/>
                <a:gd name="T13" fmla="*/ 56 h 112"/>
                <a:gd name="T14" fmla="*/ 42 w 85"/>
                <a:gd name="T15" fmla="*/ 112 h 112"/>
                <a:gd name="T16" fmla="*/ 0 w 85"/>
                <a:gd name="T17" fmla="*/ 56 h 112"/>
                <a:gd name="T18" fmla="*/ 42 w 85"/>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12">
                  <a:moveTo>
                    <a:pt x="42" y="13"/>
                  </a:moveTo>
                  <a:cubicBezTo>
                    <a:pt x="26" y="13"/>
                    <a:pt x="16" y="22"/>
                    <a:pt x="16" y="56"/>
                  </a:cubicBezTo>
                  <a:cubicBezTo>
                    <a:pt x="16" y="89"/>
                    <a:pt x="26" y="99"/>
                    <a:pt x="42" y="99"/>
                  </a:cubicBezTo>
                  <a:cubicBezTo>
                    <a:pt x="58" y="99"/>
                    <a:pt x="68" y="89"/>
                    <a:pt x="68" y="56"/>
                  </a:cubicBezTo>
                  <a:cubicBezTo>
                    <a:pt x="68" y="22"/>
                    <a:pt x="58" y="13"/>
                    <a:pt x="42" y="13"/>
                  </a:cubicBezTo>
                  <a:moveTo>
                    <a:pt x="42" y="0"/>
                  </a:moveTo>
                  <a:cubicBezTo>
                    <a:pt x="68" y="0"/>
                    <a:pt x="85" y="17"/>
                    <a:pt x="85" y="56"/>
                  </a:cubicBezTo>
                  <a:cubicBezTo>
                    <a:pt x="85" y="95"/>
                    <a:pt x="68" y="112"/>
                    <a:pt x="42" y="112"/>
                  </a:cubicBezTo>
                  <a:cubicBezTo>
                    <a:pt x="16" y="112"/>
                    <a:pt x="0" y="95"/>
                    <a:pt x="0" y="56"/>
                  </a:cubicBezTo>
                  <a:cubicBezTo>
                    <a:pt x="0" y="17"/>
                    <a:pt x="16" y="0"/>
                    <a:pt x="4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96" name="Freeform 48"/>
            <p:cNvSpPr>
              <a:spLocks/>
            </p:cNvSpPr>
            <p:nvPr/>
          </p:nvSpPr>
          <p:spPr bwMode="auto">
            <a:xfrm>
              <a:off x="4771" y="2225"/>
              <a:ext cx="102" cy="161"/>
            </a:xfrm>
            <a:custGeom>
              <a:avLst/>
              <a:gdLst>
                <a:gd name="T0" fmla="*/ 28 w 53"/>
                <a:gd name="T1" fmla="*/ 0 h 83"/>
                <a:gd name="T2" fmla="*/ 50 w 53"/>
                <a:gd name="T3" fmla="*/ 4 h 83"/>
                <a:gd name="T4" fmla="*/ 46 w 53"/>
                <a:gd name="T5" fmla="*/ 15 h 83"/>
                <a:gd name="T6" fmla="*/ 30 w 53"/>
                <a:gd name="T7" fmla="*/ 13 h 83"/>
                <a:gd name="T8" fmla="*/ 14 w 53"/>
                <a:gd name="T9" fmla="*/ 24 h 83"/>
                <a:gd name="T10" fmla="*/ 33 w 53"/>
                <a:gd name="T11" fmla="*/ 36 h 83"/>
                <a:gd name="T12" fmla="*/ 53 w 53"/>
                <a:gd name="T13" fmla="*/ 59 h 83"/>
                <a:gd name="T14" fmla="*/ 25 w 53"/>
                <a:gd name="T15" fmla="*/ 83 h 83"/>
                <a:gd name="T16" fmla="*/ 0 w 53"/>
                <a:gd name="T17" fmla="*/ 77 h 83"/>
                <a:gd name="T18" fmla="*/ 4 w 53"/>
                <a:gd name="T19" fmla="*/ 66 h 83"/>
                <a:gd name="T20" fmla="*/ 24 w 53"/>
                <a:gd name="T21" fmla="*/ 70 h 83"/>
                <a:gd name="T22" fmla="*/ 39 w 53"/>
                <a:gd name="T23" fmla="*/ 59 h 83"/>
                <a:gd name="T24" fmla="*/ 21 w 53"/>
                <a:gd name="T25" fmla="*/ 46 h 83"/>
                <a:gd name="T26" fmla="*/ 0 w 53"/>
                <a:gd name="T27" fmla="*/ 24 h 83"/>
                <a:gd name="T28" fmla="*/ 28 w 53"/>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83">
                  <a:moveTo>
                    <a:pt x="28" y="0"/>
                  </a:moveTo>
                  <a:cubicBezTo>
                    <a:pt x="43" y="0"/>
                    <a:pt x="50" y="4"/>
                    <a:pt x="50" y="4"/>
                  </a:cubicBezTo>
                  <a:cubicBezTo>
                    <a:pt x="50" y="8"/>
                    <a:pt x="48" y="13"/>
                    <a:pt x="46" y="15"/>
                  </a:cubicBezTo>
                  <a:cubicBezTo>
                    <a:pt x="46" y="15"/>
                    <a:pt x="38" y="13"/>
                    <a:pt x="30" y="13"/>
                  </a:cubicBezTo>
                  <a:cubicBezTo>
                    <a:pt x="20" y="13"/>
                    <a:pt x="14" y="16"/>
                    <a:pt x="14" y="24"/>
                  </a:cubicBezTo>
                  <a:cubicBezTo>
                    <a:pt x="14" y="31"/>
                    <a:pt x="24" y="33"/>
                    <a:pt x="33" y="36"/>
                  </a:cubicBezTo>
                  <a:cubicBezTo>
                    <a:pt x="43" y="39"/>
                    <a:pt x="53" y="44"/>
                    <a:pt x="53" y="59"/>
                  </a:cubicBezTo>
                  <a:cubicBezTo>
                    <a:pt x="53" y="74"/>
                    <a:pt x="44" y="83"/>
                    <a:pt x="25" y="83"/>
                  </a:cubicBezTo>
                  <a:cubicBezTo>
                    <a:pt x="9" y="83"/>
                    <a:pt x="0" y="77"/>
                    <a:pt x="0" y="77"/>
                  </a:cubicBezTo>
                  <a:cubicBezTo>
                    <a:pt x="0" y="73"/>
                    <a:pt x="1" y="69"/>
                    <a:pt x="4" y="66"/>
                  </a:cubicBezTo>
                  <a:cubicBezTo>
                    <a:pt x="4" y="66"/>
                    <a:pt x="14" y="70"/>
                    <a:pt x="24" y="70"/>
                  </a:cubicBezTo>
                  <a:cubicBezTo>
                    <a:pt x="33" y="70"/>
                    <a:pt x="39" y="66"/>
                    <a:pt x="39" y="59"/>
                  </a:cubicBezTo>
                  <a:cubicBezTo>
                    <a:pt x="39" y="51"/>
                    <a:pt x="30" y="49"/>
                    <a:pt x="21" y="46"/>
                  </a:cubicBezTo>
                  <a:cubicBezTo>
                    <a:pt x="11" y="43"/>
                    <a:pt x="0" y="39"/>
                    <a:pt x="0" y="24"/>
                  </a:cubicBezTo>
                  <a:cubicBezTo>
                    <a:pt x="0" y="10"/>
                    <a:pt x="9" y="0"/>
                    <a:pt x="28"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97" name="Freeform 49"/>
            <p:cNvSpPr>
              <a:spLocks noEditPoints="1"/>
            </p:cNvSpPr>
            <p:nvPr/>
          </p:nvSpPr>
          <p:spPr bwMode="auto">
            <a:xfrm>
              <a:off x="4900" y="2153"/>
              <a:ext cx="129" cy="233"/>
            </a:xfrm>
            <a:custGeom>
              <a:avLst/>
              <a:gdLst>
                <a:gd name="T0" fmla="*/ 35 w 67"/>
                <a:gd name="T1" fmla="*/ 1 h 120"/>
                <a:gd name="T2" fmla="*/ 48 w 67"/>
                <a:gd name="T3" fmla="*/ 7 h 120"/>
                <a:gd name="T4" fmla="*/ 29 w 67"/>
                <a:gd name="T5" fmla="*/ 27 h 120"/>
                <a:gd name="T6" fmla="*/ 20 w 67"/>
                <a:gd name="T7" fmla="*/ 22 h 120"/>
                <a:gd name="T8" fmla="*/ 35 w 67"/>
                <a:gd name="T9" fmla="*/ 1 h 120"/>
                <a:gd name="T10" fmla="*/ 34 w 67"/>
                <a:gd name="T11" fmla="*/ 49 h 120"/>
                <a:gd name="T12" fmla="*/ 16 w 67"/>
                <a:gd name="T13" fmla="*/ 78 h 120"/>
                <a:gd name="T14" fmla="*/ 34 w 67"/>
                <a:gd name="T15" fmla="*/ 108 h 120"/>
                <a:gd name="T16" fmla="*/ 52 w 67"/>
                <a:gd name="T17" fmla="*/ 78 h 120"/>
                <a:gd name="T18" fmla="*/ 34 w 67"/>
                <a:gd name="T19" fmla="*/ 49 h 120"/>
                <a:gd name="T20" fmla="*/ 34 w 67"/>
                <a:gd name="T21" fmla="*/ 37 h 120"/>
                <a:gd name="T22" fmla="*/ 67 w 67"/>
                <a:gd name="T23" fmla="*/ 78 h 120"/>
                <a:gd name="T24" fmla="*/ 34 w 67"/>
                <a:gd name="T25" fmla="*/ 120 h 120"/>
                <a:gd name="T26" fmla="*/ 0 w 67"/>
                <a:gd name="T27" fmla="*/ 78 h 120"/>
                <a:gd name="T28" fmla="*/ 34 w 67"/>
                <a:gd name="T29" fmla="*/ 3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120">
                  <a:moveTo>
                    <a:pt x="35" y="1"/>
                  </a:moveTo>
                  <a:cubicBezTo>
                    <a:pt x="39" y="0"/>
                    <a:pt x="46" y="3"/>
                    <a:pt x="48" y="7"/>
                  </a:cubicBezTo>
                  <a:cubicBezTo>
                    <a:pt x="29" y="27"/>
                    <a:pt x="29" y="27"/>
                    <a:pt x="29" y="27"/>
                  </a:cubicBezTo>
                  <a:cubicBezTo>
                    <a:pt x="25" y="26"/>
                    <a:pt x="22" y="25"/>
                    <a:pt x="20" y="22"/>
                  </a:cubicBezTo>
                  <a:lnTo>
                    <a:pt x="35" y="1"/>
                  </a:lnTo>
                  <a:close/>
                  <a:moveTo>
                    <a:pt x="34" y="49"/>
                  </a:moveTo>
                  <a:cubicBezTo>
                    <a:pt x="23" y="49"/>
                    <a:pt x="16" y="55"/>
                    <a:pt x="16" y="78"/>
                  </a:cubicBezTo>
                  <a:cubicBezTo>
                    <a:pt x="16" y="102"/>
                    <a:pt x="23" y="108"/>
                    <a:pt x="34" y="108"/>
                  </a:cubicBezTo>
                  <a:cubicBezTo>
                    <a:pt x="45" y="108"/>
                    <a:pt x="52" y="102"/>
                    <a:pt x="52" y="78"/>
                  </a:cubicBezTo>
                  <a:cubicBezTo>
                    <a:pt x="52" y="55"/>
                    <a:pt x="45" y="49"/>
                    <a:pt x="34" y="49"/>
                  </a:cubicBezTo>
                  <a:moveTo>
                    <a:pt x="34" y="37"/>
                  </a:moveTo>
                  <a:cubicBezTo>
                    <a:pt x="55" y="37"/>
                    <a:pt x="67" y="49"/>
                    <a:pt x="67" y="78"/>
                  </a:cubicBezTo>
                  <a:cubicBezTo>
                    <a:pt x="67" y="108"/>
                    <a:pt x="54" y="120"/>
                    <a:pt x="34" y="120"/>
                  </a:cubicBezTo>
                  <a:cubicBezTo>
                    <a:pt x="13" y="120"/>
                    <a:pt x="0" y="108"/>
                    <a:pt x="0" y="78"/>
                  </a:cubicBezTo>
                  <a:cubicBezTo>
                    <a:pt x="0" y="49"/>
                    <a:pt x="13" y="37"/>
                    <a:pt x="34" y="37"/>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98" name="Freeform 50"/>
            <p:cNvSpPr>
              <a:spLocks noEditPoints="1"/>
            </p:cNvSpPr>
            <p:nvPr/>
          </p:nvSpPr>
          <p:spPr bwMode="auto">
            <a:xfrm>
              <a:off x="5066" y="2163"/>
              <a:ext cx="125" cy="223"/>
            </a:xfrm>
            <a:custGeom>
              <a:avLst/>
              <a:gdLst>
                <a:gd name="T0" fmla="*/ 31 w 65"/>
                <a:gd name="T1" fmla="*/ 45 h 115"/>
                <a:gd name="T2" fmla="*/ 15 w 65"/>
                <a:gd name="T3" fmla="*/ 64 h 115"/>
                <a:gd name="T4" fmla="*/ 15 w 65"/>
                <a:gd name="T5" fmla="*/ 83 h 115"/>
                <a:gd name="T6" fmla="*/ 31 w 65"/>
                <a:gd name="T7" fmla="*/ 102 h 115"/>
                <a:gd name="T8" fmla="*/ 49 w 65"/>
                <a:gd name="T9" fmla="*/ 73 h 115"/>
                <a:gd name="T10" fmla="*/ 31 w 65"/>
                <a:gd name="T11" fmla="*/ 45 h 115"/>
                <a:gd name="T12" fmla="*/ 15 w 65"/>
                <a:gd name="T13" fmla="*/ 42 h 115"/>
                <a:gd name="T14" fmla="*/ 37 w 65"/>
                <a:gd name="T15" fmla="*/ 32 h 115"/>
                <a:gd name="T16" fmla="*/ 65 w 65"/>
                <a:gd name="T17" fmla="*/ 73 h 115"/>
                <a:gd name="T18" fmla="*/ 37 w 65"/>
                <a:gd name="T19" fmla="*/ 115 h 115"/>
                <a:gd name="T20" fmla="*/ 15 w 65"/>
                <a:gd name="T21" fmla="*/ 105 h 115"/>
                <a:gd name="T22" fmla="*/ 15 w 65"/>
                <a:gd name="T23" fmla="*/ 112 h 115"/>
                <a:gd name="T24" fmla="*/ 7 w 65"/>
                <a:gd name="T25" fmla="*/ 113 h 115"/>
                <a:gd name="T26" fmla="*/ 0 w 65"/>
                <a:gd name="T27" fmla="*/ 112 h 115"/>
                <a:gd name="T28" fmla="*/ 0 w 65"/>
                <a:gd name="T29" fmla="*/ 1 h 115"/>
                <a:gd name="T30" fmla="*/ 7 w 65"/>
                <a:gd name="T31" fmla="*/ 0 h 115"/>
                <a:gd name="T32" fmla="*/ 15 w 65"/>
                <a:gd name="T33" fmla="*/ 1 h 115"/>
                <a:gd name="T34" fmla="*/ 15 w 65"/>
                <a:gd name="T3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5">
                  <a:moveTo>
                    <a:pt x="31" y="45"/>
                  </a:moveTo>
                  <a:cubicBezTo>
                    <a:pt x="21" y="45"/>
                    <a:pt x="15" y="53"/>
                    <a:pt x="15" y="64"/>
                  </a:cubicBezTo>
                  <a:cubicBezTo>
                    <a:pt x="15" y="83"/>
                    <a:pt x="15" y="83"/>
                    <a:pt x="15" y="83"/>
                  </a:cubicBezTo>
                  <a:cubicBezTo>
                    <a:pt x="15" y="93"/>
                    <a:pt x="21" y="102"/>
                    <a:pt x="31" y="102"/>
                  </a:cubicBezTo>
                  <a:cubicBezTo>
                    <a:pt x="43" y="102"/>
                    <a:pt x="49" y="96"/>
                    <a:pt x="49" y="73"/>
                  </a:cubicBezTo>
                  <a:cubicBezTo>
                    <a:pt x="49" y="51"/>
                    <a:pt x="43" y="45"/>
                    <a:pt x="31" y="45"/>
                  </a:cubicBezTo>
                  <a:moveTo>
                    <a:pt x="15" y="42"/>
                  </a:moveTo>
                  <a:cubicBezTo>
                    <a:pt x="19" y="36"/>
                    <a:pt x="26" y="32"/>
                    <a:pt x="37" y="32"/>
                  </a:cubicBezTo>
                  <a:cubicBezTo>
                    <a:pt x="54" y="32"/>
                    <a:pt x="65" y="43"/>
                    <a:pt x="65" y="73"/>
                  </a:cubicBezTo>
                  <a:cubicBezTo>
                    <a:pt x="65" y="104"/>
                    <a:pt x="54" y="115"/>
                    <a:pt x="37" y="115"/>
                  </a:cubicBezTo>
                  <a:cubicBezTo>
                    <a:pt x="26" y="115"/>
                    <a:pt x="19" y="111"/>
                    <a:pt x="15" y="105"/>
                  </a:cubicBezTo>
                  <a:cubicBezTo>
                    <a:pt x="15" y="112"/>
                    <a:pt x="15" y="112"/>
                    <a:pt x="15" y="112"/>
                  </a:cubicBez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lnTo>
                    <a:pt x="15" y="4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99" name="Freeform 51"/>
            <p:cNvSpPr>
              <a:spLocks/>
            </p:cNvSpPr>
            <p:nvPr/>
          </p:nvSpPr>
          <p:spPr bwMode="auto">
            <a:xfrm>
              <a:off x="2958" y="2523"/>
              <a:ext cx="152" cy="209"/>
            </a:xfrm>
            <a:custGeom>
              <a:avLst/>
              <a:gdLst>
                <a:gd name="T0" fmla="*/ 23 w 79"/>
                <a:gd name="T1" fmla="*/ 39 h 108"/>
                <a:gd name="T2" fmla="*/ 14 w 79"/>
                <a:gd name="T3" fmla="*/ 19 h 108"/>
                <a:gd name="T4" fmla="*/ 13 w 79"/>
                <a:gd name="T5" fmla="*/ 19 h 108"/>
                <a:gd name="T6" fmla="*/ 15 w 79"/>
                <a:gd name="T7" fmla="*/ 44 h 108"/>
                <a:gd name="T8" fmla="*/ 15 w 79"/>
                <a:gd name="T9" fmla="*/ 107 h 108"/>
                <a:gd name="T10" fmla="*/ 7 w 79"/>
                <a:gd name="T11" fmla="*/ 108 h 108"/>
                <a:gd name="T12" fmla="*/ 0 w 79"/>
                <a:gd name="T13" fmla="*/ 107 h 108"/>
                <a:gd name="T14" fmla="*/ 0 w 79"/>
                <a:gd name="T15" fmla="*/ 1 h 108"/>
                <a:gd name="T16" fmla="*/ 10 w 79"/>
                <a:gd name="T17" fmla="*/ 0 h 108"/>
                <a:gd name="T18" fmla="*/ 19 w 79"/>
                <a:gd name="T19" fmla="*/ 1 h 108"/>
                <a:gd name="T20" fmla="*/ 56 w 79"/>
                <a:gd name="T21" fmla="*/ 69 h 108"/>
                <a:gd name="T22" fmla="*/ 66 w 79"/>
                <a:gd name="T23" fmla="*/ 89 h 108"/>
                <a:gd name="T24" fmla="*/ 66 w 79"/>
                <a:gd name="T25" fmla="*/ 89 h 108"/>
                <a:gd name="T26" fmla="*/ 65 w 79"/>
                <a:gd name="T27" fmla="*/ 64 h 108"/>
                <a:gd name="T28" fmla="*/ 65 w 79"/>
                <a:gd name="T29" fmla="*/ 1 h 108"/>
                <a:gd name="T30" fmla="*/ 72 w 79"/>
                <a:gd name="T31" fmla="*/ 0 h 108"/>
                <a:gd name="T32" fmla="*/ 79 w 79"/>
                <a:gd name="T33" fmla="*/ 1 h 108"/>
                <a:gd name="T34" fmla="*/ 79 w 79"/>
                <a:gd name="T35" fmla="*/ 107 h 108"/>
                <a:gd name="T36" fmla="*/ 70 w 79"/>
                <a:gd name="T37" fmla="*/ 108 h 108"/>
                <a:gd name="T38" fmla="*/ 61 w 79"/>
                <a:gd name="T39" fmla="*/ 107 h 108"/>
                <a:gd name="T40" fmla="*/ 23 w 79"/>
                <a:gd name="T41" fmla="*/ 3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108">
                  <a:moveTo>
                    <a:pt x="23" y="39"/>
                  </a:moveTo>
                  <a:cubicBezTo>
                    <a:pt x="17" y="29"/>
                    <a:pt x="14" y="19"/>
                    <a:pt x="14" y="19"/>
                  </a:cubicBezTo>
                  <a:cubicBezTo>
                    <a:pt x="13" y="19"/>
                    <a:pt x="13" y="19"/>
                    <a:pt x="13" y="19"/>
                  </a:cubicBezTo>
                  <a:cubicBezTo>
                    <a:pt x="13" y="19"/>
                    <a:pt x="15" y="29"/>
                    <a:pt x="15" y="44"/>
                  </a:cubicBezTo>
                  <a:cubicBezTo>
                    <a:pt x="15" y="107"/>
                    <a:pt x="15" y="107"/>
                    <a:pt x="15" y="107"/>
                  </a:cubicBezTo>
                  <a:cubicBezTo>
                    <a:pt x="15" y="107"/>
                    <a:pt x="12" y="108"/>
                    <a:pt x="7" y="108"/>
                  </a:cubicBezTo>
                  <a:cubicBezTo>
                    <a:pt x="2" y="108"/>
                    <a:pt x="0" y="107"/>
                    <a:pt x="0" y="107"/>
                  </a:cubicBezTo>
                  <a:cubicBezTo>
                    <a:pt x="0" y="1"/>
                    <a:pt x="0" y="1"/>
                    <a:pt x="0" y="1"/>
                  </a:cubicBezTo>
                  <a:cubicBezTo>
                    <a:pt x="0" y="1"/>
                    <a:pt x="3" y="0"/>
                    <a:pt x="10" y="0"/>
                  </a:cubicBezTo>
                  <a:cubicBezTo>
                    <a:pt x="16" y="0"/>
                    <a:pt x="19" y="1"/>
                    <a:pt x="19" y="1"/>
                  </a:cubicBezTo>
                  <a:cubicBezTo>
                    <a:pt x="56" y="69"/>
                    <a:pt x="56" y="69"/>
                    <a:pt x="56" y="69"/>
                  </a:cubicBezTo>
                  <a:cubicBezTo>
                    <a:pt x="62" y="79"/>
                    <a:pt x="66" y="89"/>
                    <a:pt x="66" y="89"/>
                  </a:cubicBezTo>
                  <a:cubicBezTo>
                    <a:pt x="66" y="89"/>
                    <a:pt x="66" y="89"/>
                    <a:pt x="66" y="89"/>
                  </a:cubicBezTo>
                  <a:cubicBezTo>
                    <a:pt x="66" y="89"/>
                    <a:pt x="65" y="78"/>
                    <a:pt x="65" y="64"/>
                  </a:cubicBezTo>
                  <a:cubicBezTo>
                    <a:pt x="65" y="1"/>
                    <a:pt x="65" y="1"/>
                    <a:pt x="65" y="1"/>
                  </a:cubicBezTo>
                  <a:cubicBezTo>
                    <a:pt x="65" y="1"/>
                    <a:pt x="67" y="0"/>
                    <a:pt x="72" y="0"/>
                  </a:cubicBezTo>
                  <a:cubicBezTo>
                    <a:pt x="77" y="0"/>
                    <a:pt x="79" y="1"/>
                    <a:pt x="79" y="1"/>
                  </a:cubicBezTo>
                  <a:cubicBezTo>
                    <a:pt x="79" y="107"/>
                    <a:pt x="79" y="107"/>
                    <a:pt x="79" y="107"/>
                  </a:cubicBezTo>
                  <a:cubicBezTo>
                    <a:pt x="79" y="107"/>
                    <a:pt x="76" y="108"/>
                    <a:pt x="70" y="108"/>
                  </a:cubicBezTo>
                  <a:cubicBezTo>
                    <a:pt x="64" y="108"/>
                    <a:pt x="61" y="107"/>
                    <a:pt x="61" y="107"/>
                  </a:cubicBezTo>
                  <a:lnTo>
                    <a:pt x="23" y="39"/>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00" name="Freeform 52"/>
            <p:cNvSpPr>
              <a:spLocks noEditPoints="1"/>
            </p:cNvSpPr>
            <p:nvPr/>
          </p:nvSpPr>
          <p:spPr bwMode="auto">
            <a:xfrm>
              <a:off x="3159" y="2519"/>
              <a:ext cx="29" cy="213"/>
            </a:xfrm>
            <a:custGeom>
              <a:avLst/>
              <a:gdLst>
                <a:gd name="T0" fmla="*/ 15 w 15"/>
                <a:gd name="T1" fmla="*/ 109 h 110"/>
                <a:gd name="T2" fmla="*/ 7 w 15"/>
                <a:gd name="T3" fmla="*/ 110 h 110"/>
                <a:gd name="T4" fmla="*/ 0 w 15"/>
                <a:gd name="T5" fmla="*/ 109 h 110"/>
                <a:gd name="T6" fmla="*/ 0 w 15"/>
                <a:gd name="T7" fmla="*/ 32 h 110"/>
                <a:gd name="T8" fmla="*/ 7 w 15"/>
                <a:gd name="T9" fmla="*/ 31 h 110"/>
                <a:gd name="T10" fmla="*/ 15 w 15"/>
                <a:gd name="T11" fmla="*/ 32 h 110"/>
                <a:gd name="T12" fmla="*/ 15 w 15"/>
                <a:gd name="T13" fmla="*/ 109 h 110"/>
                <a:gd name="T14" fmla="*/ 15 w 15"/>
                <a:gd name="T15" fmla="*/ 16 h 110"/>
                <a:gd name="T16" fmla="*/ 7 w 15"/>
                <a:gd name="T17" fmla="*/ 17 h 110"/>
                <a:gd name="T18" fmla="*/ 0 w 15"/>
                <a:gd name="T19" fmla="*/ 16 h 110"/>
                <a:gd name="T20" fmla="*/ 0 w 15"/>
                <a:gd name="T21" fmla="*/ 1 h 110"/>
                <a:gd name="T22" fmla="*/ 7 w 15"/>
                <a:gd name="T23" fmla="*/ 0 h 110"/>
                <a:gd name="T24" fmla="*/ 15 w 15"/>
                <a:gd name="T25" fmla="*/ 1 h 110"/>
                <a:gd name="T26" fmla="*/ 15 w 15"/>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10">
                  <a:moveTo>
                    <a:pt x="15" y="109"/>
                  </a:moveTo>
                  <a:cubicBezTo>
                    <a:pt x="15" y="109"/>
                    <a:pt x="12" y="110"/>
                    <a:pt x="7" y="110"/>
                  </a:cubicBezTo>
                  <a:cubicBezTo>
                    <a:pt x="2" y="110"/>
                    <a:pt x="0" y="109"/>
                    <a:pt x="0" y="109"/>
                  </a:cubicBezTo>
                  <a:cubicBezTo>
                    <a:pt x="0" y="32"/>
                    <a:pt x="0" y="32"/>
                    <a:pt x="0" y="32"/>
                  </a:cubicBezTo>
                  <a:cubicBezTo>
                    <a:pt x="0" y="32"/>
                    <a:pt x="2" y="31"/>
                    <a:pt x="7" y="31"/>
                  </a:cubicBezTo>
                  <a:cubicBezTo>
                    <a:pt x="12" y="31"/>
                    <a:pt x="15" y="32"/>
                    <a:pt x="15" y="32"/>
                  </a:cubicBezTo>
                  <a:lnTo>
                    <a:pt x="15" y="109"/>
                  </a:lnTo>
                  <a:close/>
                  <a:moveTo>
                    <a:pt x="15" y="16"/>
                  </a:moveTo>
                  <a:cubicBezTo>
                    <a:pt x="15" y="16"/>
                    <a:pt x="13" y="17"/>
                    <a:pt x="7" y="17"/>
                  </a:cubicBezTo>
                  <a:cubicBezTo>
                    <a:pt x="2" y="17"/>
                    <a:pt x="0" y="16"/>
                    <a:pt x="0" y="16"/>
                  </a:cubicBezTo>
                  <a:cubicBezTo>
                    <a:pt x="0" y="1"/>
                    <a:pt x="0" y="1"/>
                    <a:pt x="0" y="1"/>
                  </a:cubicBezTo>
                  <a:cubicBezTo>
                    <a:pt x="0" y="1"/>
                    <a:pt x="2" y="0"/>
                    <a:pt x="7" y="0"/>
                  </a:cubicBezTo>
                  <a:cubicBezTo>
                    <a:pt x="13" y="0"/>
                    <a:pt x="15" y="1"/>
                    <a:pt x="15" y="1"/>
                  </a:cubicBezTo>
                  <a:lnTo>
                    <a:pt x="15"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01" name="Freeform 53"/>
            <p:cNvSpPr>
              <a:spLocks noEditPoints="1"/>
            </p:cNvSpPr>
            <p:nvPr/>
          </p:nvSpPr>
          <p:spPr bwMode="auto">
            <a:xfrm>
              <a:off x="3224" y="2576"/>
              <a:ext cx="122" cy="160"/>
            </a:xfrm>
            <a:custGeom>
              <a:avLst/>
              <a:gdLst>
                <a:gd name="T0" fmla="*/ 33 w 63"/>
                <a:gd name="T1" fmla="*/ 12 h 83"/>
                <a:gd name="T2" fmla="*/ 15 w 63"/>
                <a:gd name="T3" fmla="*/ 36 h 83"/>
                <a:gd name="T4" fmla="*/ 48 w 63"/>
                <a:gd name="T5" fmla="*/ 36 h 83"/>
                <a:gd name="T6" fmla="*/ 48 w 63"/>
                <a:gd name="T7" fmla="*/ 29 h 83"/>
                <a:gd name="T8" fmla="*/ 33 w 63"/>
                <a:gd name="T9" fmla="*/ 12 h 83"/>
                <a:gd name="T10" fmla="*/ 15 w 63"/>
                <a:gd name="T11" fmla="*/ 46 h 83"/>
                <a:gd name="T12" fmla="*/ 36 w 63"/>
                <a:gd name="T13" fmla="*/ 70 h 83"/>
                <a:gd name="T14" fmla="*/ 54 w 63"/>
                <a:gd name="T15" fmla="*/ 66 h 83"/>
                <a:gd name="T16" fmla="*/ 59 w 63"/>
                <a:gd name="T17" fmla="*/ 76 h 83"/>
                <a:gd name="T18" fmla="*/ 34 w 63"/>
                <a:gd name="T19" fmla="*/ 83 h 83"/>
                <a:gd name="T20" fmla="*/ 0 w 63"/>
                <a:gd name="T21" fmla="*/ 41 h 83"/>
                <a:gd name="T22" fmla="*/ 33 w 63"/>
                <a:gd name="T23" fmla="*/ 0 h 83"/>
                <a:gd name="T24" fmla="*/ 63 w 63"/>
                <a:gd name="T25" fmla="*/ 31 h 83"/>
                <a:gd name="T26" fmla="*/ 62 w 63"/>
                <a:gd name="T27" fmla="*/ 46 h 83"/>
                <a:gd name="T28" fmla="*/ 15 w 63"/>
                <a:gd name="T29"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83">
                  <a:moveTo>
                    <a:pt x="33" y="12"/>
                  </a:moveTo>
                  <a:cubicBezTo>
                    <a:pt x="23" y="12"/>
                    <a:pt x="17" y="19"/>
                    <a:pt x="15" y="36"/>
                  </a:cubicBezTo>
                  <a:cubicBezTo>
                    <a:pt x="48" y="36"/>
                    <a:pt x="48" y="36"/>
                    <a:pt x="48" y="36"/>
                  </a:cubicBezTo>
                  <a:cubicBezTo>
                    <a:pt x="48" y="34"/>
                    <a:pt x="48" y="32"/>
                    <a:pt x="48" y="29"/>
                  </a:cubicBezTo>
                  <a:cubicBezTo>
                    <a:pt x="48" y="20"/>
                    <a:pt x="44" y="12"/>
                    <a:pt x="33" y="12"/>
                  </a:cubicBezTo>
                  <a:moveTo>
                    <a:pt x="15" y="46"/>
                  </a:moveTo>
                  <a:cubicBezTo>
                    <a:pt x="17" y="64"/>
                    <a:pt x="24" y="70"/>
                    <a:pt x="36" y="70"/>
                  </a:cubicBezTo>
                  <a:cubicBezTo>
                    <a:pt x="47" y="70"/>
                    <a:pt x="54" y="66"/>
                    <a:pt x="54" y="66"/>
                  </a:cubicBezTo>
                  <a:cubicBezTo>
                    <a:pt x="57" y="68"/>
                    <a:pt x="59" y="72"/>
                    <a:pt x="59" y="76"/>
                  </a:cubicBezTo>
                  <a:cubicBezTo>
                    <a:pt x="59" y="76"/>
                    <a:pt x="50" y="83"/>
                    <a:pt x="34" y="83"/>
                  </a:cubicBezTo>
                  <a:cubicBezTo>
                    <a:pt x="11" y="83"/>
                    <a:pt x="0" y="68"/>
                    <a:pt x="0" y="41"/>
                  </a:cubicBezTo>
                  <a:cubicBezTo>
                    <a:pt x="0" y="13"/>
                    <a:pt x="13" y="0"/>
                    <a:pt x="33" y="0"/>
                  </a:cubicBezTo>
                  <a:cubicBezTo>
                    <a:pt x="52" y="0"/>
                    <a:pt x="63" y="11"/>
                    <a:pt x="63" y="31"/>
                  </a:cubicBezTo>
                  <a:cubicBezTo>
                    <a:pt x="63" y="40"/>
                    <a:pt x="62" y="46"/>
                    <a:pt x="62" y="46"/>
                  </a:cubicBezTo>
                  <a:lnTo>
                    <a:pt x="15" y="4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02" name="Freeform 54"/>
            <p:cNvSpPr>
              <a:spLocks noEditPoints="1"/>
            </p:cNvSpPr>
            <p:nvPr/>
          </p:nvSpPr>
          <p:spPr bwMode="auto">
            <a:xfrm>
              <a:off x="3381" y="2576"/>
              <a:ext cx="125" cy="224"/>
            </a:xfrm>
            <a:custGeom>
              <a:avLst/>
              <a:gdLst>
                <a:gd name="T0" fmla="*/ 31 w 65"/>
                <a:gd name="T1" fmla="*/ 13 h 116"/>
                <a:gd name="T2" fmla="*/ 15 w 65"/>
                <a:gd name="T3" fmla="*/ 32 h 116"/>
                <a:gd name="T4" fmla="*/ 15 w 65"/>
                <a:gd name="T5" fmla="*/ 51 h 116"/>
                <a:gd name="T6" fmla="*/ 31 w 65"/>
                <a:gd name="T7" fmla="*/ 70 h 116"/>
                <a:gd name="T8" fmla="*/ 50 w 65"/>
                <a:gd name="T9" fmla="*/ 42 h 116"/>
                <a:gd name="T10" fmla="*/ 31 w 65"/>
                <a:gd name="T11" fmla="*/ 13 h 116"/>
                <a:gd name="T12" fmla="*/ 37 w 65"/>
                <a:gd name="T13" fmla="*/ 0 h 116"/>
                <a:gd name="T14" fmla="*/ 65 w 65"/>
                <a:gd name="T15" fmla="*/ 42 h 116"/>
                <a:gd name="T16" fmla="*/ 37 w 65"/>
                <a:gd name="T17" fmla="*/ 83 h 116"/>
                <a:gd name="T18" fmla="*/ 15 w 65"/>
                <a:gd name="T19" fmla="*/ 73 h 116"/>
                <a:gd name="T20" fmla="*/ 15 w 65"/>
                <a:gd name="T21" fmla="*/ 115 h 116"/>
                <a:gd name="T22" fmla="*/ 7 w 65"/>
                <a:gd name="T23" fmla="*/ 116 h 116"/>
                <a:gd name="T24" fmla="*/ 0 w 65"/>
                <a:gd name="T25" fmla="*/ 115 h 116"/>
                <a:gd name="T26" fmla="*/ 0 w 65"/>
                <a:gd name="T27" fmla="*/ 3 h 116"/>
                <a:gd name="T28" fmla="*/ 7 w 65"/>
                <a:gd name="T29" fmla="*/ 2 h 116"/>
                <a:gd name="T30" fmla="*/ 15 w 65"/>
                <a:gd name="T31" fmla="*/ 3 h 116"/>
                <a:gd name="T32" fmla="*/ 15 w 65"/>
                <a:gd name="T33" fmla="*/ 10 h 116"/>
                <a:gd name="T34" fmla="*/ 37 w 65"/>
                <a:gd name="T3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6">
                  <a:moveTo>
                    <a:pt x="31" y="13"/>
                  </a:moveTo>
                  <a:cubicBezTo>
                    <a:pt x="21" y="13"/>
                    <a:pt x="15" y="22"/>
                    <a:pt x="15" y="32"/>
                  </a:cubicBezTo>
                  <a:cubicBezTo>
                    <a:pt x="15" y="51"/>
                    <a:pt x="15" y="51"/>
                    <a:pt x="15" y="51"/>
                  </a:cubicBezTo>
                  <a:cubicBezTo>
                    <a:pt x="15" y="62"/>
                    <a:pt x="21" y="70"/>
                    <a:pt x="31" y="70"/>
                  </a:cubicBezTo>
                  <a:cubicBezTo>
                    <a:pt x="43" y="70"/>
                    <a:pt x="50" y="64"/>
                    <a:pt x="50" y="42"/>
                  </a:cubicBezTo>
                  <a:cubicBezTo>
                    <a:pt x="50" y="19"/>
                    <a:pt x="43" y="13"/>
                    <a:pt x="31" y="13"/>
                  </a:cubicBezTo>
                  <a:moveTo>
                    <a:pt x="37" y="0"/>
                  </a:moveTo>
                  <a:cubicBezTo>
                    <a:pt x="54" y="0"/>
                    <a:pt x="65" y="11"/>
                    <a:pt x="65" y="42"/>
                  </a:cubicBezTo>
                  <a:cubicBezTo>
                    <a:pt x="65" y="72"/>
                    <a:pt x="54" y="83"/>
                    <a:pt x="37" y="83"/>
                  </a:cubicBezTo>
                  <a:cubicBezTo>
                    <a:pt x="26" y="83"/>
                    <a:pt x="19" y="79"/>
                    <a:pt x="15" y="73"/>
                  </a:cubicBezTo>
                  <a:cubicBezTo>
                    <a:pt x="15" y="115"/>
                    <a:pt x="15" y="115"/>
                    <a:pt x="15" y="115"/>
                  </a:cubicBezTo>
                  <a:cubicBezTo>
                    <a:pt x="15" y="115"/>
                    <a:pt x="12" y="116"/>
                    <a:pt x="7" y="116"/>
                  </a:cubicBezTo>
                  <a:cubicBezTo>
                    <a:pt x="2" y="116"/>
                    <a:pt x="0" y="115"/>
                    <a:pt x="0" y="115"/>
                  </a:cubicBezTo>
                  <a:cubicBezTo>
                    <a:pt x="0" y="3"/>
                    <a:pt x="0" y="3"/>
                    <a:pt x="0" y="3"/>
                  </a:cubicBezTo>
                  <a:cubicBezTo>
                    <a:pt x="0" y="3"/>
                    <a:pt x="2" y="2"/>
                    <a:pt x="7" y="2"/>
                  </a:cubicBezTo>
                  <a:cubicBezTo>
                    <a:pt x="12" y="2"/>
                    <a:pt x="15" y="3"/>
                    <a:pt x="15" y="3"/>
                  </a:cubicBezTo>
                  <a:cubicBezTo>
                    <a:pt x="15" y="10"/>
                    <a:pt x="15" y="10"/>
                    <a:pt x="15" y="10"/>
                  </a:cubicBezTo>
                  <a:cubicBezTo>
                    <a:pt x="19" y="4"/>
                    <a:pt x="26" y="0"/>
                    <a:pt x="37"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03" name="Freeform 55"/>
            <p:cNvSpPr>
              <a:spLocks noEditPoints="1"/>
            </p:cNvSpPr>
            <p:nvPr/>
          </p:nvSpPr>
          <p:spPr bwMode="auto">
            <a:xfrm>
              <a:off x="3535" y="2576"/>
              <a:ext cx="124" cy="160"/>
            </a:xfrm>
            <a:custGeom>
              <a:avLst/>
              <a:gdLst>
                <a:gd name="T0" fmla="*/ 34 w 64"/>
                <a:gd name="T1" fmla="*/ 12 h 83"/>
                <a:gd name="T2" fmla="*/ 16 w 64"/>
                <a:gd name="T3" fmla="*/ 36 h 83"/>
                <a:gd name="T4" fmla="*/ 48 w 64"/>
                <a:gd name="T5" fmla="*/ 36 h 83"/>
                <a:gd name="T6" fmla="*/ 49 w 64"/>
                <a:gd name="T7" fmla="*/ 29 h 83"/>
                <a:gd name="T8" fmla="*/ 34 w 64"/>
                <a:gd name="T9" fmla="*/ 12 h 83"/>
                <a:gd name="T10" fmla="*/ 16 w 64"/>
                <a:gd name="T11" fmla="*/ 46 h 83"/>
                <a:gd name="T12" fmla="*/ 37 w 64"/>
                <a:gd name="T13" fmla="*/ 70 h 83"/>
                <a:gd name="T14" fmla="*/ 55 w 64"/>
                <a:gd name="T15" fmla="*/ 66 h 83"/>
                <a:gd name="T16" fmla="*/ 60 w 64"/>
                <a:gd name="T17" fmla="*/ 76 h 83"/>
                <a:gd name="T18" fmla="*/ 35 w 64"/>
                <a:gd name="T19" fmla="*/ 83 h 83"/>
                <a:gd name="T20" fmla="*/ 0 w 64"/>
                <a:gd name="T21" fmla="*/ 41 h 83"/>
                <a:gd name="T22" fmla="*/ 34 w 64"/>
                <a:gd name="T23" fmla="*/ 0 h 83"/>
                <a:gd name="T24" fmla="*/ 64 w 64"/>
                <a:gd name="T25" fmla="*/ 31 h 83"/>
                <a:gd name="T26" fmla="*/ 62 w 64"/>
                <a:gd name="T27" fmla="*/ 46 h 83"/>
                <a:gd name="T28" fmla="*/ 16 w 64"/>
                <a:gd name="T29"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83">
                  <a:moveTo>
                    <a:pt x="34" y="12"/>
                  </a:moveTo>
                  <a:cubicBezTo>
                    <a:pt x="24" y="12"/>
                    <a:pt x="17" y="19"/>
                    <a:pt x="16" y="36"/>
                  </a:cubicBezTo>
                  <a:cubicBezTo>
                    <a:pt x="48" y="36"/>
                    <a:pt x="48" y="36"/>
                    <a:pt x="48" y="36"/>
                  </a:cubicBezTo>
                  <a:cubicBezTo>
                    <a:pt x="48" y="34"/>
                    <a:pt x="49" y="32"/>
                    <a:pt x="49" y="29"/>
                  </a:cubicBezTo>
                  <a:cubicBezTo>
                    <a:pt x="49" y="20"/>
                    <a:pt x="45" y="12"/>
                    <a:pt x="34" y="12"/>
                  </a:cubicBezTo>
                  <a:moveTo>
                    <a:pt x="16" y="46"/>
                  </a:moveTo>
                  <a:cubicBezTo>
                    <a:pt x="17" y="64"/>
                    <a:pt x="24" y="70"/>
                    <a:pt x="37" y="70"/>
                  </a:cubicBezTo>
                  <a:cubicBezTo>
                    <a:pt x="48" y="70"/>
                    <a:pt x="55" y="66"/>
                    <a:pt x="55" y="66"/>
                  </a:cubicBezTo>
                  <a:cubicBezTo>
                    <a:pt x="57" y="68"/>
                    <a:pt x="59" y="72"/>
                    <a:pt x="60" y="76"/>
                  </a:cubicBezTo>
                  <a:cubicBezTo>
                    <a:pt x="60" y="76"/>
                    <a:pt x="51" y="83"/>
                    <a:pt x="35" y="83"/>
                  </a:cubicBezTo>
                  <a:cubicBezTo>
                    <a:pt x="11" y="83"/>
                    <a:pt x="0" y="68"/>
                    <a:pt x="0" y="41"/>
                  </a:cubicBezTo>
                  <a:cubicBezTo>
                    <a:pt x="0" y="13"/>
                    <a:pt x="14" y="0"/>
                    <a:pt x="34" y="0"/>
                  </a:cubicBezTo>
                  <a:cubicBezTo>
                    <a:pt x="53" y="0"/>
                    <a:pt x="64" y="11"/>
                    <a:pt x="64" y="31"/>
                  </a:cubicBezTo>
                  <a:cubicBezTo>
                    <a:pt x="64" y="40"/>
                    <a:pt x="62" y="46"/>
                    <a:pt x="62" y="46"/>
                  </a:cubicBezTo>
                  <a:lnTo>
                    <a:pt x="16" y="4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04" name="Freeform 56"/>
            <p:cNvSpPr>
              <a:spLocks/>
            </p:cNvSpPr>
            <p:nvPr/>
          </p:nvSpPr>
          <p:spPr bwMode="auto">
            <a:xfrm>
              <a:off x="3678" y="2514"/>
              <a:ext cx="87" cy="218"/>
            </a:xfrm>
            <a:custGeom>
              <a:avLst/>
              <a:gdLst>
                <a:gd name="T0" fmla="*/ 22 w 45"/>
                <a:gd name="T1" fmla="*/ 0 h 113"/>
                <a:gd name="T2" fmla="*/ 30 w 45"/>
                <a:gd name="T3" fmla="*/ 1 h 113"/>
                <a:gd name="T4" fmla="*/ 30 w 45"/>
                <a:gd name="T5" fmla="*/ 43 h 113"/>
                <a:gd name="T6" fmla="*/ 40 w 45"/>
                <a:gd name="T7" fmla="*/ 37 h 113"/>
                <a:gd name="T8" fmla="*/ 43 w 45"/>
                <a:gd name="T9" fmla="*/ 40 h 113"/>
                <a:gd name="T10" fmla="*/ 45 w 45"/>
                <a:gd name="T11" fmla="*/ 45 h 113"/>
                <a:gd name="T12" fmla="*/ 30 w 45"/>
                <a:gd name="T13" fmla="*/ 54 h 113"/>
                <a:gd name="T14" fmla="*/ 30 w 45"/>
                <a:gd name="T15" fmla="*/ 112 h 113"/>
                <a:gd name="T16" fmla="*/ 22 w 45"/>
                <a:gd name="T17" fmla="*/ 113 h 113"/>
                <a:gd name="T18" fmla="*/ 15 w 45"/>
                <a:gd name="T19" fmla="*/ 112 h 113"/>
                <a:gd name="T20" fmla="*/ 15 w 45"/>
                <a:gd name="T21" fmla="*/ 62 h 113"/>
                <a:gd name="T22" fmla="*/ 5 w 45"/>
                <a:gd name="T23" fmla="*/ 68 h 113"/>
                <a:gd name="T24" fmla="*/ 2 w 45"/>
                <a:gd name="T25" fmla="*/ 65 h 113"/>
                <a:gd name="T26" fmla="*/ 0 w 45"/>
                <a:gd name="T27" fmla="*/ 60 h 113"/>
                <a:gd name="T28" fmla="*/ 15 w 45"/>
                <a:gd name="T29" fmla="*/ 52 h 113"/>
                <a:gd name="T30" fmla="*/ 15 w 45"/>
                <a:gd name="T31" fmla="*/ 1 h 113"/>
                <a:gd name="T32" fmla="*/ 22 w 45"/>
                <a:gd name="T33"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113">
                  <a:moveTo>
                    <a:pt x="22" y="0"/>
                  </a:moveTo>
                  <a:cubicBezTo>
                    <a:pt x="27" y="0"/>
                    <a:pt x="30" y="1"/>
                    <a:pt x="30" y="1"/>
                  </a:cubicBezTo>
                  <a:cubicBezTo>
                    <a:pt x="30" y="43"/>
                    <a:pt x="30" y="43"/>
                    <a:pt x="30" y="43"/>
                  </a:cubicBezTo>
                  <a:cubicBezTo>
                    <a:pt x="40" y="37"/>
                    <a:pt x="40" y="37"/>
                    <a:pt x="40" y="37"/>
                  </a:cubicBezTo>
                  <a:cubicBezTo>
                    <a:pt x="41" y="37"/>
                    <a:pt x="42" y="38"/>
                    <a:pt x="43" y="40"/>
                  </a:cubicBezTo>
                  <a:cubicBezTo>
                    <a:pt x="45" y="43"/>
                    <a:pt x="45" y="45"/>
                    <a:pt x="45" y="45"/>
                  </a:cubicBezTo>
                  <a:cubicBezTo>
                    <a:pt x="30" y="54"/>
                    <a:pt x="30" y="54"/>
                    <a:pt x="30" y="54"/>
                  </a:cubicBezTo>
                  <a:cubicBezTo>
                    <a:pt x="30" y="112"/>
                    <a:pt x="30" y="112"/>
                    <a:pt x="30" y="112"/>
                  </a:cubicBezTo>
                  <a:cubicBezTo>
                    <a:pt x="30" y="112"/>
                    <a:pt x="27" y="113"/>
                    <a:pt x="22" y="113"/>
                  </a:cubicBezTo>
                  <a:cubicBezTo>
                    <a:pt x="17" y="113"/>
                    <a:pt x="15" y="112"/>
                    <a:pt x="15" y="112"/>
                  </a:cubicBezTo>
                  <a:cubicBezTo>
                    <a:pt x="15" y="62"/>
                    <a:pt x="15" y="62"/>
                    <a:pt x="15" y="62"/>
                  </a:cubicBezTo>
                  <a:cubicBezTo>
                    <a:pt x="5" y="68"/>
                    <a:pt x="5" y="68"/>
                    <a:pt x="5" y="68"/>
                  </a:cubicBezTo>
                  <a:cubicBezTo>
                    <a:pt x="4" y="68"/>
                    <a:pt x="3" y="67"/>
                    <a:pt x="2" y="65"/>
                  </a:cubicBezTo>
                  <a:cubicBezTo>
                    <a:pt x="0" y="62"/>
                    <a:pt x="0" y="60"/>
                    <a:pt x="0" y="60"/>
                  </a:cubicBezTo>
                  <a:cubicBezTo>
                    <a:pt x="15" y="52"/>
                    <a:pt x="15" y="52"/>
                    <a:pt x="15" y="52"/>
                  </a:cubicBezTo>
                  <a:cubicBezTo>
                    <a:pt x="15" y="1"/>
                    <a:pt x="15" y="1"/>
                    <a:pt x="15" y="1"/>
                  </a:cubicBezTo>
                  <a:cubicBezTo>
                    <a:pt x="15" y="1"/>
                    <a:pt x="17" y="0"/>
                    <a:pt x="2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05" name="Freeform 57"/>
            <p:cNvSpPr>
              <a:spLocks/>
            </p:cNvSpPr>
            <p:nvPr/>
          </p:nvSpPr>
          <p:spPr bwMode="auto">
            <a:xfrm>
              <a:off x="3792" y="2576"/>
              <a:ext cx="119" cy="156"/>
            </a:xfrm>
            <a:custGeom>
              <a:avLst/>
              <a:gdLst>
                <a:gd name="T0" fmla="*/ 62 w 62"/>
                <a:gd name="T1" fmla="*/ 80 h 81"/>
                <a:gd name="T2" fmla="*/ 54 w 62"/>
                <a:gd name="T3" fmla="*/ 81 h 81"/>
                <a:gd name="T4" fmla="*/ 46 w 62"/>
                <a:gd name="T5" fmla="*/ 80 h 81"/>
                <a:gd name="T6" fmla="*/ 46 w 62"/>
                <a:gd name="T7" fmla="*/ 26 h 81"/>
                <a:gd name="T8" fmla="*/ 32 w 62"/>
                <a:gd name="T9" fmla="*/ 13 h 81"/>
                <a:gd name="T10" fmla="*/ 15 w 62"/>
                <a:gd name="T11" fmla="*/ 22 h 81"/>
                <a:gd name="T12" fmla="*/ 15 w 62"/>
                <a:gd name="T13" fmla="*/ 80 h 81"/>
                <a:gd name="T14" fmla="*/ 8 w 62"/>
                <a:gd name="T15" fmla="*/ 81 h 81"/>
                <a:gd name="T16" fmla="*/ 0 w 62"/>
                <a:gd name="T17" fmla="*/ 80 h 81"/>
                <a:gd name="T18" fmla="*/ 0 w 62"/>
                <a:gd name="T19" fmla="*/ 3 h 81"/>
                <a:gd name="T20" fmla="*/ 8 w 62"/>
                <a:gd name="T21" fmla="*/ 2 h 81"/>
                <a:gd name="T22" fmla="*/ 15 w 62"/>
                <a:gd name="T23" fmla="*/ 3 h 81"/>
                <a:gd name="T24" fmla="*/ 15 w 62"/>
                <a:gd name="T25" fmla="*/ 10 h 81"/>
                <a:gd name="T26" fmla="*/ 38 w 62"/>
                <a:gd name="T27" fmla="*/ 0 h 81"/>
                <a:gd name="T28" fmla="*/ 62 w 62"/>
                <a:gd name="T29" fmla="*/ 23 h 81"/>
                <a:gd name="T30" fmla="*/ 62 w 62"/>
                <a:gd name="T31" fmla="*/ 8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81">
                  <a:moveTo>
                    <a:pt x="62" y="80"/>
                  </a:moveTo>
                  <a:cubicBezTo>
                    <a:pt x="62" y="80"/>
                    <a:pt x="59" y="81"/>
                    <a:pt x="54" y="81"/>
                  </a:cubicBezTo>
                  <a:cubicBezTo>
                    <a:pt x="49" y="81"/>
                    <a:pt x="46" y="80"/>
                    <a:pt x="46" y="80"/>
                  </a:cubicBezTo>
                  <a:cubicBezTo>
                    <a:pt x="46" y="26"/>
                    <a:pt x="46" y="26"/>
                    <a:pt x="46" y="26"/>
                  </a:cubicBezTo>
                  <a:cubicBezTo>
                    <a:pt x="46" y="17"/>
                    <a:pt x="42" y="13"/>
                    <a:pt x="32" y="13"/>
                  </a:cubicBezTo>
                  <a:cubicBezTo>
                    <a:pt x="26" y="13"/>
                    <a:pt x="19" y="16"/>
                    <a:pt x="15" y="22"/>
                  </a:cubicBezTo>
                  <a:cubicBezTo>
                    <a:pt x="15" y="80"/>
                    <a:pt x="15" y="80"/>
                    <a:pt x="15" y="80"/>
                  </a:cubicBezTo>
                  <a:cubicBezTo>
                    <a:pt x="15" y="80"/>
                    <a:pt x="13" y="81"/>
                    <a:pt x="8" y="81"/>
                  </a:cubicBezTo>
                  <a:cubicBezTo>
                    <a:pt x="3" y="81"/>
                    <a:pt x="0" y="80"/>
                    <a:pt x="0" y="80"/>
                  </a:cubicBezTo>
                  <a:cubicBezTo>
                    <a:pt x="0" y="3"/>
                    <a:pt x="0" y="3"/>
                    <a:pt x="0" y="3"/>
                  </a:cubicBezTo>
                  <a:cubicBezTo>
                    <a:pt x="0" y="3"/>
                    <a:pt x="3" y="2"/>
                    <a:pt x="8" y="2"/>
                  </a:cubicBezTo>
                  <a:cubicBezTo>
                    <a:pt x="13" y="2"/>
                    <a:pt x="15" y="3"/>
                    <a:pt x="15" y="3"/>
                  </a:cubicBezTo>
                  <a:cubicBezTo>
                    <a:pt x="15" y="10"/>
                    <a:pt x="15" y="10"/>
                    <a:pt x="15" y="10"/>
                  </a:cubicBezTo>
                  <a:cubicBezTo>
                    <a:pt x="21" y="4"/>
                    <a:pt x="29" y="0"/>
                    <a:pt x="38" y="0"/>
                  </a:cubicBezTo>
                  <a:cubicBezTo>
                    <a:pt x="53" y="0"/>
                    <a:pt x="62" y="10"/>
                    <a:pt x="62" y="23"/>
                  </a:cubicBezTo>
                  <a:lnTo>
                    <a:pt x="62" y="8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06" name="Freeform 58"/>
            <p:cNvSpPr>
              <a:spLocks noEditPoints="1"/>
            </p:cNvSpPr>
            <p:nvPr/>
          </p:nvSpPr>
          <p:spPr bwMode="auto">
            <a:xfrm>
              <a:off x="3946" y="2576"/>
              <a:ext cx="130" cy="160"/>
            </a:xfrm>
            <a:custGeom>
              <a:avLst/>
              <a:gdLst>
                <a:gd name="T0" fmla="*/ 33 w 67"/>
                <a:gd name="T1" fmla="*/ 12 h 83"/>
                <a:gd name="T2" fmla="*/ 15 w 67"/>
                <a:gd name="T3" fmla="*/ 42 h 83"/>
                <a:gd name="T4" fmla="*/ 33 w 67"/>
                <a:gd name="T5" fmla="*/ 71 h 83"/>
                <a:gd name="T6" fmla="*/ 51 w 67"/>
                <a:gd name="T7" fmla="*/ 42 h 83"/>
                <a:gd name="T8" fmla="*/ 33 w 67"/>
                <a:gd name="T9" fmla="*/ 12 h 83"/>
                <a:gd name="T10" fmla="*/ 33 w 67"/>
                <a:gd name="T11" fmla="*/ 0 h 83"/>
                <a:gd name="T12" fmla="*/ 67 w 67"/>
                <a:gd name="T13" fmla="*/ 42 h 83"/>
                <a:gd name="T14" fmla="*/ 33 w 67"/>
                <a:gd name="T15" fmla="*/ 83 h 83"/>
                <a:gd name="T16" fmla="*/ 0 w 67"/>
                <a:gd name="T17" fmla="*/ 42 h 83"/>
                <a:gd name="T18" fmla="*/ 33 w 67"/>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83">
                  <a:moveTo>
                    <a:pt x="33" y="12"/>
                  </a:moveTo>
                  <a:cubicBezTo>
                    <a:pt x="22" y="12"/>
                    <a:pt x="15" y="18"/>
                    <a:pt x="15" y="42"/>
                  </a:cubicBezTo>
                  <a:cubicBezTo>
                    <a:pt x="15" y="65"/>
                    <a:pt x="22" y="71"/>
                    <a:pt x="33" y="71"/>
                  </a:cubicBezTo>
                  <a:cubicBezTo>
                    <a:pt x="44" y="71"/>
                    <a:pt x="51" y="65"/>
                    <a:pt x="51" y="42"/>
                  </a:cubicBezTo>
                  <a:cubicBezTo>
                    <a:pt x="51" y="18"/>
                    <a:pt x="44" y="12"/>
                    <a:pt x="33" y="12"/>
                  </a:cubicBezTo>
                  <a:moveTo>
                    <a:pt x="33" y="0"/>
                  </a:moveTo>
                  <a:cubicBezTo>
                    <a:pt x="54" y="0"/>
                    <a:pt x="67" y="12"/>
                    <a:pt x="67" y="42"/>
                  </a:cubicBezTo>
                  <a:cubicBezTo>
                    <a:pt x="67" y="71"/>
                    <a:pt x="54" y="83"/>
                    <a:pt x="33" y="83"/>
                  </a:cubicBezTo>
                  <a:cubicBezTo>
                    <a:pt x="12" y="83"/>
                    <a:pt x="0" y="71"/>
                    <a:pt x="0" y="42"/>
                  </a:cubicBezTo>
                  <a:cubicBezTo>
                    <a:pt x="0" y="12"/>
                    <a:pt x="12"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07" name="Freeform 59"/>
            <p:cNvSpPr>
              <a:spLocks/>
            </p:cNvSpPr>
            <p:nvPr/>
          </p:nvSpPr>
          <p:spPr bwMode="auto">
            <a:xfrm>
              <a:off x="4103" y="2576"/>
              <a:ext cx="104" cy="160"/>
            </a:xfrm>
            <a:custGeom>
              <a:avLst/>
              <a:gdLst>
                <a:gd name="T0" fmla="*/ 29 w 54"/>
                <a:gd name="T1" fmla="*/ 0 h 83"/>
                <a:gd name="T2" fmla="*/ 50 w 54"/>
                <a:gd name="T3" fmla="*/ 4 h 83"/>
                <a:gd name="T4" fmla="*/ 46 w 54"/>
                <a:gd name="T5" fmla="*/ 15 h 83"/>
                <a:gd name="T6" fmla="*/ 31 w 54"/>
                <a:gd name="T7" fmla="*/ 13 h 83"/>
                <a:gd name="T8" fmla="*/ 15 w 54"/>
                <a:gd name="T9" fmla="*/ 24 h 83"/>
                <a:gd name="T10" fmla="*/ 34 w 54"/>
                <a:gd name="T11" fmla="*/ 36 h 83"/>
                <a:gd name="T12" fmla="*/ 54 w 54"/>
                <a:gd name="T13" fmla="*/ 59 h 83"/>
                <a:gd name="T14" fmla="*/ 26 w 54"/>
                <a:gd name="T15" fmla="*/ 83 h 83"/>
                <a:gd name="T16" fmla="*/ 0 w 54"/>
                <a:gd name="T17" fmla="*/ 77 h 83"/>
                <a:gd name="T18" fmla="*/ 5 w 54"/>
                <a:gd name="T19" fmla="*/ 66 h 83"/>
                <a:gd name="T20" fmla="*/ 25 w 54"/>
                <a:gd name="T21" fmla="*/ 70 h 83"/>
                <a:gd name="T22" fmla="*/ 39 w 54"/>
                <a:gd name="T23" fmla="*/ 59 h 83"/>
                <a:gd name="T24" fmla="*/ 22 w 54"/>
                <a:gd name="T25" fmla="*/ 46 h 83"/>
                <a:gd name="T26" fmla="*/ 1 w 54"/>
                <a:gd name="T27" fmla="*/ 24 h 83"/>
                <a:gd name="T28" fmla="*/ 29 w 54"/>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29" y="0"/>
                  </a:moveTo>
                  <a:cubicBezTo>
                    <a:pt x="44" y="0"/>
                    <a:pt x="50" y="4"/>
                    <a:pt x="50" y="4"/>
                  </a:cubicBezTo>
                  <a:cubicBezTo>
                    <a:pt x="50" y="8"/>
                    <a:pt x="49" y="13"/>
                    <a:pt x="46" y="15"/>
                  </a:cubicBezTo>
                  <a:cubicBezTo>
                    <a:pt x="46" y="15"/>
                    <a:pt x="39" y="13"/>
                    <a:pt x="31" y="13"/>
                  </a:cubicBezTo>
                  <a:cubicBezTo>
                    <a:pt x="20" y="13"/>
                    <a:pt x="15" y="17"/>
                    <a:pt x="15" y="24"/>
                  </a:cubicBezTo>
                  <a:cubicBezTo>
                    <a:pt x="15" y="31"/>
                    <a:pt x="25" y="33"/>
                    <a:pt x="34" y="36"/>
                  </a:cubicBezTo>
                  <a:cubicBezTo>
                    <a:pt x="44" y="39"/>
                    <a:pt x="54" y="44"/>
                    <a:pt x="54" y="59"/>
                  </a:cubicBezTo>
                  <a:cubicBezTo>
                    <a:pt x="54" y="74"/>
                    <a:pt x="45" y="83"/>
                    <a:pt x="26" y="83"/>
                  </a:cubicBezTo>
                  <a:cubicBezTo>
                    <a:pt x="10" y="83"/>
                    <a:pt x="0" y="77"/>
                    <a:pt x="0" y="77"/>
                  </a:cubicBezTo>
                  <a:cubicBezTo>
                    <a:pt x="0" y="73"/>
                    <a:pt x="2" y="69"/>
                    <a:pt x="5" y="66"/>
                  </a:cubicBezTo>
                  <a:cubicBezTo>
                    <a:pt x="5" y="66"/>
                    <a:pt x="14" y="70"/>
                    <a:pt x="25" y="70"/>
                  </a:cubicBezTo>
                  <a:cubicBezTo>
                    <a:pt x="34" y="70"/>
                    <a:pt x="39" y="67"/>
                    <a:pt x="39" y="59"/>
                  </a:cubicBezTo>
                  <a:cubicBezTo>
                    <a:pt x="39" y="51"/>
                    <a:pt x="31" y="49"/>
                    <a:pt x="22" y="46"/>
                  </a:cubicBezTo>
                  <a:cubicBezTo>
                    <a:pt x="12" y="43"/>
                    <a:pt x="1" y="39"/>
                    <a:pt x="1" y="24"/>
                  </a:cubicBezTo>
                  <a:cubicBezTo>
                    <a:pt x="1" y="10"/>
                    <a:pt x="10" y="0"/>
                    <a:pt x="29"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08" name="Freeform 60"/>
            <p:cNvSpPr>
              <a:spLocks noEditPoints="1"/>
            </p:cNvSpPr>
            <p:nvPr/>
          </p:nvSpPr>
          <p:spPr bwMode="auto">
            <a:xfrm>
              <a:off x="4242" y="2576"/>
              <a:ext cx="125" cy="224"/>
            </a:xfrm>
            <a:custGeom>
              <a:avLst/>
              <a:gdLst>
                <a:gd name="T0" fmla="*/ 31 w 65"/>
                <a:gd name="T1" fmla="*/ 13 h 116"/>
                <a:gd name="T2" fmla="*/ 15 w 65"/>
                <a:gd name="T3" fmla="*/ 32 h 116"/>
                <a:gd name="T4" fmla="*/ 15 w 65"/>
                <a:gd name="T5" fmla="*/ 51 h 116"/>
                <a:gd name="T6" fmla="*/ 31 w 65"/>
                <a:gd name="T7" fmla="*/ 70 h 116"/>
                <a:gd name="T8" fmla="*/ 49 w 65"/>
                <a:gd name="T9" fmla="*/ 42 h 116"/>
                <a:gd name="T10" fmla="*/ 31 w 65"/>
                <a:gd name="T11" fmla="*/ 13 h 116"/>
                <a:gd name="T12" fmla="*/ 36 w 65"/>
                <a:gd name="T13" fmla="*/ 0 h 116"/>
                <a:gd name="T14" fmla="*/ 65 w 65"/>
                <a:gd name="T15" fmla="*/ 42 h 116"/>
                <a:gd name="T16" fmla="*/ 36 w 65"/>
                <a:gd name="T17" fmla="*/ 83 h 116"/>
                <a:gd name="T18" fmla="*/ 15 w 65"/>
                <a:gd name="T19" fmla="*/ 73 h 116"/>
                <a:gd name="T20" fmla="*/ 15 w 65"/>
                <a:gd name="T21" fmla="*/ 115 h 116"/>
                <a:gd name="T22" fmla="*/ 7 w 65"/>
                <a:gd name="T23" fmla="*/ 116 h 116"/>
                <a:gd name="T24" fmla="*/ 0 w 65"/>
                <a:gd name="T25" fmla="*/ 115 h 116"/>
                <a:gd name="T26" fmla="*/ 0 w 65"/>
                <a:gd name="T27" fmla="*/ 3 h 116"/>
                <a:gd name="T28" fmla="*/ 7 w 65"/>
                <a:gd name="T29" fmla="*/ 2 h 116"/>
                <a:gd name="T30" fmla="*/ 15 w 65"/>
                <a:gd name="T31" fmla="*/ 3 h 116"/>
                <a:gd name="T32" fmla="*/ 15 w 65"/>
                <a:gd name="T33" fmla="*/ 10 h 116"/>
                <a:gd name="T34" fmla="*/ 36 w 65"/>
                <a:gd name="T3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6">
                  <a:moveTo>
                    <a:pt x="31" y="13"/>
                  </a:moveTo>
                  <a:cubicBezTo>
                    <a:pt x="21" y="13"/>
                    <a:pt x="15" y="22"/>
                    <a:pt x="15" y="32"/>
                  </a:cubicBezTo>
                  <a:cubicBezTo>
                    <a:pt x="15" y="51"/>
                    <a:pt x="15" y="51"/>
                    <a:pt x="15" y="51"/>
                  </a:cubicBezTo>
                  <a:cubicBezTo>
                    <a:pt x="15" y="62"/>
                    <a:pt x="21" y="70"/>
                    <a:pt x="31" y="70"/>
                  </a:cubicBezTo>
                  <a:cubicBezTo>
                    <a:pt x="43" y="70"/>
                    <a:pt x="49" y="64"/>
                    <a:pt x="49" y="42"/>
                  </a:cubicBezTo>
                  <a:cubicBezTo>
                    <a:pt x="49" y="19"/>
                    <a:pt x="43" y="13"/>
                    <a:pt x="31" y="13"/>
                  </a:cubicBezTo>
                  <a:moveTo>
                    <a:pt x="36" y="0"/>
                  </a:moveTo>
                  <a:cubicBezTo>
                    <a:pt x="54" y="0"/>
                    <a:pt x="65" y="11"/>
                    <a:pt x="65" y="42"/>
                  </a:cubicBezTo>
                  <a:cubicBezTo>
                    <a:pt x="65" y="72"/>
                    <a:pt x="54" y="83"/>
                    <a:pt x="36" y="83"/>
                  </a:cubicBezTo>
                  <a:cubicBezTo>
                    <a:pt x="26" y="83"/>
                    <a:pt x="19" y="79"/>
                    <a:pt x="15" y="73"/>
                  </a:cubicBezTo>
                  <a:cubicBezTo>
                    <a:pt x="15" y="115"/>
                    <a:pt x="15" y="115"/>
                    <a:pt x="15" y="115"/>
                  </a:cubicBezTo>
                  <a:cubicBezTo>
                    <a:pt x="15" y="115"/>
                    <a:pt x="12" y="116"/>
                    <a:pt x="7" y="116"/>
                  </a:cubicBezTo>
                  <a:cubicBezTo>
                    <a:pt x="2" y="116"/>
                    <a:pt x="0" y="115"/>
                    <a:pt x="0" y="115"/>
                  </a:cubicBezTo>
                  <a:cubicBezTo>
                    <a:pt x="0" y="3"/>
                    <a:pt x="0" y="3"/>
                    <a:pt x="0" y="3"/>
                  </a:cubicBezTo>
                  <a:cubicBezTo>
                    <a:pt x="0" y="3"/>
                    <a:pt x="2" y="2"/>
                    <a:pt x="7" y="2"/>
                  </a:cubicBezTo>
                  <a:cubicBezTo>
                    <a:pt x="12" y="2"/>
                    <a:pt x="15" y="3"/>
                    <a:pt x="15" y="3"/>
                  </a:cubicBezTo>
                  <a:cubicBezTo>
                    <a:pt x="15" y="10"/>
                    <a:pt x="15" y="10"/>
                    <a:pt x="15" y="10"/>
                  </a:cubicBezTo>
                  <a:cubicBezTo>
                    <a:pt x="19" y="4"/>
                    <a:pt x="26" y="0"/>
                    <a:pt x="36"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09" name="Freeform 61"/>
            <p:cNvSpPr>
              <a:spLocks/>
            </p:cNvSpPr>
            <p:nvPr/>
          </p:nvSpPr>
          <p:spPr bwMode="auto">
            <a:xfrm>
              <a:off x="4404" y="2577"/>
              <a:ext cx="89" cy="155"/>
            </a:xfrm>
            <a:custGeom>
              <a:avLst/>
              <a:gdLst>
                <a:gd name="T0" fmla="*/ 33 w 46"/>
                <a:gd name="T1" fmla="*/ 0 h 80"/>
                <a:gd name="T2" fmla="*/ 46 w 46"/>
                <a:gd name="T3" fmla="*/ 3 h 80"/>
                <a:gd name="T4" fmla="*/ 40 w 46"/>
                <a:gd name="T5" fmla="*/ 16 h 80"/>
                <a:gd name="T6" fmla="*/ 30 w 46"/>
                <a:gd name="T7" fmla="*/ 13 h 80"/>
                <a:gd name="T8" fmla="*/ 15 w 46"/>
                <a:gd name="T9" fmla="*/ 24 h 80"/>
                <a:gd name="T10" fmla="*/ 15 w 46"/>
                <a:gd name="T11" fmla="*/ 79 h 80"/>
                <a:gd name="T12" fmla="*/ 7 w 46"/>
                <a:gd name="T13" fmla="*/ 80 h 80"/>
                <a:gd name="T14" fmla="*/ 0 w 46"/>
                <a:gd name="T15" fmla="*/ 79 h 80"/>
                <a:gd name="T16" fmla="*/ 0 w 46"/>
                <a:gd name="T17" fmla="*/ 2 h 80"/>
                <a:gd name="T18" fmla="*/ 7 w 46"/>
                <a:gd name="T19" fmla="*/ 1 h 80"/>
                <a:gd name="T20" fmla="*/ 15 w 46"/>
                <a:gd name="T21" fmla="*/ 2 h 80"/>
                <a:gd name="T22" fmla="*/ 15 w 46"/>
                <a:gd name="T23" fmla="*/ 12 h 80"/>
                <a:gd name="T24" fmla="*/ 33 w 46"/>
                <a:gd name="T2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80">
                  <a:moveTo>
                    <a:pt x="33" y="0"/>
                  </a:moveTo>
                  <a:cubicBezTo>
                    <a:pt x="39" y="0"/>
                    <a:pt x="43" y="1"/>
                    <a:pt x="46" y="3"/>
                  </a:cubicBezTo>
                  <a:cubicBezTo>
                    <a:pt x="46" y="9"/>
                    <a:pt x="44" y="13"/>
                    <a:pt x="40" y="16"/>
                  </a:cubicBezTo>
                  <a:cubicBezTo>
                    <a:pt x="37" y="14"/>
                    <a:pt x="34" y="13"/>
                    <a:pt x="30" y="13"/>
                  </a:cubicBezTo>
                  <a:cubicBezTo>
                    <a:pt x="24" y="13"/>
                    <a:pt x="19" y="17"/>
                    <a:pt x="15" y="24"/>
                  </a:cubicBezTo>
                  <a:cubicBezTo>
                    <a:pt x="15" y="79"/>
                    <a:pt x="15" y="79"/>
                    <a:pt x="15" y="79"/>
                  </a:cubicBezTo>
                  <a:cubicBezTo>
                    <a:pt x="15" y="79"/>
                    <a:pt x="12" y="80"/>
                    <a:pt x="7" y="80"/>
                  </a:cubicBezTo>
                  <a:cubicBezTo>
                    <a:pt x="2" y="80"/>
                    <a:pt x="0" y="79"/>
                    <a:pt x="0" y="79"/>
                  </a:cubicBezTo>
                  <a:cubicBezTo>
                    <a:pt x="0" y="2"/>
                    <a:pt x="0" y="2"/>
                    <a:pt x="0" y="2"/>
                  </a:cubicBezTo>
                  <a:cubicBezTo>
                    <a:pt x="0" y="2"/>
                    <a:pt x="2" y="1"/>
                    <a:pt x="7" y="1"/>
                  </a:cubicBezTo>
                  <a:cubicBezTo>
                    <a:pt x="12" y="1"/>
                    <a:pt x="15" y="2"/>
                    <a:pt x="15" y="2"/>
                  </a:cubicBezTo>
                  <a:cubicBezTo>
                    <a:pt x="15" y="12"/>
                    <a:pt x="15" y="12"/>
                    <a:pt x="15" y="12"/>
                  </a:cubicBezTo>
                  <a:cubicBezTo>
                    <a:pt x="20" y="3"/>
                    <a:pt x="27"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10" name="Freeform 62"/>
            <p:cNvSpPr>
              <a:spLocks noEditPoints="1"/>
            </p:cNvSpPr>
            <p:nvPr/>
          </p:nvSpPr>
          <p:spPr bwMode="auto">
            <a:xfrm>
              <a:off x="4506" y="2576"/>
              <a:ext cx="118" cy="160"/>
            </a:xfrm>
            <a:custGeom>
              <a:avLst/>
              <a:gdLst>
                <a:gd name="T0" fmla="*/ 31 w 61"/>
                <a:gd name="T1" fmla="*/ 44 h 83"/>
                <a:gd name="T2" fmla="*/ 16 w 61"/>
                <a:gd name="T3" fmla="*/ 58 h 83"/>
                <a:gd name="T4" fmla="*/ 29 w 61"/>
                <a:gd name="T5" fmla="*/ 71 h 83"/>
                <a:gd name="T6" fmla="*/ 46 w 61"/>
                <a:gd name="T7" fmla="*/ 50 h 83"/>
                <a:gd name="T8" fmla="*/ 46 w 61"/>
                <a:gd name="T9" fmla="*/ 45 h 83"/>
                <a:gd name="T10" fmla="*/ 31 w 61"/>
                <a:gd name="T11" fmla="*/ 44 h 83"/>
                <a:gd name="T12" fmla="*/ 32 w 61"/>
                <a:gd name="T13" fmla="*/ 0 h 83"/>
                <a:gd name="T14" fmla="*/ 61 w 61"/>
                <a:gd name="T15" fmla="*/ 30 h 83"/>
                <a:gd name="T16" fmla="*/ 61 w 61"/>
                <a:gd name="T17" fmla="*/ 80 h 83"/>
                <a:gd name="T18" fmla="*/ 55 w 61"/>
                <a:gd name="T19" fmla="*/ 81 h 83"/>
                <a:gd name="T20" fmla="*/ 49 w 61"/>
                <a:gd name="T21" fmla="*/ 80 h 83"/>
                <a:gd name="T22" fmla="*/ 47 w 61"/>
                <a:gd name="T23" fmla="*/ 71 h 83"/>
                <a:gd name="T24" fmla="*/ 23 w 61"/>
                <a:gd name="T25" fmla="*/ 83 h 83"/>
                <a:gd name="T26" fmla="*/ 0 w 61"/>
                <a:gd name="T27" fmla="*/ 58 h 83"/>
                <a:gd name="T28" fmla="*/ 29 w 61"/>
                <a:gd name="T29" fmla="*/ 34 h 83"/>
                <a:gd name="T30" fmla="*/ 46 w 61"/>
                <a:gd name="T31" fmla="*/ 35 h 83"/>
                <a:gd name="T32" fmla="*/ 46 w 61"/>
                <a:gd name="T33" fmla="*/ 29 h 83"/>
                <a:gd name="T34" fmla="*/ 31 w 61"/>
                <a:gd name="T35" fmla="*/ 13 h 83"/>
                <a:gd name="T36" fmla="*/ 10 w 61"/>
                <a:gd name="T37" fmla="*/ 17 h 83"/>
                <a:gd name="T38" fmla="*/ 7 w 61"/>
                <a:gd name="T39" fmla="*/ 12 h 83"/>
                <a:gd name="T40" fmla="*/ 6 w 61"/>
                <a:gd name="T41" fmla="*/ 6 h 83"/>
                <a:gd name="T42" fmla="*/ 32 w 61"/>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3">
                  <a:moveTo>
                    <a:pt x="31" y="44"/>
                  </a:moveTo>
                  <a:cubicBezTo>
                    <a:pt x="21" y="44"/>
                    <a:pt x="16" y="48"/>
                    <a:pt x="16" y="58"/>
                  </a:cubicBezTo>
                  <a:cubicBezTo>
                    <a:pt x="16" y="67"/>
                    <a:pt x="21" y="71"/>
                    <a:pt x="29" y="71"/>
                  </a:cubicBezTo>
                  <a:cubicBezTo>
                    <a:pt x="41" y="71"/>
                    <a:pt x="46" y="61"/>
                    <a:pt x="46" y="50"/>
                  </a:cubicBezTo>
                  <a:cubicBezTo>
                    <a:pt x="46" y="45"/>
                    <a:pt x="46" y="45"/>
                    <a:pt x="46" y="45"/>
                  </a:cubicBezTo>
                  <a:cubicBezTo>
                    <a:pt x="43" y="45"/>
                    <a:pt x="37" y="44"/>
                    <a:pt x="31" y="44"/>
                  </a:cubicBezTo>
                  <a:moveTo>
                    <a:pt x="32" y="0"/>
                  </a:moveTo>
                  <a:cubicBezTo>
                    <a:pt x="54" y="0"/>
                    <a:pt x="61" y="10"/>
                    <a:pt x="61" y="30"/>
                  </a:cubicBezTo>
                  <a:cubicBezTo>
                    <a:pt x="61" y="80"/>
                    <a:pt x="61" y="80"/>
                    <a:pt x="61" y="80"/>
                  </a:cubicBezTo>
                  <a:cubicBezTo>
                    <a:pt x="61" y="80"/>
                    <a:pt x="60" y="81"/>
                    <a:pt x="55" y="81"/>
                  </a:cubicBezTo>
                  <a:cubicBezTo>
                    <a:pt x="52" y="81"/>
                    <a:pt x="49" y="80"/>
                    <a:pt x="49" y="80"/>
                  </a:cubicBezTo>
                  <a:cubicBezTo>
                    <a:pt x="47" y="71"/>
                    <a:pt x="47" y="71"/>
                    <a:pt x="47" y="71"/>
                  </a:cubicBezTo>
                  <a:cubicBezTo>
                    <a:pt x="43" y="79"/>
                    <a:pt x="35" y="83"/>
                    <a:pt x="23" y="83"/>
                  </a:cubicBezTo>
                  <a:cubicBezTo>
                    <a:pt x="9" y="83"/>
                    <a:pt x="0" y="75"/>
                    <a:pt x="0" y="58"/>
                  </a:cubicBezTo>
                  <a:cubicBezTo>
                    <a:pt x="0" y="41"/>
                    <a:pt x="10" y="34"/>
                    <a:pt x="29" y="34"/>
                  </a:cubicBezTo>
                  <a:cubicBezTo>
                    <a:pt x="36" y="34"/>
                    <a:pt x="42" y="34"/>
                    <a:pt x="46" y="35"/>
                  </a:cubicBezTo>
                  <a:cubicBezTo>
                    <a:pt x="46" y="29"/>
                    <a:pt x="46" y="29"/>
                    <a:pt x="46" y="29"/>
                  </a:cubicBezTo>
                  <a:cubicBezTo>
                    <a:pt x="46" y="19"/>
                    <a:pt x="42" y="13"/>
                    <a:pt x="31" y="13"/>
                  </a:cubicBezTo>
                  <a:cubicBezTo>
                    <a:pt x="20" y="13"/>
                    <a:pt x="10" y="17"/>
                    <a:pt x="10" y="17"/>
                  </a:cubicBezTo>
                  <a:cubicBezTo>
                    <a:pt x="10" y="17"/>
                    <a:pt x="8" y="15"/>
                    <a:pt x="7" y="12"/>
                  </a:cubicBezTo>
                  <a:cubicBezTo>
                    <a:pt x="6" y="9"/>
                    <a:pt x="6" y="6"/>
                    <a:pt x="6" y="6"/>
                  </a:cubicBezTo>
                  <a:cubicBezTo>
                    <a:pt x="6" y="6"/>
                    <a:pt x="17" y="0"/>
                    <a:pt x="3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11" name="Freeform 63"/>
            <p:cNvSpPr>
              <a:spLocks/>
            </p:cNvSpPr>
            <p:nvPr/>
          </p:nvSpPr>
          <p:spPr bwMode="auto">
            <a:xfrm>
              <a:off x="4651" y="2579"/>
              <a:ext cx="218" cy="153"/>
            </a:xfrm>
            <a:custGeom>
              <a:avLst/>
              <a:gdLst>
                <a:gd name="T0" fmla="*/ 61 w 113"/>
                <a:gd name="T1" fmla="*/ 37 h 79"/>
                <a:gd name="T2" fmla="*/ 57 w 113"/>
                <a:gd name="T3" fmla="*/ 16 h 79"/>
                <a:gd name="T4" fmla="*/ 56 w 113"/>
                <a:gd name="T5" fmla="*/ 16 h 79"/>
                <a:gd name="T6" fmla="*/ 52 w 113"/>
                <a:gd name="T7" fmla="*/ 37 h 79"/>
                <a:gd name="T8" fmla="*/ 40 w 113"/>
                <a:gd name="T9" fmla="*/ 78 h 79"/>
                <a:gd name="T10" fmla="*/ 31 w 113"/>
                <a:gd name="T11" fmla="*/ 79 h 79"/>
                <a:gd name="T12" fmla="*/ 23 w 113"/>
                <a:gd name="T13" fmla="*/ 78 h 79"/>
                <a:gd name="T14" fmla="*/ 0 w 113"/>
                <a:gd name="T15" fmla="*/ 1 h 79"/>
                <a:gd name="T16" fmla="*/ 7 w 113"/>
                <a:gd name="T17" fmla="*/ 0 h 79"/>
                <a:gd name="T18" fmla="*/ 14 w 113"/>
                <a:gd name="T19" fmla="*/ 1 h 79"/>
                <a:gd name="T20" fmla="*/ 28 w 113"/>
                <a:gd name="T21" fmla="*/ 49 h 79"/>
                <a:gd name="T22" fmla="*/ 31 w 113"/>
                <a:gd name="T23" fmla="*/ 64 h 79"/>
                <a:gd name="T24" fmla="*/ 32 w 113"/>
                <a:gd name="T25" fmla="*/ 64 h 79"/>
                <a:gd name="T26" fmla="*/ 35 w 113"/>
                <a:gd name="T27" fmla="*/ 49 h 79"/>
                <a:gd name="T28" fmla="*/ 49 w 113"/>
                <a:gd name="T29" fmla="*/ 1 h 79"/>
                <a:gd name="T30" fmla="*/ 57 w 113"/>
                <a:gd name="T31" fmla="*/ 0 h 79"/>
                <a:gd name="T32" fmla="*/ 65 w 113"/>
                <a:gd name="T33" fmla="*/ 1 h 79"/>
                <a:gd name="T34" fmla="*/ 78 w 113"/>
                <a:gd name="T35" fmla="*/ 49 h 79"/>
                <a:gd name="T36" fmla="*/ 81 w 113"/>
                <a:gd name="T37" fmla="*/ 64 h 79"/>
                <a:gd name="T38" fmla="*/ 82 w 113"/>
                <a:gd name="T39" fmla="*/ 64 h 79"/>
                <a:gd name="T40" fmla="*/ 85 w 113"/>
                <a:gd name="T41" fmla="*/ 49 h 79"/>
                <a:gd name="T42" fmla="*/ 99 w 113"/>
                <a:gd name="T43" fmla="*/ 1 h 79"/>
                <a:gd name="T44" fmla="*/ 106 w 113"/>
                <a:gd name="T45" fmla="*/ 0 h 79"/>
                <a:gd name="T46" fmla="*/ 113 w 113"/>
                <a:gd name="T47" fmla="*/ 1 h 79"/>
                <a:gd name="T48" fmla="*/ 90 w 113"/>
                <a:gd name="T49" fmla="*/ 78 h 79"/>
                <a:gd name="T50" fmla="*/ 81 w 113"/>
                <a:gd name="T51" fmla="*/ 79 h 79"/>
                <a:gd name="T52" fmla="*/ 72 w 113"/>
                <a:gd name="T53" fmla="*/ 78 h 79"/>
                <a:gd name="T54" fmla="*/ 61 w 113"/>
                <a:gd name="T5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79">
                  <a:moveTo>
                    <a:pt x="61" y="37"/>
                  </a:moveTo>
                  <a:cubicBezTo>
                    <a:pt x="58" y="27"/>
                    <a:pt x="57" y="20"/>
                    <a:pt x="57" y="16"/>
                  </a:cubicBezTo>
                  <a:cubicBezTo>
                    <a:pt x="56" y="16"/>
                    <a:pt x="56" y="16"/>
                    <a:pt x="56" y="16"/>
                  </a:cubicBezTo>
                  <a:cubicBezTo>
                    <a:pt x="56" y="20"/>
                    <a:pt x="55" y="27"/>
                    <a:pt x="52" y="37"/>
                  </a:cubicBezTo>
                  <a:cubicBezTo>
                    <a:pt x="40" y="78"/>
                    <a:pt x="40" y="78"/>
                    <a:pt x="40" y="78"/>
                  </a:cubicBezTo>
                  <a:cubicBezTo>
                    <a:pt x="38" y="79"/>
                    <a:pt x="35" y="79"/>
                    <a:pt x="31" y="79"/>
                  </a:cubicBezTo>
                  <a:cubicBezTo>
                    <a:pt x="28" y="79"/>
                    <a:pt x="25" y="79"/>
                    <a:pt x="23" y="78"/>
                  </a:cubicBezTo>
                  <a:cubicBezTo>
                    <a:pt x="0" y="1"/>
                    <a:pt x="0" y="1"/>
                    <a:pt x="0" y="1"/>
                  </a:cubicBezTo>
                  <a:cubicBezTo>
                    <a:pt x="0" y="1"/>
                    <a:pt x="3" y="0"/>
                    <a:pt x="7" y="0"/>
                  </a:cubicBezTo>
                  <a:cubicBezTo>
                    <a:pt x="13" y="0"/>
                    <a:pt x="14" y="1"/>
                    <a:pt x="14" y="1"/>
                  </a:cubicBezTo>
                  <a:cubicBezTo>
                    <a:pt x="28" y="49"/>
                    <a:pt x="28" y="49"/>
                    <a:pt x="28" y="49"/>
                  </a:cubicBezTo>
                  <a:cubicBezTo>
                    <a:pt x="30" y="56"/>
                    <a:pt x="31" y="61"/>
                    <a:pt x="31" y="64"/>
                  </a:cubicBezTo>
                  <a:cubicBezTo>
                    <a:pt x="32" y="64"/>
                    <a:pt x="32" y="64"/>
                    <a:pt x="32" y="64"/>
                  </a:cubicBezTo>
                  <a:cubicBezTo>
                    <a:pt x="32" y="61"/>
                    <a:pt x="33" y="56"/>
                    <a:pt x="35" y="49"/>
                  </a:cubicBezTo>
                  <a:cubicBezTo>
                    <a:pt x="49" y="1"/>
                    <a:pt x="49" y="1"/>
                    <a:pt x="49" y="1"/>
                  </a:cubicBezTo>
                  <a:cubicBezTo>
                    <a:pt x="49" y="1"/>
                    <a:pt x="53" y="0"/>
                    <a:pt x="57" y="0"/>
                  </a:cubicBezTo>
                  <a:cubicBezTo>
                    <a:pt x="62" y="0"/>
                    <a:pt x="65" y="1"/>
                    <a:pt x="65" y="1"/>
                  </a:cubicBezTo>
                  <a:cubicBezTo>
                    <a:pt x="78" y="49"/>
                    <a:pt x="78" y="49"/>
                    <a:pt x="78" y="49"/>
                  </a:cubicBezTo>
                  <a:cubicBezTo>
                    <a:pt x="80" y="56"/>
                    <a:pt x="81" y="61"/>
                    <a:pt x="81" y="64"/>
                  </a:cubicBezTo>
                  <a:cubicBezTo>
                    <a:pt x="82" y="64"/>
                    <a:pt x="82" y="64"/>
                    <a:pt x="82" y="64"/>
                  </a:cubicBezTo>
                  <a:cubicBezTo>
                    <a:pt x="82" y="61"/>
                    <a:pt x="83" y="56"/>
                    <a:pt x="85" y="49"/>
                  </a:cubicBezTo>
                  <a:cubicBezTo>
                    <a:pt x="99" y="1"/>
                    <a:pt x="99" y="1"/>
                    <a:pt x="99" y="1"/>
                  </a:cubicBezTo>
                  <a:cubicBezTo>
                    <a:pt x="99" y="1"/>
                    <a:pt x="102" y="0"/>
                    <a:pt x="106" y="0"/>
                  </a:cubicBezTo>
                  <a:cubicBezTo>
                    <a:pt x="111" y="0"/>
                    <a:pt x="113" y="1"/>
                    <a:pt x="113" y="1"/>
                  </a:cubicBezTo>
                  <a:cubicBezTo>
                    <a:pt x="90" y="78"/>
                    <a:pt x="90" y="78"/>
                    <a:pt x="90" y="78"/>
                  </a:cubicBezTo>
                  <a:cubicBezTo>
                    <a:pt x="87" y="79"/>
                    <a:pt x="84" y="79"/>
                    <a:pt x="81" y="79"/>
                  </a:cubicBezTo>
                  <a:cubicBezTo>
                    <a:pt x="78" y="79"/>
                    <a:pt x="75" y="79"/>
                    <a:pt x="72" y="78"/>
                  </a:cubicBezTo>
                  <a:lnTo>
                    <a:pt x="61" y="3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12" name="Freeform 64"/>
            <p:cNvSpPr>
              <a:spLocks/>
            </p:cNvSpPr>
            <p:nvPr/>
          </p:nvSpPr>
          <p:spPr bwMode="auto">
            <a:xfrm>
              <a:off x="4896" y="2576"/>
              <a:ext cx="120" cy="156"/>
            </a:xfrm>
            <a:custGeom>
              <a:avLst/>
              <a:gdLst>
                <a:gd name="T0" fmla="*/ 62 w 62"/>
                <a:gd name="T1" fmla="*/ 80 h 81"/>
                <a:gd name="T2" fmla="*/ 54 w 62"/>
                <a:gd name="T3" fmla="*/ 81 h 81"/>
                <a:gd name="T4" fmla="*/ 47 w 62"/>
                <a:gd name="T5" fmla="*/ 80 h 81"/>
                <a:gd name="T6" fmla="*/ 47 w 62"/>
                <a:gd name="T7" fmla="*/ 26 h 81"/>
                <a:gd name="T8" fmla="*/ 33 w 62"/>
                <a:gd name="T9" fmla="*/ 13 h 81"/>
                <a:gd name="T10" fmla="*/ 16 w 62"/>
                <a:gd name="T11" fmla="*/ 22 h 81"/>
                <a:gd name="T12" fmla="*/ 16 w 62"/>
                <a:gd name="T13" fmla="*/ 80 h 81"/>
                <a:gd name="T14" fmla="*/ 8 w 62"/>
                <a:gd name="T15" fmla="*/ 81 h 81"/>
                <a:gd name="T16" fmla="*/ 0 w 62"/>
                <a:gd name="T17" fmla="*/ 80 h 81"/>
                <a:gd name="T18" fmla="*/ 0 w 62"/>
                <a:gd name="T19" fmla="*/ 3 h 81"/>
                <a:gd name="T20" fmla="*/ 8 w 62"/>
                <a:gd name="T21" fmla="*/ 2 h 81"/>
                <a:gd name="T22" fmla="*/ 16 w 62"/>
                <a:gd name="T23" fmla="*/ 3 h 81"/>
                <a:gd name="T24" fmla="*/ 16 w 62"/>
                <a:gd name="T25" fmla="*/ 10 h 81"/>
                <a:gd name="T26" fmla="*/ 38 w 62"/>
                <a:gd name="T27" fmla="*/ 0 h 81"/>
                <a:gd name="T28" fmla="*/ 62 w 62"/>
                <a:gd name="T29" fmla="*/ 23 h 81"/>
                <a:gd name="T30" fmla="*/ 62 w 62"/>
                <a:gd name="T31" fmla="*/ 8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81">
                  <a:moveTo>
                    <a:pt x="62" y="80"/>
                  </a:moveTo>
                  <a:cubicBezTo>
                    <a:pt x="62" y="80"/>
                    <a:pt x="59" y="81"/>
                    <a:pt x="54" y="81"/>
                  </a:cubicBezTo>
                  <a:cubicBezTo>
                    <a:pt x="49" y="81"/>
                    <a:pt x="47" y="80"/>
                    <a:pt x="47" y="80"/>
                  </a:cubicBezTo>
                  <a:cubicBezTo>
                    <a:pt x="47" y="26"/>
                    <a:pt x="47" y="26"/>
                    <a:pt x="47" y="26"/>
                  </a:cubicBezTo>
                  <a:cubicBezTo>
                    <a:pt x="47" y="17"/>
                    <a:pt x="42" y="13"/>
                    <a:pt x="33" y="13"/>
                  </a:cubicBezTo>
                  <a:cubicBezTo>
                    <a:pt x="26" y="13"/>
                    <a:pt x="19" y="16"/>
                    <a:pt x="16" y="22"/>
                  </a:cubicBezTo>
                  <a:cubicBezTo>
                    <a:pt x="16" y="80"/>
                    <a:pt x="16" y="80"/>
                    <a:pt x="16" y="80"/>
                  </a:cubicBezTo>
                  <a:cubicBezTo>
                    <a:pt x="16" y="80"/>
                    <a:pt x="13" y="81"/>
                    <a:pt x="8" y="81"/>
                  </a:cubicBezTo>
                  <a:cubicBezTo>
                    <a:pt x="3" y="81"/>
                    <a:pt x="0" y="80"/>
                    <a:pt x="0" y="80"/>
                  </a:cubicBezTo>
                  <a:cubicBezTo>
                    <a:pt x="0" y="3"/>
                    <a:pt x="0" y="3"/>
                    <a:pt x="0" y="3"/>
                  </a:cubicBezTo>
                  <a:cubicBezTo>
                    <a:pt x="0" y="3"/>
                    <a:pt x="3" y="2"/>
                    <a:pt x="8" y="2"/>
                  </a:cubicBezTo>
                  <a:cubicBezTo>
                    <a:pt x="13" y="2"/>
                    <a:pt x="16" y="3"/>
                    <a:pt x="16" y="3"/>
                  </a:cubicBezTo>
                  <a:cubicBezTo>
                    <a:pt x="16" y="10"/>
                    <a:pt x="16" y="10"/>
                    <a:pt x="16" y="10"/>
                  </a:cubicBezTo>
                  <a:cubicBezTo>
                    <a:pt x="21" y="4"/>
                    <a:pt x="29" y="0"/>
                    <a:pt x="38" y="0"/>
                  </a:cubicBezTo>
                  <a:cubicBezTo>
                    <a:pt x="53" y="0"/>
                    <a:pt x="62" y="10"/>
                    <a:pt x="62" y="23"/>
                  </a:cubicBezTo>
                  <a:lnTo>
                    <a:pt x="62" y="8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13" name="Freeform 65"/>
            <p:cNvSpPr>
              <a:spLocks/>
            </p:cNvSpPr>
            <p:nvPr/>
          </p:nvSpPr>
          <p:spPr bwMode="auto">
            <a:xfrm>
              <a:off x="5039" y="2579"/>
              <a:ext cx="141" cy="227"/>
            </a:xfrm>
            <a:custGeom>
              <a:avLst/>
              <a:gdLst>
                <a:gd name="T0" fmla="*/ 44 w 73"/>
                <a:gd name="T1" fmla="*/ 91 h 117"/>
                <a:gd name="T2" fmla="*/ 17 w 73"/>
                <a:gd name="T3" fmla="*/ 117 h 117"/>
                <a:gd name="T4" fmla="*/ 9 w 73"/>
                <a:gd name="T5" fmla="*/ 116 h 117"/>
                <a:gd name="T6" fmla="*/ 8 w 73"/>
                <a:gd name="T7" fmla="*/ 110 h 117"/>
                <a:gd name="T8" fmla="*/ 9 w 73"/>
                <a:gd name="T9" fmla="*/ 104 h 117"/>
                <a:gd name="T10" fmla="*/ 16 w 73"/>
                <a:gd name="T11" fmla="*/ 105 h 117"/>
                <a:gd name="T12" fmla="*/ 31 w 73"/>
                <a:gd name="T13" fmla="*/ 88 h 117"/>
                <a:gd name="T14" fmla="*/ 34 w 73"/>
                <a:gd name="T15" fmla="*/ 79 h 117"/>
                <a:gd name="T16" fmla="*/ 29 w 73"/>
                <a:gd name="T17" fmla="*/ 78 h 117"/>
                <a:gd name="T18" fmla="*/ 0 w 73"/>
                <a:gd name="T19" fmla="*/ 1 h 117"/>
                <a:gd name="T20" fmla="*/ 8 w 73"/>
                <a:gd name="T21" fmla="*/ 0 h 117"/>
                <a:gd name="T22" fmla="*/ 16 w 73"/>
                <a:gd name="T23" fmla="*/ 1 h 117"/>
                <a:gd name="T24" fmla="*/ 33 w 73"/>
                <a:gd name="T25" fmla="*/ 47 h 117"/>
                <a:gd name="T26" fmla="*/ 39 w 73"/>
                <a:gd name="T27" fmla="*/ 65 h 117"/>
                <a:gd name="T28" fmla="*/ 39 w 73"/>
                <a:gd name="T29" fmla="*/ 65 h 117"/>
                <a:gd name="T30" fmla="*/ 44 w 73"/>
                <a:gd name="T31" fmla="*/ 47 h 117"/>
                <a:gd name="T32" fmla="*/ 59 w 73"/>
                <a:gd name="T33" fmla="*/ 1 h 117"/>
                <a:gd name="T34" fmla="*/ 66 w 73"/>
                <a:gd name="T35" fmla="*/ 0 h 117"/>
                <a:gd name="T36" fmla="*/ 73 w 73"/>
                <a:gd name="T37" fmla="*/ 1 h 117"/>
                <a:gd name="T38" fmla="*/ 44 w 73"/>
                <a:gd name="T39"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117">
                  <a:moveTo>
                    <a:pt x="44" y="91"/>
                  </a:moveTo>
                  <a:cubicBezTo>
                    <a:pt x="39" y="108"/>
                    <a:pt x="34" y="117"/>
                    <a:pt x="17" y="117"/>
                  </a:cubicBezTo>
                  <a:cubicBezTo>
                    <a:pt x="12" y="117"/>
                    <a:pt x="9" y="116"/>
                    <a:pt x="9" y="116"/>
                  </a:cubicBezTo>
                  <a:cubicBezTo>
                    <a:pt x="9" y="115"/>
                    <a:pt x="8" y="113"/>
                    <a:pt x="8" y="110"/>
                  </a:cubicBezTo>
                  <a:cubicBezTo>
                    <a:pt x="8" y="107"/>
                    <a:pt x="9" y="104"/>
                    <a:pt x="9" y="104"/>
                  </a:cubicBezTo>
                  <a:cubicBezTo>
                    <a:pt x="9" y="104"/>
                    <a:pt x="12" y="105"/>
                    <a:pt x="16" y="105"/>
                  </a:cubicBezTo>
                  <a:cubicBezTo>
                    <a:pt x="23" y="105"/>
                    <a:pt x="26" y="103"/>
                    <a:pt x="31" y="88"/>
                  </a:cubicBezTo>
                  <a:cubicBezTo>
                    <a:pt x="34" y="79"/>
                    <a:pt x="34" y="79"/>
                    <a:pt x="34" y="79"/>
                  </a:cubicBezTo>
                  <a:cubicBezTo>
                    <a:pt x="32" y="79"/>
                    <a:pt x="31" y="79"/>
                    <a:pt x="29" y="78"/>
                  </a:cubicBezTo>
                  <a:cubicBezTo>
                    <a:pt x="0" y="1"/>
                    <a:pt x="0" y="1"/>
                    <a:pt x="0" y="1"/>
                  </a:cubicBezTo>
                  <a:cubicBezTo>
                    <a:pt x="0" y="1"/>
                    <a:pt x="3" y="0"/>
                    <a:pt x="8" y="0"/>
                  </a:cubicBezTo>
                  <a:cubicBezTo>
                    <a:pt x="13" y="0"/>
                    <a:pt x="16" y="1"/>
                    <a:pt x="16" y="1"/>
                  </a:cubicBezTo>
                  <a:cubicBezTo>
                    <a:pt x="33" y="47"/>
                    <a:pt x="33" y="47"/>
                    <a:pt x="33" y="47"/>
                  </a:cubicBezTo>
                  <a:cubicBezTo>
                    <a:pt x="37" y="57"/>
                    <a:pt x="39" y="65"/>
                    <a:pt x="39" y="65"/>
                  </a:cubicBezTo>
                  <a:cubicBezTo>
                    <a:pt x="39" y="65"/>
                    <a:pt x="39" y="65"/>
                    <a:pt x="39" y="65"/>
                  </a:cubicBezTo>
                  <a:cubicBezTo>
                    <a:pt x="39" y="65"/>
                    <a:pt x="41" y="57"/>
                    <a:pt x="44" y="47"/>
                  </a:cubicBezTo>
                  <a:cubicBezTo>
                    <a:pt x="59" y="1"/>
                    <a:pt x="59" y="1"/>
                    <a:pt x="59" y="1"/>
                  </a:cubicBezTo>
                  <a:cubicBezTo>
                    <a:pt x="59" y="1"/>
                    <a:pt x="61" y="0"/>
                    <a:pt x="66" y="0"/>
                  </a:cubicBezTo>
                  <a:cubicBezTo>
                    <a:pt x="71" y="0"/>
                    <a:pt x="73" y="1"/>
                    <a:pt x="73" y="1"/>
                  </a:cubicBezTo>
                  <a:lnTo>
                    <a:pt x="44" y="9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14" name="Freeform 66"/>
            <p:cNvSpPr>
              <a:spLocks/>
            </p:cNvSpPr>
            <p:nvPr/>
          </p:nvSpPr>
          <p:spPr bwMode="auto">
            <a:xfrm>
              <a:off x="5201" y="2576"/>
              <a:ext cx="106" cy="160"/>
            </a:xfrm>
            <a:custGeom>
              <a:avLst/>
              <a:gdLst>
                <a:gd name="T0" fmla="*/ 16 w 55"/>
                <a:gd name="T1" fmla="*/ 42 h 83"/>
                <a:gd name="T2" fmla="*/ 37 w 55"/>
                <a:gd name="T3" fmla="*/ 70 h 83"/>
                <a:gd name="T4" fmla="*/ 51 w 55"/>
                <a:gd name="T5" fmla="*/ 67 h 83"/>
                <a:gd name="T6" fmla="*/ 55 w 55"/>
                <a:gd name="T7" fmla="*/ 78 h 83"/>
                <a:gd name="T8" fmla="*/ 33 w 55"/>
                <a:gd name="T9" fmla="*/ 83 h 83"/>
                <a:gd name="T10" fmla="*/ 0 w 55"/>
                <a:gd name="T11" fmla="*/ 42 h 83"/>
                <a:gd name="T12" fmla="*/ 33 w 55"/>
                <a:gd name="T13" fmla="*/ 0 h 83"/>
                <a:gd name="T14" fmla="*/ 54 w 55"/>
                <a:gd name="T15" fmla="*/ 4 h 83"/>
                <a:gd name="T16" fmla="*/ 49 w 55"/>
                <a:gd name="T17" fmla="*/ 15 h 83"/>
                <a:gd name="T18" fmla="*/ 36 w 55"/>
                <a:gd name="T19" fmla="*/ 13 h 83"/>
                <a:gd name="T20" fmla="*/ 16 w 55"/>
                <a:gd name="T21" fmla="*/ 4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83">
                  <a:moveTo>
                    <a:pt x="16" y="42"/>
                  </a:moveTo>
                  <a:cubicBezTo>
                    <a:pt x="16" y="61"/>
                    <a:pt x="22" y="70"/>
                    <a:pt x="37" y="70"/>
                  </a:cubicBezTo>
                  <a:cubicBezTo>
                    <a:pt x="45" y="70"/>
                    <a:pt x="51" y="67"/>
                    <a:pt x="51" y="67"/>
                  </a:cubicBezTo>
                  <a:cubicBezTo>
                    <a:pt x="53" y="70"/>
                    <a:pt x="55" y="74"/>
                    <a:pt x="55" y="78"/>
                  </a:cubicBezTo>
                  <a:cubicBezTo>
                    <a:pt x="55" y="78"/>
                    <a:pt x="49" y="83"/>
                    <a:pt x="33" y="83"/>
                  </a:cubicBezTo>
                  <a:cubicBezTo>
                    <a:pt x="11" y="83"/>
                    <a:pt x="0" y="68"/>
                    <a:pt x="0" y="42"/>
                  </a:cubicBezTo>
                  <a:cubicBezTo>
                    <a:pt x="0" y="15"/>
                    <a:pt x="11" y="0"/>
                    <a:pt x="33" y="0"/>
                  </a:cubicBezTo>
                  <a:cubicBezTo>
                    <a:pt x="48" y="0"/>
                    <a:pt x="54" y="4"/>
                    <a:pt x="54" y="4"/>
                  </a:cubicBezTo>
                  <a:cubicBezTo>
                    <a:pt x="54" y="8"/>
                    <a:pt x="52" y="12"/>
                    <a:pt x="49" y="15"/>
                  </a:cubicBezTo>
                  <a:cubicBezTo>
                    <a:pt x="49" y="15"/>
                    <a:pt x="44" y="13"/>
                    <a:pt x="36" y="13"/>
                  </a:cubicBezTo>
                  <a:cubicBezTo>
                    <a:pt x="22" y="13"/>
                    <a:pt x="16" y="22"/>
                    <a:pt x="16" y="42"/>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15" name="Freeform 67"/>
            <p:cNvSpPr>
              <a:spLocks/>
            </p:cNvSpPr>
            <p:nvPr/>
          </p:nvSpPr>
          <p:spPr bwMode="auto">
            <a:xfrm>
              <a:off x="5338" y="2514"/>
              <a:ext cx="120" cy="218"/>
            </a:xfrm>
            <a:custGeom>
              <a:avLst/>
              <a:gdLst>
                <a:gd name="T0" fmla="*/ 62 w 62"/>
                <a:gd name="T1" fmla="*/ 112 h 113"/>
                <a:gd name="T2" fmla="*/ 54 w 62"/>
                <a:gd name="T3" fmla="*/ 113 h 113"/>
                <a:gd name="T4" fmla="*/ 46 w 62"/>
                <a:gd name="T5" fmla="*/ 112 h 113"/>
                <a:gd name="T6" fmla="*/ 46 w 62"/>
                <a:gd name="T7" fmla="*/ 58 h 113"/>
                <a:gd name="T8" fmla="*/ 32 w 62"/>
                <a:gd name="T9" fmla="*/ 45 h 113"/>
                <a:gd name="T10" fmla="*/ 15 w 62"/>
                <a:gd name="T11" fmla="*/ 54 h 113"/>
                <a:gd name="T12" fmla="*/ 15 w 62"/>
                <a:gd name="T13" fmla="*/ 112 h 113"/>
                <a:gd name="T14" fmla="*/ 8 w 62"/>
                <a:gd name="T15" fmla="*/ 113 h 113"/>
                <a:gd name="T16" fmla="*/ 0 w 62"/>
                <a:gd name="T17" fmla="*/ 112 h 113"/>
                <a:gd name="T18" fmla="*/ 0 w 62"/>
                <a:gd name="T19" fmla="*/ 1 h 113"/>
                <a:gd name="T20" fmla="*/ 8 w 62"/>
                <a:gd name="T21" fmla="*/ 0 h 113"/>
                <a:gd name="T22" fmla="*/ 15 w 62"/>
                <a:gd name="T23" fmla="*/ 1 h 113"/>
                <a:gd name="T24" fmla="*/ 15 w 62"/>
                <a:gd name="T25" fmla="*/ 42 h 113"/>
                <a:gd name="T26" fmla="*/ 38 w 62"/>
                <a:gd name="T27" fmla="*/ 32 h 113"/>
                <a:gd name="T28" fmla="*/ 62 w 62"/>
                <a:gd name="T29" fmla="*/ 55 h 113"/>
                <a:gd name="T30" fmla="*/ 62 w 62"/>
                <a:gd name="T31" fmla="*/ 11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113">
                  <a:moveTo>
                    <a:pt x="62" y="112"/>
                  </a:moveTo>
                  <a:cubicBezTo>
                    <a:pt x="62" y="112"/>
                    <a:pt x="59" y="113"/>
                    <a:pt x="54" y="113"/>
                  </a:cubicBezTo>
                  <a:cubicBezTo>
                    <a:pt x="49" y="113"/>
                    <a:pt x="46" y="112"/>
                    <a:pt x="46" y="112"/>
                  </a:cubicBezTo>
                  <a:cubicBezTo>
                    <a:pt x="46" y="58"/>
                    <a:pt x="46" y="58"/>
                    <a:pt x="46" y="58"/>
                  </a:cubicBezTo>
                  <a:cubicBezTo>
                    <a:pt x="46" y="49"/>
                    <a:pt x="42" y="45"/>
                    <a:pt x="32" y="45"/>
                  </a:cubicBezTo>
                  <a:cubicBezTo>
                    <a:pt x="26" y="45"/>
                    <a:pt x="19" y="48"/>
                    <a:pt x="15" y="54"/>
                  </a:cubicBezTo>
                  <a:cubicBezTo>
                    <a:pt x="15" y="112"/>
                    <a:pt x="15" y="112"/>
                    <a:pt x="15" y="112"/>
                  </a:cubicBezTo>
                  <a:cubicBezTo>
                    <a:pt x="15" y="112"/>
                    <a:pt x="13" y="113"/>
                    <a:pt x="8" y="113"/>
                  </a:cubicBezTo>
                  <a:cubicBezTo>
                    <a:pt x="2" y="113"/>
                    <a:pt x="0" y="112"/>
                    <a:pt x="0" y="112"/>
                  </a:cubicBezTo>
                  <a:cubicBezTo>
                    <a:pt x="0" y="1"/>
                    <a:pt x="0" y="1"/>
                    <a:pt x="0" y="1"/>
                  </a:cubicBezTo>
                  <a:cubicBezTo>
                    <a:pt x="0" y="1"/>
                    <a:pt x="2" y="0"/>
                    <a:pt x="8" y="0"/>
                  </a:cubicBezTo>
                  <a:cubicBezTo>
                    <a:pt x="13" y="0"/>
                    <a:pt x="15" y="1"/>
                    <a:pt x="15" y="1"/>
                  </a:cubicBezTo>
                  <a:cubicBezTo>
                    <a:pt x="15" y="42"/>
                    <a:pt x="15" y="42"/>
                    <a:pt x="15" y="42"/>
                  </a:cubicBezTo>
                  <a:cubicBezTo>
                    <a:pt x="21" y="36"/>
                    <a:pt x="29" y="32"/>
                    <a:pt x="38" y="32"/>
                  </a:cubicBezTo>
                  <a:cubicBezTo>
                    <a:pt x="53" y="32"/>
                    <a:pt x="62" y="42"/>
                    <a:pt x="62" y="55"/>
                  </a:cubicBezTo>
                  <a:lnTo>
                    <a:pt x="62" y="11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16" name="Freeform 68"/>
            <p:cNvSpPr>
              <a:spLocks/>
            </p:cNvSpPr>
            <p:nvPr/>
          </p:nvSpPr>
          <p:spPr bwMode="auto">
            <a:xfrm>
              <a:off x="2190" y="2151"/>
              <a:ext cx="52" cy="581"/>
            </a:xfrm>
            <a:custGeom>
              <a:avLst/>
              <a:gdLst>
                <a:gd name="T0" fmla="*/ 14 w 27"/>
                <a:gd name="T1" fmla="*/ 0 h 300"/>
                <a:gd name="T2" fmla="*/ 0 w 27"/>
                <a:gd name="T3" fmla="*/ 14 h 300"/>
                <a:gd name="T4" fmla="*/ 0 w 27"/>
                <a:gd name="T5" fmla="*/ 286 h 300"/>
                <a:gd name="T6" fmla="*/ 14 w 27"/>
                <a:gd name="T7" fmla="*/ 300 h 300"/>
                <a:gd name="T8" fmla="*/ 27 w 27"/>
                <a:gd name="T9" fmla="*/ 286 h 300"/>
                <a:gd name="T10" fmla="*/ 27 w 27"/>
                <a:gd name="T11" fmla="*/ 14 h 300"/>
                <a:gd name="T12" fmla="*/ 14 w 27"/>
                <a:gd name="T13" fmla="*/ 0 h 300"/>
              </a:gdLst>
              <a:ahLst/>
              <a:cxnLst>
                <a:cxn ang="0">
                  <a:pos x="T0" y="T1"/>
                </a:cxn>
                <a:cxn ang="0">
                  <a:pos x="T2" y="T3"/>
                </a:cxn>
                <a:cxn ang="0">
                  <a:pos x="T4" y="T5"/>
                </a:cxn>
                <a:cxn ang="0">
                  <a:pos x="T6" y="T7"/>
                </a:cxn>
                <a:cxn ang="0">
                  <a:pos x="T8" y="T9"/>
                </a:cxn>
                <a:cxn ang="0">
                  <a:pos x="T10" y="T11"/>
                </a:cxn>
                <a:cxn ang="0">
                  <a:pos x="T12" y="T13"/>
                </a:cxn>
              </a:cxnLst>
              <a:rect l="0" t="0" r="r" b="b"/>
              <a:pathLst>
                <a:path w="27" h="300">
                  <a:moveTo>
                    <a:pt x="14" y="0"/>
                  </a:moveTo>
                  <a:cubicBezTo>
                    <a:pt x="6" y="0"/>
                    <a:pt x="0" y="6"/>
                    <a:pt x="0" y="14"/>
                  </a:cubicBezTo>
                  <a:cubicBezTo>
                    <a:pt x="0" y="286"/>
                    <a:pt x="0" y="286"/>
                    <a:pt x="0" y="286"/>
                  </a:cubicBezTo>
                  <a:cubicBezTo>
                    <a:pt x="0" y="293"/>
                    <a:pt x="6" y="300"/>
                    <a:pt x="14" y="300"/>
                  </a:cubicBezTo>
                  <a:cubicBezTo>
                    <a:pt x="21" y="300"/>
                    <a:pt x="27" y="293"/>
                    <a:pt x="27" y="286"/>
                  </a:cubicBezTo>
                  <a:cubicBezTo>
                    <a:pt x="27" y="14"/>
                    <a:pt x="27" y="14"/>
                    <a:pt x="27" y="14"/>
                  </a:cubicBezTo>
                  <a:cubicBezTo>
                    <a:pt x="27" y="6"/>
                    <a:pt x="21" y="0"/>
                    <a:pt x="14" y="0"/>
                  </a:cubicBezTo>
                </a:path>
              </a:pathLst>
            </a:custGeom>
            <a:solidFill>
              <a:srgbClr val="48A2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17" name="Freeform 69"/>
            <p:cNvSpPr>
              <a:spLocks noEditPoints="1"/>
            </p:cNvSpPr>
            <p:nvPr/>
          </p:nvSpPr>
          <p:spPr bwMode="auto">
            <a:xfrm>
              <a:off x="2265" y="2016"/>
              <a:ext cx="461" cy="715"/>
            </a:xfrm>
            <a:custGeom>
              <a:avLst/>
              <a:gdLst>
                <a:gd name="T0" fmla="*/ 66 w 239"/>
                <a:gd name="T1" fmla="*/ 238 h 369"/>
                <a:gd name="T2" fmla="*/ 204 w 239"/>
                <a:gd name="T3" fmla="*/ 101 h 369"/>
                <a:gd name="T4" fmla="*/ 66 w 239"/>
                <a:gd name="T5" fmla="*/ 238 h 369"/>
                <a:gd name="T6" fmla="*/ 223 w 239"/>
                <a:gd name="T7" fmla="*/ 68 h 369"/>
                <a:gd name="T8" fmla="*/ 49 w 239"/>
                <a:gd name="T9" fmla="*/ 207 h 369"/>
                <a:gd name="T10" fmla="*/ 81 w 239"/>
                <a:gd name="T11" fmla="*/ 21 h 369"/>
                <a:gd name="T12" fmla="*/ 74 w 239"/>
                <a:gd name="T13" fmla="*/ 3 h 369"/>
                <a:gd name="T14" fmla="*/ 55 w 239"/>
                <a:gd name="T15" fmla="*/ 10 h 369"/>
                <a:gd name="T16" fmla="*/ 55 w 239"/>
                <a:gd name="T17" fmla="*/ 363 h 369"/>
                <a:gd name="T18" fmla="*/ 67 w 239"/>
                <a:gd name="T19" fmla="*/ 369 h 369"/>
                <a:gd name="T20" fmla="*/ 74 w 239"/>
                <a:gd name="T21" fmla="*/ 367 h 369"/>
                <a:gd name="T22" fmla="*/ 79 w 239"/>
                <a:gd name="T23" fmla="*/ 348 h 369"/>
                <a:gd name="T24" fmla="*/ 54 w 239"/>
                <a:gd name="T25" fmla="*/ 269 h 369"/>
                <a:gd name="T26" fmla="*/ 238 w 239"/>
                <a:gd name="T27" fmla="*/ 86 h 369"/>
                <a:gd name="T28" fmla="*/ 238 w 239"/>
                <a:gd name="T29" fmla="*/ 86 h 369"/>
                <a:gd name="T30" fmla="*/ 239 w 239"/>
                <a:gd name="T31" fmla="*/ 80 h 369"/>
                <a:gd name="T32" fmla="*/ 223 w 239"/>
                <a:gd name="T33" fmla="*/ 68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369">
                  <a:moveTo>
                    <a:pt x="66" y="238"/>
                  </a:moveTo>
                  <a:cubicBezTo>
                    <a:pt x="90" y="168"/>
                    <a:pt x="140" y="119"/>
                    <a:pt x="204" y="101"/>
                  </a:cubicBezTo>
                  <a:cubicBezTo>
                    <a:pt x="182" y="159"/>
                    <a:pt x="137" y="218"/>
                    <a:pt x="66" y="238"/>
                  </a:cubicBezTo>
                  <a:moveTo>
                    <a:pt x="223" y="68"/>
                  </a:moveTo>
                  <a:cubicBezTo>
                    <a:pt x="145" y="80"/>
                    <a:pt x="82" y="131"/>
                    <a:pt x="49" y="207"/>
                  </a:cubicBezTo>
                  <a:cubicBezTo>
                    <a:pt x="47" y="145"/>
                    <a:pt x="56" y="77"/>
                    <a:pt x="81" y="21"/>
                  </a:cubicBezTo>
                  <a:cubicBezTo>
                    <a:pt x="84" y="14"/>
                    <a:pt x="81" y="6"/>
                    <a:pt x="74" y="3"/>
                  </a:cubicBezTo>
                  <a:cubicBezTo>
                    <a:pt x="67" y="0"/>
                    <a:pt x="59" y="3"/>
                    <a:pt x="55" y="10"/>
                  </a:cubicBezTo>
                  <a:cubicBezTo>
                    <a:pt x="0" y="132"/>
                    <a:pt x="18" y="302"/>
                    <a:pt x="55" y="363"/>
                  </a:cubicBezTo>
                  <a:cubicBezTo>
                    <a:pt x="58" y="367"/>
                    <a:pt x="62" y="369"/>
                    <a:pt x="67" y="369"/>
                  </a:cubicBezTo>
                  <a:cubicBezTo>
                    <a:pt x="70" y="369"/>
                    <a:pt x="72" y="369"/>
                    <a:pt x="74" y="367"/>
                  </a:cubicBezTo>
                  <a:cubicBezTo>
                    <a:pt x="81" y="363"/>
                    <a:pt x="83" y="355"/>
                    <a:pt x="79" y="348"/>
                  </a:cubicBezTo>
                  <a:cubicBezTo>
                    <a:pt x="68" y="330"/>
                    <a:pt x="60" y="304"/>
                    <a:pt x="54" y="269"/>
                  </a:cubicBezTo>
                  <a:cubicBezTo>
                    <a:pt x="157" y="251"/>
                    <a:pt x="217" y="163"/>
                    <a:pt x="238" y="86"/>
                  </a:cubicBezTo>
                  <a:cubicBezTo>
                    <a:pt x="238" y="86"/>
                    <a:pt x="238" y="86"/>
                    <a:pt x="238" y="86"/>
                  </a:cubicBezTo>
                  <a:cubicBezTo>
                    <a:pt x="239" y="84"/>
                    <a:pt x="239" y="82"/>
                    <a:pt x="239" y="80"/>
                  </a:cubicBezTo>
                  <a:cubicBezTo>
                    <a:pt x="237" y="73"/>
                    <a:pt x="230" y="67"/>
                    <a:pt x="223" y="68"/>
                  </a:cubicBezTo>
                </a:path>
              </a:pathLst>
            </a:custGeom>
            <a:solidFill>
              <a:srgbClr val="48A2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dirty="0"/>
            </a:p>
          </p:txBody>
        </p:sp>
        <p:sp>
          <p:nvSpPr>
            <p:cNvPr id="118" name="Freeform 70"/>
            <p:cNvSpPr>
              <a:spLocks/>
            </p:cNvSpPr>
            <p:nvPr/>
          </p:nvSpPr>
          <p:spPr bwMode="auto">
            <a:xfrm>
              <a:off x="2147" y="2196"/>
              <a:ext cx="274" cy="104"/>
            </a:xfrm>
            <a:custGeom>
              <a:avLst/>
              <a:gdLst>
                <a:gd name="T0" fmla="*/ 15 w 142"/>
                <a:gd name="T1" fmla="*/ 54 h 54"/>
                <a:gd name="T2" fmla="*/ 1 w 142"/>
                <a:gd name="T3" fmla="*/ 43 h 54"/>
                <a:gd name="T4" fmla="*/ 12 w 142"/>
                <a:gd name="T5" fmla="*/ 26 h 54"/>
                <a:gd name="T6" fmla="*/ 124 w 142"/>
                <a:gd name="T7" fmla="*/ 2 h 54"/>
                <a:gd name="T8" fmla="*/ 141 w 142"/>
                <a:gd name="T9" fmla="*/ 12 h 54"/>
                <a:gd name="T10" fmla="*/ 130 w 142"/>
                <a:gd name="T11" fmla="*/ 29 h 54"/>
                <a:gd name="T12" fmla="*/ 18 w 142"/>
                <a:gd name="T13" fmla="*/ 54 h 54"/>
                <a:gd name="T14" fmla="*/ 15 w 142"/>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54">
                  <a:moveTo>
                    <a:pt x="15" y="54"/>
                  </a:moveTo>
                  <a:cubicBezTo>
                    <a:pt x="8" y="54"/>
                    <a:pt x="3" y="50"/>
                    <a:pt x="1" y="43"/>
                  </a:cubicBezTo>
                  <a:cubicBezTo>
                    <a:pt x="0" y="36"/>
                    <a:pt x="4" y="28"/>
                    <a:pt x="12" y="26"/>
                  </a:cubicBezTo>
                  <a:cubicBezTo>
                    <a:pt x="124" y="2"/>
                    <a:pt x="124" y="2"/>
                    <a:pt x="124" y="2"/>
                  </a:cubicBezTo>
                  <a:cubicBezTo>
                    <a:pt x="132" y="0"/>
                    <a:pt x="139" y="5"/>
                    <a:pt x="141" y="12"/>
                  </a:cubicBezTo>
                  <a:cubicBezTo>
                    <a:pt x="142" y="20"/>
                    <a:pt x="138" y="27"/>
                    <a:pt x="130" y="29"/>
                  </a:cubicBezTo>
                  <a:cubicBezTo>
                    <a:pt x="18" y="54"/>
                    <a:pt x="18" y="54"/>
                    <a:pt x="18" y="54"/>
                  </a:cubicBezTo>
                  <a:cubicBezTo>
                    <a:pt x="17" y="54"/>
                    <a:pt x="16" y="54"/>
                    <a:pt x="15" y="54"/>
                  </a:cubicBezTo>
                </a:path>
              </a:pathLst>
            </a:custGeom>
            <a:solidFill>
              <a:srgbClr val="CB3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19" name="Freeform 71"/>
            <p:cNvSpPr>
              <a:spLocks noEditPoints="1"/>
            </p:cNvSpPr>
            <p:nvPr/>
          </p:nvSpPr>
          <p:spPr bwMode="auto">
            <a:xfrm>
              <a:off x="2184" y="1508"/>
              <a:ext cx="575" cy="568"/>
            </a:xfrm>
            <a:custGeom>
              <a:avLst/>
              <a:gdLst>
                <a:gd name="T0" fmla="*/ 241 w 298"/>
                <a:gd name="T1" fmla="*/ 185 h 293"/>
                <a:gd name="T2" fmla="*/ 138 w 298"/>
                <a:gd name="T3" fmla="*/ 266 h 293"/>
                <a:gd name="T4" fmla="*/ 112 w 298"/>
                <a:gd name="T5" fmla="*/ 262 h 293"/>
                <a:gd name="T6" fmla="*/ 47 w 298"/>
                <a:gd name="T7" fmla="*/ 214 h 293"/>
                <a:gd name="T8" fmla="*/ 35 w 298"/>
                <a:gd name="T9" fmla="*/ 134 h 293"/>
                <a:gd name="T10" fmla="*/ 56 w 298"/>
                <a:gd name="T11" fmla="*/ 51 h 293"/>
                <a:gd name="T12" fmla="*/ 82 w 298"/>
                <a:gd name="T13" fmla="*/ 94 h 293"/>
                <a:gd name="T14" fmla="*/ 91 w 298"/>
                <a:gd name="T15" fmla="*/ 101 h 293"/>
                <a:gd name="T16" fmla="*/ 101 w 298"/>
                <a:gd name="T17" fmla="*/ 99 h 293"/>
                <a:gd name="T18" fmla="*/ 162 w 298"/>
                <a:gd name="T19" fmla="*/ 63 h 293"/>
                <a:gd name="T20" fmla="*/ 191 w 298"/>
                <a:gd name="T21" fmla="*/ 111 h 293"/>
                <a:gd name="T22" fmla="*/ 131 w 298"/>
                <a:gd name="T23" fmla="*/ 148 h 293"/>
                <a:gd name="T24" fmla="*/ 126 w 298"/>
                <a:gd name="T25" fmla="*/ 167 h 293"/>
                <a:gd name="T26" fmla="*/ 138 w 298"/>
                <a:gd name="T27" fmla="*/ 174 h 293"/>
                <a:gd name="T28" fmla="*/ 145 w 298"/>
                <a:gd name="T29" fmla="*/ 172 h 293"/>
                <a:gd name="T30" fmla="*/ 218 w 298"/>
                <a:gd name="T31" fmla="*/ 128 h 293"/>
                <a:gd name="T32" fmla="*/ 218 w 298"/>
                <a:gd name="T33" fmla="*/ 128 h 293"/>
                <a:gd name="T34" fmla="*/ 261 w 298"/>
                <a:gd name="T35" fmla="*/ 102 h 293"/>
                <a:gd name="T36" fmla="*/ 241 w 298"/>
                <a:gd name="T37" fmla="*/ 185 h 293"/>
                <a:gd name="T38" fmla="*/ 291 w 298"/>
                <a:gd name="T39" fmla="*/ 61 h 293"/>
                <a:gd name="T40" fmla="*/ 276 w 298"/>
                <a:gd name="T41" fmla="*/ 60 h 293"/>
                <a:gd name="T42" fmla="*/ 215 w 298"/>
                <a:gd name="T43" fmla="*/ 97 h 293"/>
                <a:gd name="T44" fmla="*/ 179 w 298"/>
                <a:gd name="T45" fmla="*/ 36 h 293"/>
                <a:gd name="T46" fmla="*/ 170 w 298"/>
                <a:gd name="T47" fmla="*/ 30 h 293"/>
                <a:gd name="T48" fmla="*/ 160 w 298"/>
                <a:gd name="T49" fmla="*/ 32 h 293"/>
                <a:gd name="T50" fmla="*/ 99 w 298"/>
                <a:gd name="T51" fmla="*/ 68 h 293"/>
                <a:gd name="T52" fmla="*/ 62 w 298"/>
                <a:gd name="T53" fmla="*/ 8 h 293"/>
                <a:gd name="T54" fmla="*/ 48 w 298"/>
                <a:gd name="T55" fmla="*/ 1 h 293"/>
                <a:gd name="T56" fmla="*/ 37 w 298"/>
                <a:gd name="T57" fmla="*/ 11 h 293"/>
                <a:gd name="T58" fmla="*/ 8 w 298"/>
                <a:gd name="T59" fmla="*/ 128 h 293"/>
                <a:gd name="T60" fmla="*/ 23 w 298"/>
                <a:gd name="T61" fmla="*/ 229 h 293"/>
                <a:gd name="T62" fmla="*/ 106 w 298"/>
                <a:gd name="T63" fmla="*/ 289 h 293"/>
                <a:gd name="T64" fmla="*/ 138 w 298"/>
                <a:gd name="T65" fmla="*/ 293 h 293"/>
                <a:gd name="T66" fmla="*/ 268 w 298"/>
                <a:gd name="T67" fmla="*/ 192 h 293"/>
                <a:gd name="T68" fmla="*/ 296 w 298"/>
                <a:gd name="T69" fmla="*/ 76 h 293"/>
                <a:gd name="T70" fmla="*/ 291 w 298"/>
                <a:gd name="T71" fmla="*/ 6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8" h="293">
                  <a:moveTo>
                    <a:pt x="241" y="185"/>
                  </a:moveTo>
                  <a:cubicBezTo>
                    <a:pt x="229" y="233"/>
                    <a:pt x="187" y="266"/>
                    <a:pt x="138" y="266"/>
                  </a:cubicBezTo>
                  <a:cubicBezTo>
                    <a:pt x="129" y="266"/>
                    <a:pt x="121" y="265"/>
                    <a:pt x="112" y="262"/>
                  </a:cubicBezTo>
                  <a:cubicBezTo>
                    <a:pt x="85" y="256"/>
                    <a:pt x="62" y="239"/>
                    <a:pt x="47" y="214"/>
                  </a:cubicBezTo>
                  <a:cubicBezTo>
                    <a:pt x="33" y="190"/>
                    <a:pt x="28" y="162"/>
                    <a:pt x="35" y="134"/>
                  </a:cubicBezTo>
                  <a:cubicBezTo>
                    <a:pt x="56" y="51"/>
                    <a:pt x="56" y="51"/>
                    <a:pt x="56" y="51"/>
                  </a:cubicBezTo>
                  <a:cubicBezTo>
                    <a:pt x="82" y="94"/>
                    <a:pt x="82" y="94"/>
                    <a:pt x="82" y="94"/>
                  </a:cubicBezTo>
                  <a:cubicBezTo>
                    <a:pt x="84" y="98"/>
                    <a:pt x="87" y="100"/>
                    <a:pt x="91" y="101"/>
                  </a:cubicBezTo>
                  <a:cubicBezTo>
                    <a:pt x="94" y="102"/>
                    <a:pt x="98" y="101"/>
                    <a:pt x="101" y="99"/>
                  </a:cubicBezTo>
                  <a:cubicBezTo>
                    <a:pt x="162" y="63"/>
                    <a:pt x="162" y="63"/>
                    <a:pt x="162" y="63"/>
                  </a:cubicBezTo>
                  <a:cubicBezTo>
                    <a:pt x="191" y="111"/>
                    <a:pt x="191" y="111"/>
                    <a:pt x="191" y="111"/>
                  </a:cubicBezTo>
                  <a:cubicBezTo>
                    <a:pt x="131" y="148"/>
                    <a:pt x="131" y="148"/>
                    <a:pt x="131" y="148"/>
                  </a:cubicBezTo>
                  <a:cubicBezTo>
                    <a:pt x="124" y="152"/>
                    <a:pt x="122" y="160"/>
                    <a:pt x="126" y="167"/>
                  </a:cubicBezTo>
                  <a:cubicBezTo>
                    <a:pt x="129" y="171"/>
                    <a:pt x="133" y="174"/>
                    <a:pt x="138" y="174"/>
                  </a:cubicBezTo>
                  <a:cubicBezTo>
                    <a:pt x="140" y="174"/>
                    <a:pt x="143" y="173"/>
                    <a:pt x="145" y="172"/>
                  </a:cubicBezTo>
                  <a:cubicBezTo>
                    <a:pt x="218" y="128"/>
                    <a:pt x="218" y="128"/>
                    <a:pt x="218" y="128"/>
                  </a:cubicBezTo>
                  <a:cubicBezTo>
                    <a:pt x="218" y="128"/>
                    <a:pt x="218" y="128"/>
                    <a:pt x="218" y="128"/>
                  </a:cubicBezTo>
                  <a:cubicBezTo>
                    <a:pt x="261" y="102"/>
                    <a:pt x="261" y="102"/>
                    <a:pt x="261" y="102"/>
                  </a:cubicBezTo>
                  <a:lnTo>
                    <a:pt x="241" y="185"/>
                  </a:lnTo>
                  <a:close/>
                  <a:moveTo>
                    <a:pt x="291" y="61"/>
                  </a:moveTo>
                  <a:cubicBezTo>
                    <a:pt x="287" y="58"/>
                    <a:pt x="280" y="58"/>
                    <a:pt x="276" y="60"/>
                  </a:cubicBezTo>
                  <a:cubicBezTo>
                    <a:pt x="215" y="97"/>
                    <a:pt x="215" y="97"/>
                    <a:pt x="215" y="97"/>
                  </a:cubicBezTo>
                  <a:cubicBezTo>
                    <a:pt x="179" y="36"/>
                    <a:pt x="179" y="36"/>
                    <a:pt x="179" y="36"/>
                  </a:cubicBezTo>
                  <a:cubicBezTo>
                    <a:pt x="177" y="33"/>
                    <a:pt x="174" y="31"/>
                    <a:pt x="170" y="30"/>
                  </a:cubicBezTo>
                  <a:cubicBezTo>
                    <a:pt x="166" y="29"/>
                    <a:pt x="163" y="30"/>
                    <a:pt x="160" y="32"/>
                  </a:cubicBezTo>
                  <a:cubicBezTo>
                    <a:pt x="99" y="68"/>
                    <a:pt x="99" y="68"/>
                    <a:pt x="99" y="68"/>
                  </a:cubicBezTo>
                  <a:cubicBezTo>
                    <a:pt x="62" y="8"/>
                    <a:pt x="62" y="8"/>
                    <a:pt x="62" y="8"/>
                  </a:cubicBezTo>
                  <a:cubicBezTo>
                    <a:pt x="60" y="3"/>
                    <a:pt x="54" y="0"/>
                    <a:pt x="48" y="1"/>
                  </a:cubicBezTo>
                  <a:cubicBezTo>
                    <a:pt x="43" y="2"/>
                    <a:pt x="38" y="6"/>
                    <a:pt x="37" y="11"/>
                  </a:cubicBezTo>
                  <a:cubicBezTo>
                    <a:pt x="8" y="128"/>
                    <a:pt x="8" y="128"/>
                    <a:pt x="8" y="128"/>
                  </a:cubicBezTo>
                  <a:cubicBezTo>
                    <a:pt x="0" y="162"/>
                    <a:pt x="5" y="198"/>
                    <a:pt x="23" y="229"/>
                  </a:cubicBezTo>
                  <a:cubicBezTo>
                    <a:pt x="42" y="259"/>
                    <a:pt x="71" y="281"/>
                    <a:pt x="106" y="289"/>
                  </a:cubicBezTo>
                  <a:cubicBezTo>
                    <a:pt x="116" y="292"/>
                    <a:pt x="127" y="293"/>
                    <a:pt x="138" y="293"/>
                  </a:cubicBezTo>
                  <a:cubicBezTo>
                    <a:pt x="199" y="293"/>
                    <a:pt x="253" y="252"/>
                    <a:pt x="268" y="192"/>
                  </a:cubicBezTo>
                  <a:cubicBezTo>
                    <a:pt x="296" y="76"/>
                    <a:pt x="296" y="76"/>
                    <a:pt x="296" y="76"/>
                  </a:cubicBezTo>
                  <a:cubicBezTo>
                    <a:pt x="298" y="70"/>
                    <a:pt x="296" y="65"/>
                    <a:pt x="291" y="61"/>
                  </a:cubicBezTo>
                </a:path>
              </a:pathLst>
            </a:custGeom>
            <a:solidFill>
              <a:srgbClr val="CB3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dirty="0"/>
            </a:p>
          </p:txBody>
        </p:sp>
      </p:grpSp>
      <p:sp>
        <p:nvSpPr>
          <p:cNvPr id="120" name="Trójkąt równoramienny 119"/>
          <p:cNvSpPr/>
          <p:nvPr userDrawn="1"/>
        </p:nvSpPr>
        <p:spPr>
          <a:xfrm rot="16200000">
            <a:off x="10216896" y="5943600"/>
            <a:ext cx="2121408" cy="1828800"/>
          </a:xfrm>
          <a:prstGeom prst="triangle">
            <a:avLst/>
          </a:prstGeom>
          <a:solidFill>
            <a:srgbClr val="48A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121" name="Trójkąt równoramienny 120"/>
          <p:cNvSpPr/>
          <p:nvPr userDrawn="1"/>
        </p:nvSpPr>
        <p:spPr>
          <a:xfrm rot="5400000">
            <a:off x="-1187698" y="5105401"/>
            <a:ext cx="2121408" cy="1828800"/>
          </a:xfrm>
          <a:prstGeom prst="triangle">
            <a:avLst/>
          </a:prstGeom>
          <a:solidFill>
            <a:srgbClr val="CB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t>                    </a:t>
            </a:r>
          </a:p>
        </p:txBody>
      </p:sp>
    </p:spTree>
    <p:extLst>
      <p:ext uri="{BB962C8B-B14F-4D97-AF65-F5344CB8AC3E}">
        <p14:creationId xmlns:p14="http://schemas.microsoft.com/office/powerpoint/2010/main" val="3432471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ytuł + treść">
    <p:spTree>
      <p:nvGrpSpPr>
        <p:cNvPr id="1" name=""/>
        <p:cNvGrpSpPr/>
        <p:nvPr/>
      </p:nvGrpSpPr>
      <p:grpSpPr>
        <a:xfrm>
          <a:off x="0" y="0"/>
          <a:ext cx="0" cy="0"/>
          <a:chOff x="0" y="0"/>
          <a:chExt cx="0" cy="0"/>
        </a:xfrm>
      </p:grpSpPr>
      <p:sp>
        <p:nvSpPr>
          <p:cNvPr id="6" name="Symbol zastępczy tytułu 1"/>
          <p:cNvSpPr txBox="1">
            <a:spLocks noGrp="1"/>
          </p:cNvSpPr>
          <p:nvPr>
            <p:ph type="title" hasCustomPrompt="1"/>
          </p:nvPr>
        </p:nvSpPr>
        <p:spPr>
          <a:xfrm>
            <a:off x="478586" y="1269837"/>
            <a:ext cx="11183146" cy="1325559"/>
          </a:xfrm>
          <a:prstGeom prst="rect">
            <a:avLst/>
          </a:prstGeom>
          <a:noFill/>
          <a:ln>
            <a:noFill/>
          </a:ln>
        </p:spPr>
        <p:txBody>
          <a:bodyPr vert="horz" wrap="square" lIns="91440" tIns="45720" rIns="91440" bIns="45720" anchor="ctr" anchorCtr="0" compatLnSpc="1">
            <a:normAutofit/>
          </a:bodyPr>
          <a:lstStyle>
            <a:lvl1pPr>
              <a:defRPr>
                <a:solidFill>
                  <a:srgbClr val="53565A"/>
                </a:solidFill>
              </a:defRPr>
            </a:lvl1pPr>
          </a:lstStyle>
          <a:p>
            <a:pPr lvl="0"/>
            <a:r>
              <a:rPr lang="pl-PL" dirty="0"/>
              <a:t>Kliknij, aby dodać tytuł</a:t>
            </a:r>
          </a:p>
        </p:txBody>
      </p:sp>
      <p:grpSp>
        <p:nvGrpSpPr>
          <p:cNvPr id="8" name="Group 17"/>
          <p:cNvGrpSpPr>
            <a:grpSpLocks noChangeAspect="1"/>
          </p:cNvGrpSpPr>
          <p:nvPr userDrawn="1"/>
        </p:nvGrpSpPr>
        <p:grpSpPr bwMode="auto">
          <a:xfrm>
            <a:off x="479653" y="455386"/>
            <a:ext cx="1803846" cy="691243"/>
            <a:chOff x="2149" y="1512"/>
            <a:chExt cx="3382" cy="1296"/>
          </a:xfrm>
        </p:grpSpPr>
        <p:sp>
          <p:nvSpPr>
            <p:cNvPr id="9" name="AutoShape 16"/>
            <p:cNvSpPr>
              <a:spLocks noChangeAspect="1" noChangeArrowheads="1" noTextEdit="1"/>
            </p:cNvSpPr>
            <p:nvPr/>
          </p:nvSpPr>
          <p:spPr bwMode="auto">
            <a:xfrm>
              <a:off x="2149" y="1512"/>
              <a:ext cx="3382"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0" name="Freeform 18"/>
            <p:cNvSpPr>
              <a:spLocks noEditPoints="1"/>
            </p:cNvSpPr>
            <p:nvPr/>
          </p:nvSpPr>
          <p:spPr bwMode="auto">
            <a:xfrm>
              <a:off x="2958" y="1820"/>
              <a:ext cx="139" cy="211"/>
            </a:xfrm>
            <a:custGeom>
              <a:avLst/>
              <a:gdLst>
                <a:gd name="T0" fmla="*/ 38 w 72"/>
                <a:gd name="T1" fmla="*/ 54 h 109"/>
                <a:gd name="T2" fmla="*/ 56 w 72"/>
                <a:gd name="T3" fmla="*/ 34 h 109"/>
                <a:gd name="T4" fmla="*/ 38 w 72"/>
                <a:gd name="T5" fmla="*/ 13 h 109"/>
                <a:gd name="T6" fmla="*/ 16 w 72"/>
                <a:gd name="T7" fmla="*/ 13 h 109"/>
                <a:gd name="T8" fmla="*/ 16 w 72"/>
                <a:gd name="T9" fmla="*/ 54 h 109"/>
                <a:gd name="T10" fmla="*/ 38 w 72"/>
                <a:gd name="T11" fmla="*/ 54 h 109"/>
                <a:gd name="T12" fmla="*/ 16 w 72"/>
                <a:gd name="T13" fmla="*/ 108 h 109"/>
                <a:gd name="T14" fmla="*/ 8 w 72"/>
                <a:gd name="T15" fmla="*/ 109 h 109"/>
                <a:gd name="T16" fmla="*/ 0 w 72"/>
                <a:gd name="T17" fmla="*/ 108 h 109"/>
                <a:gd name="T18" fmla="*/ 0 w 72"/>
                <a:gd name="T19" fmla="*/ 0 h 109"/>
                <a:gd name="T20" fmla="*/ 40 w 72"/>
                <a:gd name="T21" fmla="*/ 0 h 109"/>
                <a:gd name="T22" fmla="*/ 72 w 72"/>
                <a:gd name="T23" fmla="*/ 34 h 109"/>
                <a:gd name="T24" fmla="*/ 40 w 72"/>
                <a:gd name="T25" fmla="*/ 67 h 109"/>
                <a:gd name="T26" fmla="*/ 16 w 72"/>
                <a:gd name="T27" fmla="*/ 67 h 109"/>
                <a:gd name="T28" fmla="*/ 16 w 72"/>
                <a:gd name="T29"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09">
                  <a:moveTo>
                    <a:pt x="38" y="54"/>
                  </a:moveTo>
                  <a:cubicBezTo>
                    <a:pt x="50" y="54"/>
                    <a:pt x="56" y="46"/>
                    <a:pt x="56" y="34"/>
                  </a:cubicBezTo>
                  <a:cubicBezTo>
                    <a:pt x="56" y="21"/>
                    <a:pt x="50" y="13"/>
                    <a:pt x="38" y="13"/>
                  </a:cubicBezTo>
                  <a:cubicBezTo>
                    <a:pt x="16" y="13"/>
                    <a:pt x="16" y="13"/>
                    <a:pt x="16" y="13"/>
                  </a:cubicBezTo>
                  <a:cubicBezTo>
                    <a:pt x="16" y="54"/>
                    <a:pt x="16" y="54"/>
                    <a:pt x="16" y="54"/>
                  </a:cubicBezTo>
                  <a:lnTo>
                    <a:pt x="38" y="54"/>
                  </a:lnTo>
                  <a:close/>
                  <a:moveTo>
                    <a:pt x="16" y="108"/>
                  </a:moveTo>
                  <a:cubicBezTo>
                    <a:pt x="16" y="108"/>
                    <a:pt x="13" y="109"/>
                    <a:pt x="8" y="109"/>
                  </a:cubicBezTo>
                  <a:cubicBezTo>
                    <a:pt x="3" y="109"/>
                    <a:pt x="0" y="108"/>
                    <a:pt x="0" y="108"/>
                  </a:cubicBezTo>
                  <a:cubicBezTo>
                    <a:pt x="0" y="0"/>
                    <a:pt x="0" y="0"/>
                    <a:pt x="0" y="0"/>
                  </a:cubicBezTo>
                  <a:cubicBezTo>
                    <a:pt x="40" y="0"/>
                    <a:pt x="40" y="0"/>
                    <a:pt x="40" y="0"/>
                  </a:cubicBezTo>
                  <a:cubicBezTo>
                    <a:pt x="60" y="0"/>
                    <a:pt x="72" y="14"/>
                    <a:pt x="72" y="34"/>
                  </a:cubicBezTo>
                  <a:cubicBezTo>
                    <a:pt x="72" y="53"/>
                    <a:pt x="60" y="67"/>
                    <a:pt x="40" y="67"/>
                  </a:cubicBezTo>
                  <a:cubicBezTo>
                    <a:pt x="16" y="67"/>
                    <a:pt x="16" y="67"/>
                    <a:pt x="16" y="67"/>
                  </a:cubicBezTo>
                  <a:lnTo>
                    <a:pt x="16" y="108"/>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1" name="Freeform 19"/>
            <p:cNvSpPr>
              <a:spLocks noEditPoints="1"/>
            </p:cNvSpPr>
            <p:nvPr/>
          </p:nvSpPr>
          <p:spPr bwMode="auto">
            <a:xfrm>
              <a:off x="3116" y="1874"/>
              <a:ext cx="120" cy="161"/>
            </a:xfrm>
            <a:custGeom>
              <a:avLst/>
              <a:gdLst>
                <a:gd name="T0" fmla="*/ 31 w 62"/>
                <a:gd name="T1" fmla="*/ 44 h 83"/>
                <a:gd name="T2" fmla="*/ 16 w 62"/>
                <a:gd name="T3" fmla="*/ 57 h 83"/>
                <a:gd name="T4" fmla="*/ 29 w 62"/>
                <a:gd name="T5" fmla="*/ 71 h 83"/>
                <a:gd name="T6" fmla="*/ 46 w 62"/>
                <a:gd name="T7" fmla="*/ 50 h 83"/>
                <a:gd name="T8" fmla="*/ 46 w 62"/>
                <a:gd name="T9" fmla="*/ 45 h 83"/>
                <a:gd name="T10" fmla="*/ 31 w 62"/>
                <a:gd name="T11" fmla="*/ 44 h 83"/>
                <a:gd name="T12" fmla="*/ 33 w 62"/>
                <a:gd name="T13" fmla="*/ 0 h 83"/>
                <a:gd name="T14" fmla="*/ 62 w 62"/>
                <a:gd name="T15" fmla="*/ 29 h 83"/>
                <a:gd name="T16" fmla="*/ 62 w 62"/>
                <a:gd name="T17" fmla="*/ 80 h 83"/>
                <a:gd name="T18" fmla="*/ 56 w 62"/>
                <a:gd name="T19" fmla="*/ 81 h 83"/>
                <a:gd name="T20" fmla="*/ 50 w 62"/>
                <a:gd name="T21" fmla="*/ 80 h 83"/>
                <a:gd name="T22" fmla="*/ 47 w 62"/>
                <a:gd name="T23" fmla="*/ 70 h 83"/>
                <a:gd name="T24" fmla="*/ 24 w 62"/>
                <a:gd name="T25" fmla="*/ 83 h 83"/>
                <a:gd name="T26" fmla="*/ 0 w 62"/>
                <a:gd name="T27" fmla="*/ 57 h 83"/>
                <a:gd name="T28" fmla="*/ 29 w 62"/>
                <a:gd name="T29" fmla="*/ 34 h 83"/>
                <a:gd name="T30" fmla="*/ 46 w 62"/>
                <a:gd name="T31" fmla="*/ 35 h 83"/>
                <a:gd name="T32" fmla="*/ 46 w 62"/>
                <a:gd name="T33" fmla="*/ 29 h 83"/>
                <a:gd name="T34" fmla="*/ 31 w 62"/>
                <a:gd name="T35" fmla="*/ 13 h 83"/>
                <a:gd name="T36" fmla="*/ 11 w 62"/>
                <a:gd name="T37" fmla="*/ 17 h 83"/>
                <a:gd name="T38" fmla="*/ 7 w 62"/>
                <a:gd name="T39" fmla="*/ 12 h 83"/>
                <a:gd name="T40" fmla="*/ 6 w 62"/>
                <a:gd name="T41" fmla="*/ 6 h 83"/>
                <a:gd name="T42" fmla="*/ 33 w 62"/>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 h="83">
                  <a:moveTo>
                    <a:pt x="31" y="44"/>
                  </a:moveTo>
                  <a:cubicBezTo>
                    <a:pt x="21" y="44"/>
                    <a:pt x="16" y="48"/>
                    <a:pt x="16" y="57"/>
                  </a:cubicBezTo>
                  <a:cubicBezTo>
                    <a:pt x="16" y="67"/>
                    <a:pt x="21" y="71"/>
                    <a:pt x="29" y="71"/>
                  </a:cubicBezTo>
                  <a:cubicBezTo>
                    <a:pt x="41" y="71"/>
                    <a:pt x="46" y="61"/>
                    <a:pt x="46" y="50"/>
                  </a:cubicBezTo>
                  <a:cubicBezTo>
                    <a:pt x="46" y="45"/>
                    <a:pt x="46" y="45"/>
                    <a:pt x="46" y="45"/>
                  </a:cubicBezTo>
                  <a:cubicBezTo>
                    <a:pt x="43" y="45"/>
                    <a:pt x="37" y="44"/>
                    <a:pt x="31" y="44"/>
                  </a:cubicBezTo>
                  <a:moveTo>
                    <a:pt x="33" y="0"/>
                  </a:moveTo>
                  <a:cubicBezTo>
                    <a:pt x="55" y="0"/>
                    <a:pt x="62" y="10"/>
                    <a:pt x="62" y="29"/>
                  </a:cubicBezTo>
                  <a:cubicBezTo>
                    <a:pt x="62" y="80"/>
                    <a:pt x="62" y="80"/>
                    <a:pt x="62" y="80"/>
                  </a:cubicBezTo>
                  <a:cubicBezTo>
                    <a:pt x="62" y="80"/>
                    <a:pt x="60" y="81"/>
                    <a:pt x="56" y="81"/>
                  </a:cubicBezTo>
                  <a:cubicBezTo>
                    <a:pt x="52" y="81"/>
                    <a:pt x="50" y="80"/>
                    <a:pt x="50" y="80"/>
                  </a:cubicBezTo>
                  <a:cubicBezTo>
                    <a:pt x="47" y="70"/>
                    <a:pt x="47" y="70"/>
                    <a:pt x="47" y="70"/>
                  </a:cubicBezTo>
                  <a:cubicBezTo>
                    <a:pt x="43" y="78"/>
                    <a:pt x="35" y="83"/>
                    <a:pt x="24" y="83"/>
                  </a:cubicBezTo>
                  <a:cubicBezTo>
                    <a:pt x="9" y="83"/>
                    <a:pt x="0" y="74"/>
                    <a:pt x="0" y="57"/>
                  </a:cubicBezTo>
                  <a:cubicBezTo>
                    <a:pt x="0" y="41"/>
                    <a:pt x="10" y="34"/>
                    <a:pt x="29" y="34"/>
                  </a:cubicBezTo>
                  <a:cubicBezTo>
                    <a:pt x="36" y="34"/>
                    <a:pt x="43" y="34"/>
                    <a:pt x="46" y="35"/>
                  </a:cubicBezTo>
                  <a:cubicBezTo>
                    <a:pt x="46" y="29"/>
                    <a:pt x="46" y="29"/>
                    <a:pt x="46" y="29"/>
                  </a:cubicBezTo>
                  <a:cubicBezTo>
                    <a:pt x="46" y="19"/>
                    <a:pt x="43" y="13"/>
                    <a:pt x="31" y="13"/>
                  </a:cubicBezTo>
                  <a:cubicBezTo>
                    <a:pt x="20" y="13"/>
                    <a:pt x="11" y="17"/>
                    <a:pt x="11" y="17"/>
                  </a:cubicBezTo>
                  <a:cubicBezTo>
                    <a:pt x="11" y="16"/>
                    <a:pt x="9" y="15"/>
                    <a:pt x="7" y="12"/>
                  </a:cubicBezTo>
                  <a:cubicBezTo>
                    <a:pt x="6" y="9"/>
                    <a:pt x="6" y="6"/>
                    <a:pt x="6" y="6"/>
                  </a:cubicBezTo>
                  <a:cubicBezTo>
                    <a:pt x="6" y="6"/>
                    <a:pt x="18"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2" name="Freeform 20"/>
            <p:cNvSpPr>
              <a:spLocks noEditPoints="1"/>
            </p:cNvSpPr>
            <p:nvPr/>
          </p:nvSpPr>
          <p:spPr bwMode="auto">
            <a:xfrm>
              <a:off x="3276" y="1803"/>
              <a:ext cx="118" cy="228"/>
            </a:xfrm>
            <a:custGeom>
              <a:avLst/>
              <a:gdLst>
                <a:gd name="T0" fmla="*/ 26 w 61"/>
                <a:gd name="T1" fmla="*/ 27 h 118"/>
                <a:gd name="T2" fmla="*/ 17 w 61"/>
                <a:gd name="T3" fmla="*/ 22 h 118"/>
                <a:gd name="T4" fmla="*/ 32 w 61"/>
                <a:gd name="T5" fmla="*/ 1 h 118"/>
                <a:gd name="T6" fmla="*/ 45 w 61"/>
                <a:gd name="T7" fmla="*/ 7 h 118"/>
                <a:gd name="T8" fmla="*/ 26 w 61"/>
                <a:gd name="T9" fmla="*/ 27 h 118"/>
                <a:gd name="T10" fmla="*/ 61 w 61"/>
                <a:gd name="T11" fmla="*/ 117 h 118"/>
                <a:gd name="T12" fmla="*/ 54 w 61"/>
                <a:gd name="T13" fmla="*/ 118 h 118"/>
                <a:gd name="T14" fmla="*/ 46 w 61"/>
                <a:gd name="T15" fmla="*/ 117 h 118"/>
                <a:gd name="T16" fmla="*/ 46 w 61"/>
                <a:gd name="T17" fmla="*/ 63 h 118"/>
                <a:gd name="T18" fmla="*/ 32 w 61"/>
                <a:gd name="T19" fmla="*/ 49 h 118"/>
                <a:gd name="T20" fmla="*/ 15 w 61"/>
                <a:gd name="T21" fmla="*/ 59 h 118"/>
                <a:gd name="T22" fmla="*/ 15 w 61"/>
                <a:gd name="T23" fmla="*/ 117 h 118"/>
                <a:gd name="T24" fmla="*/ 8 w 61"/>
                <a:gd name="T25" fmla="*/ 118 h 118"/>
                <a:gd name="T26" fmla="*/ 0 w 61"/>
                <a:gd name="T27" fmla="*/ 117 h 118"/>
                <a:gd name="T28" fmla="*/ 0 w 61"/>
                <a:gd name="T29" fmla="*/ 40 h 118"/>
                <a:gd name="T30" fmla="*/ 8 w 61"/>
                <a:gd name="T31" fmla="*/ 39 h 118"/>
                <a:gd name="T32" fmla="*/ 15 w 61"/>
                <a:gd name="T33" fmla="*/ 40 h 118"/>
                <a:gd name="T34" fmla="*/ 15 w 61"/>
                <a:gd name="T35" fmla="*/ 47 h 118"/>
                <a:gd name="T36" fmla="*/ 38 w 61"/>
                <a:gd name="T37" fmla="*/ 37 h 118"/>
                <a:gd name="T38" fmla="*/ 61 w 61"/>
                <a:gd name="T39" fmla="*/ 60 h 118"/>
                <a:gd name="T40" fmla="*/ 61 w 61"/>
                <a:gd name="T41" fmla="*/ 1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118">
                  <a:moveTo>
                    <a:pt x="26" y="27"/>
                  </a:moveTo>
                  <a:cubicBezTo>
                    <a:pt x="22" y="26"/>
                    <a:pt x="19" y="25"/>
                    <a:pt x="17" y="22"/>
                  </a:cubicBezTo>
                  <a:cubicBezTo>
                    <a:pt x="32" y="1"/>
                    <a:pt x="32" y="1"/>
                    <a:pt x="32" y="1"/>
                  </a:cubicBezTo>
                  <a:cubicBezTo>
                    <a:pt x="36" y="0"/>
                    <a:pt x="42" y="3"/>
                    <a:pt x="45" y="7"/>
                  </a:cubicBezTo>
                  <a:lnTo>
                    <a:pt x="26" y="27"/>
                  </a:lnTo>
                  <a:close/>
                  <a:moveTo>
                    <a:pt x="61" y="117"/>
                  </a:moveTo>
                  <a:cubicBezTo>
                    <a:pt x="61" y="117"/>
                    <a:pt x="59" y="118"/>
                    <a:pt x="54" y="118"/>
                  </a:cubicBezTo>
                  <a:cubicBezTo>
                    <a:pt x="49" y="118"/>
                    <a:pt x="46" y="117"/>
                    <a:pt x="46" y="117"/>
                  </a:cubicBezTo>
                  <a:cubicBezTo>
                    <a:pt x="46" y="63"/>
                    <a:pt x="46" y="63"/>
                    <a:pt x="46" y="63"/>
                  </a:cubicBezTo>
                  <a:cubicBezTo>
                    <a:pt x="46" y="54"/>
                    <a:pt x="42" y="49"/>
                    <a:pt x="32" y="49"/>
                  </a:cubicBezTo>
                  <a:cubicBezTo>
                    <a:pt x="25" y="49"/>
                    <a:pt x="19" y="53"/>
                    <a:pt x="15" y="59"/>
                  </a:cubicBezTo>
                  <a:cubicBezTo>
                    <a:pt x="15" y="117"/>
                    <a:pt x="15" y="117"/>
                    <a:pt x="15" y="117"/>
                  </a:cubicBezTo>
                  <a:cubicBezTo>
                    <a:pt x="15" y="117"/>
                    <a:pt x="12" y="118"/>
                    <a:pt x="8" y="118"/>
                  </a:cubicBezTo>
                  <a:cubicBezTo>
                    <a:pt x="2" y="118"/>
                    <a:pt x="0" y="117"/>
                    <a:pt x="0" y="117"/>
                  </a:cubicBezTo>
                  <a:cubicBezTo>
                    <a:pt x="0" y="40"/>
                    <a:pt x="0" y="40"/>
                    <a:pt x="0" y="40"/>
                  </a:cubicBezTo>
                  <a:cubicBezTo>
                    <a:pt x="0" y="40"/>
                    <a:pt x="2" y="39"/>
                    <a:pt x="8" y="39"/>
                  </a:cubicBezTo>
                  <a:cubicBezTo>
                    <a:pt x="12" y="39"/>
                    <a:pt x="15" y="40"/>
                    <a:pt x="15" y="40"/>
                  </a:cubicBezTo>
                  <a:cubicBezTo>
                    <a:pt x="15" y="47"/>
                    <a:pt x="15" y="47"/>
                    <a:pt x="15" y="47"/>
                  </a:cubicBezTo>
                  <a:cubicBezTo>
                    <a:pt x="20" y="41"/>
                    <a:pt x="28" y="37"/>
                    <a:pt x="38" y="37"/>
                  </a:cubicBezTo>
                  <a:cubicBezTo>
                    <a:pt x="53" y="37"/>
                    <a:pt x="61" y="46"/>
                    <a:pt x="61" y="60"/>
                  </a:cubicBezTo>
                  <a:lnTo>
                    <a:pt x="61" y="11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3" name="Freeform 21"/>
            <p:cNvSpPr>
              <a:spLocks/>
            </p:cNvSpPr>
            <p:nvPr/>
          </p:nvSpPr>
          <p:spPr bwMode="auto">
            <a:xfrm>
              <a:off x="3429" y="1874"/>
              <a:ext cx="104" cy="161"/>
            </a:xfrm>
            <a:custGeom>
              <a:avLst/>
              <a:gdLst>
                <a:gd name="T0" fmla="*/ 29 w 54"/>
                <a:gd name="T1" fmla="*/ 0 h 83"/>
                <a:gd name="T2" fmla="*/ 50 w 54"/>
                <a:gd name="T3" fmla="*/ 4 h 83"/>
                <a:gd name="T4" fmla="*/ 46 w 54"/>
                <a:gd name="T5" fmla="*/ 15 h 83"/>
                <a:gd name="T6" fmla="*/ 30 w 54"/>
                <a:gd name="T7" fmla="*/ 13 h 83"/>
                <a:gd name="T8" fmla="*/ 15 w 54"/>
                <a:gd name="T9" fmla="*/ 23 h 83"/>
                <a:gd name="T10" fmla="*/ 34 w 54"/>
                <a:gd name="T11" fmla="*/ 36 h 83"/>
                <a:gd name="T12" fmla="*/ 54 w 54"/>
                <a:gd name="T13" fmla="*/ 58 h 83"/>
                <a:gd name="T14" fmla="*/ 25 w 54"/>
                <a:gd name="T15" fmla="*/ 83 h 83"/>
                <a:gd name="T16" fmla="*/ 0 w 54"/>
                <a:gd name="T17" fmla="*/ 77 h 83"/>
                <a:gd name="T18" fmla="*/ 4 w 54"/>
                <a:gd name="T19" fmla="*/ 66 h 83"/>
                <a:gd name="T20" fmla="*/ 25 w 54"/>
                <a:gd name="T21" fmla="*/ 70 h 83"/>
                <a:gd name="T22" fmla="*/ 39 w 54"/>
                <a:gd name="T23" fmla="*/ 59 h 83"/>
                <a:gd name="T24" fmla="*/ 22 w 54"/>
                <a:gd name="T25" fmla="*/ 46 h 83"/>
                <a:gd name="T26" fmla="*/ 0 w 54"/>
                <a:gd name="T27" fmla="*/ 24 h 83"/>
                <a:gd name="T28" fmla="*/ 29 w 54"/>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29" y="0"/>
                  </a:moveTo>
                  <a:cubicBezTo>
                    <a:pt x="44" y="0"/>
                    <a:pt x="50" y="4"/>
                    <a:pt x="50" y="4"/>
                  </a:cubicBezTo>
                  <a:cubicBezTo>
                    <a:pt x="50" y="8"/>
                    <a:pt x="49" y="13"/>
                    <a:pt x="46" y="15"/>
                  </a:cubicBezTo>
                  <a:cubicBezTo>
                    <a:pt x="46" y="15"/>
                    <a:pt x="39" y="13"/>
                    <a:pt x="30" y="13"/>
                  </a:cubicBezTo>
                  <a:cubicBezTo>
                    <a:pt x="20" y="13"/>
                    <a:pt x="15" y="16"/>
                    <a:pt x="15" y="23"/>
                  </a:cubicBezTo>
                  <a:cubicBezTo>
                    <a:pt x="15" y="31"/>
                    <a:pt x="24" y="33"/>
                    <a:pt x="34" y="36"/>
                  </a:cubicBezTo>
                  <a:cubicBezTo>
                    <a:pt x="44" y="39"/>
                    <a:pt x="54" y="44"/>
                    <a:pt x="54" y="58"/>
                  </a:cubicBezTo>
                  <a:cubicBezTo>
                    <a:pt x="54" y="74"/>
                    <a:pt x="44" y="83"/>
                    <a:pt x="25" y="83"/>
                  </a:cubicBezTo>
                  <a:cubicBezTo>
                    <a:pt x="9" y="83"/>
                    <a:pt x="0" y="77"/>
                    <a:pt x="0" y="77"/>
                  </a:cubicBezTo>
                  <a:cubicBezTo>
                    <a:pt x="0" y="73"/>
                    <a:pt x="1" y="69"/>
                    <a:pt x="4" y="66"/>
                  </a:cubicBezTo>
                  <a:cubicBezTo>
                    <a:pt x="4" y="66"/>
                    <a:pt x="14" y="70"/>
                    <a:pt x="25" y="70"/>
                  </a:cubicBezTo>
                  <a:cubicBezTo>
                    <a:pt x="34" y="70"/>
                    <a:pt x="39" y="66"/>
                    <a:pt x="39" y="59"/>
                  </a:cubicBezTo>
                  <a:cubicBezTo>
                    <a:pt x="39" y="51"/>
                    <a:pt x="31" y="49"/>
                    <a:pt x="22" y="46"/>
                  </a:cubicBezTo>
                  <a:cubicBezTo>
                    <a:pt x="12" y="43"/>
                    <a:pt x="0" y="39"/>
                    <a:pt x="0" y="24"/>
                  </a:cubicBezTo>
                  <a:cubicBezTo>
                    <a:pt x="0" y="10"/>
                    <a:pt x="10" y="0"/>
                    <a:pt x="29"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4" name="Freeform 22"/>
            <p:cNvSpPr>
              <a:spLocks/>
            </p:cNvSpPr>
            <p:nvPr/>
          </p:nvSpPr>
          <p:spPr bwMode="auto">
            <a:xfrm>
              <a:off x="3552" y="1843"/>
              <a:ext cx="97" cy="192"/>
            </a:xfrm>
            <a:custGeom>
              <a:avLst/>
              <a:gdLst>
                <a:gd name="T0" fmla="*/ 27 w 50"/>
                <a:gd name="T1" fmla="*/ 69 h 99"/>
                <a:gd name="T2" fmla="*/ 42 w 50"/>
                <a:gd name="T3" fmla="*/ 86 h 99"/>
                <a:gd name="T4" fmla="*/ 49 w 50"/>
                <a:gd name="T5" fmla="*/ 86 h 99"/>
                <a:gd name="T6" fmla="*/ 50 w 50"/>
                <a:gd name="T7" fmla="*/ 92 h 99"/>
                <a:gd name="T8" fmla="*/ 49 w 50"/>
                <a:gd name="T9" fmla="*/ 97 h 99"/>
                <a:gd name="T10" fmla="*/ 38 w 50"/>
                <a:gd name="T11" fmla="*/ 99 h 99"/>
                <a:gd name="T12" fmla="*/ 12 w 50"/>
                <a:gd name="T13" fmla="*/ 69 h 99"/>
                <a:gd name="T14" fmla="*/ 12 w 50"/>
                <a:gd name="T15" fmla="*/ 29 h 99"/>
                <a:gd name="T16" fmla="*/ 1 w 50"/>
                <a:gd name="T17" fmla="*/ 29 h 99"/>
                <a:gd name="T18" fmla="*/ 0 w 50"/>
                <a:gd name="T19" fmla="*/ 23 h 99"/>
                <a:gd name="T20" fmla="*/ 1 w 50"/>
                <a:gd name="T21" fmla="*/ 18 h 99"/>
                <a:gd name="T22" fmla="*/ 12 w 50"/>
                <a:gd name="T23" fmla="*/ 18 h 99"/>
                <a:gd name="T24" fmla="*/ 12 w 50"/>
                <a:gd name="T25" fmla="*/ 4 h 99"/>
                <a:gd name="T26" fmla="*/ 27 w 50"/>
                <a:gd name="T27" fmla="*/ 1 h 99"/>
                <a:gd name="T28" fmla="*/ 27 w 50"/>
                <a:gd name="T29" fmla="*/ 18 h 99"/>
                <a:gd name="T30" fmla="*/ 47 w 50"/>
                <a:gd name="T31" fmla="*/ 18 h 99"/>
                <a:gd name="T32" fmla="*/ 48 w 50"/>
                <a:gd name="T33" fmla="*/ 23 h 99"/>
                <a:gd name="T34" fmla="*/ 47 w 50"/>
                <a:gd name="T35" fmla="*/ 29 h 99"/>
                <a:gd name="T36" fmla="*/ 27 w 50"/>
                <a:gd name="T37" fmla="*/ 29 h 99"/>
                <a:gd name="T38" fmla="*/ 27 w 50"/>
                <a:gd name="T39"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99">
                  <a:moveTo>
                    <a:pt x="27" y="69"/>
                  </a:moveTo>
                  <a:cubicBezTo>
                    <a:pt x="27" y="82"/>
                    <a:pt x="32" y="86"/>
                    <a:pt x="42" y="86"/>
                  </a:cubicBezTo>
                  <a:cubicBezTo>
                    <a:pt x="45" y="86"/>
                    <a:pt x="49" y="86"/>
                    <a:pt x="49" y="86"/>
                  </a:cubicBezTo>
                  <a:cubicBezTo>
                    <a:pt x="49" y="86"/>
                    <a:pt x="50" y="88"/>
                    <a:pt x="50" y="92"/>
                  </a:cubicBezTo>
                  <a:cubicBezTo>
                    <a:pt x="50" y="95"/>
                    <a:pt x="49" y="97"/>
                    <a:pt x="49" y="97"/>
                  </a:cubicBezTo>
                  <a:cubicBezTo>
                    <a:pt x="46" y="98"/>
                    <a:pt x="42" y="99"/>
                    <a:pt x="38" y="99"/>
                  </a:cubicBezTo>
                  <a:cubicBezTo>
                    <a:pt x="20" y="99"/>
                    <a:pt x="12" y="88"/>
                    <a:pt x="12" y="69"/>
                  </a:cubicBezTo>
                  <a:cubicBezTo>
                    <a:pt x="12" y="29"/>
                    <a:pt x="12" y="29"/>
                    <a:pt x="12" y="29"/>
                  </a:cubicBezTo>
                  <a:cubicBezTo>
                    <a:pt x="1" y="29"/>
                    <a:pt x="1" y="29"/>
                    <a:pt x="1" y="29"/>
                  </a:cubicBezTo>
                  <a:cubicBezTo>
                    <a:pt x="1" y="29"/>
                    <a:pt x="0" y="27"/>
                    <a:pt x="0" y="23"/>
                  </a:cubicBezTo>
                  <a:cubicBezTo>
                    <a:pt x="0" y="20"/>
                    <a:pt x="1" y="18"/>
                    <a:pt x="1" y="18"/>
                  </a:cubicBezTo>
                  <a:cubicBezTo>
                    <a:pt x="12" y="18"/>
                    <a:pt x="12" y="18"/>
                    <a:pt x="12" y="18"/>
                  </a:cubicBezTo>
                  <a:cubicBezTo>
                    <a:pt x="12" y="4"/>
                    <a:pt x="12" y="4"/>
                    <a:pt x="12" y="4"/>
                  </a:cubicBezTo>
                  <a:cubicBezTo>
                    <a:pt x="16" y="2"/>
                    <a:pt x="22" y="0"/>
                    <a:pt x="27" y="1"/>
                  </a:cubicBezTo>
                  <a:cubicBezTo>
                    <a:pt x="27" y="18"/>
                    <a:pt x="27" y="18"/>
                    <a:pt x="27" y="18"/>
                  </a:cubicBezTo>
                  <a:cubicBezTo>
                    <a:pt x="47" y="18"/>
                    <a:pt x="47" y="18"/>
                    <a:pt x="47" y="18"/>
                  </a:cubicBezTo>
                  <a:cubicBezTo>
                    <a:pt x="47" y="18"/>
                    <a:pt x="48" y="20"/>
                    <a:pt x="48" y="23"/>
                  </a:cubicBezTo>
                  <a:cubicBezTo>
                    <a:pt x="48" y="27"/>
                    <a:pt x="47" y="29"/>
                    <a:pt x="47" y="29"/>
                  </a:cubicBezTo>
                  <a:cubicBezTo>
                    <a:pt x="27" y="29"/>
                    <a:pt x="27" y="29"/>
                    <a:pt x="27" y="29"/>
                  </a:cubicBezTo>
                  <a:lnTo>
                    <a:pt x="27" y="69"/>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5" name="Freeform 23"/>
            <p:cNvSpPr>
              <a:spLocks/>
            </p:cNvSpPr>
            <p:nvPr/>
          </p:nvSpPr>
          <p:spPr bwMode="auto">
            <a:xfrm>
              <a:off x="3662" y="1878"/>
              <a:ext cx="219" cy="153"/>
            </a:xfrm>
            <a:custGeom>
              <a:avLst/>
              <a:gdLst>
                <a:gd name="T0" fmla="*/ 61 w 113"/>
                <a:gd name="T1" fmla="*/ 37 h 79"/>
                <a:gd name="T2" fmla="*/ 57 w 113"/>
                <a:gd name="T3" fmla="*/ 15 h 79"/>
                <a:gd name="T4" fmla="*/ 56 w 113"/>
                <a:gd name="T5" fmla="*/ 15 h 79"/>
                <a:gd name="T6" fmla="*/ 52 w 113"/>
                <a:gd name="T7" fmla="*/ 37 h 79"/>
                <a:gd name="T8" fmla="*/ 40 w 113"/>
                <a:gd name="T9" fmla="*/ 78 h 79"/>
                <a:gd name="T10" fmla="*/ 32 w 113"/>
                <a:gd name="T11" fmla="*/ 79 h 79"/>
                <a:gd name="T12" fmla="*/ 23 w 113"/>
                <a:gd name="T13" fmla="*/ 78 h 79"/>
                <a:gd name="T14" fmla="*/ 0 w 113"/>
                <a:gd name="T15" fmla="*/ 1 h 79"/>
                <a:gd name="T16" fmla="*/ 8 w 113"/>
                <a:gd name="T17" fmla="*/ 0 h 79"/>
                <a:gd name="T18" fmla="*/ 14 w 113"/>
                <a:gd name="T19" fmla="*/ 1 h 79"/>
                <a:gd name="T20" fmla="*/ 28 w 113"/>
                <a:gd name="T21" fmla="*/ 49 h 79"/>
                <a:gd name="T22" fmla="*/ 32 w 113"/>
                <a:gd name="T23" fmla="*/ 64 h 79"/>
                <a:gd name="T24" fmla="*/ 32 w 113"/>
                <a:gd name="T25" fmla="*/ 64 h 79"/>
                <a:gd name="T26" fmla="*/ 35 w 113"/>
                <a:gd name="T27" fmla="*/ 49 h 79"/>
                <a:gd name="T28" fmla="*/ 49 w 113"/>
                <a:gd name="T29" fmla="*/ 1 h 79"/>
                <a:gd name="T30" fmla="*/ 57 w 113"/>
                <a:gd name="T31" fmla="*/ 0 h 79"/>
                <a:gd name="T32" fmla="*/ 65 w 113"/>
                <a:gd name="T33" fmla="*/ 1 h 79"/>
                <a:gd name="T34" fmla="*/ 78 w 113"/>
                <a:gd name="T35" fmla="*/ 49 h 79"/>
                <a:gd name="T36" fmla="*/ 81 w 113"/>
                <a:gd name="T37" fmla="*/ 64 h 79"/>
                <a:gd name="T38" fmla="*/ 82 w 113"/>
                <a:gd name="T39" fmla="*/ 64 h 79"/>
                <a:gd name="T40" fmla="*/ 86 w 113"/>
                <a:gd name="T41" fmla="*/ 49 h 79"/>
                <a:gd name="T42" fmla="*/ 100 w 113"/>
                <a:gd name="T43" fmla="*/ 1 h 79"/>
                <a:gd name="T44" fmla="*/ 106 w 113"/>
                <a:gd name="T45" fmla="*/ 0 h 79"/>
                <a:gd name="T46" fmla="*/ 113 w 113"/>
                <a:gd name="T47" fmla="*/ 1 h 79"/>
                <a:gd name="T48" fmla="*/ 90 w 113"/>
                <a:gd name="T49" fmla="*/ 78 h 79"/>
                <a:gd name="T50" fmla="*/ 81 w 113"/>
                <a:gd name="T51" fmla="*/ 79 h 79"/>
                <a:gd name="T52" fmla="*/ 73 w 113"/>
                <a:gd name="T53" fmla="*/ 78 h 79"/>
                <a:gd name="T54" fmla="*/ 61 w 113"/>
                <a:gd name="T5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79">
                  <a:moveTo>
                    <a:pt x="61" y="37"/>
                  </a:moveTo>
                  <a:cubicBezTo>
                    <a:pt x="58" y="27"/>
                    <a:pt x="57" y="20"/>
                    <a:pt x="57" y="15"/>
                  </a:cubicBezTo>
                  <a:cubicBezTo>
                    <a:pt x="56" y="15"/>
                    <a:pt x="56" y="15"/>
                    <a:pt x="56" y="15"/>
                  </a:cubicBezTo>
                  <a:cubicBezTo>
                    <a:pt x="56" y="20"/>
                    <a:pt x="55" y="27"/>
                    <a:pt x="52" y="37"/>
                  </a:cubicBezTo>
                  <a:cubicBezTo>
                    <a:pt x="40" y="78"/>
                    <a:pt x="40" y="78"/>
                    <a:pt x="40" y="78"/>
                  </a:cubicBezTo>
                  <a:cubicBezTo>
                    <a:pt x="38" y="79"/>
                    <a:pt x="35" y="79"/>
                    <a:pt x="32" y="79"/>
                  </a:cubicBezTo>
                  <a:cubicBezTo>
                    <a:pt x="28" y="79"/>
                    <a:pt x="25" y="79"/>
                    <a:pt x="23" y="78"/>
                  </a:cubicBezTo>
                  <a:cubicBezTo>
                    <a:pt x="0" y="1"/>
                    <a:pt x="0" y="1"/>
                    <a:pt x="0" y="1"/>
                  </a:cubicBezTo>
                  <a:cubicBezTo>
                    <a:pt x="0" y="1"/>
                    <a:pt x="3" y="0"/>
                    <a:pt x="8" y="0"/>
                  </a:cubicBezTo>
                  <a:cubicBezTo>
                    <a:pt x="13" y="0"/>
                    <a:pt x="14" y="1"/>
                    <a:pt x="14" y="1"/>
                  </a:cubicBezTo>
                  <a:cubicBezTo>
                    <a:pt x="28" y="49"/>
                    <a:pt x="28" y="49"/>
                    <a:pt x="28" y="49"/>
                  </a:cubicBezTo>
                  <a:cubicBezTo>
                    <a:pt x="30" y="55"/>
                    <a:pt x="31" y="61"/>
                    <a:pt x="32" y="64"/>
                  </a:cubicBezTo>
                  <a:cubicBezTo>
                    <a:pt x="32" y="64"/>
                    <a:pt x="32" y="64"/>
                    <a:pt x="32" y="64"/>
                  </a:cubicBezTo>
                  <a:cubicBezTo>
                    <a:pt x="33" y="60"/>
                    <a:pt x="33" y="56"/>
                    <a:pt x="35" y="49"/>
                  </a:cubicBezTo>
                  <a:cubicBezTo>
                    <a:pt x="49" y="1"/>
                    <a:pt x="49" y="1"/>
                    <a:pt x="49" y="1"/>
                  </a:cubicBezTo>
                  <a:cubicBezTo>
                    <a:pt x="49" y="1"/>
                    <a:pt x="53" y="0"/>
                    <a:pt x="57" y="0"/>
                  </a:cubicBezTo>
                  <a:cubicBezTo>
                    <a:pt x="62" y="0"/>
                    <a:pt x="65" y="1"/>
                    <a:pt x="65" y="1"/>
                  </a:cubicBezTo>
                  <a:cubicBezTo>
                    <a:pt x="78" y="49"/>
                    <a:pt x="78" y="49"/>
                    <a:pt x="78" y="49"/>
                  </a:cubicBezTo>
                  <a:cubicBezTo>
                    <a:pt x="80" y="55"/>
                    <a:pt x="81" y="61"/>
                    <a:pt x="81" y="64"/>
                  </a:cubicBezTo>
                  <a:cubicBezTo>
                    <a:pt x="82" y="64"/>
                    <a:pt x="82" y="64"/>
                    <a:pt x="82" y="64"/>
                  </a:cubicBezTo>
                  <a:cubicBezTo>
                    <a:pt x="82" y="61"/>
                    <a:pt x="83" y="56"/>
                    <a:pt x="86" y="49"/>
                  </a:cubicBezTo>
                  <a:cubicBezTo>
                    <a:pt x="100" y="1"/>
                    <a:pt x="100" y="1"/>
                    <a:pt x="100" y="1"/>
                  </a:cubicBezTo>
                  <a:cubicBezTo>
                    <a:pt x="100" y="1"/>
                    <a:pt x="102" y="0"/>
                    <a:pt x="106" y="0"/>
                  </a:cubicBezTo>
                  <a:cubicBezTo>
                    <a:pt x="111" y="0"/>
                    <a:pt x="113" y="1"/>
                    <a:pt x="113" y="1"/>
                  </a:cubicBezTo>
                  <a:cubicBezTo>
                    <a:pt x="90" y="78"/>
                    <a:pt x="90" y="78"/>
                    <a:pt x="90" y="78"/>
                  </a:cubicBezTo>
                  <a:cubicBezTo>
                    <a:pt x="87" y="79"/>
                    <a:pt x="85" y="79"/>
                    <a:pt x="81" y="79"/>
                  </a:cubicBezTo>
                  <a:cubicBezTo>
                    <a:pt x="78" y="79"/>
                    <a:pt x="76" y="79"/>
                    <a:pt x="73" y="78"/>
                  </a:cubicBezTo>
                  <a:lnTo>
                    <a:pt x="61" y="3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6" name="Freeform 24"/>
            <p:cNvSpPr>
              <a:spLocks noEditPoints="1"/>
            </p:cNvSpPr>
            <p:nvPr/>
          </p:nvSpPr>
          <p:spPr bwMode="auto">
            <a:xfrm>
              <a:off x="3900" y="1874"/>
              <a:ext cx="129" cy="161"/>
            </a:xfrm>
            <a:custGeom>
              <a:avLst/>
              <a:gdLst>
                <a:gd name="T0" fmla="*/ 33 w 67"/>
                <a:gd name="T1" fmla="*/ 12 h 83"/>
                <a:gd name="T2" fmla="*/ 15 w 67"/>
                <a:gd name="T3" fmla="*/ 41 h 83"/>
                <a:gd name="T4" fmla="*/ 33 w 67"/>
                <a:gd name="T5" fmla="*/ 71 h 83"/>
                <a:gd name="T6" fmla="*/ 51 w 67"/>
                <a:gd name="T7" fmla="*/ 41 h 83"/>
                <a:gd name="T8" fmla="*/ 33 w 67"/>
                <a:gd name="T9" fmla="*/ 12 h 83"/>
                <a:gd name="T10" fmla="*/ 33 w 67"/>
                <a:gd name="T11" fmla="*/ 0 h 83"/>
                <a:gd name="T12" fmla="*/ 67 w 67"/>
                <a:gd name="T13" fmla="*/ 41 h 83"/>
                <a:gd name="T14" fmla="*/ 33 w 67"/>
                <a:gd name="T15" fmla="*/ 83 h 83"/>
                <a:gd name="T16" fmla="*/ 0 w 67"/>
                <a:gd name="T17" fmla="*/ 41 h 83"/>
                <a:gd name="T18" fmla="*/ 33 w 67"/>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83">
                  <a:moveTo>
                    <a:pt x="33" y="12"/>
                  </a:moveTo>
                  <a:cubicBezTo>
                    <a:pt x="22" y="12"/>
                    <a:pt x="15" y="18"/>
                    <a:pt x="15" y="41"/>
                  </a:cubicBezTo>
                  <a:cubicBezTo>
                    <a:pt x="15" y="65"/>
                    <a:pt x="22" y="71"/>
                    <a:pt x="33" y="71"/>
                  </a:cubicBezTo>
                  <a:cubicBezTo>
                    <a:pt x="44" y="71"/>
                    <a:pt x="51" y="65"/>
                    <a:pt x="51" y="41"/>
                  </a:cubicBezTo>
                  <a:cubicBezTo>
                    <a:pt x="51" y="18"/>
                    <a:pt x="44" y="12"/>
                    <a:pt x="33" y="12"/>
                  </a:cubicBezTo>
                  <a:moveTo>
                    <a:pt x="33" y="0"/>
                  </a:moveTo>
                  <a:cubicBezTo>
                    <a:pt x="54" y="0"/>
                    <a:pt x="67" y="12"/>
                    <a:pt x="67" y="41"/>
                  </a:cubicBezTo>
                  <a:cubicBezTo>
                    <a:pt x="67" y="71"/>
                    <a:pt x="54" y="83"/>
                    <a:pt x="33" y="83"/>
                  </a:cubicBezTo>
                  <a:cubicBezTo>
                    <a:pt x="13" y="83"/>
                    <a:pt x="0" y="71"/>
                    <a:pt x="0" y="41"/>
                  </a:cubicBezTo>
                  <a:cubicBezTo>
                    <a:pt x="0" y="12"/>
                    <a:pt x="13"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7" name="Freeform 25"/>
            <p:cNvSpPr>
              <a:spLocks/>
            </p:cNvSpPr>
            <p:nvPr/>
          </p:nvSpPr>
          <p:spPr bwMode="auto">
            <a:xfrm>
              <a:off x="4049" y="1878"/>
              <a:ext cx="218" cy="153"/>
            </a:xfrm>
            <a:custGeom>
              <a:avLst/>
              <a:gdLst>
                <a:gd name="T0" fmla="*/ 61 w 113"/>
                <a:gd name="T1" fmla="*/ 37 h 79"/>
                <a:gd name="T2" fmla="*/ 57 w 113"/>
                <a:gd name="T3" fmla="*/ 15 h 79"/>
                <a:gd name="T4" fmla="*/ 56 w 113"/>
                <a:gd name="T5" fmla="*/ 15 h 79"/>
                <a:gd name="T6" fmla="*/ 52 w 113"/>
                <a:gd name="T7" fmla="*/ 37 h 79"/>
                <a:gd name="T8" fmla="*/ 40 w 113"/>
                <a:gd name="T9" fmla="*/ 78 h 79"/>
                <a:gd name="T10" fmla="*/ 31 w 113"/>
                <a:gd name="T11" fmla="*/ 79 h 79"/>
                <a:gd name="T12" fmla="*/ 23 w 113"/>
                <a:gd name="T13" fmla="*/ 78 h 79"/>
                <a:gd name="T14" fmla="*/ 0 w 113"/>
                <a:gd name="T15" fmla="*/ 1 h 79"/>
                <a:gd name="T16" fmla="*/ 7 w 113"/>
                <a:gd name="T17" fmla="*/ 0 h 79"/>
                <a:gd name="T18" fmla="*/ 14 w 113"/>
                <a:gd name="T19" fmla="*/ 1 h 79"/>
                <a:gd name="T20" fmla="*/ 28 w 113"/>
                <a:gd name="T21" fmla="*/ 49 h 79"/>
                <a:gd name="T22" fmla="*/ 31 w 113"/>
                <a:gd name="T23" fmla="*/ 64 h 79"/>
                <a:gd name="T24" fmla="*/ 32 w 113"/>
                <a:gd name="T25" fmla="*/ 64 h 79"/>
                <a:gd name="T26" fmla="*/ 35 w 113"/>
                <a:gd name="T27" fmla="*/ 49 h 79"/>
                <a:gd name="T28" fmla="*/ 49 w 113"/>
                <a:gd name="T29" fmla="*/ 1 h 79"/>
                <a:gd name="T30" fmla="*/ 57 w 113"/>
                <a:gd name="T31" fmla="*/ 0 h 79"/>
                <a:gd name="T32" fmla="*/ 65 w 113"/>
                <a:gd name="T33" fmla="*/ 1 h 79"/>
                <a:gd name="T34" fmla="*/ 78 w 113"/>
                <a:gd name="T35" fmla="*/ 49 h 79"/>
                <a:gd name="T36" fmla="*/ 81 w 113"/>
                <a:gd name="T37" fmla="*/ 64 h 79"/>
                <a:gd name="T38" fmla="*/ 81 w 113"/>
                <a:gd name="T39" fmla="*/ 64 h 79"/>
                <a:gd name="T40" fmla="*/ 85 w 113"/>
                <a:gd name="T41" fmla="*/ 49 h 79"/>
                <a:gd name="T42" fmla="*/ 99 w 113"/>
                <a:gd name="T43" fmla="*/ 1 h 79"/>
                <a:gd name="T44" fmla="*/ 106 w 113"/>
                <a:gd name="T45" fmla="*/ 0 h 79"/>
                <a:gd name="T46" fmla="*/ 113 w 113"/>
                <a:gd name="T47" fmla="*/ 1 h 79"/>
                <a:gd name="T48" fmla="*/ 90 w 113"/>
                <a:gd name="T49" fmla="*/ 78 h 79"/>
                <a:gd name="T50" fmla="*/ 81 w 113"/>
                <a:gd name="T51" fmla="*/ 79 h 79"/>
                <a:gd name="T52" fmla="*/ 72 w 113"/>
                <a:gd name="T53" fmla="*/ 78 h 79"/>
                <a:gd name="T54" fmla="*/ 61 w 113"/>
                <a:gd name="T5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79">
                  <a:moveTo>
                    <a:pt x="61" y="37"/>
                  </a:moveTo>
                  <a:cubicBezTo>
                    <a:pt x="58" y="27"/>
                    <a:pt x="57" y="20"/>
                    <a:pt x="57" y="15"/>
                  </a:cubicBezTo>
                  <a:cubicBezTo>
                    <a:pt x="56" y="15"/>
                    <a:pt x="56" y="15"/>
                    <a:pt x="56" y="15"/>
                  </a:cubicBezTo>
                  <a:cubicBezTo>
                    <a:pt x="56" y="20"/>
                    <a:pt x="55" y="27"/>
                    <a:pt x="52" y="37"/>
                  </a:cubicBezTo>
                  <a:cubicBezTo>
                    <a:pt x="40" y="78"/>
                    <a:pt x="40" y="78"/>
                    <a:pt x="40" y="78"/>
                  </a:cubicBezTo>
                  <a:cubicBezTo>
                    <a:pt x="38" y="79"/>
                    <a:pt x="35" y="79"/>
                    <a:pt x="31" y="79"/>
                  </a:cubicBezTo>
                  <a:cubicBezTo>
                    <a:pt x="28" y="79"/>
                    <a:pt x="25" y="79"/>
                    <a:pt x="23" y="78"/>
                  </a:cubicBezTo>
                  <a:cubicBezTo>
                    <a:pt x="0" y="1"/>
                    <a:pt x="0" y="1"/>
                    <a:pt x="0" y="1"/>
                  </a:cubicBezTo>
                  <a:cubicBezTo>
                    <a:pt x="0" y="1"/>
                    <a:pt x="3" y="0"/>
                    <a:pt x="7" y="0"/>
                  </a:cubicBezTo>
                  <a:cubicBezTo>
                    <a:pt x="12" y="0"/>
                    <a:pt x="14" y="1"/>
                    <a:pt x="14" y="1"/>
                  </a:cubicBezTo>
                  <a:cubicBezTo>
                    <a:pt x="28" y="49"/>
                    <a:pt x="28" y="49"/>
                    <a:pt x="28" y="49"/>
                  </a:cubicBezTo>
                  <a:cubicBezTo>
                    <a:pt x="30" y="55"/>
                    <a:pt x="31" y="61"/>
                    <a:pt x="31" y="64"/>
                  </a:cubicBezTo>
                  <a:cubicBezTo>
                    <a:pt x="32" y="64"/>
                    <a:pt x="32" y="64"/>
                    <a:pt x="32" y="64"/>
                  </a:cubicBezTo>
                  <a:cubicBezTo>
                    <a:pt x="32" y="60"/>
                    <a:pt x="33" y="56"/>
                    <a:pt x="35" y="49"/>
                  </a:cubicBezTo>
                  <a:cubicBezTo>
                    <a:pt x="49" y="1"/>
                    <a:pt x="49" y="1"/>
                    <a:pt x="49" y="1"/>
                  </a:cubicBezTo>
                  <a:cubicBezTo>
                    <a:pt x="49" y="1"/>
                    <a:pt x="53" y="0"/>
                    <a:pt x="57" y="0"/>
                  </a:cubicBezTo>
                  <a:cubicBezTo>
                    <a:pt x="62" y="0"/>
                    <a:pt x="65" y="1"/>
                    <a:pt x="65" y="1"/>
                  </a:cubicBezTo>
                  <a:cubicBezTo>
                    <a:pt x="78" y="49"/>
                    <a:pt x="78" y="49"/>
                    <a:pt x="78" y="49"/>
                  </a:cubicBezTo>
                  <a:cubicBezTo>
                    <a:pt x="80" y="55"/>
                    <a:pt x="81" y="61"/>
                    <a:pt x="81" y="64"/>
                  </a:cubicBezTo>
                  <a:cubicBezTo>
                    <a:pt x="81" y="64"/>
                    <a:pt x="81" y="64"/>
                    <a:pt x="81" y="64"/>
                  </a:cubicBezTo>
                  <a:cubicBezTo>
                    <a:pt x="82" y="61"/>
                    <a:pt x="83" y="56"/>
                    <a:pt x="85" y="49"/>
                  </a:cubicBezTo>
                  <a:cubicBezTo>
                    <a:pt x="99" y="1"/>
                    <a:pt x="99" y="1"/>
                    <a:pt x="99" y="1"/>
                  </a:cubicBezTo>
                  <a:cubicBezTo>
                    <a:pt x="99" y="1"/>
                    <a:pt x="102" y="0"/>
                    <a:pt x="106" y="0"/>
                  </a:cubicBezTo>
                  <a:cubicBezTo>
                    <a:pt x="111" y="0"/>
                    <a:pt x="113" y="1"/>
                    <a:pt x="113" y="1"/>
                  </a:cubicBezTo>
                  <a:cubicBezTo>
                    <a:pt x="90" y="78"/>
                    <a:pt x="90" y="78"/>
                    <a:pt x="90" y="78"/>
                  </a:cubicBezTo>
                  <a:cubicBezTo>
                    <a:pt x="87" y="79"/>
                    <a:pt x="84" y="79"/>
                    <a:pt x="81" y="79"/>
                  </a:cubicBezTo>
                  <a:cubicBezTo>
                    <a:pt x="78" y="79"/>
                    <a:pt x="75" y="79"/>
                    <a:pt x="72" y="78"/>
                  </a:cubicBezTo>
                  <a:lnTo>
                    <a:pt x="61" y="3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8" name="Freeform 26"/>
            <p:cNvSpPr>
              <a:spLocks/>
            </p:cNvSpPr>
            <p:nvPr/>
          </p:nvSpPr>
          <p:spPr bwMode="auto">
            <a:xfrm>
              <a:off x="4278" y="1878"/>
              <a:ext cx="141" cy="227"/>
            </a:xfrm>
            <a:custGeom>
              <a:avLst/>
              <a:gdLst>
                <a:gd name="T0" fmla="*/ 44 w 73"/>
                <a:gd name="T1" fmla="*/ 91 h 117"/>
                <a:gd name="T2" fmla="*/ 17 w 73"/>
                <a:gd name="T3" fmla="*/ 117 h 117"/>
                <a:gd name="T4" fmla="*/ 9 w 73"/>
                <a:gd name="T5" fmla="*/ 115 h 117"/>
                <a:gd name="T6" fmla="*/ 8 w 73"/>
                <a:gd name="T7" fmla="*/ 110 h 117"/>
                <a:gd name="T8" fmla="*/ 9 w 73"/>
                <a:gd name="T9" fmla="*/ 104 h 117"/>
                <a:gd name="T10" fmla="*/ 16 w 73"/>
                <a:gd name="T11" fmla="*/ 104 h 117"/>
                <a:gd name="T12" fmla="*/ 31 w 73"/>
                <a:gd name="T13" fmla="*/ 88 h 117"/>
                <a:gd name="T14" fmla="*/ 34 w 73"/>
                <a:gd name="T15" fmla="*/ 79 h 117"/>
                <a:gd name="T16" fmla="*/ 29 w 73"/>
                <a:gd name="T17" fmla="*/ 78 h 117"/>
                <a:gd name="T18" fmla="*/ 0 w 73"/>
                <a:gd name="T19" fmla="*/ 1 h 117"/>
                <a:gd name="T20" fmla="*/ 8 w 73"/>
                <a:gd name="T21" fmla="*/ 0 h 117"/>
                <a:gd name="T22" fmla="*/ 16 w 73"/>
                <a:gd name="T23" fmla="*/ 1 h 117"/>
                <a:gd name="T24" fmla="*/ 33 w 73"/>
                <a:gd name="T25" fmla="*/ 47 h 117"/>
                <a:gd name="T26" fmla="*/ 38 w 73"/>
                <a:gd name="T27" fmla="*/ 64 h 117"/>
                <a:gd name="T28" fmla="*/ 39 w 73"/>
                <a:gd name="T29" fmla="*/ 64 h 117"/>
                <a:gd name="T30" fmla="*/ 44 w 73"/>
                <a:gd name="T31" fmla="*/ 47 h 117"/>
                <a:gd name="T32" fmla="*/ 59 w 73"/>
                <a:gd name="T33" fmla="*/ 1 h 117"/>
                <a:gd name="T34" fmla="*/ 66 w 73"/>
                <a:gd name="T35" fmla="*/ 0 h 117"/>
                <a:gd name="T36" fmla="*/ 73 w 73"/>
                <a:gd name="T37" fmla="*/ 1 h 117"/>
                <a:gd name="T38" fmla="*/ 44 w 73"/>
                <a:gd name="T39"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117">
                  <a:moveTo>
                    <a:pt x="44" y="91"/>
                  </a:moveTo>
                  <a:cubicBezTo>
                    <a:pt x="39" y="107"/>
                    <a:pt x="34" y="117"/>
                    <a:pt x="17" y="117"/>
                  </a:cubicBezTo>
                  <a:cubicBezTo>
                    <a:pt x="12" y="117"/>
                    <a:pt x="9" y="115"/>
                    <a:pt x="9" y="115"/>
                  </a:cubicBezTo>
                  <a:cubicBezTo>
                    <a:pt x="9" y="115"/>
                    <a:pt x="8" y="113"/>
                    <a:pt x="8" y="110"/>
                  </a:cubicBezTo>
                  <a:cubicBezTo>
                    <a:pt x="8" y="106"/>
                    <a:pt x="9" y="104"/>
                    <a:pt x="9" y="104"/>
                  </a:cubicBezTo>
                  <a:cubicBezTo>
                    <a:pt x="9" y="104"/>
                    <a:pt x="12" y="104"/>
                    <a:pt x="16" y="104"/>
                  </a:cubicBezTo>
                  <a:cubicBezTo>
                    <a:pt x="23" y="104"/>
                    <a:pt x="26" y="102"/>
                    <a:pt x="31" y="88"/>
                  </a:cubicBezTo>
                  <a:cubicBezTo>
                    <a:pt x="34" y="79"/>
                    <a:pt x="34" y="79"/>
                    <a:pt x="34" y="79"/>
                  </a:cubicBezTo>
                  <a:cubicBezTo>
                    <a:pt x="32" y="79"/>
                    <a:pt x="31" y="79"/>
                    <a:pt x="29" y="78"/>
                  </a:cubicBezTo>
                  <a:cubicBezTo>
                    <a:pt x="0" y="1"/>
                    <a:pt x="0" y="1"/>
                    <a:pt x="0" y="1"/>
                  </a:cubicBezTo>
                  <a:cubicBezTo>
                    <a:pt x="0" y="1"/>
                    <a:pt x="3" y="0"/>
                    <a:pt x="8" y="0"/>
                  </a:cubicBezTo>
                  <a:cubicBezTo>
                    <a:pt x="13" y="0"/>
                    <a:pt x="16" y="1"/>
                    <a:pt x="16" y="1"/>
                  </a:cubicBezTo>
                  <a:cubicBezTo>
                    <a:pt x="33" y="47"/>
                    <a:pt x="33" y="47"/>
                    <a:pt x="33" y="47"/>
                  </a:cubicBezTo>
                  <a:cubicBezTo>
                    <a:pt x="37" y="57"/>
                    <a:pt x="38" y="64"/>
                    <a:pt x="38" y="64"/>
                  </a:cubicBezTo>
                  <a:cubicBezTo>
                    <a:pt x="39" y="64"/>
                    <a:pt x="39" y="64"/>
                    <a:pt x="39" y="64"/>
                  </a:cubicBezTo>
                  <a:cubicBezTo>
                    <a:pt x="39" y="64"/>
                    <a:pt x="41" y="57"/>
                    <a:pt x="44" y="47"/>
                  </a:cubicBezTo>
                  <a:cubicBezTo>
                    <a:pt x="59" y="1"/>
                    <a:pt x="59" y="1"/>
                    <a:pt x="59" y="1"/>
                  </a:cubicBezTo>
                  <a:cubicBezTo>
                    <a:pt x="59" y="1"/>
                    <a:pt x="61" y="0"/>
                    <a:pt x="66" y="0"/>
                  </a:cubicBezTo>
                  <a:cubicBezTo>
                    <a:pt x="71" y="0"/>
                    <a:pt x="73" y="1"/>
                    <a:pt x="73" y="1"/>
                  </a:cubicBezTo>
                  <a:lnTo>
                    <a:pt x="44" y="9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9" name="Freeform 27"/>
            <p:cNvSpPr>
              <a:spLocks/>
            </p:cNvSpPr>
            <p:nvPr/>
          </p:nvSpPr>
          <p:spPr bwMode="auto">
            <a:xfrm>
              <a:off x="4512" y="1820"/>
              <a:ext cx="118" cy="211"/>
            </a:xfrm>
            <a:custGeom>
              <a:avLst/>
              <a:gdLst>
                <a:gd name="T0" fmla="*/ 15 w 61"/>
                <a:gd name="T1" fmla="*/ 108 h 109"/>
                <a:gd name="T2" fmla="*/ 7 w 61"/>
                <a:gd name="T3" fmla="*/ 109 h 109"/>
                <a:gd name="T4" fmla="*/ 0 w 61"/>
                <a:gd name="T5" fmla="*/ 108 h 109"/>
                <a:gd name="T6" fmla="*/ 0 w 61"/>
                <a:gd name="T7" fmla="*/ 0 h 109"/>
                <a:gd name="T8" fmla="*/ 60 w 61"/>
                <a:gd name="T9" fmla="*/ 0 h 109"/>
                <a:gd name="T10" fmla="*/ 61 w 61"/>
                <a:gd name="T11" fmla="*/ 7 h 109"/>
                <a:gd name="T12" fmla="*/ 60 w 61"/>
                <a:gd name="T13" fmla="*/ 13 h 109"/>
                <a:gd name="T14" fmla="*/ 15 w 61"/>
                <a:gd name="T15" fmla="*/ 13 h 109"/>
                <a:gd name="T16" fmla="*/ 15 w 61"/>
                <a:gd name="T17" fmla="*/ 50 h 109"/>
                <a:gd name="T18" fmla="*/ 55 w 61"/>
                <a:gd name="T19" fmla="*/ 50 h 109"/>
                <a:gd name="T20" fmla="*/ 56 w 61"/>
                <a:gd name="T21" fmla="*/ 56 h 109"/>
                <a:gd name="T22" fmla="*/ 55 w 61"/>
                <a:gd name="T23" fmla="*/ 62 h 109"/>
                <a:gd name="T24" fmla="*/ 15 w 61"/>
                <a:gd name="T25" fmla="*/ 62 h 109"/>
                <a:gd name="T26" fmla="*/ 15 w 61"/>
                <a:gd name="T27"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109">
                  <a:moveTo>
                    <a:pt x="15" y="108"/>
                  </a:moveTo>
                  <a:cubicBezTo>
                    <a:pt x="15" y="108"/>
                    <a:pt x="13" y="109"/>
                    <a:pt x="7" y="109"/>
                  </a:cubicBezTo>
                  <a:cubicBezTo>
                    <a:pt x="2" y="109"/>
                    <a:pt x="0" y="108"/>
                    <a:pt x="0" y="108"/>
                  </a:cubicBezTo>
                  <a:cubicBezTo>
                    <a:pt x="0" y="0"/>
                    <a:pt x="0" y="0"/>
                    <a:pt x="0" y="0"/>
                  </a:cubicBezTo>
                  <a:cubicBezTo>
                    <a:pt x="60" y="0"/>
                    <a:pt x="60" y="0"/>
                    <a:pt x="60" y="0"/>
                  </a:cubicBezTo>
                  <a:cubicBezTo>
                    <a:pt x="61" y="2"/>
                    <a:pt x="61" y="4"/>
                    <a:pt x="61" y="7"/>
                  </a:cubicBezTo>
                  <a:cubicBezTo>
                    <a:pt x="61" y="9"/>
                    <a:pt x="61" y="11"/>
                    <a:pt x="60" y="13"/>
                  </a:cubicBezTo>
                  <a:cubicBezTo>
                    <a:pt x="15" y="13"/>
                    <a:pt x="15" y="13"/>
                    <a:pt x="15" y="13"/>
                  </a:cubicBezTo>
                  <a:cubicBezTo>
                    <a:pt x="15" y="50"/>
                    <a:pt x="15" y="50"/>
                    <a:pt x="15" y="50"/>
                  </a:cubicBezTo>
                  <a:cubicBezTo>
                    <a:pt x="55" y="50"/>
                    <a:pt x="55" y="50"/>
                    <a:pt x="55" y="50"/>
                  </a:cubicBezTo>
                  <a:cubicBezTo>
                    <a:pt x="56" y="51"/>
                    <a:pt x="56" y="53"/>
                    <a:pt x="56" y="56"/>
                  </a:cubicBezTo>
                  <a:cubicBezTo>
                    <a:pt x="56" y="58"/>
                    <a:pt x="56" y="60"/>
                    <a:pt x="55" y="62"/>
                  </a:cubicBezTo>
                  <a:cubicBezTo>
                    <a:pt x="15" y="62"/>
                    <a:pt x="15" y="62"/>
                    <a:pt x="15" y="62"/>
                  </a:cubicBezTo>
                  <a:lnTo>
                    <a:pt x="15" y="108"/>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0" name="Freeform 28"/>
            <p:cNvSpPr>
              <a:spLocks/>
            </p:cNvSpPr>
            <p:nvPr/>
          </p:nvSpPr>
          <p:spPr bwMode="auto">
            <a:xfrm>
              <a:off x="4657" y="1878"/>
              <a:ext cx="117" cy="157"/>
            </a:xfrm>
            <a:custGeom>
              <a:avLst/>
              <a:gdLst>
                <a:gd name="T0" fmla="*/ 0 w 61"/>
                <a:gd name="T1" fmla="*/ 1 h 81"/>
                <a:gd name="T2" fmla="*/ 7 w 61"/>
                <a:gd name="T3" fmla="*/ 0 h 81"/>
                <a:gd name="T4" fmla="*/ 15 w 61"/>
                <a:gd name="T5" fmla="*/ 1 h 81"/>
                <a:gd name="T6" fmla="*/ 15 w 61"/>
                <a:gd name="T7" fmla="*/ 55 h 81"/>
                <a:gd name="T8" fmla="*/ 29 w 61"/>
                <a:gd name="T9" fmla="*/ 68 h 81"/>
                <a:gd name="T10" fmla="*/ 46 w 61"/>
                <a:gd name="T11" fmla="*/ 59 h 81"/>
                <a:gd name="T12" fmla="*/ 46 w 61"/>
                <a:gd name="T13" fmla="*/ 1 h 81"/>
                <a:gd name="T14" fmla="*/ 53 w 61"/>
                <a:gd name="T15" fmla="*/ 0 h 81"/>
                <a:gd name="T16" fmla="*/ 61 w 61"/>
                <a:gd name="T17" fmla="*/ 1 h 81"/>
                <a:gd name="T18" fmla="*/ 61 w 61"/>
                <a:gd name="T19" fmla="*/ 78 h 81"/>
                <a:gd name="T20" fmla="*/ 53 w 61"/>
                <a:gd name="T21" fmla="*/ 79 h 81"/>
                <a:gd name="T22" fmla="*/ 46 w 61"/>
                <a:gd name="T23" fmla="*/ 78 h 81"/>
                <a:gd name="T24" fmla="*/ 46 w 61"/>
                <a:gd name="T25" fmla="*/ 71 h 81"/>
                <a:gd name="T26" fmla="*/ 23 w 61"/>
                <a:gd name="T27" fmla="*/ 81 h 81"/>
                <a:gd name="T28" fmla="*/ 0 w 61"/>
                <a:gd name="T29" fmla="*/ 58 h 81"/>
                <a:gd name="T30" fmla="*/ 0 w 61"/>
                <a:gd name="T31"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81">
                  <a:moveTo>
                    <a:pt x="0" y="1"/>
                  </a:moveTo>
                  <a:cubicBezTo>
                    <a:pt x="0" y="1"/>
                    <a:pt x="2" y="0"/>
                    <a:pt x="7" y="0"/>
                  </a:cubicBezTo>
                  <a:cubicBezTo>
                    <a:pt x="12" y="0"/>
                    <a:pt x="15" y="1"/>
                    <a:pt x="15" y="1"/>
                  </a:cubicBezTo>
                  <a:cubicBezTo>
                    <a:pt x="15" y="55"/>
                    <a:pt x="15" y="55"/>
                    <a:pt x="15" y="55"/>
                  </a:cubicBezTo>
                  <a:cubicBezTo>
                    <a:pt x="15" y="64"/>
                    <a:pt x="19" y="68"/>
                    <a:pt x="29" y="68"/>
                  </a:cubicBezTo>
                  <a:cubicBezTo>
                    <a:pt x="35" y="68"/>
                    <a:pt x="42" y="65"/>
                    <a:pt x="46" y="59"/>
                  </a:cubicBezTo>
                  <a:cubicBezTo>
                    <a:pt x="46" y="1"/>
                    <a:pt x="46" y="1"/>
                    <a:pt x="46" y="1"/>
                  </a:cubicBezTo>
                  <a:cubicBezTo>
                    <a:pt x="46" y="1"/>
                    <a:pt x="49" y="0"/>
                    <a:pt x="53" y="0"/>
                  </a:cubicBezTo>
                  <a:cubicBezTo>
                    <a:pt x="59" y="0"/>
                    <a:pt x="61" y="1"/>
                    <a:pt x="61" y="1"/>
                  </a:cubicBezTo>
                  <a:cubicBezTo>
                    <a:pt x="61" y="78"/>
                    <a:pt x="61" y="78"/>
                    <a:pt x="61" y="78"/>
                  </a:cubicBezTo>
                  <a:cubicBezTo>
                    <a:pt x="61" y="78"/>
                    <a:pt x="59" y="79"/>
                    <a:pt x="53" y="79"/>
                  </a:cubicBezTo>
                  <a:cubicBezTo>
                    <a:pt x="49" y="79"/>
                    <a:pt x="46" y="78"/>
                    <a:pt x="46" y="78"/>
                  </a:cubicBezTo>
                  <a:cubicBezTo>
                    <a:pt x="46" y="71"/>
                    <a:pt x="46" y="71"/>
                    <a:pt x="46" y="71"/>
                  </a:cubicBezTo>
                  <a:cubicBezTo>
                    <a:pt x="40" y="77"/>
                    <a:pt x="32" y="81"/>
                    <a:pt x="23" y="81"/>
                  </a:cubicBezTo>
                  <a:cubicBezTo>
                    <a:pt x="8" y="81"/>
                    <a:pt x="0" y="71"/>
                    <a:pt x="0" y="58"/>
                  </a:cubicBezTo>
                  <a:lnTo>
                    <a:pt x="0" y="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1" name="Freeform 29"/>
            <p:cNvSpPr>
              <a:spLocks/>
            </p:cNvSpPr>
            <p:nvPr/>
          </p:nvSpPr>
          <p:spPr bwMode="auto">
            <a:xfrm>
              <a:off x="4817" y="1874"/>
              <a:ext cx="118" cy="157"/>
            </a:xfrm>
            <a:custGeom>
              <a:avLst/>
              <a:gdLst>
                <a:gd name="T0" fmla="*/ 61 w 61"/>
                <a:gd name="T1" fmla="*/ 80 h 81"/>
                <a:gd name="T2" fmla="*/ 54 w 61"/>
                <a:gd name="T3" fmla="*/ 81 h 81"/>
                <a:gd name="T4" fmla="*/ 46 w 61"/>
                <a:gd name="T5" fmla="*/ 80 h 81"/>
                <a:gd name="T6" fmla="*/ 46 w 61"/>
                <a:gd name="T7" fmla="*/ 26 h 81"/>
                <a:gd name="T8" fmla="*/ 32 w 61"/>
                <a:gd name="T9" fmla="*/ 12 h 81"/>
                <a:gd name="T10" fmla="*/ 15 w 61"/>
                <a:gd name="T11" fmla="*/ 22 h 81"/>
                <a:gd name="T12" fmla="*/ 15 w 61"/>
                <a:gd name="T13" fmla="*/ 80 h 81"/>
                <a:gd name="T14" fmla="*/ 7 w 61"/>
                <a:gd name="T15" fmla="*/ 81 h 81"/>
                <a:gd name="T16" fmla="*/ 0 w 61"/>
                <a:gd name="T17" fmla="*/ 80 h 81"/>
                <a:gd name="T18" fmla="*/ 0 w 61"/>
                <a:gd name="T19" fmla="*/ 3 h 81"/>
                <a:gd name="T20" fmla="*/ 7 w 61"/>
                <a:gd name="T21" fmla="*/ 2 h 81"/>
                <a:gd name="T22" fmla="*/ 15 w 61"/>
                <a:gd name="T23" fmla="*/ 3 h 81"/>
                <a:gd name="T24" fmla="*/ 15 w 61"/>
                <a:gd name="T25" fmla="*/ 10 h 81"/>
                <a:gd name="T26" fmla="*/ 38 w 61"/>
                <a:gd name="T27" fmla="*/ 0 h 81"/>
                <a:gd name="T28" fmla="*/ 61 w 61"/>
                <a:gd name="T29" fmla="*/ 23 h 81"/>
                <a:gd name="T30" fmla="*/ 61 w 61"/>
                <a:gd name="T31" fmla="*/ 8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81">
                  <a:moveTo>
                    <a:pt x="61" y="80"/>
                  </a:moveTo>
                  <a:cubicBezTo>
                    <a:pt x="61" y="80"/>
                    <a:pt x="59" y="81"/>
                    <a:pt x="54" y="81"/>
                  </a:cubicBezTo>
                  <a:cubicBezTo>
                    <a:pt x="49" y="81"/>
                    <a:pt x="46" y="80"/>
                    <a:pt x="46" y="80"/>
                  </a:cubicBezTo>
                  <a:cubicBezTo>
                    <a:pt x="46" y="26"/>
                    <a:pt x="46" y="26"/>
                    <a:pt x="46" y="26"/>
                  </a:cubicBezTo>
                  <a:cubicBezTo>
                    <a:pt x="46" y="17"/>
                    <a:pt x="42" y="12"/>
                    <a:pt x="32" y="12"/>
                  </a:cubicBezTo>
                  <a:cubicBezTo>
                    <a:pt x="25" y="12"/>
                    <a:pt x="19" y="16"/>
                    <a:pt x="15" y="22"/>
                  </a:cubicBezTo>
                  <a:cubicBezTo>
                    <a:pt x="15" y="80"/>
                    <a:pt x="15" y="80"/>
                    <a:pt x="15" y="80"/>
                  </a:cubicBezTo>
                  <a:cubicBezTo>
                    <a:pt x="15" y="80"/>
                    <a:pt x="12" y="81"/>
                    <a:pt x="7" y="81"/>
                  </a:cubicBezTo>
                  <a:cubicBezTo>
                    <a:pt x="2" y="81"/>
                    <a:pt x="0" y="80"/>
                    <a:pt x="0" y="80"/>
                  </a:cubicBezTo>
                  <a:cubicBezTo>
                    <a:pt x="0" y="3"/>
                    <a:pt x="0" y="3"/>
                    <a:pt x="0" y="3"/>
                  </a:cubicBezTo>
                  <a:cubicBezTo>
                    <a:pt x="0" y="3"/>
                    <a:pt x="2" y="2"/>
                    <a:pt x="7" y="2"/>
                  </a:cubicBezTo>
                  <a:cubicBezTo>
                    <a:pt x="12" y="2"/>
                    <a:pt x="15" y="3"/>
                    <a:pt x="15" y="3"/>
                  </a:cubicBezTo>
                  <a:cubicBezTo>
                    <a:pt x="15" y="10"/>
                    <a:pt x="15" y="10"/>
                    <a:pt x="15" y="10"/>
                  </a:cubicBezTo>
                  <a:cubicBezTo>
                    <a:pt x="20" y="4"/>
                    <a:pt x="28" y="0"/>
                    <a:pt x="38" y="0"/>
                  </a:cubicBezTo>
                  <a:cubicBezTo>
                    <a:pt x="53" y="0"/>
                    <a:pt x="61" y="9"/>
                    <a:pt x="61" y="23"/>
                  </a:cubicBezTo>
                  <a:lnTo>
                    <a:pt x="61" y="8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2" name="Freeform 30"/>
            <p:cNvSpPr>
              <a:spLocks noEditPoints="1"/>
            </p:cNvSpPr>
            <p:nvPr/>
          </p:nvSpPr>
          <p:spPr bwMode="auto">
            <a:xfrm>
              <a:off x="4969" y="1812"/>
              <a:ext cx="128" cy="223"/>
            </a:xfrm>
            <a:custGeom>
              <a:avLst/>
              <a:gdLst>
                <a:gd name="T0" fmla="*/ 34 w 66"/>
                <a:gd name="T1" fmla="*/ 45 h 115"/>
                <a:gd name="T2" fmla="*/ 16 w 66"/>
                <a:gd name="T3" fmla="*/ 73 h 115"/>
                <a:gd name="T4" fmla="*/ 34 w 66"/>
                <a:gd name="T5" fmla="*/ 102 h 115"/>
                <a:gd name="T6" fmla="*/ 51 w 66"/>
                <a:gd name="T7" fmla="*/ 83 h 115"/>
                <a:gd name="T8" fmla="*/ 51 w 66"/>
                <a:gd name="T9" fmla="*/ 63 h 115"/>
                <a:gd name="T10" fmla="*/ 34 w 66"/>
                <a:gd name="T11" fmla="*/ 45 h 115"/>
                <a:gd name="T12" fmla="*/ 58 w 66"/>
                <a:gd name="T13" fmla="*/ 0 h 115"/>
                <a:gd name="T14" fmla="*/ 66 w 66"/>
                <a:gd name="T15" fmla="*/ 1 h 115"/>
                <a:gd name="T16" fmla="*/ 66 w 66"/>
                <a:gd name="T17" fmla="*/ 112 h 115"/>
                <a:gd name="T18" fmla="*/ 59 w 66"/>
                <a:gd name="T19" fmla="*/ 113 h 115"/>
                <a:gd name="T20" fmla="*/ 53 w 66"/>
                <a:gd name="T21" fmla="*/ 112 h 115"/>
                <a:gd name="T22" fmla="*/ 51 w 66"/>
                <a:gd name="T23" fmla="*/ 104 h 115"/>
                <a:gd name="T24" fmla="*/ 29 w 66"/>
                <a:gd name="T25" fmla="*/ 115 h 115"/>
                <a:gd name="T26" fmla="*/ 0 w 66"/>
                <a:gd name="T27" fmla="*/ 73 h 115"/>
                <a:gd name="T28" fmla="*/ 29 w 66"/>
                <a:gd name="T29" fmla="*/ 32 h 115"/>
                <a:gd name="T30" fmla="*/ 51 w 66"/>
                <a:gd name="T31" fmla="*/ 42 h 115"/>
                <a:gd name="T32" fmla="*/ 51 w 66"/>
                <a:gd name="T33" fmla="*/ 1 h 115"/>
                <a:gd name="T34" fmla="*/ 58 w 66"/>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115">
                  <a:moveTo>
                    <a:pt x="34" y="45"/>
                  </a:moveTo>
                  <a:cubicBezTo>
                    <a:pt x="22" y="45"/>
                    <a:pt x="16" y="51"/>
                    <a:pt x="16" y="73"/>
                  </a:cubicBezTo>
                  <a:cubicBezTo>
                    <a:pt x="16" y="96"/>
                    <a:pt x="22" y="102"/>
                    <a:pt x="34" y="102"/>
                  </a:cubicBezTo>
                  <a:cubicBezTo>
                    <a:pt x="45" y="102"/>
                    <a:pt x="51" y="93"/>
                    <a:pt x="51" y="83"/>
                  </a:cubicBezTo>
                  <a:cubicBezTo>
                    <a:pt x="51" y="63"/>
                    <a:pt x="51" y="63"/>
                    <a:pt x="51" y="63"/>
                  </a:cubicBezTo>
                  <a:cubicBezTo>
                    <a:pt x="50" y="53"/>
                    <a:pt x="45" y="45"/>
                    <a:pt x="34" y="45"/>
                  </a:cubicBezTo>
                  <a:moveTo>
                    <a:pt x="58" y="0"/>
                  </a:moveTo>
                  <a:cubicBezTo>
                    <a:pt x="63" y="0"/>
                    <a:pt x="66" y="1"/>
                    <a:pt x="66" y="1"/>
                  </a:cubicBezTo>
                  <a:cubicBezTo>
                    <a:pt x="66" y="112"/>
                    <a:pt x="66" y="112"/>
                    <a:pt x="66" y="112"/>
                  </a:cubicBezTo>
                  <a:cubicBezTo>
                    <a:pt x="66" y="112"/>
                    <a:pt x="63" y="113"/>
                    <a:pt x="59" y="113"/>
                  </a:cubicBezTo>
                  <a:cubicBezTo>
                    <a:pt x="56" y="113"/>
                    <a:pt x="53" y="112"/>
                    <a:pt x="53" y="112"/>
                  </a:cubicBezTo>
                  <a:cubicBezTo>
                    <a:pt x="51" y="104"/>
                    <a:pt x="51" y="104"/>
                    <a:pt x="51" y="104"/>
                  </a:cubicBezTo>
                  <a:cubicBezTo>
                    <a:pt x="47" y="111"/>
                    <a:pt x="40" y="115"/>
                    <a:pt x="29" y="115"/>
                  </a:cubicBezTo>
                  <a:cubicBezTo>
                    <a:pt x="12" y="115"/>
                    <a:pt x="0" y="104"/>
                    <a:pt x="0" y="73"/>
                  </a:cubicBezTo>
                  <a:cubicBezTo>
                    <a:pt x="0" y="43"/>
                    <a:pt x="12" y="32"/>
                    <a:pt x="29" y="32"/>
                  </a:cubicBezTo>
                  <a:cubicBezTo>
                    <a:pt x="39" y="32"/>
                    <a:pt x="46" y="36"/>
                    <a:pt x="51" y="42"/>
                  </a:cubicBezTo>
                  <a:cubicBezTo>
                    <a:pt x="51" y="1"/>
                    <a:pt x="51" y="1"/>
                    <a:pt x="51" y="1"/>
                  </a:cubicBezTo>
                  <a:cubicBezTo>
                    <a:pt x="51" y="1"/>
                    <a:pt x="53" y="0"/>
                    <a:pt x="58"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3" name="Freeform 31"/>
            <p:cNvSpPr>
              <a:spLocks/>
            </p:cNvSpPr>
            <p:nvPr/>
          </p:nvSpPr>
          <p:spPr bwMode="auto">
            <a:xfrm>
              <a:off x="5137" y="1878"/>
              <a:ext cx="118" cy="157"/>
            </a:xfrm>
            <a:custGeom>
              <a:avLst/>
              <a:gdLst>
                <a:gd name="T0" fmla="*/ 0 w 61"/>
                <a:gd name="T1" fmla="*/ 1 h 81"/>
                <a:gd name="T2" fmla="*/ 8 w 61"/>
                <a:gd name="T3" fmla="*/ 0 h 81"/>
                <a:gd name="T4" fmla="*/ 15 w 61"/>
                <a:gd name="T5" fmla="*/ 1 h 81"/>
                <a:gd name="T6" fmla="*/ 15 w 61"/>
                <a:gd name="T7" fmla="*/ 55 h 81"/>
                <a:gd name="T8" fmla="*/ 29 w 61"/>
                <a:gd name="T9" fmla="*/ 68 h 81"/>
                <a:gd name="T10" fmla="*/ 46 w 61"/>
                <a:gd name="T11" fmla="*/ 59 h 81"/>
                <a:gd name="T12" fmla="*/ 46 w 61"/>
                <a:gd name="T13" fmla="*/ 1 h 81"/>
                <a:gd name="T14" fmla="*/ 54 w 61"/>
                <a:gd name="T15" fmla="*/ 0 h 81"/>
                <a:gd name="T16" fmla="*/ 61 w 61"/>
                <a:gd name="T17" fmla="*/ 1 h 81"/>
                <a:gd name="T18" fmla="*/ 61 w 61"/>
                <a:gd name="T19" fmla="*/ 78 h 81"/>
                <a:gd name="T20" fmla="*/ 54 w 61"/>
                <a:gd name="T21" fmla="*/ 79 h 81"/>
                <a:gd name="T22" fmla="*/ 46 w 61"/>
                <a:gd name="T23" fmla="*/ 78 h 81"/>
                <a:gd name="T24" fmla="*/ 46 w 61"/>
                <a:gd name="T25" fmla="*/ 71 h 81"/>
                <a:gd name="T26" fmla="*/ 23 w 61"/>
                <a:gd name="T27" fmla="*/ 81 h 81"/>
                <a:gd name="T28" fmla="*/ 0 w 61"/>
                <a:gd name="T29" fmla="*/ 58 h 81"/>
                <a:gd name="T30" fmla="*/ 0 w 61"/>
                <a:gd name="T31"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81">
                  <a:moveTo>
                    <a:pt x="0" y="1"/>
                  </a:moveTo>
                  <a:cubicBezTo>
                    <a:pt x="0" y="1"/>
                    <a:pt x="3" y="0"/>
                    <a:pt x="8" y="0"/>
                  </a:cubicBezTo>
                  <a:cubicBezTo>
                    <a:pt x="13" y="0"/>
                    <a:pt x="15" y="1"/>
                    <a:pt x="15" y="1"/>
                  </a:cubicBezTo>
                  <a:cubicBezTo>
                    <a:pt x="15" y="55"/>
                    <a:pt x="15" y="55"/>
                    <a:pt x="15" y="55"/>
                  </a:cubicBezTo>
                  <a:cubicBezTo>
                    <a:pt x="15" y="64"/>
                    <a:pt x="20" y="68"/>
                    <a:pt x="29" y="68"/>
                  </a:cubicBezTo>
                  <a:cubicBezTo>
                    <a:pt x="36" y="68"/>
                    <a:pt x="42" y="65"/>
                    <a:pt x="46" y="59"/>
                  </a:cubicBezTo>
                  <a:cubicBezTo>
                    <a:pt x="46" y="1"/>
                    <a:pt x="46" y="1"/>
                    <a:pt x="46" y="1"/>
                  </a:cubicBezTo>
                  <a:cubicBezTo>
                    <a:pt x="46" y="1"/>
                    <a:pt x="49" y="0"/>
                    <a:pt x="54" y="0"/>
                  </a:cubicBezTo>
                  <a:cubicBezTo>
                    <a:pt x="59" y="0"/>
                    <a:pt x="61" y="1"/>
                    <a:pt x="61" y="1"/>
                  </a:cubicBezTo>
                  <a:cubicBezTo>
                    <a:pt x="61" y="78"/>
                    <a:pt x="61" y="78"/>
                    <a:pt x="61" y="78"/>
                  </a:cubicBezTo>
                  <a:cubicBezTo>
                    <a:pt x="61" y="78"/>
                    <a:pt x="59" y="79"/>
                    <a:pt x="54" y="79"/>
                  </a:cubicBezTo>
                  <a:cubicBezTo>
                    <a:pt x="49" y="79"/>
                    <a:pt x="46" y="78"/>
                    <a:pt x="46" y="78"/>
                  </a:cubicBezTo>
                  <a:cubicBezTo>
                    <a:pt x="46" y="71"/>
                    <a:pt x="46" y="71"/>
                    <a:pt x="46" y="71"/>
                  </a:cubicBezTo>
                  <a:cubicBezTo>
                    <a:pt x="41" y="77"/>
                    <a:pt x="33" y="81"/>
                    <a:pt x="23" y="81"/>
                  </a:cubicBezTo>
                  <a:cubicBezTo>
                    <a:pt x="8" y="81"/>
                    <a:pt x="0" y="71"/>
                    <a:pt x="0" y="58"/>
                  </a:cubicBezTo>
                  <a:lnTo>
                    <a:pt x="0" y="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4" name="Freeform 32"/>
            <p:cNvSpPr>
              <a:spLocks/>
            </p:cNvSpPr>
            <p:nvPr/>
          </p:nvSpPr>
          <p:spPr bwMode="auto">
            <a:xfrm>
              <a:off x="5292" y="1874"/>
              <a:ext cx="104" cy="161"/>
            </a:xfrm>
            <a:custGeom>
              <a:avLst/>
              <a:gdLst>
                <a:gd name="T0" fmla="*/ 28 w 54"/>
                <a:gd name="T1" fmla="*/ 0 h 83"/>
                <a:gd name="T2" fmla="*/ 50 w 54"/>
                <a:gd name="T3" fmla="*/ 4 h 83"/>
                <a:gd name="T4" fmla="*/ 46 w 54"/>
                <a:gd name="T5" fmla="*/ 15 h 83"/>
                <a:gd name="T6" fmla="*/ 30 w 54"/>
                <a:gd name="T7" fmla="*/ 13 h 83"/>
                <a:gd name="T8" fmla="*/ 14 w 54"/>
                <a:gd name="T9" fmla="*/ 23 h 83"/>
                <a:gd name="T10" fmla="*/ 33 w 54"/>
                <a:gd name="T11" fmla="*/ 36 h 83"/>
                <a:gd name="T12" fmla="*/ 54 w 54"/>
                <a:gd name="T13" fmla="*/ 58 h 83"/>
                <a:gd name="T14" fmla="*/ 25 w 54"/>
                <a:gd name="T15" fmla="*/ 83 h 83"/>
                <a:gd name="T16" fmla="*/ 0 w 54"/>
                <a:gd name="T17" fmla="*/ 77 h 83"/>
                <a:gd name="T18" fmla="*/ 4 w 54"/>
                <a:gd name="T19" fmla="*/ 66 h 83"/>
                <a:gd name="T20" fmla="*/ 24 w 54"/>
                <a:gd name="T21" fmla="*/ 70 h 83"/>
                <a:gd name="T22" fmla="*/ 39 w 54"/>
                <a:gd name="T23" fmla="*/ 59 h 83"/>
                <a:gd name="T24" fmla="*/ 21 w 54"/>
                <a:gd name="T25" fmla="*/ 46 h 83"/>
                <a:gd name="T26" fmla="*/ 0 w 54"/>
                <a:gd name="T27" fmla="*/ 24 h 83"/>
                <a:gd name="T28" fmla="*/ 28 w 54"/>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28" y="0"/>
                  </a:moveTo>
                  <a:cubicBezTo>
                    <a:pt x="43" y="0"/>
                    <a:pt x="50" y="4"/>
                    <a:pt x="50" y="4"/>
                  </a:cubicBezTo>
                  <a:cubicBezTo>
                    <a:pt x="50" y="8"/>
                    <a:pt x="48" y="13"/>
                    <a:pt x="46" y="15"/>
                  </a:cubicBezTo>
                  <a:cubicBezTo>
                    <a:pt x="46" y="15"/>
                    <a:pt x="38" y="13"/>
                    <a:pt x="30" y="13"/>
                  </a:cubicBezTo>
                  <a:cubicBezTo>
                    <a:pt x="20" y="13"/>
                    <a:pt x="14" y="16"/>
                    <a:pt x="14" y="23"/>
                  </a:cubicBezTo>
                  <a:cubicBezTo>
                    <a:pt x="14" y="31"/>
                    <a:pt x="24" y="33"/>
                    <a:pt x="33" y="36"/>
                  </a:cubicBezTo>
                  <a:cubicBezTo>
                    <a:pt x="43" y="39"/>
                    <a:pt x="54" y="44"/>
                    <a:pt x="54" y="58"/>
                  </a:cubicBezTo>
                  <a:cubicBezTo>
                    <a:pt x="54" y="74"/>
                    <a:pt x="44" y="83"/>
                    <a:pt x="25" y="83"/>
                  </a:cubicBezTo>
                  <a:cubicBezTo>
                    <a:pt x="9" y="83"/>
                    <a:pt x="0" y="77"/>
                    <a:pt x="0" y="77"/>
                  </a:cubicBezTo>
                  <a:cubicBezTo>
                    <a:pt x="0" y="73"/>
                    <a:pt x="1" y="69"/>
                    <a:pt x="4" y="66"/>
                  </a:cubicBezTo>
                  <a:cubicBezTo>
                    <a:pt x="4" y="66"/>
                    <a:pt x="14" y="70"/>
                    <a:pt x="24" y="70"/>
                  </a:cubicBezTo>
                  <a:cubicBezTo>
                    <a:pt x="33" y="70"/>
                    <a:pt x="39" y="66"/>
                    <a:pt x="39" y="59"/>
                  </a:cubicBezTo>
                  <a:cubicBezTo>
                    <a:pt x="39" y="51"/>
                    <a:pt x="30" y="49"/>
                    <a:pt x="21" y="46"/>
                  </a:cubicBezTo>
                  <a:cubicBezTo>
                    <a:pt x="11" y="43"/>
                    <a:pt x="0" y="39"/>
                    <a:pt x="0" y="24"/>
                  </a:cubicBezTo>
                  <a:cubicBezTo>
                    <a:pt x="0" y="10"/>
                    <a:pt x="9" y="0"/>
                    <a:pt x="28"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5" name="Freeform 33"/>
            <p:cNvSpPr>
              <a:spLocks/>
            </p:cNvSpPr>
            <p:nvPr/>
          </p:nvSpPr>
          <p:spPr bwMode="auto">
            <a:xfrm>
              <a:off x="5417" y="1878"/>
              <a:ext cx="112" cy="153"/>
            </a:xfrm>
            <a:custGeom>
              <a:avLst/>
              <a:gdLst>
                <a:gd name="T0" fmla="*/ 57 w 58"/>
                <a:gd name="T1" fmla="*/ 67 h 79"/>
                <a:gd name="T2" fmla="*/ 58 w 58"/>
                <a:gd name="T3" fmla="*/ 73 h 79"/>
                <a:gd name="T4" fmla="*/ 57 w 58"/>
                <a:gd name="T5" fmla="*/ 79 h 79"/>
                <a:gd name="T6" fmla="*/ 1 w 58"/>
                <a:gd name="T7" fmla="*/ 79 h 79"/>
                <a:gd name="T8" fmla="*/ 0 w 58"/>
                <a:gd name="T9" fmla="*/ 73 h 79"/>
                <a:gd name="T10" fmla="*/ 1 w 58"/>
                <a:gd name="T11" fmla="*/ 67 h 79"/>
                <a:gd name="T12" fmla="*/ 41 w 58"/>
                <a:gd name="T13" fmla="*/ 12 h 79"/>
                <a:gd name="T14" fmla="*/ 4 w 58"/>
                <a:gd name="T15" fmla="*/ 12 h 79"/>
                <a:gd name="T16" fmla="*/ 3 w 58"/>
                <a:gd name="T17" fmla="*/ 6 h 79"/>
                <a:gd name="T18" fmla="*/ 4 w 58"/>
                <a:gd name="T19" fmla="*/ 0 h 79"/>
                <a:gd name="T20" fmla="*/ 57 w 58"/>
                <a:gd name="T21" fmla="*/ 0 h 79"/>
                <a:gd name="T22" fmla="*/ 58 w 58"/>
                <a:gd name="T23" fmla="*/ 6 h 79"/>
                <a:gd name="T24" fmla="*/ 57 w 58"/>
                <a:gd name="T25" fmla="*/ 12 h 79"/>
                <a:gd name="T26" fmla="*/ 17 w 58"/>
                <a:gd name="T27" fmla="*/ 67 h 79"/>
                <a:gd name="T28" fmla="*/ 57 w 58"/>
                <a:gd name="T29" fmla="*/ 6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79">
                  <a:moveTo>
                    <a:pt x="57" y="67"/>
                  </a:moveTo>
                  <a:cubicBezTo>
                    <a:pt x="57" y="67"/>
                    <a:pt x="58" y="69"/>
                    <a:pt x="58" y="73"/>
                  </a:cubicBezTo>
                  <a:cubicBezTo>
                    <a:pt x="58" y="77"/>
                    <a:pt x="57" y="79"/>
                    <a:pt x="57" y="79"/>
                  </a:cubicBezTo>
                  <a:cubicBezTo>
                    <a:pt x="1" y="79"/>
                    <a:pt x="1" y="79"/>
                    <a:pt x="1" y="79"/>
                  </a:cubicBezTo>
                  <a:cubicBezTo>
                    <a:pt x="1" y="77"/>
                    <a:pt x="0" y="75"/>
                    <a:pt x="0" y="73"/>
                  </a:cubicBezTo>
                  <a:cubicBezTo>
                    <a:pt x="0" y="70"/>
                    <a:pt x="1" y="68"/>
                    <a:pt x="1" y="67"/>
                  </a:cubicBezTo>
                  <a:cubicBezTo>
                    <a:pt x="41" y="12"/>
                    <a:pt x="41" y="12"/>
                    <a:pt x="41" y="12"/>
                  </a:cubicBezTo>
                  <a:cubicBezTo>
                    <a:pt x="4" y="12"/>
                    <a:pt x="4" y="12"/>
                    <a:pt x="4" y="12"/>
                  </a:cubicBezTo>
                  <a:cubicBezTo>
                    <a:pt x="4" y="12"/>
                    <a:pt x="3" y="10"/>
                    <a:pt x="3" y="6"/>
                  </a:cubicBezTo>
                  <a:cubicBezTo>
                    <a:pt x="3" y="2"/>
                    <a:pt x="4" y="0"/>
                    <a:pt x="4" y="0"/>
                  </a:cubicBezTo>
                  <a:cubicBezTo>
                    <a:pt x="57" y="0"/>
                    <a:pt x="57" y="0"/>
                    <a:pt x="57" y="0"/>
                  </a:cubicBezTo>
                  <a:cubicBezTo>
                    <a:pt x="58" y="1"/>
                    <a:pt x="58" y="3"/>
                    <a:pt x="58" y="6"/>
                  </a:cubicBezTo>
                  <a:cubicBezTo>
                    <a:pt x="58" y="8"/>
                    <a:pt x="58" y="10"/>
                    <a:pt x="57" y="12"/>
                  </a:cubicBezTo>
                  <a:cubicBezTo>
                    <a:pt x="17" y="67"/>
                    <a:pt x="17" y="67"/>
                    <a:pt x="17" y="67"/>
                  </a:cubicBezTo>
                  <a:lnTo>
                    <a:pt x="57" y="6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6" name="Freeform 34"/>
            <p:cNvSpPr>
              <a:spLocks noEditPoints="1"/>
            </p:cNvSpPr>
            <p:nvPr/>
          </p:nvSpPr>
          <p:spPr bwMode="auto">
            <a:xfrm>
              <a:off x="2958" y="2173"/>
              <a:ext cx="147" cy="209"/>
            </a:xfrm>
            <a:custGeom>
              <a:avLst/>
              <a:gdLst>
                <a:gd name="T0" fmla="*/ 16 w 76"/>
                <a:gd name="T1" fmla="*/ 50 h 108"/>
                <a:gd name="T2" fmla="*/ 37 w 76"/>
                <a:gd name="T3" fmla="*/ 50 h 108"/>
                <a:gd name="T4" fmla="*/ 55 w 76"/>
                <a:gd name="T5" fmla="*/ 31 h 108"/>
                <a:gd name="T6" fmla="*/ 37 w 76"/>
                <a:gd name="T7" fmla="*/ 12 h 108"/>
                <a:gd name="T8" fmla="*/ 16 w 76"/>
                <a:gd name="T9" fmla="*/ 12 h 108"/>
                <a:gd name="T10" fmla="*/ 16 w 76"/>
                <a:gd name="T11" fmla="*/ 50 h 108"/>
                <a:gd name="T12" fmla="*/ 39 w 76"/>
                <a:gd name="T13" fmla="*/ 0 h 108"/>
                <a:gd name="T14" fmla="*/ 71 w 76"/>
                <a:gd name="T15" fmla="*/ 31 h 108"/>
                <a:gd name="T16" fmla="*/ 50 w 76"/>
                <a:gd name="T17" fmla="*/ 62 h 108"/>
                <a:gd name="T18" fmla="*/ 76 w 76"/>
                <a:gd name="T19" fmla="*/ 107 h 108"/>
                <a:gd name="T20" fmla="*/ 67 w 76"/>
                <a:gd name="T21" fmla="*/ 108 h 108"/>
                <a:gd name="T22" fmla="*/ 59 w 76"/>
                <a:gd name="T23" fmla="*/ 107 h 108"/>
                <a:gd name="T24" fmla="*/ 34 w 76"/>
                <a:gd name="T25" fmla="*/ 63 h 108"/>
                <a:gd name="T26" fmla="*/ 16 w 76"/>
                <a:gd name="T27" fmla="*/ 63 h 108"/>
                <a:gd name="T28" fmla="*/ 16 w 76"/>
                <a:gd name="T29" fmla="*/ 107 h 108"/>
                <a:gd name="T30" fmla="*/ 8 w 76"/>
                <a:gd name="T31" fmla="*/ 108 h 108"/>
                <a:gd name="T32" fmla="*/ 0 w 76"/>
                <a:gd name="T33" fmla="*/ 107 h 108"/>
                <a:gd name="T34" fmla="*/ 0 w 76"/>
                <a:gd name="T35" fmla="*/ 0 h 108"/>
                <a:gd name="T36" fmla="*/ 39 w 76"/>
                <a:gd name="T3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8">
                  <a:moveTo>
                    <a:pt x="16" y="50"/>
                  </a:moveTo>
                  <a:cubicBezTo>
                    <a:pt x="37" y="50"/>
                    <a:pt x="37" y="50"/>
                    <a:pt x="37" y="50"/>
                  </a:cubicBezTo>
                  <a:cubicBezTo>
                    <a:pt x="49" y="50"/>
                    <a:pt x="55" y="43"/>
                    <a:pt x="55" y="31"/>
                  </a:cubicBezTo>
                  <a:cubicBezTo>
                    <a:pt x="55" y="19"/>
                    <a:pt x="49" y="12"/>
                    <a:pt x="37" y="12"/>
                  </a:cubicBezTo>
                  <a:cubicBezTo>
                    <a:pt x="16" y="12"/>
                    <a:pt x="16" y="12"/>
                    <a:pt x="16" y="12"/>
                  </a:cubicBezTo>
                  <a:lnTo>
                    <a:pt x="16" y="50"/>
                  </a:lnTo>
                  <a:close/>
                  <a:moveTo>
                    <a:pt x="39" y="0"/>
                  </a:moveTo>
                  <a:cubicBezTo>
                    <a:pt x="59" y="0"/>
                    <a:pt x="71" y="12"/>
                    <a:pt x="71" y="31"/>
                  </a:cubicBezTo>
                  <a:cubicBezTo>
                    <a:pt x="71" y="46"/>
                    <a:pt x="63" y="58"/>
                    <a:pt x="50" y="62"/>
                  </a:cubicBezTo>
                  <a:cubicBezTo>
                    <a:pt x="76" y="107"/>
                    <a:pt x="76" y="107"/>
                    <a:pt x="76" y="107"/>
                  </a:cubicBezTo>
                  <a:cubicBezTo>
                    <a:pt x="76" y="107"/>
                    <a:pt x="73" y="108"/>
                    <a:pt x="67" y="108"/>
                  </a:cubicBezTo>
                  <a:cubicBezTo>
                    <a:pt x="62" y="108"/>
                    <a:pt x="59" y="107"/>
                    <a:pt x="59" y="107"/>
                  </a:cubicBezTo>
                  <a:cubicBezTo>
                    <a:pt x="34" y="63"/>
                    <a:pt x="34" y="63"/>
                    <a:pt x="34" y="63"/>
                  </a:cubicBezTo>
                  <a:cubicBezTo>
                    <a:pt x="16" y="63"/>
                    <a:pt x="16" y="63"/>
                    <a:pt x="16" y="63"/>
                  </a:cubicBezTo>
                  <a:cubicBezTo>
                    <a:pt x="16" y="107"/>
                    <a:pt x="16" y="107"/>
                    <a:pt x="16" y="107"/>
                  </a:cubicBezTo>
                  <a:cubicBezTo>
                    <a:pt x="16" y="107"/>
                    <a:pt x="13" y="108"/>
                    <a:pt x="8" y="108"/>
                  </a:cubicBezTo>
                  <a:cubicBezTo>
                    <a:pt x="3" y="108"/>
                    <a:pt x="0" y="107"/>
                    <a:pt x="0" y="107"/>
                  </a:cubicBezTo>
                  <a:cubicBezTo>
                    <a:pt x="0" y="0"/>
                    <a:pt x="0" y="0"/>
                    <a:pt x="0" y="0"/>
                  </a:cubicBezTo>
                  <a:lnTo>
                    <a:pt x="39" y="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Freeform 35"/>
            <p:cNvSpPr>
              <a:spLocks noEditPoints="1"/>
            </p:cNvSpPr>
            <p:nvPr/>
          </p:nvSpPr>
          <p:spPr bwMode="auto">
            <a:xfrm>
              <a:off x="3130" y="2225"/>
              <a:ext cx="121" cy="161"/>
            </a:xfrm>
            <a:custGeom>
              <a:avLst/>
              <a:gdLst>
                <a:gd name="T0" fmla="*/ 33 w 63"/>
                <a:gd name="T1" fmla="*/ 12 h 83"/>
                <a:gd name="T2" fmla="*/ 15 w 63"/>
                <a:gd name="T3" fmla="*/ 35 h 83"/>
                <a:gd name="T4" fmla="*/ 48 w 63"/>
                <a:gd name="T5" fmla="*/ 35 h 83"/>
                <a:gd name="T6" fmla="*/ 48 w 63"/>
                <a:gd name="T7" fmla="*/ 29 h 83"/>
                <a:gd name="T8" fmla="*/ 33 w 63"/>
                <a:gd name="T9" fmla="*/ 12 h 83"/>
                <a:gd name="T10" fmla="*/ 15 w 63"/>
                <a:gd name="T11" fmla="*/ 46 h 83"/>
                <a:gd name="T12" fmla="*/ 36 w 63"/>
                <a:gd name="T13" fmla="*/ 70 h 83"/>
                <a:gd name="T14" fmla="*/ 54 w 63"/>
                <a:gd name="T15" fmla="*/ 65 h 83"/>
                <a:gd name="T16" fmla="*/ 59 w 63"/>
                <a:gd name="T17" fmla="*/ 76 h 83"/>
                <a:gd name="T18" fmla="*/ 34 w 63"/>
                <a:gd name="T19" fmla="*/ 83 h 83"/>
                <a:gd name="T20" fmla="*/ 0 w 63"/>
                <a:gd name="T21" fmla="*/ 41 h 83"/>
                <a:gd name="T22" fmla="*/ 33 w 63"/>
                <a:gd name="T23" fmla="*/ 0 h 83"/>
                <a:gd name="T24" fmla="*/ 63 w 63"/>
                <a:gd name="T25" fmla="*/ 31 h 83"/>
                <a:gd name="T26" fmla="*/ 62 w 63"/>
                <a:gd name="T27" fmla="*/ 46 h 83"/>
                <a:gd name="T28" fmla="*/ 15 w 63"/>
                <a:gd name="T29"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83">
                  <a:moveTo>
                    <a:pt x="33" y="12"/>
                  </a:moveTo>
                  <a:cubicBezTo>
                    <a:pt x="24" y="12"/>
                    <a:pt x="17" y="19"/>
                    <a:pt x="15" y="35"/>
                  </a:cubicBezTo>
                  <a:cubicBezTo>
                    <a:pt x="48" y="35"/>
                    <a:pt x="48" y="35"/>
                    <a:pt x="48" y="35"/>
                  </a:cubicBezTo>
                  <a:cubicBezTo>
                    <a:pt x="48" y="34"/>
                    <a:pt x="48" y="32"/>
                    <a:pt x="48" y="29"/>
                  </a:cubicBezTo>
                  <a:cubicBezTo>
                    <a:pt x="48" y="20"/>
                    <a:pt x="45" y="12"/>
                    <a:pt x="33" y="12"/>
                  </a:cubicBezTo>
                  <a:moveTo>
                    <a:pt x="15" y="46"/>
                  </a:moveTo>
                  <a:cubicBezTo>
                    <a:pt x="17" y="64"/>
                    <a:pt x="24" y="70"/>
                    <a:pt x="36" y="70"/>
                  </a:cubicBezTo>
                  <a:cubicBezTo>
                    <a:pt x="47" y="70"/>
                    <a:pt x="54" y="65"/>
                    <a:pt x="54" y="65"/>
                  </a:cubicBezTo>
                  <a:cubicBezTo>
                    <a:pt x="57" y="68"/>
                    <a:pt x="59" y="72"/>
                    <a:pt x="59" y="76"/>
                  </a:cubicBezTo>
                  <a:cubicBezTo>
                    <a:pt x="59" y="76"/>
                    <a:pt x="50" y="83"/>
                    <a:pt x="34" y="83"/>
                  </a:cubicBezTo>
                  <a:cubicBezTo>
                    <a:pt x="11" y="83"/>
                    <a:pt x="0" y="68"/>
                    <a:pt x="0" y="41"/>
                  </a:cubicBezTo>
                  <a:cubicBezTo>
                    <a:pt x="0" y="13"/>
                    <a:pt x="13" y="0"/>
                    <a:pt x="33" y="0"/>
                  </a:cubicBezTo>
                  <a:cubicBezTo>
                    <a:pt x="52" y="0"/>
                    <a:pt x="63" y="11"/>
                    <a:pt x="63" y="31"/>
                  </a:cubicBezTo>
                  <a:cubicBezTo>
                    <a:pt x="63" y="40"/>
                    <a:pt x="62" y="46"/>
                    <a:pt x="62" y="46"/>
                  </a:cubicBezTo>
                  <a:lnTo>
                    <a:pt x="15" y="4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Freeform 36"/>
            <p:cNvSpPr>
              <a:spLocks/>
            </p:cNvSpPr>
            <p:nvPr/>
          </p:nvSpPr>
          <p:spPr bwMode="auto">
            <a:xfrm>
              <a:off x="3286" y="2163"/>
              <a:ext cx="118" cy="219"/>
            </a:xfrm>
            <a:custGeom>
              <a:avLst/>
              <a:gdLst>
                <a:gd name="T0" fmla="*/ 61 w 61"/>
                <a:gd name="T1" fmla="*/ 112 h 113"/>
                <a:gd name="T2" fmla="*/ 54 w 61"/>
                <a:gd name="T3" fmla="*/ 113 h 113"/>
                <a:gd name="T4" fmla="*/ 46 w 61"/>
                <a:gd name="T5" fmla="*/ 112 h 113"/>
                <a:gd name="T6" fmla="*/ 46 w 61"/>
                <a:gd name="T7" fmla="*/ 58 h 113"/>
                <a:gd name="T8" fmla="*/ 32 w 61"/>
                <a:gd name="T9" fmla="*/ 45 h 113"/>
                <a:gd name="T10" fmla="*/ 15 w 61"/>
                <a:gd name="T11" fmla="*/ 54 h 113"/>
                <a:gd name="T12" fmla="*/ 15 w 61"/>
                <a:gd name="T13" fmla="*/ 112 h 113"/>
                <a:gd name="T14" fmla="*/ 7 w 61"/>
                <a:gd name="T15" fmla="*/ 113 h 113"/>
                <a:gd name="T16" fmla="*/ 0 w 61"/>
                <a:gd name="T17" fmla="*/ 112 h 113"/>
                <a:gd name="T18" fmla="*/ 0 w 61"/>
                <a:gd name="T19" fmla="*/ 1 h 113"/>
                <a:gd name="T20" fmla="*/ 7 w 61"/>
                <a:gd name="T21" fmla="*/ 0 h 113"/>
                <a:gd name="T22" fmla="*/ 15 w 61"/>
                <a:gd name="T23" fmla="*/ 1 h 113"/>
                <a:gd name="T24" fmla="*/ 15 w 61"/>
                <a:gd name="T25" fmla="*/ 42 h 113"/>
                <a:gd name="T26" fmla="*/ 38 w 61"/>
                <a:gd name="T27" fmla="*/ 32 h 113"/>
                <a:gd name="T28" fmla="*/ 61 w 61"/>
                <a:gd name="T29" fmla="*/ 55 h 113"/>
                <a:gd name="T30" fmla="*/ 61 w 61"/>
                <a:gd name="T31" fmla="*/ 11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113">
                  <a:moveTo>
                    <a:pt x="61" y="112"/>
                  </a:moveTo>
                  <a:cubicBezTo>
                    <a:pt x="61" y="112"/>
                    <a:pt x="59" y="113"/>
                    <a:pt x="54" y="113"/>
                  </a:cubicBezTo>
                  <a:cubicBezTo>
                    <a:pt x="49" y="113"/>
                    <a:pt x="46" y="112"/>
                    <a:pt x="46" y="112"/>
                  </a:cubicBezTo>
                  <a:cubicBezTo>
                    <a:pt x="46" y="58"/>
                    <a:pt x="46" y="58"/>
                    <a:pt x="46" y="58"/>
                  </a:cubicBezTo>
                  <a:cubicBezTo>
                    <a:pt x="46" y="49"/>
                    <a:pt x="42" y="45"/>
                    <a:pt x="32" y="45"/>
                  </a:cubicBezTo>
                  <a:cubicBezTo>
                    <a:pt x="25" y="45"/>
                    <a:pt x="19" y="48"/>
                    <a:pt x="15" y="54"/>
                  </a:cubicBezTo>
                  <a:cubicBezTo>
                    <a:pt x="15" y="112"/>
                    <a:pt x="15" y="112"/>
                    <a:pt x="15" y="112"/>
                  </a:cubicBez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cubicBezTo>
                    <a:pt x="15" y="42"/>
                    <a:pt x="15" y="42"/>
                    <a:pt x="15" y="42"/>
                  </a:cubicBezTo>
                  <a:cubicBezTo>
                    <a:pt x="20" y="36"/>
                    <a:pt x="28" y="32"/>
                    <a:pt x="38" y="32"/>
                  </a:cubicBezTo>
                  <a:cubicBezTo>
                    <a:pt x="53" y="32"/>
                    <a:pt x="61" y="42"/>
                    <a:pt x="61" y="55"/>
                  </a:cubicBezTo>
                  <a:lnTo>
                    <a:pt x="61" y="11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9" name="Freeform 37"/>
            <p:cNvSpPr>
              <a:spLocks noEditPoints="1"/>
            </p:cNvSpPr>
            <p:nvPr/>
          </p:nvSpPr>
          <p:spPr bwMode="auto">
            <a:xfrm>
              <a:off x="3437" y="2225"/>
              <a:ext cx="117" cy="161"/>
            </a:xfrm>
            <a:custGeom>
              <a:avLst/>
              <a:gdLst>
                <a:gd name="T0" fmla="*/ 31 w 61"/>
                <a:gd name="T1" fmla="*/ 44 h 83"/>
                <a:gd name="T2" fmla="*/ 15 w 61"/>
                <a:gd name="T3" fmla="*/ 57 h 83"/>
                <a:gd name="T4" fmla="*/ 28 w 61"/>
                <a:gd name="T5" fmla="*/ 71 h 83"/>
                <a:gd name="T6" fmla="*/ 46 w 61"/>
                <a:gd name="T7" fmla="*/ 50 h 83"/>
                <a:gd name="T8" fmla="*/ 46 w 61"/>
                <a:gd name="T9" fmla="*/ 45 h 83"/>
                <a:gd name="T10" fmla="*/ 31 w 61"/>
                <a:gd name="T11" fmla="*/ 44 h 83"/>
                <a:gd name="T12" fmla="*/ 32 w 61"/>
                <a:gd name="T13" fmla="*/ 0 h 83"/>
                <a:gd name="T14" fmla="*/ 61 w 61"/>
                <a:gd name="T15" fmla="*/ 30 h 83"/>
                <a:gd name="T16" fmla="*/ 61 w 61"/>
                <a:gd name="T17" fmla="*/ 80 h 83"/>
                <a:gd name="T18" fmla="*/ 55 w 61"/>
                <a:gd name="T19" fmla="*/ 81 h 83"/>
                <a:gd name="T20" fmla="*/ 49 w 61"/>
                <a:gd name="T21" fmla="*/ 80 h 83"/>
                <a:gd name="T22" fmla="*/ 47 w 61"/>
                <a:gd name="T23" fmla="*/ 70 h 83"/>
                <a:gd name="T24" fmla="*/ 23 w 61"/>
                <a:gd name="T25" fmla="*/ 83 h 83"/>
                <a:gd name="T26" fmla="*/ 0 w 61"/>
                <a:gd name="T27" fmla="*/ 57 h 83"/>
                <a:gd name="T28" fmla="*/ 29 w 61"/>
                <a:gd name="T29" fmla="*/ 34 h 83"/>
                <a:gd name="T30" fmla="*/ 46 w 61"/>
                <a:gd name="T31" fmla="*/ 35 h 83"/>
                <a:gd name="T32" fmla="*/ 46 w 61"/>
                <a:gd name="T33" fmla="*/ 29 h 83"/>
                <a:gd name="T34" fmla="*/ 30 w 61"/>
                <a:gd name="T35" fmla="*/ 13 h 83"/>
                <a:gd name="T36" fmla="*/ 10 w 61"/>
                <a:gd name="T37" fmla="*/ 17 h 83"/>
                <a:gd name="T38" fmla="*/ 7 w 61"/>
                <a:gd name="T39" fmla="*/ 12 h 83"/>
                <a:gd name="T40" fmla="*/ 6 w 61"/>
                <a:gd name="T41" fmla="*/ 6 h 83"/>
                <a:gd name="T42" fmla="*/ 32 w 61"/>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3">
                  <a:moveTo>
                    <a:pt x="31" y="44"/>
                  </a:moveTo>
                  <a:cubicBezTo>
                    <a:pt x="21" y="44"/>
                    <a:pt x="15" y="48"/>
                    <a:pt x="15" y="57"/>
                  </a:cubicBezTo>
                  <a:cubicBezTo>
                    <a:pt x="15" y="67"/>
                    <a:pt x="20" y="71"/>
                    <a:pt x="28" y="71"/>
                  </a:cubicBezTo>
                  <a:cubicBezTo>
                    <a:pt x="40" y="71"/>
                    <a:pt x="46" y="61"/>
                    <a:pt x="46" y="50"/>
                  </a:cubicBezTo>
                  <a:cubicBezTo>
                    <a:pt x="46" y="45"/>
                    <a:pt x="46" y="45"/>
                    <a:pt x="46" y="45"/>
                  </a:cubicBezTo>
                  <a:cubicBezTo>
                    <a:pt x="43" y="45"/>
                    <a:pt x="36" y="44"/>
                    <a:pt x="31" y="44"/>
                  </a:cubicBezTo>
                  <a:moveTo>
                    <a:pt x="32" y="0"/>
                  </a:moveTo>
                  <a:cubicBezTo>
                    <a:pt x="54" y="0"/>
                    <a:pt x="61" y="10"/>
                    <a:pt x="61" y="30"/>
                  </a:cubicBezTo>
                  <a:cubicBezTo>
                    <a:pt x="61" y="80"/>
                    <a:pt x="61" y="80"/>
                    <a:pt x="61" y="80"/>
                  </a:cubicBezTo>
                  <a:cubicBezTo>
                    <a:pt x="61" y="80"/>
                    <a:pt x="59" y="81"/>
                    <a:pt x="55" y="81"/>
                  </a:cubicBezTo>
                  <a:cubicBezTo>
                    <a:pt x="51" y="81"/>
                    <a:pt x="49" y="80"/>
                    <a:pt x="49" y="80"/>
                  </a:cubicBezTo>
                  <a:cubicBezTo>
                    <a:pt x="47" y="70"/>
                    <a:pt x="47" y="70"/>
                    <a:pt x="47" y="70"/>
                  </a:cubicBezTo>
                  <a:cubicBezTo>
                    <a:pt x="43" y="78"/>
                    <a:pt x="35" y="83"/>
                    <a:pt x="23" y="83"/>
                  </a:cubicBezTo>
                  <a:cubicBezTo>
                    <a:pt x="9" y="83"/>
                    <a:pt x="0" y="74"/>
                    <a:pt x="0" y="57"/>
                  </a:cubicBezTo>
                  <a:cubicBezTo>
                    <a:pt x="0" y="41"/>
                    <a:pt x="10" y="34"/>
                    <a:pt x="29" y="34"/>
                  </a:cubicBezTo>
                  <a:cubicBezTo>
                    <a:pt x="36" y="34"/>
                    <a:pt x="42" y="34"/>
                    <a:pt x="46" y="35"/>
                  </a:cubicBezTo>
                  <a:cubicBezTo>
                    <a:pt x="46" y="29"/>
                    <a:pt x="46" y="29"/>
                    <a:pt x="46" y="29"/>
                  </a:cubicBezTo>
                  <a:cubicBezTo>
                    <a:pt x="46" y="19"/>
                    <a:pt x="42" y="13"/>
                    <a:pt x="30" y="13"/>
                  </a:cubicBezTo>
                  <a:cubicBezTo>
                    <a:pt x="20" y="13"/>
                    <a:pt x="10" y="17"/>
                    <a:pt x="10" y="17"/>
                  </a:cubicBezTo>
                  <a:cubicBezTo>
                    <a:pt x="10" y="17"/>
                    <a:pt x="8" y="15"/>
                    <a:pt x="7" y="12"/>
                  </a:cubicBezTo>
                  <a:cubicBezTo>
                    <a:pt x="5" y="9"/>
                    <a:pt x="6" y="6"/>
                    <a:pt x="6" y="6"/>
                  </a:cubicBezTo>
                  <a:cubicBezTo>
                    <a:pt x="6" y="6"/>
                    <a:pt x="17" y="0"/>
                    <a:pt x="3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0" name="Freeform 38"/>
            <p:cNvSpPr>
              <a:spLocks noEditPoints="1"/>
            </p:cNvSpPr>
            <p:nvPr/>
          </p:nvSpPr>
          <p:spPr bwMode="auto">
            <a:xfrm>
              <a:off x="3597" y="2163"/>
              <a:ext cx="125" cy="223"/>
            </a:xfrm>
            <a:custGeom>
              <a:avLst/>
              <a:gdLst>
                <a:gd name="T0" fmla="*/ 31 w 65"/>
                <a:gd name="T1" fmla="*/ 45 h 115"/>
                <a:gd name="T2" fmla="*/ 15 w 65"/>
                <a:gd name="T3" fmla="*/ 64 h 115"/>
                <a:gd name="T4" fmla="*/ 15 w 65"/>
                <a:gd name="T5" fmla="*/ 83 h 115"/>
                <a:gd name="T6" fmla="*/ 31 w 65"/>
                <a:gd name="T7" fmla="*/ 102 h 115"/>
                <a:gd name="T8" fmla="*/ 49 w 65"/>
                <a:gd name="T9" fmla="*/ 73 h 115"/>
                <a:gd name="T10" fmla="*/ 31 w 65"/>
                <a:gd name="T11" fmla="*/ 45 h 115"/>
                <a:gd name="T12" fmla="*/ 15 w 65"/>
                <a:gd name="T13" fmla="*/ 42 h 115"/>
                <a:gd name="T14" fmla="*/ 36 w 65"/>
                <a:gd name="T15" fmla="*/ 32 h 115"/>
                <a:gd name="T16" fmla="*/ 65 w 65"/>
                <a:gd name="T17" fmla="*/ 73 h 115"/>
                <a:gd name="T18" fmla="*/ 36 w 65"/>
                <a:gd name="T19" fmla="*/ 115 h 115"/>
                <a:gd name="T20" fmla="*/ 15 w 65"/>
                <a:gd name="T21" fmla="*/ 105 h 115"/>
                <a:gd name="T22" fmla="*/ 15 w 65"/>
                <a:gd name="T23" fmla="*/ 112 h 115"/>
                <a:gd name="T24" fmla="*/ 7 w 65"/>
                <a:gd name="T25" fmla="*/ 113 h 115"/>
                <a:gd name="T26" fmla="*/ 0 w 65"/>
                <a:gd name="T27" fmla="*/ 112 h 115"/>
                <a:gd name="T28" fmla="*/ 0 w 65"/>
                <a:gd name="T29" fmla="*/ 1 h 115"/>
                <a:gd name="T30" fmla="*/ 7 w 65"/>
                <a:gd name="T31" fmla="*/ 0 h 115"/>
                <a:gd name="T32" fmla="*/ 15 w 65"/>
                <a:gd name="T33" fmla="*/ 1 h 115"/>
                <a:gd name="T34" fmla="*/ 15 w 65"/>
                <a:gd name="T3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5">
                  <a:moveTo>
                    <a:pt x="31" y="45"/>
                  </a:moveTo>
                  <a:cubicBezTo>
                    <a:pt x="21" y="45"/>
                    <a:pt x="15" y="53"/>
                    <a:pt x="15" y="64"/>
                  </a:cubicBezTo>
                  <a:cubicBezTo>
                    <a:pt x="15" y="83"/>
                    <a:pt x="15" y="83"/>
                    <a:pt x="15" y="83"/>
                  </a:cubicBezTo>
                  <a:cubicBezTo>
                    <a:pt x="15" y="93"/>
                    <a:pt x="21" y="102"/>
                    <a:pt x="31" y="102"/>
                  </a:cubicBezTo>
                  <a:cubicBezTo>
                    <a:pt x="43" y="102"/>
                    <a:pt x="49" y="96"/>
                    <a:pt x="49" y="73"/>
                  </a:cubicBezTo>
                  <a:cubicBezTo>
                    <a:pt x="49" y="51"/>
                    <a:pt x="43" y="45"/>
                    <a:pt x="31" y="45"/>
                  </a:cubicBezTo>
                  <a:moveTo>
                    <a:pt x="15" y="42"/>
                  </a:moveTo>
                  <a:cubicBezTo>
                    <a:pt x="19" y="36"/>
                    <a:pt x="26" y="32"/>
                    <a:pt x="36" y="32"/>
                  </a:cubicBezTo>
                  <a:cubicBezTo>
                    <a:pt x="54" y="32"/>
                    <a:pt x="65" y="43"/>
                    <a:pt x="65" y="73"/>
                  </a:cubicBezTo>
                  <a:cubicBezTo>
                    <a:pt x="65" y="104"/>
                    <a:pt x="54" y="115"/>
                    <a:pt x="36" y="115"/>
                  </a:cubicBezTo>
                  <a:cubicBezTo>
                    <a:pt x="26" y="115"/>
                    <a:pt x="19" y="111"/>
                    <a:pt x="15" y="105"/>
                  </a:cubicBezTo>
                  <a:cubicBezTo>
                    <a:pt x="15" y="112"/>
                    <a:pt x="15" y="112"/>
                    <a:pt x="15" y="112"/>
                  </a:cubicBez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lnTo>
                    <a:pt x="15" y="4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1" name="Freeform 39"/>
            <p:cNvSpPr>
              <a:spLocks noEditPoints="1"/>
            </p:cNvSpPr>
            <p:nvPr/>
          </p:nvSpPr>
          <p:spPr bwMode="auto">
            <a:xfrm>
              <a:off x="3757" y="2169"/>
              <a:ext cx="31" cy="213"/>
            </a:xfrm>
            <a:custGeom>
              <a:avLst/>
              <a:gdLst>
                <a:gd name="T0" fmla="*/ 16 w 16"/>
                <a:gd name="T1" fmla="*/ 109 h 110"/>
                <a:gd name="T2" fmla="*/ 8 w 16"/>
                <a:gd name="T3" fmla="*/ 110 h 110"/>
                <a:gd name="T4" fmla="*/ 1 w 16"/>
                <a:gd name="T5" fmla="*/ 109 h 110"/>
                <a:gd name="T6" fmla="*/ 1 w 16"/>
                <a:gd name="T7" fmla="*/ 32 h 110"/>
                <a:gd name="T8" fmla="*/ 8 w 16"/>
                <a:gd name="T9" fmla="*/ 31 h 110"/>
                <a:gd name="T10" fmla="*/ 16 w 16"/>
                <a:gd name="T11" fmla="*/ 32 h 110"/>
                <a:gd name="T12" fmla="*/ 16 w 16"/>
                <a:gd name="T13" fmla="*/ 109 h 110"/>
                <a:gd name="T14" fmla="*/ 16 w 16"/>
                <a:gd name="T15" fmla="*/ 16 h 110"/>
                <a:gd name="T16" fmla="*/ 8 w 16"/>
                <a:gd name="T17" fmla="*/ 17 h 110"/>
                <a:gd name="T18" fmla="*/ 0 w 16"/>
                <a:gd name="T19" fmla="*/ 16 h 110"/>
                <a:gd name="T20" fmla="*/ 0 w 16"/>
                <a:gd name="T21" fmla="*/ 1 h 110"/>
                <a:gd name="T22" fmla="*/ 8 w 16"/>
                <a:gd name="T23" fmla="*/ 0 h 110"/>
                <a:gd name="T24" fmla="*/ 16 w 16"/>
                <a:gd name="T25" fmla="*/ 1 h 110"/>
                <a:gd name="T26" fmla="*/ 16 w 16"/>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10">
                  <a:moveTo>
                    <a:pt x="16" y="109"/>
                  </a:moveTo>
                  <a:cubicBezTo>
                    <a:pt x="16" y="109"/>
                    <a:pt x="13" y="110"/>
                    <a:pt x="8" y="110"/>
                  </a:cubicBezTo>
                  <a:cubicBezTo>
                    <a:pt x="3" y="110"/>
                    <a:pt x="1" y="109"/>
                    <a:pt x="1" y="109"/>
                  </a:cubicBezTo>
                  <a:cubicBezTo>
                    <a:pt x="1" y="32"/>
                    <a:pt x="1" y="32"/>
                    <a:pt x="1" y="32"/>
                  </a:cubicBezTo>
                  <a:cubicBezTo>
                    <a:pt x="1" y="32"/>
                    <a:pt x="3" y="31"/>
                    <a:pt x="8" y="31"/>
                  </a:cubicBezTo>
                  <a:cubicBezTo>
                    <a:pt x="13" y="31"/>
                    <a:pt x="16" y="32"/>
                    <a:pt x="16" y="32"/>
                  </a:cubicBezTo>
                  <a:lnTo>
                    <a:pt x="16" y="109"/>
                  </a:lnTo>
                  <a:close/>
                  <a:moveTo>
                    <a:pt x="16" y="16"/>
                  </a:moveTo>
                  <a:cubicBezTo>
                    <a:pt x="16" y="16"/>
                    <a:pt x="13" y="17"/>
                    <a:pt x="8" y="17"/>
                  </a:cubicBezTo>
                  <a:cubicBezTo>
                    <a:pt x="3" y="17"/>
                    <a:pt x="0" y="16"/>
                    <a:pt x="0" y="16"/>
                  </a:cubicBezTo>
                  <a:cubicBezTo>
                    <a:pt x="0" y="1"/>
                    <a:pt x="0" y="1"/>
                    <a:pt x="0" y="1"/>
                  </a:cubicBezTo>
                  <a:cubicBezTo>
                    <a:pt x="0" y="1"/>
                    <a:pt x="3" y="0"/>
                    <a:pt x="8" y="0"/>
                  </a:cubicBezTo>
                  <a:cubicBezTo>
                    <a:pt x="13" y="0"/>
                    <a:pt x="16" y="1"/>
                    <a:pt x="16" y="1"/>
                  </a:cubicBezTo>
                  <a:lnTo>
                    <a:pt x="16"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2" name="Freeform 40"/>
            <p:cNvSpPr>
              <a:spLocks/>
            </p:cNvSpPr>
            <p:nvPr/>
          </p:nvSpPr>
          <p:spPr bwMode="auto">
            <a:xfrm>
              <a:off x="3832" y="2163"/>
              <a:ext cx="29" cy="219"/>
            </a:xfrm>
            <a:custGeom>
              <a:avLst/>
              <a:gdLst>
                <a:gd name="T0" fmla="*/ 15 w 15"/>
                <a:gd name="T1" fmla="*/ 112 h 113"/>
                <a:gd name="T2" fmla="*/ 7 w 15"/>
                <a:gd name="T3" fmla="*/ 113 h 113"/>
                <a:gd name="T4" fmla="*/ 0 w 15"/>
                <a:gd name="T5" fmla="*/ 112 h 113"/>
                <a:gd name="T6" fmla="*/ 0 w 15"/>
                <a:gd name="T7" fmla="*/ 1 h 113"/>
                <a:gd name="T8" fmla="*/ 7 w 15"/>
                <a:gd name="T9" fmla="*/ 0 h 113"/>
                <a:gd name="T10" fmla="*/ 15 w 15"/>
                <a:gd name="T11" fmla="*/ 1 h 113"/>
                <a:gd name="T12" fmla="*/ 15 w 15"/>
                <a:gd name="T13" fmla="*/ 112 h 113"/>
              </a:gdLst>
              <a:ahLst/>
              <a:cxnLst>
                <a:cxn ang="0">
                  <a:pos x="T0" y="T1"/>
                </a:cxn>
                <a:cxn ang="0">
                  <a:pos x="T2" y="T3"/>
                </a:cxn>
                <a:cxn ang="0">
                  <a:pos x="T4" y="T5"/>
                </a:cxn>
                <a:cxn ang="0">
                  <a:pos x="T6" y="T7"/>
                </a:cxn>
                <a:cxn ang="0">
                  <a:pos x="T8" y="T9"/>
                </a:cxn>
                <a:cxn ang="0">
                  <a:pos x="T10" y="T11"/>
                </a:cxn>
                <a:cxn ang="0">
                  <a:pos x="T12" y="T13"/>
                </a:cxn>
              </a:cxnLst>
              <a:rect l="0" t="0" r="r" b="b"/>
              <a:pathLst>
                <a:path w="15" h="113">
                  <a:moveTo>
                    <a:pt x="15" y="112"/>
                  </a:move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lnTo>
                    <a:pt x="15" y="11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3" name="Freeform 41"/>
            <p:cNvSpPr>
              <a:spLocks noEditPoints="1"/>
            </p:cNvSpPr>
            <p:nvPr/>
          </p:nvSpPr>
          <p:spPr bwMode="auto">
            <a:xfrm>
              <a:off x="3904" y="2169"/>
              <a:ext cx="31" cy="213"/>
            </a:xfrm>
            <a:custGeom>
              <a:avLst/>
              <a:gdLst>
                <a:gd name="T0" fmla="*/ 16 w 16"/>
                <a:gd name="T1" fmla="*/ 109 h 110"/>
                <a:gd name="T2" fmla="*/ 8 w 16"/>
                <a:gd name="T3" fmla="*/ 110 h 110"/>
                <a:gd name="T4" fmla="*/ 1 w 16"/>
                <a:gd name="T5" fmla="*/ 109 h 110"/>
                <a:gd name="T6" fmla="*/ 1 w 16"/>
                <a:gd name="T7" fmla="*/ 32 h 110"/>
                <a:gd name="T8" fmla="*/ 8 w 16"/>
                <a:gd name="T9" fmla="*/ 31 h 110"/>
                <a:gd name="T10" fmla="*/ 16 w 16"/>
                <a:gd name="T11" fmla="*/ 32 h 110"/>
                <a:gd name="T12" fmla="*/ 16 w 16"/>
                <a:gd name="T13" fmla="*/ 109 h 110"/>
                <a:gd name="T14" fmla="*/ 16 w 16"/>
                <a:gd name="T15" fmla="*/ 16 h 110"/>
                <a:gd name="T16" fmla="*/ 8 w 16"/>
                <a:gd name="T17" fmla="*/ 17 h 110"/>
                <a:gd name="T18" fmla="*/ 0 w 16"/>
                <a:gd name="T19" fmla="*/ 16 h 110"/>
                <a:gd name="T20" fmla="*/ 0 w 16"/>
                <a:gd name="T21" fmla="*/ 1 h 110"/>
                <a:gd name="T22" fmla="*/ 8 w 16"/>
                <a:gd name="T23" fmla="*/ 0 h 110"/>
                <a:gd name="T24" fmla="*/ 16 w 16"/>
                <a:gd name="T25" fmla="*/ 1 h 110"/>
                <a:gd name="T26" fmla="*/ 16 w 16"/>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10">
                  <a:moveTo>
                    <a:pt x="16" y="109"/>
                  </a:moveTo>
                  <a:cubicBezTo>
                    <a:pt x="16" y="109"/>
                    <a:pt x="13" y="110"/>
                    <a:pt x="8" y="110"/>
                  </a:cubicBezTo>
                  <a:cubicBezTo>
                    <a:pt x="3" y="110"/>
                    <a:pt x="1" y="109"/>
                    <a:pt x="1" y="109"/>
                  </a:cubicBezTo>
                  <a:cubicBezTo>
                    <a:pt x="1" y="32"/>
                    <a:pt x="1" y="32"/>
                    <a:pt x="1" y="32"/>
                  </a:cubicBezTo>
                  <a:cubicBezTo>
                    <a:pt x="1" y="32"/>
                    <a:pt x="3" y="31"/>
                    <a:pt x="8" y="31"/>
                  </a:cubicBezTo>
                  <a:cubicBezTo>
                    <a:pt x="13" y="31"/>
                    <a:pt x="16" y="32"/>
                    <a:pt x="16" y="32"/>
                  </a:cubicBezTo>
                  <a:lnTo>
                    <a:pt x="16" y="109"/>
                  </a:lnTo>
                  <a:close/>
                  <a:moveTo>
                    <a:pt x="16" y="16"/>
                  </a:moveTo>
                  <a:cubicBezTo>
                    <a:pt x="16" y="16"/>
                    <a:pt x="13" y="17"/>
                    <a:pt x="8" y="17"/>
                  </a:cubicBezTo>
                  <a:cubicBezTo>
                    <a:pt x="3" y="17"/>
                    <a:pt x="0" y="16"/>
                    <a:pt x="0" y="16"/>
                  </a:cubicBezTo>
                  <a:cubicBezTo>
                    <a:pt x="0" y="1"/>
                    <a:pt x="0" y="1"/>
                    <a:pt x="0" y="1"/>
                  </a:cubicBezTo>
                  <a:cubicBezTo>
                    <a:pt x="0" y="1"/>
                    <a:pt x="3" y="0"/>
                    <a:pt x="8" y="0"/>
                  </a:cubicBezTo>
                  <a:cubicBezTo>
                    <a:pt x="13" y="0"/>
                    <a:pt x="16" y="1"/>
                    <a:pt x="16" y="1"/>
                  </a:cubicBezTo>
                  <a:lnTo>
                    <a:pt x="16"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4" name="Freeform 42"/>
            <p:cNvSpPr>
              <a:spLocks/>
            </p:cNvSpPr>
            <p:nvPr/>
          </p:nvSpPr>
          <p:spPr bwMode="auto">
            <a:xfrm>
              <a:off x="3964" y="2196"/>
              <a:ext cx="96" cy="190"/>
            </a:xfrm>
            <a:custGeom>
              <a:avLst/>
              <a:gdLst>
                <a:gd name="T0" fmla="*/ 27 w 50"/>
                <a:gd name="T1" fmla="*/ 68 h 98"/>
                <a:gd name="T2" fmla="*/ 42 w 50"/>
                <a:gd name="T3" fmla="*/ 85 h 98"/>
                <a:gd name="T4" fmla="*/ 49 w 50"/>
                <a:gd name="T5" fmla="*/ 85 h 98"/>
                <a:gd name="T6" fmla="*/ 50 w 50"/>
                <a:gd name="T7" fmla="*/ 91 h 98"/>
                <a:gd name="T8" fmla="*/ 49 w 50"/>
                <a:gd name="T9" fmla="*/ 96 h 98"/>
                <a:gd name="T10" fmla="*/ 38 w 50"/>
                <a:gd name="T11" fmla="*/ 98 h 98"/>
                <a:gd name="T12" fmla="*/ 12 w 50"/>
                <a:gd name="T13" fmla="*/ 68 h 98"/>
                <a:gd name="T14" fmla="*/ 12 w 50"/>
                <a:gd name="T15" fmla="*/ 28 h 98"/>
                <a:gd name="T16" fmla="*/ 0 w 50"/>
                <a:gd name="T17" fmla="*/ 28 h 98"/>
                <a:gd name="T18" fmla="*/ 0 w 50"/>
                <a:gd name="T19" fmla="*/ 23 h 98"/>
                <a:gd name="T20" fmla="*/ 0 w 50"/>
                <a:gd name="T21" fmla="*/ 17 h 98"/>
                <a:gd name="T22" fmla="*/ 12 w 50"/>
                <a:gd name="T23" fmla="*/ 17 h 98"/>
                <a:gd name="T24" fmla="*/ 12 w 50"/>
                <a:gd name="T25" fmla="*/ 3 h 98"/>
                <a:gd name="T26" fmla="*/ 27 w 50"/>
                <a:gd name="T27" fmla="*/ 0 h 98"/>
                <a:gd name="T28" fmla="*/ 27 w 50"/>
                <a:gd name="T29" fmla="*/ 17 h 98"/>
                <a:gd name="T30" fmla="*/ 47 w 50"/>
                <a:gd name="T31" fmla="*/ 17 h 98"/>
                <a:gd name="T32" fmla="*/ 48 w 50"/>
                <a:gd name="T33" fmla="*/ 22 h 98"/>
                <a:gd name="T34" fmla="*/ 47 w 50"/>
                <a:gd name="T35" fmla="*/ 28 h 98"/>
                <a:gd name="T36" fmla="*/ 27 w 50"/>
                <a:gd name="T37" fmla="*/ 28 h 98"/>
                <a:gd name="T38" fmla="*/ 27 w 50"/>
                <a:gd name="T39" fmla="*/ 6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98">
                  <a:moveTo>
                    <a:pt x="27" y="68"/>
                  </a:moveTo>
                  <a:cubicBezTo>
                    <a:pt x="27" y="81"/>
                    <a:pt x="32" y="85"/>
                    <a:pt x="42" y="85"/>
                  </a:cubicBezTo>
                  <a:cubicBezTo>
                    <a:pt x="45" y="85"/>
                    <a:pt x="49" y="85"/>
                    <a:pt x="49" y="85"/>
                  </a:cubicBezTo>
                  <a:cubicBezTo>
                    <a:pt x="49" y="85"/>
                    <a:pt x="50" y="87"/>
                    <a:pt x="50" y="91"/>
                  </a:cubicBezTo>
                  <a:cubicBezTo>
                    <a:pt x="50" y="94"/>
                    <a:pt x="49" y="96"/>
                    <a:pt x="49" y="96"/>
                  </a:cubicBezTo>
                  <a:cubicBezTo>
                    <a:pt x="46" y="97"/>
                    <a:pt x="42" y="98"/>
                    <a:pt x="38" y="98"/>
                  </a:cubicBezTo>
                  <a:cubicBezTo>
                    <a:pt x="19" y="98"/>
                    <a:pt x="12" y="88"/>
                    <a:pt x="12" y="68"/>
                  </a:cubicBezTo>
                  <a:cubicBezTo>
                    <a:pt x="12" y="28"/>
                    <a:pt x="12" y="28"/>
                    <a:pt x="12" y="28"/>
                  </a:cubicBezTo>
                  <a:cubicBezTo>
                    <a:pt x="0" y="28"/>
                    <a:pt x="0" y="28"/>
                    <a:pt x="0" y="28"/>
                  </a:cubicBezTo>
                  <a:cubicBezTo>
                    <a:pt x="0" y="28"/>
                    <a:pt x="0" y="26"/>
                    <a:pt x="0" y="23"/>
                  </a:cubicBezTo>
                  <a:cubicBezTo>
                    <a:pt x="0" y="19"/>
                    <a:pt x="0" y="17"/>
                    <a:pt x="0" y="17"/>
                  </a:cubicBezTo>
                  <a:cubicBezTo>
                    <a:pt x="12" y="17"/>
                    <a:pt x="12" y="17"/>
                    <a:pt x="12" y="17"/>
                  </a:cubicBezTo>
                  <a:cubicBezTo>
                    <a:pt x="12" y="3"/>
                    <a:pt x="12" y="3"/>
                    <a:pt x="12" y="3"/>
                  </a:cubicBezTo>
                  <a:cubicBezTo>
                    <a:pt x="16" y="1"/>
                    <a:pt x="22" y="0"/>
                    <a:pt x="27" y="0"/>
                  </a:cubicBezTo>
                  <a:cubicBezTo>
                    <a:pt x="27" y="17"/>
                    <a:pt x="27" y="17"/>
                    <a:pt x="27" y="17"/>
                  </a:cubicBezTo>
                  <a:cubicBezTo>
                    <a:pt x="47" y="17"/>
                    <a:pt x="47" y="17"/>
                    <a:pt x="47" y="17"/>
                  </a:cubicBezTo>
                  <a:cubicBezTo>
                    <a:pt x="47" y="17"/>
                    <a:pt x="48" y="19"/>
                    <a:pt x="48" y="22"/>
                  </a:cubicBezTo>
                  <a:cubicBezTo>
                    <a:pt x="48" y="26"/>
                    <a:pt x="47" y="28"/>
                    <a:pt x="47" y="28"/>
                  </a:cubicBezTo>
                  <a:cubicBezTo>
                    <a:pt x="27" y="28"/>
                    <a:pt x="27" y="28"/>
                    <a:pt x="27" y="28"/>
                  </a:cubicBezTo>
                  <a:lnTo>
                    <a:pt x="27" y="68"/>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5" name="Freeform 43"/>
            <p:cNvSpPr>
              <a:spLocks noEditPoints="1"/>
            </p:cNvSpPr>
            <p:nvPr/>
          </p:nvSpPr>
          <p:spPr bwMode="auto">
            <a:xfrm>
              <a:off x="4078" y="2225"/>
              <a:ext cx="117" cy="161"/>
            </a:xfrm>
            <a:custGeom>
              <a:avLst/>
              <a:gdLst>
                <a:gd name="T0" fmla="*/ 31 w 61"/>
                <a:gd name="T1" fmla="*/ 44 h 83"/>
                <a:gd name="T2" fmla="*/ 16 w 61"/>
                <a:gd name="T3" fmla="*/ 57 h 83"/>
                <a:gd name="T4" fmla="*/ 29 w 61"/>
                <a:gd name="T5" fmla="*/ 71 h 83"/>
                <a:gd name="T6" fmla="*/ 46 w 61"/>
                <a:gd name="T7" fmla="*/ 50 h 83"/>
                <a:gd name="T8" fmla="*/ 46 w 61"/>
                <a:gd name="T9" fmla="*/ 45 h 83"/>
                <a:gd name="T10" fmla="*/ 31 w 61"/>
                <a:gd name="T11" fmla="*/ 44 h 83"/>
                <a:gd name="T12" fmla="*/ 33 w 61"/>
                <a:gd name="T13" fmla="*/ 0 h 83"/>
                <a:gd name="T14" fmla="*/ 61 w 61"/>
                <a:gd name="T15" fmla="*/ 30 h 83"/>
                <a:gd name="T16" fmla="*/ 61 w 61"/>
                <a:gd name="T17" fmla="*/ 80 h 83"/>
                <a:gd name="T18" fmla="*/ 56 w 61"/>
                <a:gd name="T19" fmla="*/ 81 h 83"/>
                <a:gd name="T20" fmla="*/ 50 w 61"/>
                <a:gd name="T21" fmla="*/ 80 h 83"/>
                <a:gd name="T22" fmla="*/ 47 w 61"/>
                <a:gd name="T23" fmla="*/ 70 h 83"/>
                <a:gd name="T24" fmla="*/ 24 w 61"/>
                <a:gd name="T25" fmla="*/ 83 h 83"/>
                <a:gd name="T26" fmla="*/ 0 w 61"/>
                <a:gd name="T27" fmla="*/ 57 h 83"/>
                <a:gd name="T28" fmla="*/ 29 w 61"/>
                <a:gd name="T29" fmla="*/ 34 h 83"/>
                <a:gd name="T30" fmla="*/ 46 w 61"/>
                <a:gd name="T31" fmla="*/ 35 h 83"/>
                <a:gd name="T32" fmla="*/ 46 w 61"/>
                <a:gd name="T33" fmla="*/ 29 h 83"/>
                <a:gd name="T34" fmla="*/ 31 w 61"/>
                <a:gd name="T35" fmla="*/ 13 h 83"/>
                <a:gd name="T36" fmla="*/ 11 w 61"/>
                <a:gd name="T37" fmla="*/ 17 h 83"/>
                <a:gd name="T38" fmla="*/ 7 w 61"/>
                <a:gd name="T39" fmla="*/ 12 h 83"/>
                <a:gd name="T40" fmla="*/ 6 w 61"/>
                <a:gd name="T41" fmla="*/ 6 h 83"/>
                <a:gd name="T42" fmla="*/ 33 w 61"/>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3">
                  <a:moveTo>
                    <a:pt x="31" y="44"/>
                  </a:moveTo>
                  <a:cubicBezTo>
                    <a:pt x="21" y="44"/>
                    <a:pt x="16" y="48"/>
                    <a:pt x="16" y="57"/>
                  </a:cubicBezTo>
                  <a:cubicBezTo>
                    <a:pt x="16" y="67"/>
                    <a:pt x="21" y="71"/>
                    <a:pt x="29" y="71"/>
                  </a:cubicBezTo>
                  <a:cubicBezTo>
                    <a:pt x="41" y="71"/>
                    <a:pt x="46" y="61"/>
                    <a:pt x="46" y="50"/>
                  </a:cubicBezTo>
                  <a:cubicBezTo>
                    <a:pt x="46" y="45"/>
                    <a:pt x="46" y="45"/>
                    <a:pt x="46" y="45"/>
                  </a:cubicBezTo>
                  <a:cubicBezTo>
                    <a:pt x="43" y="45"/>
                    <a:pt x="37" y="44"/>
                    <a:pt x="31" y="44"/>
                  </a:cubicBezTo>
                  <a:moveTo>
                    <a:pt x="33" y="0"/>
                  </a:moveTo>
                  <a:cubicBezTo>
                    <a:pt x="54" y="0"/>
                    <a:pt x="61" y="10"/>
                    <a:pt x="61" y="30"/>
                  </a:cubicBezTo>
                  <a:cubicBezTo>
                    <a:pt x="61" y="80"/>
                    <a:pt x="61" y="80"/>
                    <a:pt x="61" y="80"/>
                  </a:cubicBezTo>
                  <a:cubicBezTo>
                    <a:pt x="61" y="80"/>
                    <a:pt x="60" y="81"/>
                    <a:pt x="56" y="81"/>
                  </a:cubicBezTo>
                  <a:cubicBezTo>
                    <a:pt x="52" y="81"/>
                    <a:pt x="50" y="80"/>
                    <a:pt x="50" y="80"/>
                  </a:cubicBezTo>
                  <a:cubicBezTo>
                    <a:pt x="47" y="70"/>
                    <a:pt x="47" y="70"/>
                    <a:pt x="47" y="70"/>
                  </a:cubicBezTo>
                  <a:cubicBezTo>
                    <a:pt x="43" y="78"/>
                    <a:pt x="35" y="83"/>
                    <a:pt x="24" y="83"/>
                  </a:cubicBezTo>
                  <a:cubicBezTo>
                    <a:pt x="9" y="83"/>
                    <a:pt x="0" y="74"/>
                    <a:pt x="0" y="57"/>
                  </a:cubicBezTo>
                  <a:cubicBezTo>
                    <a:pt x="0" y="41"/>
                    <a:pt x="10" y="34"/>
                    <a:pt x="29" y="34"/>
                  </a:cubicBezTo>
                  <a:cubicBezTo>
                    <a:pt x="36" y="34"/>
                    <a:pt x="42" y="34"/>
                    <a:pt x="46" y="35"/>
                  </a:cubicBezTo>
                  <a:cubicBezTo>
                    <a:pt x="46" y="29"/>
                    <a:pt x="46" y="29"/>
                    <a:pt x="46" y="29"/>
                  </a:cubicBezTo>
                  <a:cubicBezTo>
                    <a:pt x="46" y="19"/>
                    <a:pt x="42" y="13"/>
                    <a:pt x="31" y="13"/>
                  </a:cubicBezTo>
                  <a:cubicBezTo>
                    <a:pt x="20" y="13"/>
                    <a:pt x="11" y="17"/>
                    <a:pt x="11" y="17"/>
                  </a:cubicBezTo>
                  <a:cubicBezTo>
                    <a:pt x="10" y="17"/>
                    <a:pt x="9" y="15"/>
                    <a:pt x="7" y="12"/>
                  </a:cubicBezTo>
                  <a:cubicBezTo>
                    <a:pt x="6" y="9"/>
                    <a:pt x="6" y="6"/>
                    <a:pt x="6" y="6"/>
                  </a:cubicBezTo>
                  <a:cubicBezTo>
                    <a:pt x="6" y="6"/>
                    <a:pt x="18"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6" name="Freeform 44"/>
            <p:cNvSpPr>
              <a:spLocks/>
            </p:cNvSpPr>
            <p:nvPr/>
          </p:nvSpPr>
          <p:spPr bwMode="auto">
            <a:xfrm>
              <a:off x="4230" y="2225"/>
              <a:ext cx="106" cy="161"/>
            </a:xfrm>
            <a:custGeom>
              <a:avLst/>
              <a:gdLst>
                <a:gd name="T0" fmla="*/ 16 w 55"/>
                <a:gd name="T1" fmla="*/ 41 h 83"/>
                <a:gd name="T2" fmla="*/ 37 w 55"/>
                <a:gd name="T3" fmla="*/ 70 h 83"/>
                <a:gd name="T4" fmla="*/ 51 w 55"/>
                <a:gd name="T5" fmla="*/ 67 h 83"/>
                <a:gd name="T6" fmla="*/ 55 w 55"/>
                <a:gd name="T7" fmla="*/ 78 h 83"/>
                <a:gd name="T8" fmla="*/ 34 w 55"/>
                <a:gd name="T9" fmla="*/ 83 h 83"/>
                <a:gd name="T10" fmla="*/ 0 w 55"/>
                <a:gd name="T11" fmla="*/ 41 h 83"/>
                <a:gd name="T12" fmla="*/ 34 w 55"/>
                <a:gd name="T13" fmla="*/ 0 h 83"/>
                <a:gd name="T14" fmla="*/ 54 w 55"/>
                <a:gd name="T15" fmla="*/ 4 h 83"/>
                <a:gd name="T16" fmla="*/ 49 w 55"/>
                <a:gd name="T17" fmla="*/ 15 h 83"/>
                <a:gd name="T18" fmla="*/ 36 w 55"/>
                <a:gd name="T19" fmla="*/ 13 h 83"/>
                <a:gd name="T20" fmla="*/ 16 w 55"/>
                <a:gd name="T21"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83">
                  <a:moveTo>
                    <a:pt x="16" y="41"/>
                  </a:moveTo>
                  <a:cubicBezTo>
                    <a:pt x="16" y="61"/>
                    <a:pt x="22" y="70"/>
                    <a:pt x="37" y="70"/>
                  </a:cubicBezTo>
                  <a:cubicBezTo>
                    <a:pt x="45" y="70"/>
                    <a:pt x="51" y="67"/>
                    <a:pt x="51" y="67"/>
                  </a:cubicBezTo>
                  <a:cubicBezTo>
                    <a:pt x="54" y="70"/>
                    <a:pt x="55" y="74"/>
                    <a:pt x="55" y="78"/>
                  </a:cubicBezTo>
                  <a:cubicBezTo>
                    <a:pt x="55" y="78"/>
                    <a:pt x="49" y="83"/>
                    <a:pt x="34" y="83"/>
                  </a:cubicBezTo>
                  <a:cubicBezTo>
                    <a:pt x="12" y="83"/>
                    <a:pt x="0" y="68"/>
                    <a:pt x="0" y="41"/>
                  </a:cubicBezTo>
                  <a:cubicBezTo>
                    <a:pt x="0" y="15"/>
                    <a:pt x="12" y="0"/>
                    <a:pt x="34" y="0"/>
                  </a:cubicBezTo>
                  <a:cubicBezTo>
                    <a:pt x="48" y="0"/>
                    <a:pt x="54" y="4"/>
                    <a:pt x="54" y="4"/>
                  </a:cubicBezTo>
                  <a:cubicBezTo>
                    <a:pt x="54" y="8"/>
                    <a:pt x="52" y="12"/>
                    <a:pt x="49" y="15"/>
                  </a:cubicBezTo>
                  <a:cubicBezTo>
                    <a:pt x="49" y="15"/>
                    <a:pt x="44" y="13"/>
                    <a:pt x="36" y="13"/>
                  </a:cubicBezTo>
                  <a:cubicBezTo>
                    <a:pt x="22" y="13"/>
                    <a:pt x="16" y="22"/>
                    <a:pt x="16" y="41"/>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7" name="Freeform 45"/>
            <p:cNvSpPr>
              <a:spLocks noEditPoints="1"/>
            </p:cNvSpPr>
            <p:nvPr/>
          </p:nvSpPr>
          <p:spPr bwMode="auto">
            <a:xfrm>
              <a:off x="4334" y="2169"/>
              <a:ext cx="64" cy="286"/>
            </a:xfrm>
            <a:custGeom>
              <a:avLst/>
              <a:gdLst>
                <a:gd name="T0" fmla="*/ 33 w 33"/>
                <a:gd name="T1" fmla="*/ 15 h 148"/>
                <a:gd name="T2" fmla="*/ 25 w 33"/>
                <a:gd name="T3" fmla="*/ 16 h 148"/>
                <a:gd name="T4" fmla="*/ 17 w 33"/>
                <a:gd name="T5" fmla="*/ 15 h 148"/>
                <a:gd name="T6" fmla="*/ 17 w 33"/>
                <a:gd name="T7" fmla="*/ 1 h 148"/>
                <a:gd name="T8" fmla="*/ 25 w 33"/>
                <a:gd name="T9" fmla="*/ 0 h 148"/>
                <a:gd name="T10" fmla="*/ 33 w 33"/>
                <a:gd name="T11" fmla="*/ 1 h 148"/>
                <a:gd name="T12" fmla="*/ 33 w 33"/>
                <a:gd name="T13" fmla="*/ 15 h 148"/>
                <a:gd name="T14" fmla="*/ 18 w 33"/>
                <a:gd name="T15" fmla="*/ 32 h 148"/>
                <a:gd name="T16" fmla="*/ 25 w 33"/>
                <a:gd name="T17" fmla="*/ 31 h 148"/>
                <a:gd name="T18" fmla="*/ 33 w 33"/>
                <a:gd name="T19" fmla="*/ 32 h 148"/>
                <a:gd name="T20" fmla="*/ 33 w 33"/>
                <a:gd name="T21" fmla="*/ 123 h 148"/>
                <a:gd name="T22" fmla="*/ 11 w 33"/>
                <a:gd name="T23" fmla="*/ 148 h 148"/>
                <a:gd name="T24" fmla="*/ 1 w 33"/>
                <a:gd name="T25" fmla="*/ 147 h 148"/>
                <a:gd name="T26" fmla="*/ 0 w 33"/>
                <a:gd name="T27" fmla="*/ 143 h 148"/>
                <a:gd name="T28" fmla="*/ 2 w 33"/>
                <a:gd name="T29" fmla="*/ 135 h 148"/>
                <a:gd name="T30" fmla="*/ 7 w 33"/>
                <a:gd name="T31" fmla="*/ 136 h 148"/>
                <a:gd name="T32" fmla="*/ 18 w 33"/>
                <a:gd name="T33" fmla="*/ 124 h 148"/>
                <a:gd name="T34" fmla="*/ 18 w 33"/>
                <a:gd name="T35" fmla="*/ 3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148">
                  <a:moveTo>
                    <a:pt x="33" y="15"/>
                  </a:moveTo>
                  <a:cubicBezTo>
                    <a:pt x="33" y="15"/>
                    <a:pt x="30" y="16"/>
                    <a:pt x="25" y="16"/>
                  </a:cubicBezTo>
                  <a:cubicBezTo>
                    <a:pt x="20" y="16"/>
                    <a:pt x="17" y="15"/>
                    <a:pt x="17" y="15"/>
                  </a:cubicBezTo>
                  <a:cubicBezTo>
                    <a:pt x="17" y="1"/>
                    <a:pt x="17" y="1"/>
                    <a:pt x="17" y="1"/>
                  </a:cubicBezTo>
                  <a:cubicBezTo>
                    <a:pt x="17" y="1"/>
                    <a:pt x="20" y="0"/>
                    <a:pt x="25" y="0"/>
                  </a:cubicBezTo>
                  <a:cubicBezTo>
                    <a:pt x="30" y="0"/>
                    <a:pt x="33" y="1"/>
                    <a:pt x="33" y="1"/>
                  </a:cubicBezTo>
                  <a:lnTo>
                    <a:pt x="33" y="15"/>
                  </a:lnTo>
                  <a:close/>
                  <a:moveTo>
                    <a:pt x="18" y="32"/>
                  </a:moveTo>
                  <a:cubicBezTo>
                    <a:pt x="18" y="32"/>
                    <a:pt x="20" y="31"/>
                    <a:pt x="25" y="31"/>
                  </a:cubicBezTo>
                  <a:cubicBezTo>
                    <a:pt x="30" y="31"/>
                    <a:pt x="33" y="32"/>
                    <a:pt x="33" y="32"/>
                  </a:cubicBezTo>
                  <a:cubicBezTo>
                    <a:pt x="33" y="123"/>
                    <a:pt x="33" y="123"/>
                    <a:pt x="33" y="123"/>
                  </a:cubicBezTo>
                  <a:cubicBezTo>
                    <a:pt x="33" y="139"/>
                    <a:pt x="25" y="148"/>
                    <a:pt x="11" y="148"/>
                  </a:cubicBezTo>
                  <a:cubicBezTo>
                    <a:pt x="5" y="148"/>
                    <a:pt x="1" y="147"/>
                    <a:pt x="1" y="147"/>
                  </a:cubicBezTo>
                  <a:cubicBezTo>
                    <a:pt x="1" y="147"/>
                    <a:pt x="0" y="145"/>
                    <a:pt x="0" y="143"/>
                  </a:cubicBezTo>
                  <a:cubicBezTo>
                    <a:pt x="0" y="138"/>
                    <a:pt x="2" y="135"/>
                    <a:pt x="2" y="135"/>
                  </a:cubicBezTo>
                  <a:cubicBezTo>
                    <a:pt x="2" y="135"/>
                    <a:pt x="4" y="136"/>
                    <a:pt x="7" y="136"/>
                  </a:cubicBezTo>
                  <a:cubicBezTo>
                    <a:pt x="14" y="136"/>
                    <a:pt x="18" y="132"/>
                    <a:pt x="18" y="124"/>
                  </a:cubicBezTo>
                  <a:lnTo>
                    <a:pt x="18" y="3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8" name="Freeform 46"/>
            <p:cNvSpPr>
              <a:spLocks noEditPoints="1"/>
            </p:cNvSpPr>
            <p:nvPr/>
          </p:nvSpPr>
          <p:spPr bwMode="auto">
            <a:xfrm>
              <a:off x="4440" y="2169"/>
              <a:ext cx="31" cy="213"/>
            </a:xfrm>
            <a:custGeom>
              <a:avLst/>
              <a:gdLst>
                <a:gd name="T0" fmla="*/ 15 w 16"/>
                <a:gd name="T1" fmla="*/ 109 h 110"/>
                <a:gd name="T2" fmla="*/ 8 w 16"/>
                <a:gd name="T3" fmla="*/ 110 h 110"/>
                <a:gd name="T4" fmla="*/ 0 w 16"/>
                <a:gd name="T5" fmla="*/ 109 h 110"/>
                <a:gd name="T6" fmla="*/ 0 w 16"/>
                <a:gd name="T7" fmla="*/ 32 h 110"/>
                <a:gd name="T8" fmla="*/ 8 w 16"/>
                <a:gd name="T9" fmla="*/ 31 h 110"/>
                <a:gd name="T10" fmla="*/ 15 w 16"/>
                <a:gd name="T11" fmla="*/ 32 h 110"/>
                <a:gd name="T12" fmla="*/ 15 w 16"/>
                <a:gd name="T13" fmla="*/ 109 h 110"/>
                <a:gd name="T14" fmla="*/ 16 w 16"/>
                <a:gd name="T15" fmla="*/ 16 h 110"/>
                <a:gd name="T16" fmla="*/ 8 w 16"/>
                <a:gd name="T17" fmla="*/ 17 h 110"/>
                <a:gd name="T18" fmla="*/ 0 w 16"/>
                <a:gd name="T19" fmla="*/ 16 h 110"/>
                <a:gd name="T20" fmla="*/ 0 w 16"/>
                <a:gd name="T21" fmla="*/ 1 h 110"/>
                <a:gd name="T22" fmla="*/ 8 w 16"/>
                <a:gd name="T23" fmla="*/ 0 h 110"/>
                <a:gd name="T24" fmla="*/ 16 w 16"/>
                <a:gd name="T25" fmla="*/ 1 h 110"/>
                <a:gd name="T26" fmla="*/ 16 w 16"/>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10">
                  <a:moveTo>
                    <a:pt x="15" y="109"/>
                  </a:moveTo>
                  <a:cubicBezTo>
                    <a:pt x="15" y="109"/>
                    <a:pt x="13" y="110"/>
                    <a:pt x="8" y="110"/>
                  </a:cubicBezTo>
                  <a:cubicBezTo>
                    <a:pt x="3" y="110"/>
                    <a:pt x="0" y="109"/>
                    <a:pt x="0" y="109"/>
                  </a:cubicBezTo>
                  <a:cubicBezTo>
                    <a:pt x="0" y="32"/>
                    <a:pt x="0" y="32"/>
                    <a:pt x="0" y="32"/>
                  </a:cubicBezTo>
                  <a:cubicBezTo>
                    <a:pt x="0" y="32"/>
                    <a:pt x="3" y="31"/>
                    <a:pt x="8" y="31"/>
                  </a:cubicBezTo>
                  <a:cubicBezTo>
                    <a:pt x="13" y="31"/>
                    <a:pt x="15" y="32"/>
                    <a:pt x="15" y="32"/>
                  </a:cubicBezTo>
                  <a:lnTo>
                    <a:pt x="15" y="109"/>
                  </a:lnTo>
                  <a:close/>
                  <a:moveTo>
                    <a:pt x="16" y="16"/>
                  </a:moveTo>
                  <a:cubicBezTo>
                    <a:pt x="16" y="16"/>
                    <a:pt x="13" y="17"/>
                    <a:pt x="8" y="17"/>
                  </a:cubicBezTo>
                  <a:cubicBezTo>
                    <a:pt x="2" y="17"/>
                    <a:pt x="0" y="16"/>
                    <a:pt x="0" y="16"/>
                  </a:cubicBezTo>
                  <a:cubicBezTo>
                    <a:pt x="0" y="1"/>
                    <a:pt x="0" y="1"/>
                    <a:pt x="0" y="1"/>
                  </a:cubicBezTo>
                  <a:cubicBezTo>
                    <a:pt x="0" y="1"/>
                    <a:pt x="2" y="0"/>
                    <a:pt x="8" y="0"/>
                  </a:cubicBezTo>
                  <a:cubicBezTo>
                    <a:pt x="13" y="0"/>
                    <a:pt x="16" y="1"/>
                    <a:pt x="16" y="1"/>
                  </a:cubicBezTo>
                  <a:lnTo>
                    <a:pt x="16"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9" name="Freeform 47"/>
            <p:cNvSpPr>
              <a:spLocks noEditPoints="1"/>
            </p:cNvSpPr>
            <p:nvPr/>
          </p:nvSpPr>
          <p:spPr bwMode="auto">
            <a:xfrm>
              <a:off x="4576" y="2169"/>
              <a:ext cx="164" cy="217"/>
            </a:xfrm>
            <a:custGeom>
              <a:avLst/>
              <a:gdLst>
                <a:gd name="T0" fmla="*/ 42 w 85"/>
                <a:gd name="T1" fmla="*/ 13 h 112"/>
                <a:gd name="T2" fmla="*/ 16 w 85"/>
                <a:gd name="T3" fmla="*/ 56 h 112"/>
                <a:gd name="T4" fmla="*/ 42 w 85"/>
                <a:gd name="T5" fmla="*/ 99 h 112"/>
                <a:gd name="T6" fmla="*/ 68 w 85"/>
                <a:gd name="T7" fmla="*/ 56 h 112"/>
                <a:gd name="T8" fmla="*/ 42 w 85"/>
                <a:gd name="T9" fmla="*/ 13 h 112"/>
                <a:gd name="T10" fmla="*/ 42 w 85"/>
                <a:gd name="T11" fmla="*/ 0 h 112"/>
                <a:gd name="T12" fmla="*/ 85 w 85"/>
                <a:gd name="T13" fmla="*/ 56 h 112"/>
                <a:gd name="T14" fmla="*/ 42 w 85"/>
                <a:gd name="T15" fmla="*/ 112 h 112"/>
                <a:gd name="T16" fmla="*/ 0 w 85"/>
                <a:gd name="T17" fmla="*/ 56 h 112"/>
                <a:gd name="T18" fmla="*/ 42 w 85"/>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12">
                  <a:moveTo>
                    <a:pt x="42" y="13"/>
                  </a:moveTo>
                  <a:cubicBezTo>
                    <a:pt x="26" y="13"/>
                    <a:pt x="16" y="22"/>
                    <a:pt x="16" y="56"/>
                  </a:cubicBezTo>
                  <a:cubicBezTo>
                    <a:pt x="16" y="89"/>
                    <a:pt x="26" y="99"/>
                    <a:pt x="42" y="99"/>
                  </a:cubicBezTo>
                  <a:cubicBezTo>
                    <a:pt x="58" y="99"/>
                    <a:pt x="68" y="89"/>
                    <a:pt x="68" y="56"/>
                  </a:cubicBezTo>
                  <a:cubicBezTo>
                    <a:pt x="68" y="22"/>
                    <a:pt x="58" y="13"/>
                    <a:pt x="42" y="13"/>
                  </a:cubicBezTo>
                  <a:moveTo>
                    <a:pt x="42" y="0"/>
                  </a:moveTo>
                  <a:cubicBezTo>
                    <a:pt x="68" y="0"/>
                    <a:pt x="85" y="17"/>
                    <a:pt x="85" y="56"/>
                  </a:cubicBezTo>
                  <a:cubicBezTo>
                    <a:pt x="85" y="95"/>
                    <a:pt x="68" y="112"/>
                    <a:pt x="42" y="112"/>
                  </a:cubicBezTo>
                  <a:cubicBezTo>
                    <a:pt x="16" y="112"/>
                    <a:pt x="0" y="95"/>
                    <a:pt x="0" y="56"/>
                  </a:cubicBezTo>
                  <a:cubicBezTo>
                    <a:pt x="0" y="17"/>
                    <a:pt x="16" y="0"/>
                    <a:pt x="4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0" name="Freeform 48"/>
            <p:cNvSpPr>
              <a:spLocks/>
            </p:cNvSpPr>
            <p:nvPr/>
          </p:nvSpPr>
          <p:spPr bwMode="auto">
            <a:xfrm>
              <a:off x="4771" y="2225"/>
              <a:ext cx="102" cy="161"/>
            </a:xfrm>
            <a:custGeom>
              <a:avLst/>
              <a:gdLst>
                <a:gd name="T0" fmla="*/ 28 w 53"/>
                <a:gd name="T1" fmla="*/ 0 h 83"/>
                <a:gd name="T2" fmla="*/ 50 w 53"/>
                <a:gd name="T3" fmla="*/ 4 h 83"/>
                <a:gd name="T4" fmla="*/ 46 w 53"/>
                <a:gd name="T5" fmla="*/ 15 h 83"/>
                <a:gd name="T6" fmla="*/ 30 w 53"/>
                <a:gd name="T7" fmla="*/ 13 h 83"/>
                <a:gd name="T8" fmla="*/ 14 w 53"/>
                <a:gd name="T9" fmla="*/ 24 h 83"/>
                <a:gd name="T10" fmla="*/ 33 w 53"/>
                <a:gd name="T11" fmla="*/ 36 h 83"/>
                <a:gd name="T12" fmla="*/ 53 w 53"/>
                <a:gd name="T13" fmla="*/ 59 h 83"/>
                <a:gd name="T14" fmla="*/ 25 w 53"/>
                <a:gd name="T15" fmla="*/ 83 h 83"/>
                <a:gd name="T16" fmla="*/ 0 w 53"/>
                <a:gd name="T17" fmla="*/ 77 h 83"/>
                <a:gd name="T18" fmla="*/ 4 w 53"/>
                <a:gd name="T19" fmla="*/ 66 h 83"/>
                <a:gd name="T20" fmla="*/ 24 w 53"/>
                <a:gd name="T21" fmla="*/ 70 h 83"/>
                <a:gd name="T22" fmla="*/ 39 w 53"/>
                <a:gd name="T23" fmla="*/ 59 h 83"/>
                <a:gd name="T24" fmla="*/ 21 w 53"/>
                <a:gd name="T25" fmla="*/ 46 h 83"/>
                <a:gd name="T26" fmla="*/ 0 w 53"/>
                <a:gd name="T27" fmla="*/ 24 h 83"/>
                <a:gd name="T28" fmla="*/ 28 w 53"/>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83">
                  <a:moveTo>
                    <a:pt x="28" y="0"/>
                  </a:moveTo>
                  <a:cubicBezTo>
                    <a:pt x="43" y="0"/>
                    <a:pt x="50" y="4"/>
                    <a:pt x="50" y="4"/>
                  </a:cubicBezTo>
                  <a:cubicBezTo>
                    <a:pt x="50" y="8"/>
                    <a:pt x="48" y="13"/>
                    <a:pt x="46" y="15"/>
                  </a:cubicBezTo>
                  <a:cubicBezTo>
                    <a:pt x="46" y="15"/>
                    <a:pt x="38" y="13"/>
                    <a:pt x="30" y="13"/>
                  </a:cubicBezTo>
                  <a:cubicBezTo>
                    <a:pt x="20" y="13"/>
                    <a:pt x="14" y="16"/>
                    <a:pt x="14" y="24"/>
                  </a:cubicBezTo>
                  <a:cubicBezTo>
                    <a:pt x="14" y="31"/>
                    <a:pt x="24" y="33"/>
                    <a:pt x="33" y="36"/>
                  </a:cubicBezTo>
                  <a:cubicBezTo>
                    <a:pt x="43" y="39"/>
                    <a:pt x="53" y="44"/>
                    <a:pt x="53" y="59"/>
                  </a:cubicBezTo>
                  <a:cubicBezTo>
                    <a:pt x="53" y="74"/>
                    <a:pt x="44" y="83"/>
                    <a:pt x="25" y="83"/>
                  </a:cubicBezTo>
                  <a:cubicBezTo>
                    <a:pt x="9" y="83"/>
                    <a:pt x="0" y="77"/>
                    <a:pt x="0" y="77"/>
                  </a:cubicBezTo>
                  <a:cubicBezTo>
                    <a:pt x="0" y="73"/>
                    <a:pt x="1" y="69"/>
                    <a:pt x="4" y="66"/>
                  </a:cubicBezTo>
                  <a:cubicBezTo>
                    <a:pt x="4" y="66"/>
                    <a:pt x="14" y="70"/>
                    <a:pt x="24" y="70"/>
                  </a:cubicBezTo>
                  <a:cubicBezTo>
                    <a:pt x="33" y="70"/>
                    <a:pt x="39" y="66"/>
                    <a:pt x="39" y="59"/>
                  </a:cubicBezTo>
                  <a:cubicBezTo>
                    <a:pt x="39" y="51"/>
                    <a:pt x="30" y="49"/>
                    <a:pt x="21" y="46"/>
                  </a:cubicBezTo>
                  <a:cubicBezTo>
                    <a:pt x="11" y="43"/>
                    <a:pt x="0" y="39"/>
                    <a:pt x="0" y="24"/>
                  </a:cubicBezTo>
                  <a:cubicBezTo>
                    <a:pt x="0" y="10"/>
                    <a:pt x="9" y="0"/>
                    <a:pt x="28"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1" name="Freeform 49"/>
            <p:cNvSpPr>
              <a:spLocks noEditPoints="1"/>
            </p:cNvSpPr>
            <p:nvPr/>
          </p:nvSpPr>
          <p:spPr bwMode="auto">
            <a:xfrm>
              <a:off x="4900" y="2153"/>
              <a:ext cx="129" cy="233"/>
            </a:xfrm>
            <a:custGeom>
              <a:avLst/>
              <a:gdLst>
                <a:gd name="T0" fmla="*/ 35 w 67"/>
                <a:gd name="T1" fmla="*/ 1 h 120"/>
                <a:gd name="T2" fmla="*/ 48 w 67"/>
                <a:gd name="T3" fmla="*/ 7 h 120"/>
                <a:gd name="T4" fmla="*/ 29 w 67"/>
                <a:gd name="T5" fmla="*/ 27 h 120"/>
                <a:gd name="T6" fmla="*/ 20 w 67"/>
                <a:gd name="T7" fmla="*/ 22 h 120"/>
                <a:gd name="T8" fmla="*/ 35 w 67"/>
                <a:gd name="T9" fmla="*/ 1 h 120"/>
                <a:gd name="T10" fmla="*/ 34 w 67"/>
                <a:gd name="T11" fmla="*/ 49 h 120"/>
                <a:gd name="T12" fmla="*/ 16 w 67"/>
                <a:gd name="T13" fmla="*/ 78 h 120"/>
                <a:gd name="T14" fmla="*/ 34 w 67"/>
                <a:gd name="T15" fmla="*/ 108 h 120"/>
                <a:gd name="T16" fmla="*/ 52 w 67"/>
                <a:gd name="T17" fmla="*/ 78 h 120"/>
                <a:gd name="T18" fmla="*/ 34 w 67"/>
                <a:gd name="T19" fmla="*/ 49 h 120"/>
                <a:gd name="T20" fmla="*/ 34 w 67"/>
                <a:gd name="T21" fmla="*/ 37 h 120"/>
                <a:gd name="T22" fmla="*/ 67 w 67"/>
                <a:gd name="T23" fmla="*/ 78 h 120"/>
                <a:gd name="T24" fmla="*/ 34 w 67"/>
                <a:gd name="T25" fmla="*/ 120 h 120"/>
                <a:gd name="T26" fmla="*/ 0 w 67"/>
                <a:gd name="T27" fmla="*/ 78 h 120"/>
                <a:gd name="T28" fmla="*/ 34 w 67"/>
                <a:gd name="T29" fmla="*/ 3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120">
                  <a:moveTo>
                    <a:pt x="35" y="1"/>
                  </a:moveTo>
                  <a:cubicBezTo>
                    <a:pt x="39" y="0"/>
                    <a:pt x="46" y="3"/>
                    <a:pt x="48" y="7"/>
                  </a:cubicBezTo>
                  <a:cubicBezTo>
                    <a:pt x="29" y="27"/>
                    <a:pt x="29" y="27"/>
                    <a:pt x="29" y="27"/>
                  </a:cubicBezTo>
                  <a:cubicBezTo>
                    <a:pt x="25" y="26"/>
                    <a:pt x="22" y="25"/>
                    <a:pt x="20" y="22"/>
                  </a:cubicBezTo>
                  <a:lnTo>
                    <a:pt x="35" y="1"/>
                  </a:lnTo>
                  <a:close/>
                  <a:moveTo>
                    <a:pt x="34" y="49"/>
                  </a:moveTo>
                  <a:cubicBezTo>
                    <a:pt x="23" y="49"/>
                    <a:pt x="16" y="55"/>
                    <a:pt x="16" y="78"/>
                  </a:cubicBezTo>
                  <a:cubicBezTo>
                    <a:pt x="16" y="102"/>
                    <a:pt x="23" y="108"/>
                    <a:pt x="34" y="108"/>
                  </a:cubicBezTo>
                  <a:cubicBezTo>
                    <a:pt x="45" y="108"/>
                    <a:pt x="52" y="102"/>
                    <a:pt x="52" y="78"/>
                  </a:cubicBezTo>
                  <a:cubicBezTo>
                    <a:pt x="52" y="55"/>
                    <a:pt x="45" y="49"/>
                    <a:pt x="34" y="49"/>
                  </a:cubicBezTo>
                  <a:moveTo>
                    <a:pt x="34" y="37"/>
                  </a:moveTo>
                  <a:cubicBezTo>
                    <a:pt x="55" y="37"/>
                    <a:pt x="67" y="49"/>
                    <a:pt x="67" y="78"/>
                  </a:cubicBezTo>
                  <a:cubicBezTo>
                    <a:pt x="67" y="108"/>
                    <a:pt x="54" y="120"/>
                    <a:pt x="34" y="120"/>
                  </a:cubicBezTo>
                  <a:cubicBezTo>
                    <a:pt x="13" y="120"/>
                    <a:pt x="0" y="108"/>
                    <a:pt x="0" y="78"/>
                  </a:cubicBezTo>
                  <a:cubicBezTo>
                    <a:pt x="0" y="49"/>
                    <a:pt x="13" y="37"/>
                    <a:pt x="34" y="37"/>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2" name="Freeform 50"/>
            <p:cNvSpPr>
              <a:spLocks noEditPoints="1"/>
            </p:cNvSpPr>
            <p:nvPr/>
          </p:nvSpPr>
          <p:spPr bwMode="auto">
            <a:xfrm>
              <a:off x="5066" y="2163"/>
              <a:ext cx="125" cy="223"/>
            </a:xfrm>
            <a:custGeom>
              <a:avLst/>
              <a:gdLst>
                <a:gd name="T0" fmla="*/ 31 w 65"/>
                <a:gd name="T1" fmla="*/ 45 h 115"/>
                <a:gd name="T2" fmla="*/ 15 w 65"/>
                <a:gd name="T3" fmla="*/ 64 h 115"/>
                <a:gd name="T4" fmla="*/ 15 w 65"/>
                <a:gd name="T5" fmla="*/ 83 h 115"/>
                <a:gd name="T6" fmla="*/ 31 w 65"/>
                <a:gd name="T7" fmla="*/ 102 h 115"/>
                <a:gd name="T8" fmla="*/ 49 w 65"/>
                <a:gd name="T9" fmla="*/ 73 h 115"/>
                <a:gd name="T10" fmla="*/ 31 w 65"/>
                <a:gd name="T11" fmla="*/ 45 h 115"/>
                <a:gd name="T12" fmla="*/ 15 w 65"/>
                <a:gd name="T13" fmla="*/ 42 h 115"/>
                <a:gd name="T14" fmla="*/ 37 w 65"/>
                <a:gd name="T15" fmla="*/ 32 h 115"/>
                <a:gd name="T16" fmla="*/ 65 w 65"/>
                <a:gd name="T17" fmla="*/ 73 h 115"/>
                <a:gd name="T18" fmla="*/ 37 w 65"/>
                <a:gd name="T19" fmla="*/ 115 h 115"/>
                <a:gd name="T20" fmla="*/ 15 w 65"/>
                <a:gd name="T21" fmla="*/ 105 h 115"/>
                <a:gd name="T22" fmla="*/ 15 w 65"/>
                <a:gd name="T23" fmla="*/ 112 h 115"/>
                <a:gd name="T24" fmla="*/ 7 w 65"/>
                <a:gd name="T25" fmla="*/ 113 h 115"/>
                <a:gd name="T26" fmla="*/ 0 w 65"/>
                <a:gd name="T27" fmla="*/ 112 h 115"/>
                <a:gd name="T28" fmla="*/ 0 w 65"/>
                <a:gd name="T29" fmla="*/ 1 h 115"/>
                <a:gd name="T30" fmla="*/ 7 w 65"/>
                <a:gd name="T31" fmla="*/ 0 h 115"/>
                <a:gd name="T32" fmla="*/ 15 w 65"/>
                <a:gd name="T33" fmla="*/ 1 h 115"/>
                <a:gd name="T34" fmla="*/ 15 w 65"/>
                <a:gd name="T3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5">
                  <a:moveTo>
                    <a:pt x="31" y="45"/>
                  </a:moveTo>
                  <a:cubicBezTo>
                    <a:pt x="21" y="45"/>
                    <a:pt x="15" y="53"/>
                    <a:pt x="15" y="64"/>
                  </a:cubicBezTo>
                  <a:cubicBezTo>
                    <a:pt x="15" y="83"/>
                    <a:pt x="15" y="83"/>
                    <a:pt x="15" y="83"/>
                  </a:cubicBezTo>
                  <a:cubicBezTo>
                    <a:pt x="15" y="93"/>
                    <a:pt x="21" y="102"/>
                    <a:pt x="31" y="102"/>
                  </a:cubicBezTo>
                  <a:cubicBezTo>
                    <a:pt x="43" y="102"/>
                    <a:pt x="49" y="96"/>
                    <a:pt x="49" y="73"/>
                  </a:cubicBezTo>
                  <a:cubicBezTo>
                    <a:pt x="49" y="51"/>
                    <a:pt x="43" y="45"/>
                    <a:pt x="31" y="45"/>
                  </a:cubicBezTo>
                  <a:moveTo>
                    <a:pt x="15" y="42"/>
                  </a:moveTo>
                  <a:cubicBezTo>
                    <a:pt x="19" y="36"/>
                    <a:pt x="26" y="32"/>
                    <a:pt x="37" y="32"/>
                  </a:cubicBezTo>
                  <a:cubicBezTo>
                    <a:pt x="54" y="32"/>
                    <a:pt x="65" y="43"/>
                    <a:pt x="65" y="73"/>
                  </a:cubicBezTo>
                  <a:cubicBezTo>
                    <a:pt x="65" y="104"/>
                    <a:pt x="54" y="115"/>
                    <a:pt x="37" y="115"/>
                  </a:cubicBezTo>
                  <a:cubicBezTo>
                    <a:pt x="26" y="115"/>
                    <a:pt x="19" y="111"/>
                    <a:pt x="15" y="105"/>
                  </a:cubicBezTo>
                  <a:cubicBezTo>
                    <a:pt x="15" y="112"/>
                    <a:pt x="15" y="112"/>
                    <a:pt x="15" y="112"/>
                  </a:cubicBez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lnTo>
                    <a:pt x="15" y="4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3" name="Freeform 51"/>
            <p:cNvSpPr>
              <a:spLocks/>
            </p:cNvSpPr>
            <p:nvPr/>
          </p:nvSpPr>
          <p:spPr bwMode="auto">
            <a:xfrm>
              <a:off x="2958" y="2523"/>
              <a:ext cx="152" cy="209"/>
            </a:xfrm>
            <a:custGeom>
              <a:avLst/>
              <a:gdLst>
                <a:gd name="T0" fmla="*/ 23 w 79"/>
                <a:gd name="T1" fmla="*/ 39 h 108"/>
                <a:gd name="T2" fmla="*/ 14 w 79"/>
                <a:gd name="T3" fmla="*/ 19 h 108"/>
                <a:gd name="T4" fmla="*/ 13 w 79"/>
                <a:gd name="T5" fmla="*/ 19 h 108"/>
                <a:gd name="T6" fmla="*/ 15 w 79"/>
                <a:gd name="T7" fmla="*/ 44 h 108"/>
                <a:gd name="T8" fmla="*/ 15 w 79"/>
                <a:gd name="T9" fmla="*/ 107 h 108"/>
                <a:gd name="T10" fmla="*/ 7 w 79"/>
                <a:gd name="T11" fmla="*/ 108 h 108"/>
                <a:gd name="T12" fmla="*/ 0 w 79"/>
                <a:gd name="T13" fmla="*/ 107 h 108"/>
                <a:gd name="T14" fmla="*/ 0 w 79"/>
                <a:gd name="T15" fmla="*/ 1 h 108"/>
                <a:gd name="T16" fmla="*/ 10 w 79"/>
                <a:gd name="T17" fmla="*/ 0 h 108"/>
                <a:gd name="T18" fmla="*/ 19 w 79"/>
                <a:gd name="T19" fmla="*/ 1 h 108"/>
                <a:gd name="T20" fmla="*/ 56 w 79"/>
                <a:gd name="T21" fmla="*/ 69 h 108"/>
                <a:gd name="T22" fmla="*/ 66 w 79"/>
                <a:gd name="T23" fmla="*/ 89 h 108"/>
                <a:gd name="T24" fmla="*/ 66 w 79"/>
                <a:gd name="T25" fmla="*/ 89 h 108"/>
                <a:gd name="T26" fmla="*/ 65 w 79"/>
                <a:gd name="T27" fmla="*/ 64 h 108"/>
                <a:gd name="T28" fmla="*/ 65 w 79"/>
                <a:gd name="T29" fmla="*/ 1 h 108"/>
                <a:gd name="T30" fmla="*/ 72 w 79"/>
                <a:gd name="T31" fmla="*/ 0 h 108"/>
                <a:gd name="T32" fmla="*/ 79 w 79"/>
                <a:gd name="T33" fmla="*/ 1 h 108"/>
                <a:gd name="T34" fmla="*/ 79 w 79"/>
                <a:gd name="T35" fmla="*/ 107 h 108"/>
                <a:gd name="T36" fmla="*/ 70 w 79"/>
                <a:gd name="T37" fmla="*/ 108 h 108"/>
                <a:gd name="T38" fmla="*/ 61 w 79"/>
                <a:gd name="T39" fmla="*/ 107 h 108"/>
                <a:gd name="T40" fmla="*/ 23 w 79"/>
                <a:gd name="T41" fmla="*/ 3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108">
                  <a:moveTo>
                    <a:pt x="23" y="39"/>
                  </a:moveTo>
                  <a:cubicBezTo>
                    <a:pt x="17" y="29"/>
                    <a:pt x="14" y="19"/>
                    <a:pt x="14" y="19"/>
                  </a:cubicBezTo>
                  <a:cubicBezTo>
                    <a:pt x="13" y="19"/>
                    <a:pt x="13" y="19"/>
                    <a:pt x="13" y="19"/>
                  </a:cubicBezTo>
                  <a:cubicBezTo>
                    <a:pt x="13" y="19"/>
                    <a:pt x="15" y="29"/>
                    <a:pt x="15" y="44"/>
                  </a:cubicBezTo>
                  <a:cubicBezTo>
                    <a:pt x="15" y="107"/>
                    <a:pt x="15" y="107"/>
                    <a:pt x="15" y="107"/>
                  </a:cubicBezTo>
                  <a:cubicBezTo>
                    <a:pt x="15" y="107"/>
                    <a:pt x="12" y="108"/>
                    <a:pt x="7" y="108"/>
                  </a:cubicBezTo>
                  <a:cubicBezTo>
                    <a:pt x="2" y="108"/>
                    <a:pt x="0" y="107"/>
                    <a:pt x="0" y="107"/>
                  </a:cubicBezTo>
                  <a:cubicBezTo>
                    <a:pt x="0" y="1"/>
                    <a:pt x="0" y="1"/>
                    <a:pt x="0" y="1"/>
                  </a:cubicBezTo>
                  <a:cubicBezTo>
                    <a:pt x="0" y="1"/>
                    <a:pt x="3" y="0"/>
                    <a:pt x="10" y="0"/>
                  </a:cubicBezTo>
                  <a:cubicBezTo>
                    <a:pt x="16" y="0"/>
                    <a:pt x="19" y="1"/>
                    <a:pt x="19" y="1"/>
                  </a:cubicBezTo>
                  <a:cubicBezTo>
                    <a:pt x="56" y="69"/>
                    <a:pt x="56" y="69"/>
                    <a:pt x="56" y="69"/>
                  </a:cubicBezTo>
                  <a:cubicBezTo>
                    <a:pt x="62" y="79"/>
                    <a:pt x="66" y="89"/>
                    <a:pt x="66" y="89"/>
                  </a:cubicBezTo>
                  <a:cubicBezTo>
                    <a:pt x="66" y="89"/>
                    <a:pt x="66" y="89"/>
                    <a:pt x="66" y="89"/>
                  </a:cubicBezTo>
                  <a:cubicBezTo>
                    <a:pt x="66" y="89"/>
                    <a:pt x="65" y="78"/>
                    <a:pt x="65" y="64"/>
                  </a:cubicBezTo>
                  <a:cubicBezTo>
                    <a:pt x="65" y="1"/>
                    <a:pt x="65" y="1"/>
                    <a:pt x="65" y="1"/>
                  </a:cubicBezTo>
                  <a:cubicBezTo>
                    <a:pt x="65" y="1"/>
                    <a:pt x="67" y="0"/>
                    <a:pt x="72" y="0"/>
                  </a:cubicBezTo>
                  <a:cubicBezTo>
                    <a:pt x="77" y="0"/>
                    <a:pt x="79" y="1"/>
                    <a:pt x="79" y="1"/>
                  </a:cubicBezTo>
                  <a:cubicBezTo>
                    <a:pt x="79" y="107"/>
                    <a:pt x="79" y="107"/>
                    <a:pt x="79" y="107"/>
                  </a:cubicBezTo>
                  <a:cubicBezTo>
                    <a:pt x="79" y="107"/>
                    <a:pt x="76" y="108"/>
                    <a:pt x="70" y="108"/>
                  </a:cubicBezTo>
                  <a:cubicBezTo>
                    <a:pt x="64" y="108"/>
                    <a:pt x="61" y="107"/>
                    <a:pt x="61" y="107"/>
                  </a:cubicBezTo>
                  <a:lnTo>
                    <a:pt x="23" y="39"/>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4" name="Freeform 52"/>
            <p:cNvSpPr>
              <a:spLocks noEditPoints="1"/>
            </p:cNvSpPr>
            <p:nvPr/>
          </p:nvSpPr>
          <p:spPr bwMode="auto">
            <a:xfrm>
              <a:off x="3159" y="2519"/>
              <a:ext cx="29" cy="213"/>
            </a:xfrm>
            <a:custGeom>
              <a:avLst/>
              <a:gdLst>
                <a:gd name="T0" fmla="*/ 15 w 15"/>
                <a:gd name="T1" fmla="*/ 109 h 110"/>
                <a:gd name="T2" fmla="*/ 7 w 15"/>
                <a:gd name="T3" fmla="*/ 110 h 110"/>
                <a:gd name="T4" fmla="*/ 0 w 15"/>
                <a:gd name="T5" fmla="*/ 109 h 110"/>
                <a:gd name="T6" fmla="*/ 0 w 15"/>
                <a:gd name="T7" fmla="*/ 32 h 110"/>
                <a:gd name="T8" fmla="*/ 7 w 15"/>
                <a:gd name="T9" fmla="*/ 31 h 110"/>
                <a:gd name="T10" fmla="*/ 15 w 15"/>
                <a:gd name="T11" fmla="*/ 32 h 110"/>
                <a:gd name="T12" fmla="*/ 15 w 15"/>
                <a:gd name="T13" fmla="*/ 109 h 110"/>
                <a:gd name="T14" fmla="*/ 15 w 15"/>
                <a:gd name="T15" fmla="*/ 16 h 110"/>
                <a:gd name="T16" fmla="*/ 7 w 15"/>
                <a:gd name="T17" fmla="*/ 17 h 110"/>
                <a:gd name="T18" fmla="*/ 0 w 15"/>
                <a:gd name="T19" fmla="*/ 16 h 110"/>
                <a:gd name="T20" fmla="*/ 0 w 15"/>
                <a:gd name="T21" fmla="*/ 1 h 110"/>
                <a:gd name="T22" fmla="*/ 7 w 15"/>
                <a:gd name="T23" fmla="*/ 0 h 110"/>
                <a:gd name="T24" fmla="*/ 15 w 15"/>
                <a:gd name="T25" fmla="*/ 1 h 110"/>
                <a:gd name="T26" fmla="*/ 15 w 15"/>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10">
                  <a:moveTo>
                    <a:pt x="15" y="109"/>
                  </a:moveTo>
                  <a:cubicBezTo>
                    <a:pt x="15" y="109"/>
                    <a:pt x="12" y="110"/>
                    <a:pt x="7" y="110"/>
                  </a:cubicBezTo>
                  <a:cubicBezTo>
                    <a:pt x="2" y="110"/>
                    <a:pt x="0" y="109"/>
                    <a:pt x="0" y="109"/>
                  </a:cubicBezTo>
                  <a:cubicBezTo>
                    <a:pt x="0" y="32"/>
                    <a:pt x="0" y="32"/>
                    <a:pt x="0" y="32"/>
                  </a:cubicBezTo>
                  <a:cubicBezTo>
                    <a:pt x="0" y="32"/>
                    <a:pt x="2" y="31"/>
                    <a:pt x="7" y="31"/>
                  </a:cubicBezTo>
                  <a:cubicBezTo>
                    <a:pt x="12" y="31"/>
                    <a:pt x="15" y="32"/>
                    <a:pt x="15" y="32"/>
                  </a:cubicBezTo>
                  <a:lnTo>
                    <a:pt x="15" y="109"/>
                  </a:lnTo>
                  <a:close/>
                  <a:moveTo>
                    <a:pt x="15" y="16"/>
                  </a:moveTo>
                  <a:cubicBezTo>
                    <a:pt x="15" y="16"/>
                    <a:pt x="13" y="17"/>
                    <a:pt x="7" y="17"/>
                  </a:cubicBezTo>
                  <a:cubicBezTo>
                    <a:pt x="2" y="17"/>
                    <a:pt x="0" y="16"/>
                    <a:pt x="0" y="16"/>
                  </a:cubicBezTo>
                  <a:cubicBezTo>
                    <a:pt x="0" y="1"/>
                    <a:pt x="0" y="1"/>
                    <a:pt x="0" y="1"/>
                  </a:cubicBezTo>
                  <a:cubicBezTo>
                    <a:pt x="0" y="1"/>
                    <a:pt x="2" y="0"/>
                    <a:pt x="7" y="0"/>
                  </a:cubicBezTo>
                  <a:cubicBezTo>
                    <a:pt x="13" y="0"/>
                    <a:pt x="15" y="1"/>
                    <a:pt x="15" y="1"/>
                  </a:cubicBezTo>
                  <a:lnTo>
                    <a:pt x="15"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5" name="Freeform 53"/>
            <p:cNvSpPr>
              <a:spLocks noEditPoints="1"/>
            </p:cNvSpPr>
            <p:nvPr/>
          </p:nvSpPr>
          <p:spPr bwMode="auto">
            <a:xfrm>
              <a:off x="3224" y="2576"/>
              <a:ext cx="122" cy="160"/>
            </a:xfrm>
            <a:custGeom>
              <a:avLst/>
              <a:gdLst>
                <a:gd name="T0" fmla="*/ 33 w 63"/>
                <a:gd name="T1" fmla="*/ 12 h 83"/>
                <a:gd name="T2" fmla="*/ 15 w 63"/>
                <a:gd name="T3" fmla="*/ 36 h 83"/>
                <a:gd name="T4" fmla="*/ 48 w 63"/>
                <a:gd name="T5" fmla="*/ 36 h 83"/>
                <a:gd name="T6" fmla="*/ 48 w 63"/>
                <a:gd name="T7" fmla="*/ 29 h 83"/>
                <a:gd name="T8" fmla="*/ 33 w 63"/>
                <a:gd name="T9" fmla="*/ 12 h 83"/>
                <a:gd name="T10" fmla="*/ 15 w 63"/>
                <a:gd name="T11" fmla="*/ 46 h 83"/>
                <a:gd name="T12" fmla="*/ 36 w 63"/>
                <a:gd name="T13" fmla="*/ 70 h 83"/>
                <a:gd name="T14" fmla="*/ 54 w 63"/>
                <a:gd name="T15" fmla="*/ 66 h 83"/>
                <a:gd name="T16" fmla="*/ 59 w 63"/>
                <a:gd name="T17" fmla="*/ 76 h 83"/>
                <a:gd name="T18" fmla="*/ 34 w 63"/>
                <a:gd name="T19" fmla="*/ 83 h 83"/>
                <a:gd name="T20" fmla="*/ 0 w 63"/>
                <a:gd name="T21" fmla="*/ 41 h 83"/>
                <a:gd name="T22" fmla="*/ 33 w 63"/>
                <a:gd name="T23" fmla="*/ 0 h 83"/>
                <a:gd name="T24" fmla="*/ 63 w 63"/>
                <a:gd name="T25" fmla="*/ 31 h 83"/>
                <a:gd name="T26" fmla="*/ 62 w 63"/>
                <a:gd name="T27" fmla="*/ 46 h 83"/>
                <a:gd name="T28" fmla="*/ 15 w 63"/>
                <a:gd name="T29"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83">
                  <a:moveTo>
                    <a:pt x="33" y="12"/>
                  </a:moveTo>
                  <a:cubicBezTo>
                    <a:pt x="23" y="12"/>
                    <a:pt x="17" y="19"/>
                    <a:pt x="15" y="36"/>
                  </a:cubicBezTo>
                  <a:cubicBezTo>
                    <a:pt x="48" y="36"/>
                    <a:pt x="48" y="36"/>
                    <a:pt x="48" y="36"/>
                  </a:cubicBezTo>
                  <a:cubicBezTo>
                    <a:pt x="48" y="34"/>
                    <a:pt x="48" y="32"/>
                    <a:pt x="48" y="29"/>
                  </a:cubicBezTo>
                  <a:cubicBezTo>
                    <a:pt x="48" y="20"/>
                    <a:pt x="44" y="12"/>
                    <a:pt x="33" y="12"/>
                  </a:cubicBezTo>
                  <a:moveTo>
                    <a:pt x="15" y="46"/>
                  </a:moveTo>
                  <a:cubicBezTo>
                    <a:pt x="17" y="64"/>
                    <a:pt x="24" y="70"/>
                    <a:pt x="36" y="70"/>
                  </a:cubicBezTo>
                  <a:cubicBezTo>
                    <a:pt x="47" y="70"/>
                    <a:pt x="54" y="66"/>
                    <a:pt x="54" y="66"/>
                  </a:cubicBezTo>
                  <a:cubicBezTo>
                    <a:pt x="57" y="68"/>
                    <a:pt x="59" y="72"/>
                    <a:pt x="59" y="76"/>
                  </a:cubicBezTo>
                  <a:cubicBezTo>
                    <a:pt x="59" y="76"/>
                    <a:pt x="50" y="83"/>
                    <a:pt x="34" y="83"/>
                  </a:cubicBezTo>
                  <a:cubicBezTo>
                    <a:pt x="11" y="83"/>
                    <a:pt x="0" y="68"/>
                    <a:pt x="0" y="41"/>
                  </a:cubicBezTo>
                  <a:cubicBezTo>
                    <a:pt x="0" y="13"/>
                    <a:pt x="13" y="0"/>
                    <a:pt x="33" y="0"/>
                  </a:cubicBezTo>
                  <a:cubicBezTo>
                    <a:pt x="52" y="0"/>
                    <a:pt x="63" y="11"/>
                    <a:pt x="63" y="31"/>
                  </a:cubicBezTo>
                  <a:cubicBezTo>
                    <a:pt x="63" y="40"/>
                    <a:pt x="62" y="46"/>
                    <a:pt x="62" y="46"/>
                  </a:cubicBezTo>
                  <a:lnTo>
                    <a:pt x="15" y="4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6" name="Freeform 54"/>
            <p:cNvSpPr>
              <a:spLocks noEditPoints="1"/>
            </p:cNvSpPr>
            <p:nvPr/>
          </p:nvSpPr>
          <p:spPr bwMode="auto">
            <a:xfrm>
              <a:off x="3381" y="2576"/>
              <a:ext cx="125" cy="224"/>
            </a:xfrm>
            <a:custGeom>
              <a:avLst/>
              <a:gdLst>
                <a:gd name="T0" fmla="*/ 31 w 65"/>
                <a:gd name="T1" fmla="*/ 13 h 116"/>
                <a:gd name="T2" fmla="*/ 15 w 65"/>
                <a:gd name="T3" fmla="*/ 32 h 116"/>
                <a:gd name="T4" fmla="*/ 15 w 65"/>
                <a:gd name="T5" fmla="*/ 51 h 116"/>
                <a:gd name="T6" fmla="*/ 31 w 65"/>
                <a:gd name="T7" fmla="*/ 70 h 116"/>
                <a:gd name="T8" fmla="*/ 50 w 65"/>
                <a:gd name="T9" fmla="*/ 42 h 116"/>
                <a:gd name="T10" fmla="*/ 31 w 65"/>
                <a:gd name="T11" fmla="*/ 13 h 116"/>
                <a:gd name="T12" fmla="*/ 37 w 65"/>
                <a:gd name="T13" fmla="*/ 0 h 116"/>
                <a:gd name="T14" fmla="*/ 65 w 65"/>
                <a:gd name="T15" fmla="*/ 42 h 116"/>
                <a:gd name="T16" fmla="*/ 37 w 65"/>
                <a:gd name="T17" fmla="*/ 83 h 116"/>
                <a:gd name="T18" fmla="*/ 15 w 65"/>
                <a:gd name="T19" fmla="*/ 73 h 116"/>
                <a:gd name="T20" fmla="*/ 15 w 65"/>
                <a:gd name="T21" fmla="*/ 115 h 116"/>
                <a:gd name="T22" fmla="*/ 7 w 65"/>
                <a:gd name="T23" fmla="*/ 116 h 116"/>
                <a:gd name="T24" fmla="*/ 0 w 65"/>
                <a:gd name="T25" fmla="*/ 115 h 116"/>
                <a:gd name="T26" fmla="*/ 0 w 65"/>
                <a:gd name="T27" fmla="*/ 3 h 116"/>
                <a:gd name="T28" fmla="*/ 7 w 65"/>
                <a:gd name="T29" fmla="*/ 2 h 116"/>
                <a:gd name="T30" fmla="*/ 15 w 65"/>
                <a:gd name="T31" fmla="*/ 3 h 116"/>
                <a:gd name="T32" fmla="*/ 15 w 65"/>
                <a:gd name="T33" fmla="*/ 10 h 116"/>
                <a:gd name="T34" fmla="*/ 37 w 65"/>
                <a:gd name="T3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6">
                  <a:moveTo>
                    <a:pt x="31" y="13"/>
                  </a:moveTo>
                  <a:cubicBezTo>
                    <a:pt x="21" y="13"/>
                    <a:pt x="15" y="22"/>
                    <a:pt x="15" y="32"/>
                  </a:cubicBezTo>
                  <a:cubicBezTo>
                    <a:pt x="15" y="51"/>
                    <a:pt x="15" y="51"/>
                    <a:pt x="15" y="51"/>
                  </a:cubicBezTo>
                  <a:cubicBezTo>
                    <a:pt x="15" y="62"/>
                    <a:pt x="21" y="70"/>
                    <a:pt x="31" y="70"/>
                  </a:cubicBezTo>
                  <a:cubicBezTo>
                    <a:pt x="43" y="70"/>
                    <a:pt x="50" y="64"/>
                    <a:pt x="50" y="42"/>
                  </a:cubicBezTo>
                  <a:cubicBezTo>
                    <a:pt x="50" y="19"/>
                    <a:pt x="43" y="13"/>
                    <a:pt x="31" y="13"/>
                  </a:cubicBezTo>
                  <a:moveTo>
                    <a:pt x="37" y="0"/>
                  </a:moveTo>
                  <a:cubicBezTo>
                    <a:pt x="54" y="0"/>
                    <a:pt x="65" y="11"/>
                    <a:pt x="65" y="42"/>
                  </a:cubicBezTo>
                  <a:cubicBezTo>
                    <a:pt x="65" y="72"/>
                    <a:pt x="54" y="83"/>
                    <a:pt x="37" y="83"/>
                  </a:cubicBezTo>
                  <a:cubicBezTo>
                    <a:pt x="26" y="83"/>
                    <a:pt x="19" y="79"/>
                    <a:pt x="15" y="73"/>
                  </a:cubicBezTo>
                  <a:cubicBezTo>
                    <a:pt x="15" y="115"/>
                    <a:pt x="15" y="115"/>
                    <a:pt x="15" y="115"/>
                  </a:cubicBezTo>
                  <a:cubicBezTo>
                    <a:pt x="15" y="115"/>
                    <a:pt x="12" y="116"/>
                    <a:pt x="7" y="116"/>
                  </a:cubicBezTo>
                  <a:cubicBezTo>
                    <a:pt x="2" y="116"/>
                    <a:pt x="0" y="115"/>
                    <a:pt x="0" y="115"/>
                  </a:cubicBezTo>
                  <a:cubicBezTo>
                    <a:pt x="0" y="3"/>
                    <a:pt x="0" y="3"/>
                    <a:pt x="0" y="3"/>
                  </a:cubicBezTo>
                  <a:cubicBezTo>
                    <a:pt x="0" y="3"/>
                    <a:pt x="2" y="2"/>
                    <a:pt x="7" y="2"/>
                  </a:cubicBezTo>
                  <a:cubicBezTo>
                    <a:pt x="12" y="2"/>
                    <a:pt x="15" y="3"/>
                    <a:pt x="15" y="3"/>
                  </a:cubicBezTo>
                  <a:cubicBezTo>
                    <a:pt x="15" y="10"/>
                    <a:pt x="15" y="10"/>
                    <a:pt x="15" y="10"/>
                  </a:cubicBezTo>
                  <a:cubicBezTo>
                    <a:pt x="19" y="4"/>
                    <a:pt x="26" y="0"/>
                    <a:pt x="37"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7" name="Freeform 55"/>
            <p:cNvSpPr>
              <a:spLocks noEditPoints="1"/>
            </p:cNvSpPr>
            <p:nvPr/>
          </p:nvSpPr>
          <p:spPr bwMode="auto">
            <a:xfrm>
              <a:off x="3535" y="2576"/>
              <a:ext cx="124" cy="160"/>
            </a:xfrm>
            <a:custGeom>
              <a:avLst/>
              <a:gdLst>
                <a:gd name="T0" fmla="*/ 34 w 64"/>
                <a:gd name="T1" fmla="*/ 12 h 83"/>
                <a:gd name="T2" fmla="*/ 16 w 64"/>
                <a:gd name="T3" fmla="*/ 36 h 83"/>
                <a:gd name="T4" fmla="*/ 48 w 64"/>
                <a:gd name="T5" fmla="*/ 36 h 83"/>
                <a:gd name="T6" fmla="*/ 49 w 64"/>
                <a:gd name="T7" fmla="*/ 29 h 83"/>
                <a:gd name="T8" fmla="*/ 34 w 64"/>
                <a:gd name="T9" fmla="*/ 12 h 83"/>
                <a:gd name="T10" fmla="*/ 16 w 64"/>
                <a:gd name="T11" fmla="*/ 46 h 83"/>
                <a:gd name="T12" fmla="*/ 37 w 64"/>
                <a:gd name="T13" fmla="*/ 70 h 83"/>
                <a:gd name="T14" fmla="*/ 55 w 64"/>
                <a:gd name="T15" fmla="*/ 66 h 83"/>
                <a:gd name="T16" fmla="*/ 60 w 64"/>
                <a:gd name="T17" fmla="*/ 76 h 83"/>
                <a:gd name="T18" fmla="*/ 35 w 64"/>
                <a:gd name="T19" fmla="*/ 83 h 83"/>
                <a:gd name="T20" fmla="*/ 0 w 64"/>
                <a:gd name="T21" fmla="*/ 41 h 83"/>
                <a:gd name="T22" fmla="*/ 34 w 64"/>
                <a:gd name="T23" fmla="*/ 0 h 83"/>
                <a:gd name="T24" fmla="*/ 64 w 64"/>
                <a:gd name="T25" fmla="*/ 31 h 83"/>
                <a:gd name="T26" fmla="*/ 62 w 64"/>
                <a:gd name="T27" fmla="*/ 46 h 83"/>
                <a:gd name="T28" fmla="*/ 16 w 64"/>
                <a:gd name="T29"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83">
                  <a:moveTo>
                    <a:pt x="34" y="12"/>
                  </a:moveTo>
                  <a:cubicBezTo>
                    <a:pt x="24" y="12"/>
                    <a:pt x="17" y="19"/>
                    <a:pt x="16" y="36"/>
                  </a:cubicBezTo>
                  <a:cubicBezTo>
                    <a:pt x="48" y="36"/>
                    <a:pt x="48" y="36"/>
                    <a:pt x="48" y="36"/>
                  </a:cubicBezTo>
                  <a:cubicBezTo>
                    <a:pt x="48" y="34"/>
                    <a:pt x="49" y="32"/>
                    <a:pt x="49" y="29"/>
                  </a:cubicBezTo>
                  <a:cubicBezTo>
                    <a:pt x="49" y="20"/>
                    <a:pt x="45" y="12"/>
                    <a:pt x="34" y="12"/>
                  </a:cubicBezTo>
                  <a:moveTo>
                    <a:pt x="16" y="46"/>
                  </a:moveTo>
                  <a:cubicBezTo>
                    <a:pt x="17" y="64"/>
                    <a:pt x="24" y="70"/>
                    <a:pt x="37" y="70"/>
                  </a:cubicBezTo>
                  <a:cubicBezTo>
                    <a:pt x="48" y="70"/>
                    <a:pt x="55" y="66"/>
                    <a:pt x="55" y="66"/>
                  </a:cubicBezTo>
                  <a:cubicBezTo>
                    <a:pt x="57" y="68"/>
                    <a:pt x="59" y="72"/>
                    <a:pt x="60" y="76"/>
                  </a:cubicBezTo>
                  <a:cubicBezTo>
                    <a:pt x="60" y="76"/>
                    <a:pt x="51" y="83"/>
                    <a:pt x="35" y="83"/>
                  </a:cubicBezTo>
                  <a:cubicBezTo>
                    <a:pt x="11" y="83"/>
                    <a:pt x="0" y="68"/>
                    <a:pt x="0" y="41"/>
                  </a:cubicBezTo>
                  <a:cubicBezTo>
                    <a:pt x="0" y="13"/>
                    <a:pt x="14" y="0"/>
                    <a:pt x="34" y="0"/>
                  </a:cubicBezTo>
                  <a:cubicBezTo>
                    <a:pt x="53" y="0"/>
                    <a:pt x="64" y="11"/>
                    <a:pt x="64" y="31"/>
                  </a:cubicBezTo>
                  <a:cubicBezTo>
                    <a:pt x="64" y="40"/>
                    <a:pt x="62" y="46"/>
                    <a:pt x="62" y="46"/>
                  </a:cubicBezTo>
                  <a:lnTo>
                    <a:pt x="16" y="4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8" name="Freeform 56"/>
            <p:cNvSpPr>
              <a:spLocks/>
            </p:cNvSpPr>
            <p:nvPr/>
          </p:nvSpPr>
          <p:spPr bwMode="auto">
            <a:xfrm>
              <a:off x="3678" y="2514"/>
              <a:ext cx="87" cy="218"/>
            </a:xfrm>
            <a:custGeom>
              <a:avLst/>
              <a:gdLst>
                <a:gd name="T0" fmla="*/ 22 w 45"/>
                <a:gd name="T1" fmla="*/ 0 h 113"/>
                <a:gd name="T2" fmla="*/ 30 w 45"/>
                <a:gd name="T3" fmla="*/ 1 h 113"/>
                <a:gd name="T4" fmla="*/ 30 w 45"/>
                <a:gd name="T5" fmla="*/ 43 h 113"/>
                <a:gd name="T6" fmla="*/ 40 w 45"/>
                <a:gd name="T7" fmla="*/ 37 h 113"/>
                <a:gd name="T8" fmla="*/ 43 w 45"/>
                <a:gd name="T9" fmla="*/ 40 h 113"/>
                <a:gd name="T10" fmla="*/ 45 w 45"/>
                <a:gd name="T11" fmla="*/ 45 h 113"/>
                <a:gd name="T12" fmla="*/ 30 w 45"/>
                <a:gd name="T13" fmla="*/ 54 h 113"/>
                <a:gd name="T14" fmla="*/ 30 w 45"/>
                <a:gd name="T15" fmla="*/ 112 h 113"/>
                <a:gd name="T16" fmla="*/ 22 w 45"/>
                <a:gd name="T17" fmla="*/ 113 h 113"/>
                <a:gd name="T18" fmla="*/ 15 w 45"/>
                <a:gd name="T19" fmla="*/ 112 h 113"/>
                <a:gd name="T20" fmla="*/ 15 w 45"/>
                <a:gd name="T21" fmla="*/ 62 h 113"/>
                <a:gd name="T22" fmla="*/ 5 w 45"/>
                <a:gd name="T23" fmla="*/ 68 h 113"/>
                <a:gd name="T24" fmla="*/ 2 w 45"/>
                <a:gd name="T25" fmla="*/ 65 h 113"/>
                <a:gd name="T26" fmla="*/ 0 w 45"/>
                <a:gd name="T27" fmla="*/ 60 h 113"/>
                <a:gd name="T28" fmla="*/ 15 w 45"/>
                <a:gd name="T29" fmla="*/ 52 h 113"/>
                <a:gd name="T30" fmla="*/ 15 w 45"/>
                <a:gd name="T31" fmla="*/ 1 h 113"/>
                <a:gd name="T32" fmla="*/ 22 w 45"/>
                <a:gd name="T33"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113">
                  <a:moveTo>
                    <a:pt x="22" y="0"/>
                  </a:moveTo>
                  <a:cubicBezTo>
                    <a:pt x="27" y="0"/>
                    <a:pt x="30" y="1"/>
                    <a:pt x="30" y="1"/>
                  </a:cubicBezTo>
                  <a:cubicBezTo>
                    <a:pt x="30" y="43"/>
                    <a:pt x="30" y="43"/>
                    <a:pt x="30" y="43"/>
                  </a:cubicBezTo>
                  <a:cubicBezTo>
                    <a:pt x="40" y="37"/>
                    <a:pt x="40" y="37"/>
                    <a:pt x="40" y="37"/>
                  </a:cubicBezTo>
                  <a:cubicBezTo>
                    <a:pt x="41" y="37"/>
                    <a:pt x="42" y="38"/>
                    <a:pt x="43" y="40"/>
                  </a:cubicBezTo>
                  <a:cubicBezTo>
                    <a:pt x="45" y="43"/>
                    <a:pt x="45" y="45"/>
                    <a:pt x="45" y="45"/>
                  </a:cubicBezTo>
                  <a:cubicBezTo>
                    <a:pt x="30" y="54"/>
                    <a:pt x="30" y="54"/>
                    <a:pt x="30" y="54"/>
                  </a:cubicBezTo>
                  <a:cubicBezTo>
                    <a:pt x="30" y="112"/>
                    <a:pt x="30" y="112"/>
                    <a:pt x="30" y="112"/>
                  </a:cubicBezTo>
                  <a:cubicBezTo>
                    <a:pt x="30" y="112"/>
                    <a:pt x="27" y="113"/>
                    <a:pt x="22" y="113"/>
                  </a:cubicBezTo>
                  <a:cubicBezTo>
                    <a:pt x="17" y="113"/>
                    <a:pt x="15" y="112"/>
                    <a:pt x="15" y="112"/>
                  </a:cubicBezTo>
                  <a:cubicBezTo>
                    <a:pt x="15" y="62"/>
                    <a:pt x="15" y="62"/>
                    <a:pt x="15" y="62"/>
                  </a:cubicBezTo>
                  <a:cubicBezTo>
                    <a:pt x="5" y="68"/>
                    <a:pt x="5" y="68"/>
                    <a:pt x="5" y="68"/>
                  </a:cubicBezTo>
                  <a:cubicBezTo>
                    <a:pt x="4" y="68"/>
                    <a:pt x="3" y="67"/>
                    <a:pt x="2" y="65"/>
                  </a:cubicBezTo>
                  <a:cubicBezTo>
                    <a:pt x="0" y="62"/>
                    <a:pt x="0" y="60"/>
                    <a:pt x="0" y="60"/>
                  </a:cubicBezTo>
                  <a:cubicBezTo>
                    <a:pt x="15" y="52"/>
                    <a:pt x="15" y="52"/>
                    <a:pt x="15" y="52"/>
                  </a:cubicBezTo>
                  <a:cubicBezTo>
                    <a:pt x="15" y="1"/>
                    <a:pt x="15" y="1"/>
                    <a:pt x="15" y="1"/>
                  </a:cubicBezTo>
                  <a:cubicBezTo>
                    <a:pt x="15" y="1"/>
                    <a:pt x="17" y="0"/>
                    <a:pt x="2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9" name="Freeform 57"/>
            <p:cNvSpPr>
              <a:spLocks/>
            </p:cNvSpPr>
            <p:nvPr/>
          </p:nvSpPr>
          <p:spPr bwMode="auto">
            <a:xfrm>
              <a:off x="3792" y="2576"/>
              <a:ext cx="119" cy="156"/>
            </a:xfrm>
            <a:custGeom>
              <a:avLst/>
              <a:gdLst>
                <a:gd name="T0" fmla="*/ 62 w 62"/>
                <a:gd name="T1" fmla="*/ 80 h 81"/>
                <a:gd name="T2" fmla="*/ 54 w 62"/>
                <a:gd name="T3" fmla="*/ 81 h 81"/>
                <a:gd name="T4" fmla="*/ 46 w 62"/>
                <a:gd name="T5" fmla="*/ 80 h 81"/>
                <a:gd name="T6" fmla="*/ 46 w 62"/>
                <a:gd name="T7" fmla="*/ 26 h 81"/>
                <a:gd name="T8" fmla="*/ 32 w 62"/>
                <a:gd name="T9" fmla="*/ 13 h 81"/>
                <a:gd name="T10" fmla="*/ 15 w 62"/>
                <a:gd name="T11" fmla="*/ 22 h 81"/>
                <a:gd name="T12" fmla="*/ 15 w 62"/>
                <a:gd name="T13" fmla="*/ 80 h 81"/>
                <a:gd name="T14" fmla="*/ 8 w 62"/>
                <a:gd name="T15" fmla="*/ 81 h 81"/>
                <a:gd name="T16" fmla="*/ 0 w 62"/>
                <a:gd name="T17" fmla="*/ 80 h 81"/>
                <a:gd name="T18" fmla="*/ 0 w 62"/>
                <a:gd name="T19" fmla="*/ 3 h 81"/>
                <a:gd name="T20" fmla="*/ 8 w 62"/>
                <a:gd name="T21" fmla="*/ 2 h 81"/>
                <a:gd name="T22" fmla="*/ 15 w 62"/>
                <a:gd name="T23" fmla="*/ 3 h 81"/>
                <a:gd name="T24" fmla="*/ 15 w 62"/>
                <a:gd name="T25" fmla="*/ 10 h 81"/>
                <a:gd name="T26" fmla="*/ 38 w 62"/>
                <a:gd name="T27" fmla="*/ 0 h 81"/>
                <a:gd name="T28" fmla="*/ 62 w 62"/>
                <a:gd name="T29" fmla="*/ 23 h 81"/>
                <a:gd name="T30" fmla="*/ 62 w 62"/>
                <a:gd name="T31" fmla="*/ 8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81">
                  <a:moveTo>
                    <a:pt x="62" y="80"/>
                  </a:moveTo>
                  <a:cubicBezTo>
                    <a:pt x="62" y="80"/>
                    <a:pt x="59" y="81"/>
                    <a:pt x="54" y="81"/>
                  </a:cubicBezTo>
                  <a:cubicBezTo>
                    <a:pt x="49" y="81"/>
                    <a:pt x="46" y="80"/>
                    <a:pt x="46" y="80"/>
                  </a:cubicBezTo>
                  <a:cubicBezTo>
                    <a:pt x="46" y="26"/>
                    <a:pt x="46" y="26"/>
                    <a:pt x="46" y="26"/>
                  </a:cubicBezTo>
                  <a:cubicBezTo>
                    <a:pt x="46" y="17"/>
                    <a:pt x="42" y="13"/>
                    <a:pt x="32" y="13"/>
                  </a:cubicBezTo>
                  <a:cubicBezTo>
                    <a:pt x="26" y="13"/>
                    <a:pt x="19" y="16"/>
                    <a:pt x="15" y="22"/>
                  </a:cubicBezTo>
                  <a:cubicBezTo>
                    <a:pt x="15" y="80"/>
                    <a:pt x="15" y="80"/>
                    <a:pt x="15" y="80"/>
                  </a:cubicBezTo>
                  <a:cubicBezTo>
                    <a:pt x="15" y="80"/>
                    <a:pt x="13" y="81"/>
                    <a:pt x="8" y="81"/>
                  </a:cubicBezTo>
                  <a:cubicBezTo>
                    <a:pt x="3" y="81"/>
                    <a:pt x="0" y="80"/>
                    <a:pt x="0" y="80"/>
                  </a:cubicBezTo>
                  <a:cubicBezTo>
                    <a:pt x="0" y="3"/>
                    <a:pt x="0" y="3"/>
                    <a:pt x="0" y="3"/>
                  </a:cubicBezTo>
                  <a:cubicBezTo>
                    <a:pt x="0" y="3"/>
                    <a:pt x="3" y="2"/>
                    <a:pt x="8" y="2"/>
                  </a:cubicBezTo>
                  <a:cubicBezTo>
                    <a:pt x="13" y="2"/>
                    <a:pt x="15" y="3"/>
                    <a:pt x="15" y="3"/>
                  </a:cubicBezTo>
                  <a:cubicBezTo>
                    <a:pt x="15" y="10"/>
                    <a:pt x="15" y="10"/>
                    <a:pt x="15" y="10"/>
                  </a:cubicBezTo>
                  <a:cubicBezTo>
                    <a:pt x="21" y="4"/>
                    <a:pt x="29" y="0"/>
                    <a:pt x="38" y="0"/>
                  </a:cubicBezTo>
                  <a:cubicBezTo>
                    <a:pt x="53" y="0"/>
                    <a:pt x="62" y="10"/>
                    <a:pt x="62" y="23"/>
                  </a:cubicBezTo>
                  <a:lnTo>
                    <a:pt x="62" y="8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0" name="Freeform 58"/>
            <p:cNvSpPr>
              <a:spLocks noEditPoints="1"/>
            </p:cNvSpPr>
            <p:nvPr/>
          </p:nvSpPr>
          <p:spPr bwMode="auto">
            <a:xfrm>
              <a:off x="3946" y="2576"/>
              <a:ext cx="130" cy="160"/>
            </a:xfrm>
            <a:custGeom>
              <a:avLst/>
              <a:gdLst>
                <a:gd name="T0" fmla="*/ 33 w 67"/>
                <a:gd name="T1" fmla="*/ 12 h 83"/>
                <a:gd name="T2" fmla="*/ 15 w 67"/>
                <a:gd name="T3" fmla="*/ 42 h 83"/>
                <a:gd name="T4" fmla="*/ 33 w 67"/>
                <a:gd name="T5" fmla="*/ 71 h 83"/>
                <a:gd name="T6" fmla="*/ 51 w 67"/>
                <a:gd name="T7" fmla="*/ 42 h 83"/>
                <a:gd name="T8" fmla="*/ 33 w 67"/>
                <a:gd name="T9" fmla="*/ 12 h 83"/>
                <a:gd name="T10" fmla="*/ 33 w 67"/>
                <a:gd name="T11" fmla="*/ 0 h 83"/>
                <a:gd name="T12" fmla="*/ 67 w 67"/>
                <a:gd name="T13" fmla="*/ 42 h 83"/>
                <a:gd name="T14" fmla="*/ 33 w 67"/>
                <a:gd name="T15" fmla="*/ 83 h 83"/>
                <a:gd name="T16" fmla="*/ 0 w 67"/>
                <a:gd name="T17" fmla="*/ 42 h 83"/>
                <a:gd name="T18" fmla="*/ 33 w 67"/>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83">
                  <a:moveTo>
                    <a:pt x="33" y="12"/>
                  </a:moveTo>
                  <a:cubicBezTo>
                    <a:pt x="22" y="12"/>
                    <a:pt x="15" y="18"/>
                    <a:pt x="15" y="42"/>
                  </a:cubicBezTo>
                  <a:cubicBezTo>
                    <a:pt x="15" y="65"/>
                    <a:pt x="22" y="71"/>
                    <a:pt x="33" y="71"/>
                  </a:cubicBezTo>
                  <a:cubicBezTo>
                    <a:pt x="44" y="71"/>
                    <a:pt x="51" y="65"/>
                    <a:pt x="51" y="42"/>
                  </a:cubicBezTo>
                  <a:cubicBezTo>
                    <a:pt x="51" y="18"/>
                    <a:pt x="44" y="12"/>
                    <a:pt x="33" y="12"/>
                  </a:cubicBezTo>
                  <a:moveTo>
                    <a:pt x="33" y="0"/>
                  </a:moveTo>
                  <a:cubicBezTo>
                    <a:pt x="54" y="0"/>
                    <a:pt x="67" y="12"/>
                    <a:pt x="67" y="42"/>
                  </a:cubicBezTo>
                  <a:cubicBezTo>
                    <a:pt x="67" y="71"/>
                    <a:pt x="54" y="83"/>
                    <a:pt x="33" y="83"/>
                  </a:cubicBezTo>
                  <a:cubicBezTo>
                    <a:pt x="12" y="83"/>
                    <a:pt x="0" y="71"/>
                    <a:pt x="0" y="42"/>
                  </a:cubicBezTo>
                  <a:cubicBezTo>
                    <a:pt x="0" y="12"/>
                    <a:pt x="12"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1" name="Freeform 59"/>
            <p:cNvSpPr>
              <a:spLocks/>
            </p:cNvSpPr>
            <p:nvPr/>
          </p:nvSpPr>
          <p:spPr bwMode="auto">
            <a:xfrm>
              <a:off x="4103" y="2576"/>
              <a:ext cx="104" cy="160"/>
            </a:xfrm>
            <a:custGeom>
              <a:avLst/>
              <a:gdLst>
                <a:gd name="T0" fmla="*/ 29 w 54"/>
                <a:gd name="T1" fmla="*/ 0 h 83"/>
                <a:gd name="T2" fmla="*/ 50 w 54"/>
                <a:gd name="T3" fmla="*/ 4 h 83"/>
                <a:gd name="T4" fmla="*/ 46 w 54"/>
                <a:gd name="T5" fmla="*/ 15 h 83"/>
                <a:gd name="T6" fmla="*/ 31 w 54"/>
                <a:gd name="T7" fmla="*/ 13 h 83"/>
                <a:gd name="T8" fmla="*/ 15 w 54"/>
                <a:gd name="T9" fmla="*/ 24 h 83"/>
                <a:gd name="T10" fmla="*/ 34 w 54"/>
                <a:gd name="T11" fmla="*/ 36 h 83"/>
                <a:gd name="T12" fmla="*/ 54 w 54"/>
                <a:gd name="T13" fmla="*/ 59 h 83"/>
                <a:gd name="T14" fmla="*/ 26 w 54"/>
                <a:gd name="T15" fmla="*/ 83 h 83"/>
                <a:gd name="T16" fmla="*/ 0 w 54"/>
                <a:gd name="T17" fmla="*/ 77 h 83"/>
                <a:gd name="T18" fmla="*/ 5 w 54"/>
                <a:gd name="T19" fmla="*/ 66 h 83"/>
                <a:gd name="T20" fmla="*/ 25 w 54"/>
                <a:gd name="T21" fmla="*/ 70 h 83"/>
                <a:gd name="T22" fmla="*/ 39 w 54"/>
                <a:gd name="T23" fmla="*/ 59 h 83"/>
                <a:gd name="T24" fmla="*/ 22 w 54"/>
                <a:gd name="T25" fmla="*/ 46 h 83"/>
                <a:gd name="T26" fmla="*/ 1 w 54"/>
                <a:gd name="T27" fmla="*/ 24 h 83"/>
                <a:gd name="T28" fmla="*/ 29 w 54"/>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29" y="0"/>
                  </a:moveTo>
                  <a:cubicBezTo>
                    <a:pt x="44" y="0"/>
                    <a:pt x="50" y="4"/>
                    <a:pt x="50" y="4"/>
                  </a:cubicBezTo>
                  <a:cubicBezTo>
                    <a:pt x="50" y="8"/>
                    <a:pt x="49" y="13"/>
                    <a:pt x="46" y="15"/>
                  </a:cubicBezTo>
                  <a:cubicBezTo>
                    <a:pt x="46" y="15"/>
                    <a:pt x="39" y="13"/>
                    <a:pt x="31" y="13"/>
                  </a:cubicBezTo>
                  <a:cubicBezTo>
                    <a:pt x="20" y="13"/>
                    <a:pt x="15" y="17"/>
                    <a:pt x="15" y="24"/>
                  </a:cubicBezTo>
                  <a:cubicBezTo>
                    <a:pt x="15" y="31"/>
                    <a:pt x="25" y="33"/>
                    <a:pt x="34" y="36"/>
                  </a:cubicBezTo>
                  <a:cubicBezTo>
                    <a:pt x="44" y="39"/>
                    <a:pt x="54" y="44"/>
                    <a:pt x="54" y="59"/>
                  </a:cubicBezTo>
                  <a:cubicBezTo>
                    <a:pt x="54" y="74"/>
                    <a:pt x="45" y="83"/>
                    <a:pt x="26" y="83"/>
                  </a:cubicBezTo>
                  <a:cubicBezTo>
                    <a:pt x="10" y="83"/>
                    <a:pt x="0" y="77"/>
                    <a:pt x="0" y="77"/>
                  </a:cubicBezTo>
                  <a:cubicBezTo>
                    <a:pt x="0" y="73"/>
                    <a:pt x="2" y="69"/>
                    <a:pt x="5" y="66"/>
                  </a:cubicBezTo>
                  <a:cubicBezTo>
                    <a:pt x="5" y="66"/>
                    <a:pt x="14" y="70"/>
                    <a:pt x="25" y="70"/>
                  </a:cubicBezTo>
                  <a:cubicBezTo>
                    <a:pt x="34" y="70"/>
                    <a:pt x="39" y="67"/>
                    <a:pt x="39" y="59"/>
                  </a:cubicBezTo>
                  <a:cubicBezTo>
                    <a:pt x="39" y="51"/>
                    <a:pt x="31" y="49"/>
                    <a:pt x="22" y="46"/>
                  </a:cubicBezTo>
                  <a:cubicBezTo>
                    <a:pt x="12" y="43"/>
                    <a:pt x="1" y="39"/>
                    <a:pt x="1" y="24"/>
                  </a:cubicBezTo>
                  <a:cubicBezTo>
                    <a:pt x="1" y="10"/>
                    <a:pt x="10" y="0"/>
                    <a:pt x="29"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2" name="Freeform 60"/>
            <p:cNvSpPr>
              <a:spLocks noEditPoints="1"/>
            </p:cNvSpPr>
            <p:nvPr/>
          </p:nvSpPr>
          <p:spPr bwMode="auto">
            <a:xfrm>
              <a:off x="4242" y="2576"/>
              <a:ext cx="125" cy="224"/>
            </a:xfrm>
            <a:custGeom>
              <a:avLst/>
              <a:gdLst>
                <a:gd name="T0" fmla="*/ 31 w 65"/>
                <a:gd name="T1" fmla="*/ 13 h 116"/>
                <a:gd name="T2" fmla="*/ 15 w 65"/>
                <a:gd name="T3" fmla="*/ 32 h 116"/>
                <a:gd name="T4" fmla="*/ 15 w 65"/>
                <a:gd name="T5" fmla="*/ 51 h 116"/>
                <a:gd name="T6" fmla="*/ 31 w 65"/>
                <a:gd name="T7" fmla="*/ 70 h 116"/>
                <a:gd name="T8" fmla="*/ 49 w 65"/>
                <a:gd name="T9" fmla="*/ 42 h 116"/>
                <a:gd name="T10" fmla="*/ 31 w 65"/>
                <a:gd name="T11" fmla="*/ 13 h 116"/>
                <a:gd name="T12" fmla="*/ 36 w 65"/>
                <a:gd name="T13" fmla="*/ 0 h 116"/>
                <a:gd name="T14" fmla="*/ 65 w 65"/>
                <a:gd name="T15" fmla="*/ 42 h 116"/>
                <a:gd name="T16" fmla="*/ 36 w 65"/>
                <a:gd name="T17" fmla="*/ 83 h 116"/>
                <a:gd name="T18" fmla="*/ 15 w 65"/>
                <a:gd name="T19" fmla="*/ 73 h 116"/>
                <a:gd name="T20" fmla="*/ 15 w 65"/>
                <a:gd name="T21" fmla="*/ 115 h 116"/>
                <a:gd name="T22" fmla="*/ 7 w 65"/>
                <a:gd name="T23" fmla="*/ 116 h 116"/>
                <a:gd name="T24" fmla="*/ 0 w 65"/>
                <a:gd name="T25" fmla="*/ 115 h 116"/>
                <a:gd name="T26" fmla="*/ 0 w 65"/>
                <a:gd name="T27" fmla="*/ 3 h 116"/>
                <a:gd name="T28" fmla="*/ 7 w 65"/>
                <a:gd name="T29" fmla="*/ 2 h 116"/>
                <a:gd name="T30" fmla="*/ 15 w 65"/>
                <a:gd name="T31" fmla="*/ 3 h 116"/>
                <a:gd name="T32" fmla="*/ 15 w 65"/>
                <a:gd name="T33" fmla="*/ 10 h 116"/>
                <a:gd name="T34" fmla="*/ 36 w 65"/>
                <a:gd name="T3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6">
                  <a:moveTo>
                    <a:pt x="31" y="13"/>
                  </a:moveTo>
                  <a:cubicBezTo>
                    <a:pt x="21" y="13"/>
                    <a:pt x="15" y="22"/>
                    <a:pt x="15" y="32"/>
                  </a:cubicBezTo>
                  <a:cubicBezTo>
                    <a:pt x="15" y="51"/>
                    <a:pt x="15" y="51"/>
                    <a:pt x="15" y="51"/>
                  </a:cubicBezTo>
                  <a:cubicBezTo>
                    <a:pt x="15" y="62"/>
                    <a:pt x="21" y="70"/>
                    <a:pt x="31" y="70"/>
                  </a:cubicBezTo>
                  <a:cubicBezTo>
                    <a:pt x="43" y="70"/>
                    <a:pt x="49" y="64"/>
                    <a:pt x="49" y="42"/>
                  </a:cubicBezTo>
                  <a:cubicBezTo>
                    <a:pt x="49" y="19"/>
                    <a:pt x="43" y="13"/>
                    <a:pt x="31" y="13"/>
                  </a:cubicBezTo>
                  <a:moveTo>
                    <a:pt x="36" y="0"/>
                  </a:moveTo>
                  <a:cubicBezTo>
                    <a:pt x="54" y="0"/>
                    <a:pt x="65" y="11"/>
                    <a:pt x="65" y="42"/>
                  </a:cubicBezTo>
                  <a:cubicBezTo>
                    <a:pt x="65" y="72"/>
                    <a:pt x="54" y="83"/>
                    <a:pt x="36" y="83"/>
                  </a:cubicBezTo>
                  <a:cubicBezTo>
                    <a:pt x="26" y="83"/>
                    <a:pt x="19" y="79"/>
                    <a:pt x="15" y="73"/>
                  </a:cubicBezTo>
                  <a:cubicBezTo>
                    <a:pt x="15" y="115"/>
                    <a:pt x="15" y="115"/>
                    <a:pt x="15" y="115"/>
                  </a:cubicBezTo>
                  <a:cubicBezTo>
                    <a:pt x="15" y="115"/>
                    <a:pt x="12" y="116"/>
                    <a:pt x="7" y="116"/>
                  </a:cubicBezTo>
                  <a:cubicBezTo>
                    <a:pt x="2" y="116"/>
                    <a:pt x="0" y="115"/>
                    <a:pt x="0" y="115"/>
                  </a:cubicBezTo>
                  <a:cubicBezTo>
                    <a:pt x="0" y="3"/>
                    <a:pt x="0" y="3"/>
                    <a:pt x="0" y="3"/>
                  </a:cubicBezTo>
                  <a:cubicBezTo>
                    <a:pt x="0" y="3"/>
                    <a:pt x="2" y="2"/>
                    <a:pt x="7" y="2"/>
                  </a:cubicBezTo>
                  <a:cubicBezTo>
                    <a:pt x="12" y="2"/>
                    <a:pt x="15" y="3"/>
                    <a:pt x="15" y="3"/>
                  </a:cubicBezTo>
                  <a:cubicBezTo>
                    <a:pt x="15" y="10"/>
                    <a:pt x="15" y="10"/>
                    <a:pt x="15" y="10"/>
                  </a:cubicBezTo>
                  <a:cubicBezTo>
                    <a:pt x="19" y="4"/>
                    <a:pt x="26" y="0"/>
                    <a:pt x="36"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3" name="Freeform 61"/>
            <p:cNvSpPr>
              <a:spLocks/>
            </p:cNvSpPr>
            <p:nvPr/>
          </p:nvSpPr>
          <p:spPr bwMode="auto">
            <a:xfrm>
              <a:off x="4404" y="2577"/>
              <a:ext cx="89" cy="155"/>
            </a:xfrm>
            <a:custGeom>
              <a:avLst/>
              <a:gdLst>
                <a:gd name="T0" fmla="*/ 33 w 46"/>
                <a:gd name="T1" fmla="*/ 0 h 80"/>
                <a:gd name="T2" fmla="*/ 46 w 46"/>
                <a:gd name="T3" fmla="*/ 3 h 80"/>
                <a:gd name="T4" fmla="*/ 40 w 46"/>
                <a:gd name="T5" fmla="*/ 16 h 80"/>
                <a:gd name="T6" fmla="*/ 30 w 46"/>
                <a:gd name="T7" fmla="*/ 13 h 80"/>
                <a:gd name="T8" fmla="*/ 15 w 46"/>
                <a:gd name="T9" fmla="*/ 24 h 80"/>
                <a:gd name="T10" fmla="*/ 15 w 46"/>
                <a:gd name="T11" fmla="*/ 79 h 80"/>
                <a:gd name="T12" fmla="*/ 7 w 46"/>
                <a:gd name="T13" fmla="*/ 80 h 80"/>
                <a:gd name="T14" fmla="*/ 0 w 46"/>
                <a:gd name="T15" fmla="*/ 79 h 80"/>
                <a:gd name="T16" fmla="*/ 0 w 46"/>
                <a:gd name="T17" fmla="*/ 2 h 80"/>
                <a:gd name="T18" fmla="*/ 7 w 46"/>
                <a:gd name="T19" fmla="*/ 1 h 80"/>
                <a:gd name="T20" fmla="*/ 15 w 46"/>
                <a:gd name="T21" fmla="*/ 2 h 80"/>
                <a:gd name="T22" fmla="*/ 15 w 46"/>
                <a:gd name="T23" fmla="*/ 12 h 80"/>
                <a:gd name="T24" fmla="*/ 33 w 46"/>
                <a:gd name="T2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80">
                  <a:moveTo>
                    <a:pt x="33" y="0"/>
                  </a:moveTo>
                  <a:cubicBezTo>
                    <a:pt x="39" y="0"/>
                    <a:pt x="43" y="1"/>
                    <a:pt x="46" y="3"/>
                  </a:cubicBezTo>
                  <a:cubicBezTo>
                    <a:pt x="46" y="9"/>
                    <a:pt x="44" y="13"/>
                    <a:pt x="40" y="16"/>
                  </a:cubicBezTo>
                  <a:cubicBezTo>
                    <a:pt x="37" y="14"/>
                    <a:pt x="34" y="13"/>
                    <a:pt x="30" y="13"/>
                  </a:cubicBezTo>
                  <a:cubicBezTo>
                    <a:pt x="24" y="13"/>
                    <a:pt x="19" y="17"/>
                    <a:pt x="15" y="24"/>
                  </a:cubicBezTo>
                  <a:cubicBezTo>
                    <a:pt x="15" y="79"/>
                    <a:pt x="15" y="79"/>
                    <a:pt x="15" y="79"/>
                  </a:cubicBezTo>
                  <a:cubicBezTo>
                    <a:pt x="15" y="79"/>
                    <a:pt x="12" y="80"/>
                    <a:pt x="7" y="80"/>
                  </a:cubicBezTo>
                  <a:cubicBezTo>
                    <a:pt x="2" y="80"/>
                    <a:pt x="0" y="79"/>
                    <a:pt x="0" y="79"/>
                  </a:cubicBezTo>
                  <a:cubicBezTo>
                    <a:pt x="0" y="2"/>
                    <a:pt x="0" y="2"/>
                    <a:pt x="0" y="2"/>
                  </a:cubicBezTo>
                  <a:cubicBezTo>
                    <a:pt x="0" y="2"/>
                    <a:pt x="2" y="1"/>
                    <a:pt x="7" y="1"/>
                  </a:cubicBezTo>
                  <a:cubicBezTo>
                    <a:pt x="12" y="1"/>
                    <a:pt x="15" y="2"/>
                    <a:pt x="15" y="2"/>
                  </a:cubicBezTo>
                  <a:cubicBezTo>
                    <a:pt x="15" y="12"/>
                    <a:pt x="15" y="12"/>
                    <a:pt x="15" y="12"/>
                  </a:cubicBezTo>
                  <a:cubicBezTo>
                    <a:pt x="20" y="3"/>
                    <a:pt x="27"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4" name="Freeform 62"/>
            <p:cNvSpPr>
              <a:spLocks noEditPoints="1"/>
            </p:cNvSpPr>
            <p:nvPr/>
          </p:nvSpPr>
          <p:spPr bwMode="auto">
            <a:xfrm>
              <a:off x="4506" y="2576"/>
              <a:ext cx="118" cy="160"/>
            </a:xfrm>
            <a:custGeom>
              <a:avLst/>
              <a:gdLst>
                <a:gd name="T0" fmla="*/ 31 w 61"/>
                <a:gd name="T1" fmla="*/ 44 h 83"/>
                <a:gd name="T2" fmla="*/ 16 w 61"/>
                <a:gd name="T3" fmla="*/ 58 h 83"/>
                <a:gd name="T4" fmla="*/ 29 w 61"/>
                <a:gd name="T5" fmla="*/ 71 h 83"/>
                <a:gd name="T6" fmla="*/ 46 w 61"/>
                <a:gd name="T7" fmla="*/ 50 h 83"/>
                <a:gd name="T8" fmla="*/ 46 w 61"/>
                <a:gd name="T9" fmla="*/ 45 h 83"/>
                <a:gd name="T10" fmla="*/ 31 w 61"/>
                <a:gd name="T11" fmla="*/ 44 h 83"/>
                <a:gd name="T12" fmla="*/ 32 w 61"/>
                <a:gd name="T13" fmla="*/ 0 h 83"/>
                <a:gd name="T14" fmla="*/ 61 w 61"/>
                <a:gd name="T15" fmla="*/ 30 h 83"/>
                <a:gd name="T16" fmla="*/ 61 w 61"/>
                <a:gd name="T17" fmla="*/ 80 h 83"/>
                <a:gd name="T18" fmla="*/ 55 w 61"/>
                <a:gd name="T19" fmla="*/ 81 h 83"/>
                <a:gd name="T20" fmla="*/ 49 w 61"/>
                <a:gd name="T21" fmla="*/ 80 h 83"/>
                <a:gd name="T22" fmla="*/ 47 w 61"/>
                <a:gd name="T23" fmla="*/ 71 h 83"/>
                <a:gd name="T24" fmla="*/ 23 w 61"/>
                <a:gd name="T25" fmla="*/ 83 h 83"/>
                <a:gd name="T26" fmla="*/ 0 w 61"/>
                <a:gd name="T27" fmla="*/ 58 h 83"/>
                <a:gd name="T28" fmla="*/ 29 w 61"/>
                <a:gd name="T29" fmla="*/ 34 h 83"/>
                <a:gd name="T30" fmla="*/ 46 w 61"/>
                <a:gd name="T31" fmla="*/ 35 h 83"/>
                <a:gd name="T32" fmla="*/ 46 w 61"/>
                <a:gd name="T33" fmla="*/ 29 h 83"/>
                <a:gd name="T34" fmla="*/ 31 w 61"/>
                <a:gd name="T35" fmla="*/ 13 h 83"/>
                <a:gd name="T36" fmla="*/ 10 w 61"/>
                <a:gd name="T37" fmla="*/ 17 h 83"/>
                <a:gd name="T38" fmla="*/ 7 w 61"/>
                <a:gd name="T39" fmla="*/ 12 h 83"/>
                <a:gd name="T40" fmla="*/ 6 w 61"/>
                <a:gd name="T41" fmla="*/ 6 h 83"/>
                <a:gd name="T42" fmla="*/ 32 w 61"/>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3">
                  <a:moveTo>
                    <a:pt x="31" y="44"/>
                  </a:moveTo>
                  <a:cubicBezTo>
                    <a:pt x="21" y="44"/>
                    <a:pt x="16" y="48"/>
                    <a:pt x="16" y="58"/>
                  </a:cubicBezTo>
                  <a:cubicBezTo>
                    <a:pt x="16" y="67"/>
                    <a:pt x="21" y="71"/>
                    <a:pt x="29" y="71"/>
                  </a:cubicBezTo>
                  <a:cubicBezTo>
                    <a:pt x="41" y="71"/>
                    <a:pt x="46" y="61"/>
                    <a:pt x="46" y="50"/>
                  </a:cubicBezTo>
                  <a:cubicBezTo>
                    <a:pt x="46" y="45"/>
                    <a:pt x="46" y="45"/>
                    <a:pt x="46" y="45"/>
                  </a:cubicBezTo>
                  <a:cubicBezTo>
                    <a:pt x="43" y="45"/>
                    <a:pt x="37" y="44"/>
                    <a:pt x="31" y="44"/>
                  </a:cubicBezTo>
                  <a:moveTo>
                    <a:pt x="32" y="0"/>
                  </a:moveTo>
                  <a:cubicBezTo>
                    <a:pt x="54" y="0"/>
                    <a:pt x="61" y="10"/>
                    <a:pt x="61" y="30"/>
                  </a:cubicBezTo>
                  <a:cubicBezTo>
                    <a:pt x="61" y="80"/>
                    <a:pt x="61" y="80"/>
                    <a:pt x="61" y="80"/>
                  </a:cubicBezTo>
                  <a:cubicBezTo>
                    <a:pt x="61" y="80"/>
                    <a:pt x="60" y="81"/>
                    <a:pt x="55" y="81"/>
                  </a:cubicBezTo>
                  <a:cubicBezTo>
                    <a:pt x="52" y="81"/>
                    <a:pt x="49" y="80"/>
                    <a:pt x="49" y="80"/>
                  </a:cubicBezTo>
                  <a:cubicBezTo>
                    <a:pt x="47" y="71"/>
                    <a:pt x="47" y="71"/>
                    <a:pt x="47" y="71"/>
                  </a:cubicBezTo>
                  <a:cubicBezTo>
                    <a:pt x="43" y="79"/>
                    <a:pt x="35" y="83"/>
                    <a:pt x="23" y="83"/>
                  </a:cubicBezTo>
                  <a:cubicBezTo>
                    <a:pt x="9" y="83"/>
                    <a:pt x="0" y="75"/>
                    <a:pt x="0" y="58"/>
                  </a:cubicBezTo>
                  <a:cubicBezTo>
                    <a:pt x="0" y="41"/>
                    <a:pt x="10" y="34"/>
                    <a:pt x="29" y="34"/>
                  </a:cubicBezTo>
                  <a:cubicBezTo>
                    <a:pt x="36" y="34"/>
                    <a:pt x="42" y="34"/>
                    <a:pt x="46" y="35"/>
                  </a:cubicBezTo>
                  <a:cubicBezTo>
                    <a:pt x="46" y="29"/>
                    <a:pt x="46" y="29"/>
                    <a:pt x="46" y="29"/>
                  </a:cubicBezTo>
                  <a:cubicBezTo>
                    <a:pt x="46" y="19"/>
                    <a:pt x="42" y="13"/>
                    <a:pt x="31" y="13"/>
                  </a:cubicBezTo>
                  <a:cubicBezTo>
                    <a:pt x="20" y="13"/>
                    <a:pt x="10" y="17"/>
                    <a:pt x="10" y="17"/>
                  </a:cubicBezTo>
                  <a:cubicBezTo>
                    <a:pt x="10" y="17"/>
                    <a:pt x="8" y="15"/>
                    <a:pt x="7" y="12"/>
                  </a:cubicBezTo>
                  <a:cubicBezTo>
                    <a:pt x="6" y="9"/>
                    <a:pt x="6" y="6"/>
                    <a:pt x="6" y="6"/>
                  </a:cubicBezTo>
                  <a:cubicBezTo>
                    <a:pt x="6" y="6"/>
                    <a:pt x="17" y="0"/>
                    <a:pt x="3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5" name="Freeform 63"/>
            <p:cNvSpPr>
              <a:spLocks/>
            </p:cNvSpPr>
            <p:nvPr/>
          </p:nvSpPr>
          <p:spPr bwMode="auto">
            <a:xfrm>
              <a:off x="4651" y="2579"/>
              <a:ext cx="218" cy="153"/>
            </a:xfrm>
            <a:custGeom>
              <a:avLst/>
              <a:gdLst>
                <a:gd name="T0" fmla="*/ 61 w 113"/>
                <a:gd name="T1" fmla="*/ 37 h 79"/>
                <a:gd name="T2" fmla="*/ 57 w 113"/>
                <a:gd name="T3" fmla="*/ 16 h 79"/>
                <a:gd name="T4" fmla="*/ 56 w 113"/>
                <a:gd name="T5" fmla="*/ 16 h 79"/>
                <a:gd name="T6" fmla="*/ 52 w 113"/>
                <a:gd name="T7" fmla="*/ 37 h 79"/>
                <a:gd name="T8" fmla="*/ 40 w 113"/>
                <a:gd name="T9" fmla="*/ 78 h 79"/>
                <a:gd name="T10" fmla="*/ 31 w 113"/>
                <a:gd name="T11" fmla="*/ 79 h 79"/>
                <a:gd name="T12" fmla="*/ 23 w 113"/>
                <a:gd name="T13" fmla="*/ 78 h 79"/>
                <a:gd name="T14" fmla="*/ 0 w 113"/>
                <a:gd name="T15" fmla="*/ 1 h 79"/>
                <a:gd name="T16" fmla="*/ 7 w 113"/>
                <a:gd name="T17" fmla="*/ 0 h 79"/>
                <a:gd name="T18" fmla="*/ 14 w 113"/>
                <a:gd name="T19" fmla="*/ 1 h 79"/>
                <a:gd name="T20" fmla="*/ 28 w 113"/>
                <a:gd name="T21" fmla="*/ 49 h 79"/>
                <a:gd name="T22" fmla="*/ 31 w 113"/>
                <a:gd name="T23" fmla="*/ 64 h 79"/>
                <a:gd name="T24" fmla="*/ 32 w 113"/>
                <a:gd name="T25" fmla="*/ 64 h 79"/>
                <a:gd name="T26" fmla="*/ 35 w 113"/>
                <a:gd name="T27" fmla="*/ 49 h 79"/>
                <a:gd name="T28" fmla="*/ 49 w 113"/>
                <a:gd name="T29" fmla="*/ 1 h 79"/>
                <a:gd name="T30" fmla="*/ 57 w 113"/>
                <a:gd name="T31" fmla="*/ 0 h 79"/>
                <a:gd name="T32" fmla="*/ 65 w 113"/>
                <a:gd name="T33" fmla="*/ 1 h 79"/>
                <a:gd name="T34" fmla="*/ 78 w 113"/>
                <a:gd name="T35" fmla="*/ 49 h 79"/>
                <a:gd name="T36" fmla="*/ 81 w 113"/>
                <a:gd name="T37" fmla="*/ 64 h 79"/>
                <a:gd name="T38" fmla="*/ 82 w 113"/>
                <a:gd name="T39" fmla="*/ 64 h 79"/>
                <a:gd name="T40" fmla="*/ 85 w 113"/>
                <a:gd name="T41" fmla="*/ 49 h 79"/>
                <a:gd name="T42" fmla="*/ 99 w 113"/>
                <a:gd name="T43" fmla="*/ 1 h 79"/>
                <a:gd name="T44" fmla="*/ 106 w 113"/>
                <a:gd name="T45" fmla="*/ 0 h 79"/>
                <a:gd name="T46" fmla="*/ 113 w 113"/>
                <a:gd name="T47" fmla="*/ 1 h 79"/>
                <a:gd name="T48" fmla="*/ 90 w 113"/>
                <a:gd name="T49" fmla="*/ 78 h 79"/>
                <a:gd name="T50" fmla="*/ 81 w 113"/>
                <a:gd name="T51" fmla="*/ 79 h 79"/>
                <a:gd name="T52" fmla="*/ 72 w 113"/>
                <a:gd name="T53" fmla="*/ 78 h 79"/>
                <a:gd name="T54" fmla="*/ 61 w 113"/>
                <a:gd name="T5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79">
                  <a:moveTo>
                    <a:pt x="61" y="37"/>
                  </a:moveTo>
                  <a:cubicBezTo>
                    <a:pt x="58" y="27"/>
                    <a:pt x="57" y="20"/>
                    <a:pt x="57" y="16"/>
                  </a:cubicBezTo>
                  <a:cubicBezTo>
                    <a:pt x="56" y="16"/>
                    <a:pt x="56" y="16"/>
                    <a:pt x="56" y="16"/>
                  </a:cubicBezTo>
                  <a:cubicBezTo>
                    <a:pt x="56" y="20"/>
                    <a:pt x="55" y="27"/>
                    <a:pt x="52" y="37"/>
                  </a:cubicBezTo>
                  <a:cubicBezTo>
                    <a:pt x="40" y="78"/>
                    <a:pt x="40" y="78"/>
                    <a:pt x="40" y="78"/>
                  </a:cubicBezTo>
                  <a:cubicBezTo>
                    <a:pt x="38" y="79"/>
                    <a:pt x="35" y="79"/>
                    <a:pt x="31" y="79"/>
                  </a:cubicBezTo>
                  <a:cubicBezTo>
                    <a:pt x="28" y="79"/>
                    <a:pt x="25" y="79"/>
                    <a:pt x="23" y="78"/>
                  </a:cubicBezTo>
                  <a:cubicBezTo>
                    <a:pt x="0" y="1"/>
                    <a:pt x="0" y="1"/>
                    <a:pt x="0" y="1"/>
                  </a:cubicBezTo>
                  <a:cubicBezTo>
                    <a:pt x="0" y="1"/>
                    <a:pt x="3" y="0"/>
                    <a:pt x="7" y="0"/>
                  </a:cubicBezTo>
                  <a:cubicBezTo>
                    <a:pt x="13" y="0"/>
                    <a:pt x="14" y="1"/>
                    <a:pt x="14" y="1"/>
                  </a:cubicBezTo>
                  <a:cubicBezTo>
                    <a:pt x="28" y="49"/>
                    <a:pt x="28" y="49"/>
                    <a:pt x="28" y="49"/>
                  </a:cubicBezTo>
                  <a:cubicBezTo>
                    <a:pt x="30" y="56"/>
                    <a:pt x="31" y="61"/>
                    <a:pt x="31" y="64"/>
                  </a:cubicBezTo>
                  <a:cubicBezTo>
                    <a:pt x="32" y="64"/>
                    <a:pt x="32" y="64"/>
                    <a:pt x="32" y="64"/>
                  </a:cubicBezTo>
                  <a:cubicBezTo>
                    <a:pt x="32" y="61"/>
                    <a:pt x="33" y="56"/>
                    <a:pt x="35" y="49"/>
                  </a:cubicBezTo>
                  <a:cubicBezTo>
                    <a:pt x="49" y="1"/>
                    <a:pt x="49" y="1"/>
                    <a:pt x="49" y="1"/>
                  </a:cubicBezTo>
                  <a:cubicBezTo>
                    <a:pt x="49" y="1"/>
                    <a:pt x="53" y="0"/>
                    <a:pt x="57" y="0"/>
                  </a:cubicBezTo>
                  <a:cubicBezTo>
                    <a:pt x="62" y="0"/>
                    <a:pt x="65" y="1"/>
                    <a:pt x="65" y="1"/>
                  </a:cubicBezTo>
                  <a:cubicBezTo>
                    <a:pt x="78" y="49"/>
                    <a:pt x="78" y="49"/>
                    <a:pt x="78" y="49"/>
                  </a:cubicBezTo>
                  <a:cubicBezTo>
                    <a:pt x="80" y="56"/>
                    <a:pt x="81" y="61"/>
                    <a:pt x="81" y="64"/>
                  </a:cubicBezTo>
                  <a:cubicBezTo>
                    <a:pt x="82" y="64"/>
                    <a:pt x="82" y="64"/>
                    <a:pt x="82" y="64"/>
                  </a:cubicBezTo>
                  <a:cubicBezTo>
                    <a:pt x="82" y="61"/>
                    <a:pt x="83" y="56"/>
                    <a:pt x="85" y="49"/>
                  </a:cubicBezTo>
                  <a:cubicBezTo>
                    <a:pt x="99" y="1"/>
                    <a:pt x="99" y="1"/>
                    <a:pt x="99" y="1"/>
                  </a:cubicBezTo>
                  <a:cubicBezTo>
                    <a:pt x="99" y="1"/>
                    <a:pt x="102" y="0"/>
                    <a:pt x="106" y="0"/>
                  </a:cubicBezTo>
                  <a:cubicBezTo>
                    <a:pt x="111" y="0"/>
                    <a:pt x="113" y="1"/>
                    <a:pt x="113" y="1"/>
                  </a:cubicBezTo>
                  <a:cubicBezTo>
                    <a:pt x="90" y="78"/>
                    <a:pt x="90" y="78"/>
                    <a:pt x="90" y="78"/>
                  </a:cubicBezTo>
                  <a:cubicBezTo>
                    <a:pt x="87" y="79"/>
                    <a:pt x="84" y="79"/>
                    <a:pt x="81" y="79"/>
                  </a:cubicBezTo>
                  <a:cubicBezTo>
                    <a:pt x="78" y="79"/>
                    <a:pt x="75" y="79"/>
                    <a:pt x="72" y="78"/>
                  </a:cubicBezTo>
                  <a:lnTo>
                    <a:pt x="61" y="3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6" name="Freeform 64"/>
            <p:cNvSpPr>
              <a:spLocks/>
            </p:cNvSpPr>
            <p:nvPr/>
          </p:nvSpPr>
          <p:spPr bwMode="auto">
            <a:xfrm>
              <a:off x="4896" y="2576"/>
              <a:ext cx="120" cy="156"/>
            </a:xfrm>
            <a:custGeom>
              <a:avLst/>
              <a:gdLst>
                <a:gd name="T0" fmla="*/ 62 w 62"/>
                <a:gd name="T1" fmla="*/ 80 h 81"/>
                <a:gd name="T2" fmla="*/ 54 w 62"/>
                <a:gd name="T3" fmla="*/ 81 h 81"/>
                <a:gd name="T4" fmla="*/ 47 w 62"/>
                <a:gd name="T5" fmla="*/ 80 h 81"/>
                <a:gd name="T6" fmla="*/ 47 w 62"/>
                <a:gd name="T7" fmla="*/ 26 h 81"/>
                <a:gd name="T8" fmla="*/ 33 w 62"/>
                <a:gd name="T9" fmla="*/ 13 h 81"/>
                <a:gd name="T10" fmla="*/ 16 w 62"/>
                <a:gd name="T11" fmla="*/ 22 h 81"/>
                <a:gd name="T12" fmla="*/ 16 w 62"/>
                <a:gd name="T13" fmla="*/ 80 h 81"/>
                <a:gd name="T14" fmla="*/ 8 w 62"/>
                <a:gd name="T15" fmla="*/ 81 h 81"/>
                <a:gd name="T16" fmla="*/ 0 w 62"/>
                <a:gd name="T17" fmla="*/ 80 h 81"/>
                <a:gd name="T18" fmla="*/ 0 w 62"/>
                <a:gd name="T19" fmla="*/ 3 h 81"/>
                <a:gd name="T20" fmla="*/ 8 w 62"/>
                <a:gd name="T21" fmla="*/ 2 h 81"/>
                <a:gd name="T22" fmla="*/ 16 w 62"/>
                <a:gd name="T23" fmla="*/ 3 h 81"/>
                <a:gd name="T24" fmla="*/ 16 w 62"/>
                <a:gd name="T25" fmla="*/ 10 h 81"/>
                <a:gd name="T26" fmla="*/ 38 w 62"/>
                <a:gd name="T27" fmla="*/ 0 h 81"/>
                <a:gd name="T28" fmla="*/ 62 w 62"/>
                <a:gd name="T29" fmla="*/ 23 h 81"/>
                <a:gd name="T30" fmla="*/ 62 w 62"/>
                <a:gd name="T31" fmla="*/ 8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81">
                  <a:moveTo>
                    <a:pt x="62" y="80"/>
                  </a:moveTo>
                  <a:cubicBezTo>
                    <a:pt x="62" y="80"/>
                    <a:pt x="59" y="81"/>
                    <a:pt x="54" y="81"/>
                  </a:cubicBezTo>
                  <a:cubicBezTo>
                    <a:pt x="49" y="81"/>
                    <a:pt x="47" y="80"/>
                    <a:pt x="47" y="80"/>
                  </a:cubicBezTo>
                  <a:cubicBezTo>
                    <a:pt x="47" y="26"/>
                    <a:pt x="47" y="26"/>
                    <a:pt x="47" y="26"/>
                  </a:cubicBezTo>
                  <a:cubicBezTo>
                    <a:pt x="47" y="17"/>
                    <a:pt x="42" y="13"/>
                    <a:pt x="33" y="13"/>
                  </a:cubicBezTo>
                  <a:cubicBezTo>
                    <a:pt x="26" y="13"/>
                    <a:pt x="19" y="16"/>
                    <a:pt x="16" y="22"/>
                  </a:cubicBezTo>
                  <a:cubicBezTo>
                    <a:pt x="16" y="80"/>
                    <a:pt x="16" y="80"/>
                    <a:pt x="16" y="80"/>
                  </a:cubicBezTo>
                  <a:cubicBezTo>
                    <a:pt x="16" y="80"/>
                    <a:pt x="13" y="81"/>
                    <a:pt x="8" y="81"/>
                  </a:cubicBezTo>
                  <a:cubicBezTo>
                    <a:pt x="3" y="81"/>
                    <a:pt x="0" y="80"/>
                    <a:pt x="0" y="80"/>
                  </a:cubicBezTo>
                  <a:cubicBezTo>
                    <a:pt x="0" y="3"/>
                    <a:pt x="0" y="3"/>
                    <a:pt x="0" y="3"/>
                  </a:cubicBezTo>
                  <a:cubicBezTo>
                    <a:pt x="0" y="3"/>
                    <a:pt x="3" y="2"/>
                    <a:pt x="8" y="2"/>
                  </a:cubicBezTo>
                  <a:cubicBezTo>
                    <a:pt x="13" y="2"/>
                    <a:pt x="16" y="3"/>
                    <a:pt x="16" y="3"/>
                  </a:cubicBezTo>
                  <a:cubicBezTo>
                    <a:pt x="16" y="10"/>
                    <a:pt x="16" y="10"/>
                    <a:pt x="16" y="10"/>
                  </a:cubicBezTo>
                  <a:cubicBezTo>
                    <a:pt x="21" y="4"/>
                    <a:pt x="29" y="0"/>
                    <a:pt x="38" y="0"/>
                  </a:cubicBezTo>
                  <a:cubicBezTo>
                    <a:pt x="53" y="0"/>
                    <a:pt x="62" y="10"/>
                    <a:pt x="62" y="23"/>
                  </a:cubicBezTo>
                  <a:lnTo>
                    <a:pt x="62" y="8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7" name="Freeform 65"/>
            <p:cNvSpPr>
              <a:spLocks/>
            </p:cNvSpPr>
            <p:nvPr/>
          </p:nvSpPr>
          <p:spPr bwMode="auto">
            <a:xfrm>
              <a:off x="5039" y="2579"/>
              <a:ext cx="141" cy="227"/>
            </a:xfrm>
            <a:custGeom>
              <a:avLst/>
              <a:gdLst>
                <a:gd name="T0" fmla="*/ 44 w 73"/>
                <a:gd name="T1" fmla="*/ 91 h 117"/>
                <a:gd name="T2" fmla="*/ 17 w 73"/>
                <a:gd name="T3" fmla="*/ 117 h 117"/>
                <a:gd name="T4" fmla="*/ 9 w 73"/>
                <a:gd name="T5" fmla="*/ 116 h 117"/>
                <a:gd name="T6" fmla="*/ 8 w 73"/>
                <a:gd name="T7" fmla="*/ 110 h 117"/>
                <a:gd name="T8" fmla="*/ 9 w 73"/>
                <a:gd name="T9" fmla="*/ 104 h 117"/>
                <a:gd name="T10" fmla="*/ 16 w 73"/>
                <a:gd name="T11" fmla="*/ 105 h 117"/>
                <a:gd name="T12" fmla="*/ 31 w 73"/>
                <a:gd name="T13" fmla="*/ 88 h 117"/>
                <a:gd name="T14" fmla="*/ 34 w 73"/>
                <a:gd name="T15" fmla="*/ 79 h 117"/>
                <a:gd name="T16" fmla="*/ 29 w 73"/>
                <a:gd name="T17" fmla="*/ 78 h 117"/>
                <a:gd name="T18" fmla="*/ 0 w 73"/>
                <a:gd name="T19" fmla="*/ 1 h 117"/>
                <a:gd name="T20" fmla="*/ 8 w 73"/>
                <a:gd name="T21" fmla="*/ 0 h 117"/>
                <a:gd name="T22" fmla="*/ 16 w 73"/>
                <a:gd name="T23" fmla="*/ 1 h 117"/>
                <a:gd name="T24" fmla="*/ 33 w 73"/>
                <a:gd name="T25" fmla="*/ 47 h 117"/>
                <a:gd name="T26" fmla="*/ 39 w 73"/>
                <a:gd name="T27" fmla="*/ 65 h 117"/>
                <a:gd name="T28" fmla="*/ 39 w 73"/>
                <a:gd name="T29" fmla="*/ 65 h 117"/>
                <a:gd name="T30" fmla="*/ 44 w 73"/>
                <a:gd name="T31" fmla="*/ 47 h 117"/>
                <a:gd name="T32" fmla="*/ 59 w 73"/>
                <a:gd name="T33" fmla="*/ 1 h 117"/>
                <a:gd name="T34" fmla="*/ 66 w 73"/>
                <a:gd name="T35" fmla="*/ 0 h 117"/>
                <a:gd name="T36" fmla="*/ 73 w 73"/>
                <a:gd name="T37" fmla="*/ 1 h 117"/>
                <a:gd name="T38" fmla="*/ 44 w 73"/>
                <a:gd name="T39"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117">
                  <a:moveTo>
                    <a:pt x="44" y="91"/>
                  </a:moveTo>
                  <a:cubicBezTo>
                    <a:pt x="39" y="108"/>
                    <a:pt x="34" y="117"/>
                    <a:pt x="17" y="117"/>
                  </a:cubicBezTo>
                  <a:cubicBezTo>
                    <a:pt x="12" y="117"/>
                    <a:pt x="9" y="116"/>
                    <a:pt x="9" y="116"/>
                  </a:cubicBezTo>
                  <a:cubicBezTo>
                    <a:pt x="9" y="115"/>
                    <a:pt x="8" y="113"/>
                    <a:pt x="8" y="110"/>
                  </a:cubicBezTo>
                  <a:cubicBezTo>
                    <a:pt x="8" y="107"/>
                    <a:pt x="9" y="104"/>
                    <a:pt x="9" y="104"/>
                  </a:cubicBezTo>
                  <a:cubicBezTo>
                    <a:pt x="9" y="104"/>
                    <a:pt x="12" y="105"/>
                    <a:pt x="16" y="105"/>
                  </a:cubicBezTo>
                  <a:cubicBezTo>
                    <a:pt x="23" y="105"/>
                    <a:pt x="26" y="103"/>
                    <a:pt x="31" y="88"/>
                  </a:cubicBezTo>
                  <a:cubicBezTo>
                    <a:pt x="34" y="79"/>
                    <a:pt x="34" y="79"/>
                    <a:pt x="34" y="79"/>
                  </a:cubicBezTo>
                  <a:cubicBezTo>
                    <a:pt x="32" y="79"/>
                    <a:pt x="31" y="79"/>
                    <a:pt x="29" y="78"/>
                  </a:cubicBezTo>
                  <a:cubicBezTo>
                    <a:pt x="0" y="1"/>
                    <a:pt x="0" y="1"/>
                    <a:pt x="0" y="1"/>
                  </a:cubicBezTo>
                  <a:cubicBezTo>
                    <a:pt x="0" y="1"/>
                    <a:pt x="3" y="0"/>
                    <a:pt x="8" y="0"/>
                  </a:cubicBezTo>
                  <a:cubicBezTo>
                    <a:pt x="13" y="0"/>
                    <a:pt x="16" y="1"/>
                    <a:pt x="16" y="1"/>
                  </a:cubicBezTo>
                  <a:cubicBezTo>
                    <a:pt x="33" y="47"/>
                    <a:pt x="33" y="47"/>
                    <a:pt x="33" y="47"/>
                  </a:cubicBezTo>
                  <a:cubicBezTo>
                    <a:pt x="37" y="57"/>
                    <a:pt x="39" y="65"/>
                    <a:pt x="39" y="65"/>
                  </a:cubicBezTo>
                  <a:cubicBezTo>
                    <a:pt x="39" y="65"/>
                    <a:pt x="39" y="65"/>
                    <a:pt x="39" y="65"/>
                  </a:cubicBezTo>
                  <a:cubicBezTo>
                    <a:pt x="39" y="65"/>
                    <a:pt x="41" y="57"/>
                    <a:pt x="44" y="47"/>
                  </a:cubicBezTo>
                  <a:cubicBezTo>
                    <a:pt x="59" y="1"/>
                    <a:pt x="59" y="1"/>
                    <a:pt x="59" y="1"/>
                  </a:cubicBezTo>
                  <a:cubicBezTo>
                    <a:pt x="59" y="1"/>
                    <a:pt x="61" y="0"/>
                    <a:pt x="66" y="0"/>
                  </a:cubicBezTo>
                  <a:cubicBezTo>
                    <a:pt x="71" y="0"/>
                    <a:pt x="73" y="1"/>
                    <a:pt x="73" y="1"/>
                  </a:cubicBezTo>
                  <a:lnTo>
                    <a:pt x="44" y="9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8" name="Freeform 66"/>
            <p:cNvSpPr>
              <a:spLocks/>
            </p:cNvSpPr>
            <p:nvPr/>
          </p:nvSpPr>
          <p:spPr bwMode="auto">
            <a:xfrm>
              <a:off x="5201" y="2576"/>
              <a:ext cx="106" cy="160"/>
            </a:xfrm>
            <a:custGeom>
              <a:avLst/>
              <a:gdLst>
                <a:gd name="T0" fmla="*/ 16 w 55"/>
                <a:gd name="T1" fmla="*/ 42 h 83"/>
                <a:gd name="T2" fmla="*/ 37 w 55"/>
                <a:gd name="T3" fmla="*/ 70 h 83"/>
                <a:gd name="T4" fmla="*/ 51 w 55"/>
                <a:gd name="T5" fmla="*/ 67 h 83"/>
                <a:gd name="T6" fmla="*/ 55 w 55"/>
                <a:gd name="T7" fmla="*/ 78 h 83"/>
                <a:gd name="T8" fmla="*/ 33 w 55"/>
                <a:gd name="T9" fmla="*/ 83 h 83"/>
                <a:gd name="T10" fmla="*/ 0 w 55"/>
                <a:gd name="T11" fmla="*/ 42 h 83"/>
                <a:gd name="T12" fmla="*/ 33 w 55"/>
                <a:gd name="T13" fmla="*/ 0 h 83"/>
                <a:gd name="T14" fmla="*/ 54 w 55"/>
                <a:gd name="T15" fmla="*/ 4 h 83"/>
                <a:gd name="T16" fmla="*/ 49 w 55"/>
                <a:gd name="T17" fmla="*/ 15 h 83"/>
                <a:gd name="T18" fmla="*/ 36 w 55"/>
                <a:gd name="T19" fmla="*/ 13 h 83"/>
                <a:gd name="T20" fmla="*/ 16 w 55"/>
                <a:gd name="T21" fmla="*/ 4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83">
                  <a:moveTo>
                    <a:pt x="16" y="42"/>
                  </a:moveTo>
                  <a:cubicBezTo>
                    <a:pt x="16" y="61"/>
                    <a:pt x="22" y="70"/>
                    <a:pt x="37" y="70"/>
                  </a:cubicBezTo>
                  <a:cubicBezTo>
                    <a:pt x="45" y="70"/>
                    <a:pt x="51" y="67"/>
                    <a:pt x="51" y="67"/>
                  </a:cubicBezTo>
                  <a:cubicBezTo>
                    <a:pt x="53" y="70"/>
                    <a:pt x="55" y="74"/>
                    <a:pt x="55" y="78"/>
                  </a:cubicBezTo>
                  <a:cubicBezTo>
                    <a:pt x="55" y="78"/>
                    <a:pt x="49" y="83"/>
                    <a:pt x="33" y="83"/>
                  </a:cubicBezTo>
                  <a:cubicBezTo>
                    <a:pt x="11" y="83"/>
                    <a:pt x="0" y="68"/>
                    <a:pt x="0" y="42"/>
                  </a:cubicBezTo>
                  <a:cubicBezTo>
                    <a:pt x="0" y="15"/>
                    <a:pt x="11" y="0"/>
                    <a:pt x="33" y="0"/>
                  </a:cubicBezTo>
                  <a:cubicBezTo>
                    <a:pt x="48" y="0"/>
                    <a:pt x="54" y="4"/>
                    <a:pt x="54" y="4"/>
                  </a:cubicBezTo>
                  <a:cubicBezTo>
                    <a:pt x="54" y="8"/>
                    <a:pt x="52" y="12"/>
                    <a:pt x="49" y="15"/>
                  </a:cubicBezTo>
                  <a:cubicBezTo>
                    <a:pt x="49" y="15"/>
                    <a:pt x="44" y="13"/>
                    <a:pt x="36" y="13"/>
                  </a:cubicBezTo>
                  <a:cubicBezTo>
                    <a:pt x="22" y="13"/>
                    <a:pt x="16" y="22"/>
                    <a:pt x="16" y="42"/>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9" name="Freeform 67"/>
            <p:cNvSpPr>
              <a:spLocks/>
            </p:cNvSpPr>
            <p:nvPr/>
          </p:nvSpPr>
          <p:spPr bwMode="auto">
            <a:xfrm>
              <a:off x="5338" y="2514"/>
              <a:ext cx="120" cy="218"/>
            </a:xfrm>
            <a:custGeom>
              <a:avLst/>
              <a:gdLst>
                <a:gd name="T0" fmla="*/ 62 w 62"/>
                <a:gd name="T1" fmla="*/ 112 h 113"/>
                <a:gd name="T2" fmla="*/ 54 w 62"/>
                <a:gd name="T3" fmla="*/ 113 h 113"/>
                <a:gd name="T4" fmla="*/ 46 w 62"/>
                <a:gd name="T5" fmla="*/ 112 h 113"/>
                <a:gd name="T6" fmla="*/ 46 w 62"/>
                <a:gd name="T7" fmla="*/ 58 h 113"/>
                <a:gd name="T8" fmla="*/ 32 w 62"/>
                <a:gd name="T9" fmla="*/ 45 h 113"/>
                <a:gd name="T10" fmla="*/ 15 w 62"/>
                <a:gd name="T11" fmla="*/ 54 h 113"/>
                <a:gd name="T12" fmla="*/ 15 w 62"/>
                <a:gd name="T13" fmla="*/ 112 h 113"/>
                <a:gd name="T14" fmla="*/ 8 w 62"/>
                <a:gd name="T15" fmla="*/ 113 h 113"/>
                <a:gd name="T16" fmla="*/ 0 w 62"/>
                <a:gd name="T17" fmla="*/ 112 h 113"/>
                <a:gd name="T18" fmla="*/ 0 w 62"/>
                <a:gd name="T19" fmla="*/ 1 h 113"/>
                <a:gd name="T20" fmla="*/ 8 w 62"/>
                <a:gd name="T21" fmla="*/ 0 h 113"/>
                <a:gd name="T22" fmla="*/ 15 w 62"/>
                <a:gd name="T23" fmla="*/ 1 h 113"/>
                <a:gd name="T24" fmla="*/ 15 w 62"/>
                <a:gd name="T25" fmla="*/ 42 h 113"/>
                <a:gd name="T26" fmla="*/ 38 w 62"/>
                <a:gd name="T27" fmla="*/ 32 h 113"/>
                <a:gd name="T28" fmla="*/ 62 w 62"/>
                <a:gd name="T29" fmla="*/ 55 h 113"/>
                <a:gd name="T30" fmla="*/ 62 w 62"/>
                <a:gd name="T31" fmla="*/ 11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113">
                  <a:moveTo>
                    <a:pt x="62" y="112"/>
                  </a:moveTo>
                  <a:cubicBezTo>
                    <a:pt x="62" y="112"/>
                    <a:pt x="59" y="113"/>
                    <a:pt x="54" y="113"/>
                  </a:cubicBezTo>
                  <a:cubicBezTo>
                    <a:pt x="49" y="113"/>
                    <a:pt x="46" y="112"/>
                    <a:pt x="46" y="112"/>
                  </a:cubicBezTo>
                  <a:cubicBezTo>
                    <a:pt x="46" y="58"/>
                    <a:pt x="46" y="58"/>
                    <a:pt x="46" y="58"/>
                  </a:cubicBezTo>
                  <a:cubicBezTo>
                    <a:pt x="46" y="49"/>
                    <a:pt x="42" y="45"/>
                    <a:pt x="32" y="45"/>
                  </a:cubicBezTo>
                  <a:cubicBezTo>
                    <a:pt x="26" y="45"/>
                    <a:pt x="19" y="48"/>
                    <a:pt x="15" y="54"/>
                  </a:cubicBezTo>
                  <a:cubicBezTo>
                    <a:pt x="15" y="112"/>
                    <a:pt x="15" y="112"/>
                    <a:pt x="15" y="112"/>
                  </a:cubicBezTo>
                  <a:cubicBezTo>
                    <a:pt x="15" y="112"/>
                    <a:pt x="13" y="113"/>
                    <a:pt x="8" y="113"/>
                  </a:cubicBezTo>
                  <a:cubicBezTo>
                    <a:pt x="2" y="113"/>
                    <a:pt x="0" y="112"/>
                    <a:pt x="0" y="112"/>
                  </a:cubicBezTo>
                  <a:cubicBezTo>
                    <a:pt x="0" y="1"/>
                    <a:pt x="0" y="1"/>
                    <a:pt x="0" y="1"/>
                  </a:cubicBezTo>
                  <a:cubicBezTo>
                    <a:pt x="0" y="1"/>
                    <a:pt x="2" y="0"/>
                    <a:pt x="8" y="0"/>
                  </a:cubicBezTo>
                  <a:cubicBezTo>
                    <a:pt x="13" y="0"/>
                    <a:pt x="15" y="1"/>
                    <a:pt x="15" y="1"/>
                  </a:cubicBezTo>
                  <a:cubicBezTo>
                    <a:pt x="15" y="42"/>
                    <a:pt x="15" y="42"/>
                    <a:pt x="15" y="42"/>
                  </a:cubicBezTo>
                  <a:cubicBezTo>
                    <a:pt x="21" y="36"/>
                    <a:pt x="29" y="32"/>
                    <a:pt x="38" y="32"/>
                  </a:cubicBezTo>
                  <a:cubicBezTo>
                    <a:pt x="53" y="32"/>
                    <a:pt x="62" y="42"/>
                    <a:pt x="62" y="55"/>
                  </a:cubicBezTo>
                  <a:lnTo>
                    <a:pt x="62" y="11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60" name="Freeform 68"/>
            <p:cNvSpPr>
              <a:spLocks/>
            </p:cNvSpPr>
            <p:nvPr/>
          </p:nvSpPr>
          <p:spPr bwMode="auto">
            <a:xfrm>
              <a:off x="2190" y="2151"/>
              <a:ext cx="52" cy="581"/>
            </a:xfrm>
            <a:custGeom>
              <a:avLst/>
              <a:gdLst>
                <a:gd name="T0" fmla="*/ 14 w 27"/>
                <a:gd name="T1" fmla="*/ 0 h 300"/>
                <a:gd name="T2" fmla="*/ 0 w 27"/>
                <a:gd name="T3" fmla="*/ 14 h 300"/>
                <a:gd name="T4" fmla="*/ 0 w 27"/>
                <a:gd name="T5" fmla="*/ 286 h 300"/>
                <a:gd name="T6" fmla="*/ 14 w 27"/>
                <a:gd name="T7" fmla="*/ 300 h 300"/>
                <a:gd name="T8" fmla="*/ 27 w 27"/>
                <a:gd name="T9" fmla="*/ 286 h 300"/>
                <a:gd name="T10" fmla="*/ 27 w 27"/>
                <a:gd name="T11" fmla="*/ 14 h 300"/>
                <a:gd name="T12" fmla="*/ 14 w 27"/>
                <a:gd name="T13" fmla="*/ 0 h 300"/>
              </a:gdLst>
              <a:ahLst/>
              <a:cxnLst>
                <a:cxn ang="0">
                  <a:pos x="T0" y="T1"/>
                </a:cxn>
                <a:cxn ang="0">
                  <a:pos x="T2" y="T3"/>
                </a:cxn>
                <a:cxn ang="0">
                  <a:pos x="T4" y="T5"/>
                </a:cxn>
                <a:cxn ang="0">
                  <a:pos x="T6" y="T7"/>
                </a:cxn>
                <a:cxn ang="0">
                  <a:pos x="T8" y="T9"/>
                </a:cxn>
                <a:cxn ang="0">
                  <a:pos x="T10" y="T11"/>
                </a:cxn>
                <a:cxn ang="0">
                  <a:pos x="T12" y="T13"/>
                </a:cxn>
              </a:cxnLst>
              <a:rect l="0" t="0" r="r" b="b"/>
              <a:pathLst>
                <a:path w="27" h="300">
                  <a:moveTo>
                    <a:pt x="14" y="0"/>
                  </a:moveTo>
                  <a:cubicBezTo>
                    <a:pt x="6" y="0"/>
                    <a:pt x="0" y="6"/>
                    <a:pt x="0" y="14"/>
                  </a:cubicBezTo>
                  <a:cubicBezTo>
                    <a:pt x="0" y="286"/>
                    <a:pt x="0" y="286"/>
                    <a:pt x="0" y="286"/>
                  </a:cubicBezTo>
                  <a:cubicBezTo>
                    <a:pt x="0" y="293"/>
                    <a:pt x="6" y="300"/>
                    <a:pt x="14" y="300"/>
                  </a:cubicBezTo>
                  <a:cubicBezTo>
                    <a:pt x="21" y="300"/>
                    <a:pt x="27" y="293"/>
                    <a:pt x="27" y="286"/>
                  </a:cubicBezTo>
                  <a:cubicBezTo>
                    <a:pt x="27" y="14"/>
                    <a:pt x="27" y="14"/>
                    <a:pt x="27" y="14"/>
                  </a:cubicBezTo>
                  <a:cubicBezTo>
                    <a:pt x="27" y="6"/>
                    <a:pt x="21" y="0"/>
                    <a:pt x="14" y="0"/>
                  </a:cubicBezTo>
                </a:path>
              </a:pathLst>
            </a:custGeom>
            <a:solidFill>
              <a:srgbClr val="48A2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61" name="Freeform 69"/>
            <p:cNvSpPr>
              <a:spLocks noEditPoints="1"/>
            </p:cNvSpPr>
            <p:nvPr/>
          </p:nvSpPr>
          <p:spPr bwMode="auto">
            <a:xfrm>
              <a:off x="2265" y="2016"/>
              <a:ext cx="461" cy="715"/>
            </a:xfrm>
            <a:custGeom>
              <a:avLst/>
              <a:gdLst>
                <a:gd name="T0" fmla="*/ 66 w 239"/>
                <a:gd name="T1" fmla="*/ 238 h 369"/>
                <a:gd name="T2" fmla="*/ 204 w 239"/>
                <a:gd name="T3" fmla="*/ 101 h 369"/>
                <a:gd name="T4" fmla="*/ 66 w 239"/>
                <a:gd name="T5" fmla="*/ 238 h 369"/>
                <a:gd name="T6" fmla="*/ 223 w 239"/>
                <a:gd name="T7" fmla="*/ 68 h 369"/>
                <a:gd name="T8" fmla="*/ 49 w 239"/>
                <a:gd name="T9" fmla="*/ 207 h 369"/>
                <a:gd name="T10" fmla="*/ 81 w 239"/>
                <a:gd name="T11" fmla="*/ 21 h 369"/>
                <a:gd name="T12" fmla="*/ 74 w 239"/>
                <a:gd name="T13" fmla="*/ 3 h 369"/>
                <a:gd name="T14" fmla="*/ 55 w 239"/>
                <a:gd name="T15" fmla="*/ 10 h 369"/>
                <a:gd name="T16" fmla="*/ 55 w 239"/>
                <a:gd name="T17" fmla="*/ 363 h 369"/>
                <a:gd name="T18" fmla="*/ 67 w 239"/>
                <a:gd name="T19" fmla="*/ 369 h 369"/>
                <a:gd name="T20" fmla="*/ 74 w 239"/>
                <a:gd name="T21" fmla="*/ 367 h 369"/>
                <a:gd name="T22" fmla="*/ 79 w 239"/>
                <a:gd name="T23" fmla="*/ 348 h 369"/>
                <a:gd name="T24" fmla="*/ 54 w 239"/>
                <a:gd name="T25" fmla="*/ 269 h 369"/>
                <a:gd name="T26" fmla="*/ 238 w 239"/>
                <a:gd name="T27" fmla="*/ 86 h 369"/>
                <a:gd name="T28" fmla="*/ 238 w 239"/>
                <a:gd name="T29" fmla="*/ 86 h 369"/>
                <a:gd name="T30" fmla="*/ 239 w 239"/>
                <a:gd name="T31" fmla="*/ 80 h 369"/>
                <a:gd name="T32" fmla="*/ 223 w 239"/>
                <a:gd name="T33" fmla="*/ 68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369">
                  <a:moveTo>
                    <a:pt x="66" y="238"/>
                  </a:moveTo>
                  <a:cubicBezTo>
                    <a:pt x="90" y="168"/>
                    <a:pt x="140" y="119"/>
                    <a:pt x="204" y="101"/>
                  </a:cubicBezTo>
                  <a:cubicBezTo>
                    <a:pt x="182" y="159"/>
                    <a:pt x="137" y="218"/>
                    <a:pt x="66" y="238"/>
                  </a:cubicBezTo>
                  <a:moveTo>
                    <a:pt x="223" y="68"/>
                  </a:moveTo>
                  <a:cubicBezTo>
                    <a:pt x="145" y="80"/>
                    <a:pt x="82" y="131"/>
                    <a:pt x="49" y="207"/>
                  </a:cubicBezTo>
                  <a:cubicBezTo>
                    <a:pt x="47" y="145"/>
                    <a:pt x="56" y="77"/>
                    <a:pt x="81" y="21"/>
                  </a:cubicBezTo>
                  <a:cubicBezTo>
                    <a:pt x="84" y="14"/>
                    <a:pt x="81" y="6"/>
                    <a:pt x="74" y="3"/>
                  </a:cubicBezTo>
                  <a:cubicBezTo>
                    <a:pt x="67" y="0"/>
                    <a:pt x="59" y="3"/>
                    <a:pt x="55" y="10"/>
                  </a:cubicBezTo>
                  <a:cubicBezTo>
                    <a:pt x="0" y="132"/>
                    <a:pt x="18" y="302"/>
                    <a:pt x="55" y="363"/>
                  </a:cubicBezTo>
                  <a:cubicBezTo>
                    <a:pt x="58" y="367"/>
                    <a:pt x="62" y="369"/>
                    <a:pt x="67" y="369"/>
                  </a:cubicBezTo>
                  <a:cubicBezTo>
                    <a:pt x="70" y="369"/>
                    <a:pt x="72" y="369"/>
                    <a:pt x="74" y="367"/>
                  </a:cubicBezTo>
                  <a:cubicBezTo>
                    <a:pt x="81" y="363"/>
                    <a:pt x="83" y="355"/>
                    <a:pt x="79" y="348"/>
                  </a:cubicBezTo>
                  <a:cubicBezTo>
                    <a:pt x="68" y="330"/>
                    <a:pt x="60" y="304"/>
                    <a:pt x="54" y="269"/>
                  </a:cubicBezTo>
                  <a:cubicBezTo>
                    <a:pt x="157" y="251"/>
                    <a:pt x="217" y="163"/>
                    <a:pt x="238" y="86"/>
                  </a:cubicBezTo>
                  <a:cubicBezTo>
                    <a:pt x="238" y="86"/>
                    <a:pt x="238" y="86"/>
                    <a:pt x="238" y="86"/>
                  </a:cubicBezTo>
                  <a:cubicBezTo>
                    <a:pt x="239" y="84"/>
                    <a:pt x="239" y="82"/>
                    <a:pt x="239" y="80"/>
                  </a:cubicBezTo>
                  <a:cubicBezTo>
                    <a:pt x="237" y="73"/>
                    <a:pt x="230" y="67"/>
                    <a:pt x="223" y="68"/>
                  </a:cubicBezTo>
                </a:path>
              </a:pathLst>
            </a:custGeom>
            <a:solidFill>
              <a:srgbClr val="48A2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dirty="0"/>
            </a:p>
          </p:txBody>
        </p:sp>
        <p:sp>
          <p:nvSpPr>
            <p:cNvPr id="62" name="Freeform 70"/>
            <p:cNvSpPr>
              <a:spLocks/>
            </p:cNvSpPr>
            <p:nvPr/>
          </p:nvSpPr>
          <p:spPr bwMode="auto">
            <a:xfrm>
              <a:off x="2147" y="2196"/>
              <a:ext cx="274" cy="104"/>
            </a:xfrm>
            <a:custGeom>
              <a:avLst/>
              <a:gdLst>
                <a:gd name="T0" fmla="*/ 15 w 142"/>
                <a:gd name="T1" fmla="*/ 54 h 54"/>
                <a:gd name="T2" fmla="*/ 1 w 142"/>
                <a:gd name="T3" fmla="*/ 43 h 54"/>
                <a:gd name="T4" fmla="*/ 12 w 142"/>
                <a:gd name="T5" fmla="*/ 26 h 54"/>
                <a:gd name="T6" fmla="*/ 124 w 142"/>
                <a:gd name="T7" fmla="*/ 2 h 54"/>
                <a:gd name="T8" fmla="*/ 141 w 142"/>
                <a:gd name="T9" fmla="*/ 12 h 54"/>
                <a:gd name="T10" fmla="*/ 130 w 142"/>
                <a:gd name="T11" fmla="*/ 29 h 54"/>
                <a:gd name="T12" fmla="*/ 18 w 142"/>
                <a:gd name="T13" fmla="*/ 54 h 54"/>
                <a:gd name="T14" fmla="*/ 15 w 142"/>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54">
                  <a:moveTo>
                    <a:pt x="15" y="54"/>
                  </a:moveTo>
                  <a:cubicBezTo>
                    <a:pt x="8" y="54"/>
                    <a:pt x="3" y="50"/>
                    <a:pt x="1" y="43"/>
                  </a:cubicBezTo>
                  <a:cubicBezTo>
                    <a:pt x="0" y="36"/>
                    <a:pt x="4" y="28"/>
                    <a:pt x="12" y="26"/>
                  </a:cubicBezTo>
                  <a:cubicBezTo>
                    <a:pt x="124" y="2"/>
                    <a:pt x="124" y="2"/>
                    <a:pt x="124" y="2"/>
                  </a:cubicBezTo>
                  <a:cubicBezTo>
                    <a:pt x="132" y="0"/>
                    <a:pt x="139" y="5"/>
                    <a:pt x="141" y="12"/>
                  </a:cubicBezTo>
                  <a:cubicBezTo>
                    <a:pt x="142" y="20"/>
                    <a:pt x="138" y="27"/>
                    <a:pt x="130" y="29"/>
                  </a:cubicBezTo>
                  <a:cubicBezTo>
                    <a:pt x="18" y="54"/>
                    <a:pt x="18" y="54"/>
                    <a:pt x="18" y="54"/>
                  </a:cubicBezTo>
                  <a:cubicBezTo>
                    <a:pt x="17" y="54"/>
                    <a:pt x="16" y="54"/>
                    <a:pt x="15" y="54"/>
                  </a:cubicBezTo>
                </a:path>
              </a:pathLst>
            </a:custGeom>
            <a:solidFill>
              <a:srgbClr val="CB3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63" name="Freeform 71"/>
            <p:cNvSpPr>
              <a:spLocks noEditPoints="1"/>
            </p:cNvSpPr>
            <p:nvPr/>
          </p:nvSpPr>
          <p:spPr bwMode="auto">
            <a:xfrm>
              <a:off x="2184" y="1508"/>
              <a:ext cx="575" cy="568"/>
            </a:xfrm>
            <a:custGeom>
              <a:avLst/>
              <a:gdLst>
                <a:gd name="T0" fmla="*/ 241 w 298"/>
                <a:gd name="T1" fmla="*/ 185 h 293"/>
                <a:gd name="T2" fmla="*/ 138 w 298"/>
                <a:gd name="T3" fmla="*/ 266 h 293"/>
                <a:gd name="T4" fmla="*/ 112 w 298"/>
                <a:gd name="T5" fmla="*/ 262 h 293"/>
                <a:gd name="T6" fmla="*/ 47 w 298"/>
                <a:gd name="T7" fmla="*/ 214 h 293"/>
                <a:gd name="T8" fmla="*/ 35 w 298"/>
                <a:gd name="T9" fmla="*/ 134 h 293"/>
                <a:gd name="T10" fmla="*/ 56 w 298"/>
                <a:gd name="T11" fmla="*/ 51 h 293"/>
                <a:gd name="T12" fmla="*/ 82 w 298"/>
                <a:gd name="T13" fmla="*/ 94 h 293"/>
                <a:gd name="T14" fmla="*/ 91 w 298"/>
                <a:gd name="T15" fmla="*/ 101 h 293"/>
                <a:gd name="T16" fmla="*/ 101 w 298"/>
                <a:gd name="T17" fmla="*/ 99 h 293"/>
                <a:gd name="T18" fmla="*/ 162 w 298"/>
                <a:gd name="T19" fmla="*/ 63 h 293"/>
                <a:gd name="T20" fmla="*/ 191 w 298"/>
                <a:gd name="T21" fmla="*/ 111 h 293"/>
                <a:gd name="T22" fmla="*/ 131 w 298"/>
                <a:gd name="T23" fmla="*/ 148 h 293"/>
                <a:gd name="T24" fmla="*/ 126 w 298"/>
                <a:gd name="T25" fmla="*/ 167 h 293"/>
                <a:gd name="T26" fmla="*/ 138 w 298"/>
                <a:gd name="T27" fmla="*/ 174 h 293"/>
                <a:gd name="T28" fmla="*/ 145 w 298"/>
                <a:gd name="T29" fmla="*/ 172 h 293"/>
                <a:gd name="T30" fmla="*/ 218 w 298"/>
                <a:gd name="T31" fmla="*/ 128 h 293"/>
                <a:gd name="T32" fmla="*/ 218 w 298"/>
                <a:gd name="T33" fmla="*/ 128 h 293"/>
                <a:gd name="T34" fmla="*/ 261 w 298"/>
                <a:gd name="T35" fmla="*/ 102 h 293"/>
                <a:gd name="T36" fmla="*/ 241 w 298"/>
                <a:gd name="T37" fmla="*/ 185 h 293"/>
                <a:gd name="T38" fmla="*/ 291 w 298"/>
                <a:gd name="T39" fmla="*/ 61 h 293"/>
                <a:gd name="T40" fmla="*/ 276 w 298"/>
                <a:gd name="T41" fmla="*/ 60 h 293"/>
                <a:gd name="T42" fmla="*/ 215 w 298"/>
                <a:gd name="T43" fmla="*/ 97 h 293"/>
                <a:gd name="T44" fmla="*/ 179 w 298"/>
                <a:gd name="T45" fmla="*/ 36 h 293"/>
                <a:gd name="T46" fmla="*/ 170 w 298"/>
                <a:gd name="T47" fmla="*/ 30 h 293"/>
                <a:gd name="T48" fmla="*/ 160 w 298"/>
                <a:gd name="T49" fmla="*/ 32 h 293"/>
                <a:gd name="T50" fmla="*/ 99 w 298"/>
                <a:gd name="T51" fmla="*/ 68 h 293"/>
                <a:gd name="T52" fmla="*/ 62 w 298"/>
                <a:gd name="T53" fmla="*/ 8 h 293"/>
                <a:gd name="T54" fmla="*/ 48 w 298"/>
                <a:gd name="T55" fmla="*/ 1 h 293"/>
                <a:gd name="T56" fmla="*/ 37 w 298"/>
                <a:gd name="T57" fmla="*/ 11 h 293"/>
                <a:gd name="T58" fmla="*/ 8 w 298"/>
                <a:gd name="T59" fmla="*/ 128 h 293"/>
                <a:gd name="T60" fmla="*/ 23 w 298"/>
                <a:gd name="T61" fmla="*/ 229 h 293"/>
                <a:gd name="T62" fmla="*/ 106 w 298"/>
                <a:gd name="T63" fmla="*/ 289 h 293"/>
                <a:gd name="T64" fmla="*/ 138 w 298"/>
                <a:gd name="T65" fmla="*/ 293 h 293"/>
                <a:gd name="T66" fmla="*/ 268 w 298"/>
                <a:gd name="T67" fmla="*/ 192 h 293"/>
                <a:gd name="T68" fmla="*/ 296 w 298"/>
                <a:gd name="T69" fmla="*/ 76 h 293"/>
                <a:gd name="T70" fmla="*/ 291 w 298"/>
                <a:gd name="T71" fmla="*/ 6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8" h="293">
                  <a:moveTo>
                    <a:pt x="241" y="185"/>
                  </a:moveTo>
                  <a:cubicBezTo>
                    <a:pt x="229" y="233"/>
                    <a:pt x="187" y="266"/>
                    <a:pt x="138" y="266"/>
                  </a:cubicBezTo>
                  <a:cubicBezTo>
                    <a:pt x="129" y="266"/>
                    <a:pt x="121" y="265"/>
                    <a:pt x="112" y="262"/>
                  </a:cubicBezTo>
                  <a:cubicBezTo>
                    <a:pt x="85" y="256"/>
                    <a:pt x="62" y="239"/>
                    <a:pt x="47" y="214"/>
                  </a:cubicBezTo>
                  <a:cubicBezTo>
                    <a:pt x="33" y="190"/>
                    <a:pt x="28" y="162"/>
                    <a:pt x="35" y="134"/>
                  </a:cubicBezTo>
                  <a:cubicBezTo>
                    <a:pt x="56" y="51"/>
                    <a:pt x="56" y="51"/>
                    <a:pt x="56" y="51"/>
                  </a:cubicBezTo>
                  <a:cubicBezTo>
                    <a:pt x="82" y="94"/>
                    <a:pt x="82" y="94"/>
                    <a:pt x="82" y="94"/>
                  </a:cubicBezTo>
                  <a:cubicBezTo>
                    <a:pt x="84" y="98"/>
                    <a:pt x="87" y="100"/>
                    <a:pt x="91" y="101"/>
                  </a:cubicBezTo>
                  <a:cubicBezTo>
                    <a:pt x="94" y="102"/>
                    <a:pt x="98" y="101"/>
                    <a:pt x="101" y="99"/>
                  </a:cubicBezTo>
                  <a:cubicBezTo>
                    <a:pt x="162" y="63"/>
                    <a:pt x="162" y="63"/>
                    <a:pt x="162" y="63"/>
                  </a:cubicBezTo>
                  <a:cubicBezTo>
                    <a:pt x="191" y="111"/>
                    <a:pt x="191" y="111"/>
                    <a:pt x="191" y="111"/>
                  </a:cubicBezTo>
                  <a:cubicBezTo>
                    <a:pt x="131" y="148"/>
                    <a:pt x="131" y="148"/>
                    <a:pt x="131" y="148"/>
                  </a:cubicBezTo>
                  <a:cubicBezTo>
                    <a:pt x="124" y="152"/>
                    <a:pt x="122" y="160"/>
                    <a:pt x="126" y="167"/>
                  </a:cubicBezTo>
                  <a:cubicBezTo>
                    <a:pt x="129" y="171"/>
                    <a:pt x="133" y="174"/>
                    <a:pt x="138" y="174"/>
                  </a:cubicBezTo>
                  <a:cubicBezTo>
                    <a:pt x="140" y="174"/>
                    <a:pt x="143" y="173"/>
                    <a:pt x="145" y="172"/>
                  </a:cubicBezTo>
                  <a:cubicBezTo>
                    <a:pt x="218" y="128"/>
                    <a:pt x="218" y="128"/>
                    <a:pt x="218" y="128"/>
                  </a:cubicBezTo>
                  <a:cubicBezTo>
                    <a:pt x="218" y="128"/>
                    <a:pt x="218" y="128"/>
                    <a:pt x="218" y="128"/>
                  </a:cubicBezTo>
                  <a:cubicBezTo>
                    <a:pt x="261" y="102"/>
                    <a:pt x="261" y="102"/>
                    <a:pt x="261" y="102"/>
                  </a:cubicBezTo>
                  <a:lnTo>
                    <a:pt x="241" y="185"/>
                  </a:lnTo>
                  <a:close/>
                  <a:moveTo>
                    <a:pt x="291" y="61"/>
                  </a:moveTo>
                  <a:cubicBezTo>
                    <a:pt x="287" y="58"/>
                    <a:pt x="280" y="58"/>
                    <a:pt x="276" y="60"/>
                  </a:cubicBezTo>
                  <a:cubicBezTo>
                    <a:pt x="215" y="97"/>
                    <a:pt x="215" y="97"/>
                    <a:pt x="215" y="97"/>
                  </a:cubicBezTo>
                  <a:cubicBezTo>
                    <a:pt x="179" y="36"/>
                    <a:pt x="179" y="36"/>
                    <a:pt x="179" y="36"/>
                  </a:cubicBezTo>
                  <a:cubicBezTo>
                    <a:pt x="177" y="33"/>
                    <a:pt x="174" y="31"/>
                    <a:pt x="170" y="30"/>
                  </a:cubicBezTo>
                  <a:cubicBezTo>
                    <a:pt x="166" y="29"/>
                    <a:pt x="163" y="30"/>
                    <a:pt x="160" y="32"/>
                  </a:cubicBezTo>
                  <a:cubicBezTo>
                    <a:pt x="99" y="68"/>
                    <a:pt x="99" y="68"/>
                    <a:pt x="99" y="68"/>
                  </a:cubicBezTo>
                  <a:cubicBezTo>
                    <a:pt x="62" y="8"/>
                    <a:pt x="62" y="8"/>
                    <a:pt x="62" y="8"/>
                  </a:cubicBezTo>
                  <a:cubicBezTo>
                    <a:pt x="60" y="3"/>
                    <a:pt x="54" y="0"/>
                    <a:pt x="48" y="1"/>
                  </a:cubicBezTo>
                  <a:cubicBezTo>
                    <a:pt x="43" y="2"/>
                    <a:pt x="38" y="6"/>
                    <a:pt x="37" y="11"/>
                  </a:cubicBezTo>
                  <a:cubicBezTo>
                    <a:pt x="8" y="128"/>
                    <a:pt x="8" y="128"/>
                    <a:pt x="8" y="128"/>
                  </a:cubicBezTo>
                  <a:cubicBezTo>
                    <a:pt x="0" y="162"/>
                    <a:pt x="5" y="198"/>
                    <a:pt x="23" y="229"/>
                  </a:cubicBezTo>
                  <a:cubicBezTo>
                    <a:pt x="42" y="259"/>
                    <a:pt x="71" y="281"/>
                    <a:pt x="106" y="289"/>
                  </a:cubicBezTo>
                  <a:cubicBezTo>
                    <a:pt x="116" y="292"/>
                    <a:pt x="127" y="293"/>
                    <a:pt x="138" y="293"/>
                  </a:cubicBezTo>
                  <a:cubicBezTo>
                    <a:pt x="199" y="293"/>
                    <a:pt x="253" y="252"/>
                    <a:pt x="268" y="192"/>
                  </a:cubicBezTo>
                  <a:cubicBezTo>
                    <a:pt x="296" y="76"/>
                    <a:pt x="296" y="76"/>
                    <a:pt x="296" y="76"/>
                  </a:cubicBezTo>
                  <a:cubicBezTo>
                    <a:pt x="298" y="70"/>
                    <a:pt x="296" y="65"/>
                    <a:pt x="291" y="61"/>
                  </a:cubicBezTo>
                </a:path>
              </a:pathLst>
            </a:custGeom>
            <a:solidFill>
              <a:srgbClr val="CB3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dirty="0"/>
            </a:p>
          </p:txBody>
        </p:sp>
      </p:grpSp>
      <p:sp>
        <p:nvSpPr>
          <p:cNvPr id="64" name="Trójkąt równoramienny 63"/>
          <p:cNvSpPr/>
          <p:nvPr userDrawn="1"/>
        </p:nvSpPr>
        <p:spPr>
          <a:xfrm rot="16200000">
            <a:off x="10216896" y="5943600"/>
            <a:ext cx="2121408" cy="1828800"/>
          </a:xfrm>
          <a:prstGeom prst="triangle">
            <a:avLst/>
          </a:prstGeom>
          <a:solidFill>
            <a:srgbClr val="48A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5" name="Trójkąt równoramienny 64"/>
          <p:cNvSpPr/>
          <p:nvPr userDrawn="1"/>
        </p:nvSpPr>
        <p:spPr>
          <a:xfrm rot="5400000">
            <a:off x="-1187698" y="5105401"/>
            <a:ext cx="2121408" cy="1828800"/>
          </a:xfrm>
          <a:prstGeom prst="triangle">
            <a:avLst/>
          </a:prstGeom>
          <a:solidFill>
            <a:srgbClr val="CB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t>                    </a:t>
            </a:r>
          </a:p>
        </p:txBody>
      </p:sp>
      <p:sp>
        <p:nvSpPr>
          <p:cNvPr id="66" name="Symbol zastępczy zawartości 2"/>
          <p:cNvSpPr txBox="1">
            <a:spLocks noGrp="1"/>
          </p:cNvSpPr>
          <p:nvPr>
            <p:ph idx="14"/>
          </p:nvPr>
        </p:nvSpPr>
        <p:spPr>
          <a:xfrm>
            <a:off x="476447" y="2718603"/>
            <a:ext cx="11185285" cy="3109815"/>
          </a:xfrm>
          <a:prstGeom prst="rect">
            <a:avLst/>
          </a:prstGeom>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pl-PL" dirty="0"/>
          </a:p>
        </p:txBody>
      </p:sp>
    </p:spTree>
    <p:extLst>
      <p:ext uri="{BB962C8B-B14F-4D97-AF65-F5344CB8AC3E}">
        <p14:creationId xmlns:p14="http://schemas.microsoft.com/office/powerpoint/2010/main" val="63341246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eść">
    <p:spTree>
      <p:nvGrpSpPr>
        <p:cNvPr id="1" name=""/>
        <p:cNvGrpSpPr/>
        <p:nvPr/>
      </p:nvGrpSpPr>
      <p:grpSpPr>
        <a:xfrm>
          <a:off x="0" y="0"/>
          <a:ext cx="0" cy="0"/>
          <a:chOff x="0" y="0"/>
          <a:chExt cx="0" cy="0"/>
        </a:xfrm>
      </p:grpSpPr>
      <p:grpSp>
        <p:nvGrpSpPr>
          <p:cNvPr id="6" name="Group 17"/>
          <p:cNvGrpSpPr>
            <a:grpSpLocks noChangeAspect="1"/>
          </p:cNvGrpSpPr>
          <p:nvPr userDrawn="1"/>
        </p:nvGrpSpPr>
        <p:grpSpPr bwMode="auto">
          <a:xfrm>
            <a:off x="479653" y="455386"/>
            <a:ext cx="1803846" cy="691243"/>
            <a:chOff x="2149" y="1512"/>
            <a:chExt cx="3382" cy="1296"/>
          </a:xfrm>
        </p:grpSpPr>
        <p:sp>
          <p:nvSpPr>
            <p:cNvPr id="7" name="AutoShape 16"/>
            <p:cNvSpPr>
              <a:spLocks noChangeAspect="1" noChangeArrowheads="1" noTextEdit="1"/>
            </p:cNvSpPr>
            <p:nvPr/>
          </p:nvSpPr>
          <p:spPr bwMode="auto">
            <a:xfrm>
              <a:off x="2149" y="1512"/>
              <a:ext cx="3382"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8" name="Freeform 18"/>
            <p:cNvSpPr>
              <a:spLocks noEditPoints="1"/>
            </p:cNvSpPr>
            <p:nvPr/>
          </p:nvSpPr>
          <p:spPr bwMode="auto">
            <a:xfrm>
              <a:off x="2958" y="1820"/>
              <a:ext cx="139" cy="211"/>
            </a:xfrm>
            <a:custGeom>
              <a:avLst/>
              <a:gdLst>
                <a:gd name="T0" fmla="*/ 38 w 72"/>
                <a:gd name="T1" fmla="*/ 54 h 109"/>
                <a:gd name="T2" fmla="*/ 56 w 72"/>
                <a:gd name="T3" fmla="*/ 34 h 109"/>
                <a:gd name="T4" fmla="*/ 38 w 72"/>
                <a:gd name="T5" fmla="*/ 13 h 109"/>
                <a:gd name="T6" fmla="*/ 16 w 72"/>
                <a:gd name="T7" fmla="*/ 13 h 109"/>
                <a:gd name="T8" fmla="*/ 16 w 72"/>
                <a:gd name="T9" fmla="*/ 54 h 109"/>
                <a:gd name="T10" fmla="*/ 38 w 72"/>
                <a:gd name="T11" fmla="*/ 54 h 109"/>
                <a:gd name="T12" fmla="*/ 16 w 72"/>
                <a:gd name="T13" fmla="*/ 108 h 109"/>
                <a:gd name="T14" fmla="*/ 8 w 72"/>
                <a:gd name="T15" fmla="*/ 109 h 109"/>
                <a:gd name="T16" fmla="*/ 0 w 72"/>
                <a:gd name="T17" fmla="*/ 108 h 109"/>
                <a:gd name="T18" fmla="*/ 0 w 72"/>
                <a:gd name="T19" fmla="*/ 0 h 109"/>
                <a:gd name="T20" fmla="*/ 40 w 72"/>
                <a:gd name="T21" fmla="*/ 0 h 109"/>
                <a:gd name="T22" fmla="*/ 72 w 72"/>
                <a:gd name="T23" fmla="*/ 34 h 109"/>
                <a:gd name="T24" fmla="*/ 40 w 72"/>
                <a:gd name="T25" fmla="*/ 67 h 109"/>
                <a:gd name="T26" fmla="*/ 16 w 72"/>
                <a:gd name="T27" fmla="*/ 67 h 109"/>
                <a:gd name="T28" fmla="*/ 16 w 72"/>
                <a:gd name="T29"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09">
                  <a:moveTo>
                    <a:pt x="38" y="54"/>
                  </a:moveTo>
                  <a:cubicBezTo>
                    <a:pt x="50" y="54"/>
                    <a:pt x="56" y="46"/>
                    <a:pt x="56" y="34"/>
                  </a:cubicBezTo>
                  <a:cubicBezTo>
                    <a:pt x="56" y="21"/>
                    <a:pt x="50" y="13"/>
                    <a:pt x="38" y="13"/>
                  </a:cubicBezTo>
                  <a:cubicBezTo>
                    <a:pt x="16" y="13"/>
                    <a:pt x="16" y="13"/>
                    <a:pt x="16" y="13"/>
                  </a:cubicBezTo>
                  <a:cubicBezTo>
                    <a:pt x="16" y="54"/>
                    <a:pt x="16" y="54"/>
                    <a:pt x="16" y="54"/>
                  </a:cubicBezTo>
                  <a:lnTo>
                    <a:pt x="38" y="54"/>
                  </a:lnTo>
                  <a:close/>
                  <a:moveTo>
                    <a:pt x="16" y="108"/>
                  </a:moveTo>
                  <a:cubicBezTo>
                    <a:pt x="16" y="108"/>
                    <a:pt x="13" y="109"/>
                    <a:pt x="8" y="109"/>
                  </a:cubicBezTo>
                  <a:cubicBezTo>
                    <a:pt x="3" y="109"/>
                    <a:pt x="0" y="108"/>
                    <a:pt x="0" y="108"/>
                  </a:cubicBezTo>
                  <a:cubicBezTo>
                    <a:pt x="0" y="0"/>
                    <a:pt x="0" y="0"/>
                    <a:pt x="0" y="0"/>
                  </a:cubicBezTo>
                  <a:cubicBezTo>
                    <a:pt x="40" y="0"/>
                    <a:pt x="40" y="0"/>
                    <a:pt x="40" y="0"/>
                  </a:cubicBezTo>
                  <a:cubicBezTo>
                    <a:pt x="60" y="0"/>
                    <a:pt x="72" y="14"/>
                    <a:pt x="72" y="34"/>
                  </a:cubicBezTo>
                  <a:cubicBezTo>
                    <a:pt x="72" y="53"/>
                    <a:pt x="60" y="67"/>
                    <a:pt x="40" y="67"/>
                  </a:cubicBezTo>
                  <a:cubicBezTo>
                    <a:pt x="16" y="67"/>
                    <a:pt x="16" y="67"/>
                    <a:pt x="16" y="67"/>
                  </a:cubicBezTo>
                  <a:lnTo>
                    <a:pt x="16" y="108"/>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9" name="Freeform 19"/>
            <p:cNvSpPr>
              <a:spLocks noEditPoints="1"/>
            </p:cNvSpPr>
            <p:nvPr/>
          </p:nvSpPr>
          <p:spPr bwMode="auto">
            <a:xfrm>
              <a:off x="3116" y="1874"/>
              <a:ext cx="120" cy="161"/>
            </a:xfrm>
            <a:custGeom>
              <a:avLst/>
              <a:gdLst>
                <a:gd name="T0" fmla="*/ 31 w 62"/>
                <a:gd name="T1" fmla="*/ 44 h 83"/>
                <a:gd name="T2" fmla="*/ 16 w 62"/>
                <a:gd name="T3" fmla="*/ 57 h 83"/>
                <a:gd name="T4" fmla="*/ 29 w 62"/>
                <a:gd name="T5" fmla="*/ 71 h 83"/>
                <a:gd name="T6" fmla="*/ 46 w 62"/>
                <a:gd name="T7" fmla="*/ 50 h 83"/>
                <a:gd name="T8" fmla="*/ 46 w 62"/>
                <a:gd name="T9" fmla="*/ 45 h 83"/>
                <a:gd name="T10" fmla="*/ 31 w 62"/>
                <a:gd name="T11" fmla="*/ 44 h 83"/>
                <a:gd name="T12" fmla="*/ 33 w 62"/>
                <a:gd name="T13" fmla="*/ 0 h 83"/>
                <a:gd name="T14" fmla="*/ 62 w 62"/>
                <a:gd name="T15" fmla="*/ 29 h 83"/>
                <a:gd name="T16" fmla="*/ 62 w 62"/>
                <a:gd name="T17" fmla="*/ 80 h 83"/>
                <a:gd name="T18" fmla="*/ 56 w 62"/>
                <a:gd name="T19" fmla="*/ 81 h 83"/>
                <a:gd name="T20" fmla="*/ 50 w 62"/>
                <a:gd name="T21" fmla="*/ 80 h 83"/>
                <a:gd name="T22" fmla="*/ 47 w 62"/>
                <a:gd name="T23" fmla="*/ 70 h 83"/>
                <a:gd name="T24" fmla="*/ 24 w 62"/>
                <a:gd name="T25" fmla="*/ 83 h 83"/>
                <a:gd name="T26" fmla="*/ 0 w 62"/>
                <a:gd name="T27" fmla="*/ 57 h 83"/>
                <a:gd name="T28" fmla="*/ 29 w 62"/>
                <a:gd name="T29" fmla="*/ 34 h 83"/>
                <a:gd name="T30" fmla="*/ 46 w 62"/>
                <a:gd name="T31" fmla="*/ 35 h 83"/>
                <a:gd name="T32" fmla="*/ 46 w 62"/>
                <a:gd name="T33" fmla="*/ 29 h 83"/>
                <a:gd name="T34" fmla="*/ 31 w 62"/>
                <a:gd name="T35" fmla="*/ 13 h 83"/>
                <a:gd name="T36" fmla="*/ 11 w 62"/>
                <a:gd name="T37" fmla="*/ 17 h 83"/>
                <a:gd name="T38" fmla="*/ 7 w 62"/>
                <a:gd name="T39" fmla="*/ 12 h 83"/>
                <a:gd name="T40" fmla="*/ 6 w 62"/>
                <a:gd name="T41" fmla="*/ 6 h 83"/>
                <a:gd name="T42" fmla="*/ 33 w 62"/>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 h="83">
                  <a:moveTo>
                    <a:pt x="31" y="44"/>
                  </a:moveTo>
                  <a:cubicBezTo>
                    <a:pt x="21" y="44"/>
                    <a:pt x="16" y="48"/>
                    <a:pt x="16" y="57"/>
                  </a:cubicBezTo>
                  <a:cubicBezTo>
                    <a:pt x="16" y="67"/>
                    <a:pt x="21" y="71"/>
                    <a:pt x="29" y="71"/>
                  </a:cubicBezTo>
                  <a:cubicBezTo>
                    <a:pt x="41" y="71"/>
                    <a:pt x="46" y="61"/>
                    <a:pt x="46" y="50"/>
                  </a:cubicBezTo>
                  <a:cubicBezTo>
                    <a:pt x="46" y="45"/>
                    <a:pt x="46" y="45"/>
                    <a:pt x="46" y="45"/>
                  </a:cubicBezTo>
                  <a:cubicBezTo>
                    <a:pt x="43" y="45"/>
                    <a:pt x="37" y="44"/>
                    <a:pt x="31" y="44"/>
                  </a:cubicBezTo>
                  <a:moveTo>
                    <a:pt x="33" y="0"/>
                  </a:moveTo>
                  <a:cubicBezTo>
                    <a:pt x="55" y="0"/>
                    <a:pt x="62" y="10"/>
                    <a:pt x="62" y="29"/>
                  </a:cubicBezTo>
                  <a:cubicBezTo>
                    <a:pt x="62" y="80"/>
                    <a:pt x="62" y="80"/>
                    <a:pt x="62" y="80"/>
                  </a:cubicBezTo>
                  <a:cubicBezTo>
                    <a:pt x="62" y="80"/>
                    <a:pt x="60" y="81"/>
                    <a:pt x="56" y="81"/>
                  </a:cubicBezTo>
                  <a:cubicBezTo>
                    <a:pt x="52" y="81"/>
                    <a:pt x="50" y="80"/>
                    <a:pt x="50" y="80"/>
                  </a:cubicBezTo>
                  <a:cubicBezTo>
                    <a:pt x="47" y="70"/>
                    <a:pt x="47" y="70"/>
                    <a:pt x="47" y="70"/>
                  </a:cubicBezTo>
                  <a:cubicBezTo>
                    <a:pt x="43" y="78"/>
                    <a:pt x="35" y="83"/>
                    <a:pt x="24" y="83"/>
                  </a:cubicBezTo>
                  <a:cubicBezTo>
                    <a:pt x="9" y="83"/>
                    <a:pt x="0" y="74"/>
                    <a:pt x="0" y="57"/>
                  </a:cubicBezTo>
                  <a:cubicBezTo>
                    <a:pt x="0" y="41"/>
                    <a:pt x="10" y="34"/>
                    <a:pt x="29" y="34"/>
                  </a:cubicBezTo>
                  <a:cubicBezTo>
                    <a:pt x="36" y="34"/>
                    <a:pt x="43" y="34"/>
                    <a:pt x="46" y="35"/>
                  </a:cubicBezTo>
                  <a:cubicBezTo>
                    <a:pt x="46" y="29"/>
                    <a:pt x="46" y="29"/>
                    <a:pt x="46" y="29"/>
                  </a:cubicBezTo>
                  <a:cubicBezTo>
                    <a:pt x="46" y="19"/>
                    <a:pt x="43" y="13"/>
                    <a:pt x="31" y="13"/>
                  </a:cubicBezTo>
                  <a:cubicBezTo>
                    <a:pt x="20" y="13"/>
                    <a:pt x="11" y="17"/>
                    <a:pt x="11" y="17"/>
                  </a:cubicBezTo>
                  <a:cubicBezTo>
                    <a:pt x="11" y="16"/>
                    <a:pt x="9" y="15"/>
                    <a:pt x="7" y="12"/>
                  </a:cubicBezTo>
                  <a:cubicBezTo>
                    <a:pt x="6" y="9"/>
                    <a:pt x="6" y="6"/>
                    <a:pt x="6" y="6"/>
                  </a:cubicBezTo>
                  <a:cubicBezTo>
                    <a:pt x="6" y="6"/>
                    <a:pt x="18"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0" name="Freeform 20"/>
            <p:cNvSpPr>
              <a:spLocks noEditPoints="1"/>
            </p:cNvSpPr>
            <p:nvPr/>
          </p:nvSpPr>
          <p:spPr bwMode="auto">
            <a:xfrm>
              <a:off x="3276" y="1803"/>
              <a:ext cx="118" cy="228"/>
            </a:xfrm>
            <a:custGeom>
              <a:avLst/>
              <a:gdLst>
                <a:gd name="T0" fmla="*/ 26 w 61"/>
                <a:gd name="T1" fmla="*/ 27 h 118"/>
                <a:gd name="T2" fmla="*/ 17 w 61"/>
                <a:gd name="T3" fmla="*/ 22 h 118"/>
                <a:gd name="T4" fmla="*/ 32 w 61"/>
                <a:gd name="T5" fmla="*/ 1 h 118"/>
                <a:gd name="T6" fmla="*/ 45 w 61"/>
                <a:gd name="T7" fmla="*/ 7 h 118"/>
                <a:gd name="T8" fmla="*/ 26 w 61"/>
                <a:gd name="T9" fmla="*/ 27 h 118"/>
                <a:gd name="T10" fmla="*/ 61 w 61"/>
                <a:gd name="T11" fmla="*/ 117 h 118"/>
                <a:gd name="T12" fmla="*/ 54 w 61"/>
                <a:gd name="T13" fmla="*/ 118 h 118"/>
                <a:gd name="T14" fmla="*/ 46 w 61"/>
                <a:gd name="T15" fmla="*/ 117 h 118"/>
                <a:gd name="T16" fmla="*/ 46 w 61"/>
                <a:gd name="T17" fmla="*/ 63 h 118"/>
                <a:gd name="T18" fmla="*/ 32 w 61"/>
                <a:gd name="T19" fmla="*/ 49 h 118"/>
                <a:gd name="T20" fmla="*/ 15 w 61"/>
                <a:gd name="T21" fmla="*/ 59 h 118"/>
                <a:gd name="T22" fmla="*/ 15 w 61"/>
                <a:gd name="T23" fmla="*/ 117 h 118"/>
                <a:gd name="T24" fmla="*/ 8 w 61"/>
                <a:gd name="T25" fmla="*/ 118 h 118"/>
                <a:gd name="T26" fmla="*/ 0 w 61"/>
                <a:gd name="T27" fmla="*/ 117 h 118"/>
                <a:gd name="T28" fmla="*/ 0 w 61"/>
                <a:gd name="T29" fmla="*/ 40 h 118"/>
                <a:gd name="T30" fmla="*/ 8 w 61"/>
                <a:gd name="T31" fmla="*/ 39 h 118"/>
                <a:gd name="T32" fmla="*/ 15 w 61"/>
                <a:gd name="T33" fmla="*/ 40 h 118"/>
                <a:gd name="T34" fmla="*/ 15 w 61"/>
                <a:gd name="T35" fmla="*/ 47 h 118"/>
                <a:gd name="T36" fmla="*/ 38 w 61"/>
                <a:gd name="T37" fmla="*/ 37 h 118"/>
                <a:gd name="T38" fmla="*/ 61 w 61"/>
                <a:gd name="T39" fmla="*/ 60 h 118"/>
                <a:gd name="T40" fmla="*/ 61 w 61"/>
                <a:gd name="T41" fmla="*/ 1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118">
                  <a:moveTo>
                    <a:pt x="26" y="27"/>
                  </a:moveTo>
                  <a:cubicBezTo>
                    <a:pt x="22" y="26"/>
                    <a:pt x="19" y="25"/>
                    <a:pt x="17" y="22"/>
                  </a:cubicBezTo>
                  <a:cubicBezTo>
                    <a:pt x="32" y="1"/>
                    <a:pt x="32" y="1"/>
                    <a:pt x="32" y="1"/>
                  </a:cubicBezTo>
                  <a:cubicBezTo>
                    <a:pt x="36" y="0"/>
                    <a:pt x="42" y="3"/>
                    <a:pt x="45" y="7"/>
                  </a:cubicBezTo>
                  <a:lnTo>
                    <a:pt x="26" y="27"/>
                  </a:lnTo>
                  <a:close/>
                  <a:moveTo>
                    <a:pt x="61" y="117"/>
                  </a:moveTo>
                  <a:cubicBezTo>
                    <a:pt x="61" y="117"/>
                    <a:pt x="59" y="118"/>
                    <a:pt x="54" y="118"/>
                  </a:cubicBezTo>
                  <a:cubicBezTo>
                    <a:pt x="49" y="118"/>
                    <a:pt x="46" y="117"/>
                    <a:pt x="46" y="117"/>
                  </a:cubicBezTo>
                  <a:cubicBezTo>
                    <a:pt x="46" y="63"/>
                    <a:pt x="46" y="63"/>
                    <a:pt x="46" y="63"/>
                  </a:cubicBezTo>
                  <a:cubicBezTo>
                    <a:pt x="46" y="54"/>
                    <a:pt x="42" y="49"/>
                    <a:pt x="32" y="49"/>
                  </a:cubicBezTo>
                  <a:cubicBezTo>
                    <a:pt x="25" y="49"/>
                    <a:pt x="19" y="53"/>
                    <a:pt x="15" y="59"/>
                  </a:cubicBezTo>
                  <a:cubicBezTo>
                    <a:pt x="15" y="117"/>
                    <a:pt x="15" y="117"/>
                    <a:pt x="15" y="117"/>
                  </a:cubicBezTo>
                  <a:cubicBezTo>
                    <a:pt x="15" y="117"/>
                    <a:pt x="12" y="118"/>
                    <a:pt x="8" y="118"/>
                  </a:cubicBezTo>
                  <a:cubicBezTo>
                    <a:pt x="2" y="118"/>
                    <a:pt x="0" y="117"/>
                    <a:pt x="0" y="117"/>
                  </a:cubicBezTo>
                  <a:cubicBezTo>
                    <a:pt x="0" y="40"/>
                    <a:pt x="0" y="40"/>
                    <a:pt x="0" y="40"/>
                  </a:cubicBezTo>
                  <a:cubicBezTo>
                    <a:pt x="0" y="40"/>
                    <a:pt x="2" y="39"/>
                    <a:pt x="8" y="39"/>
                  </a:cubicBezTo>
                  <a:cubicBezTo>
                    <a:pt x="12" y="39"/>
                    <a:pt x="15" y="40"/>
                    <a:pt x="15" y="40"/>
                  </a:cubicBezTo>
                  <a:cubicBezTo>
                    <a:pt x="15" y="47"/>
                    <a:pt x="15" y="47"/>
                    <a:pt x="15" y="47"/>
                  </a:cubicBezTo>
                  <a:cubicBezTo>
                    <a:pt x="20" y="41"/>
                    <a:pt x="28" y="37"/>
                    <a:pt x="38" y="37"/>
                  </a:cubicBezTo>
                  <a:cubicBezTo>
                    <a:pt x="53" y="37"/>
                    <a:pt x="61" y="46"/>
                    <a:pt x="61" y="60"/>
                  </a:cubicBezTo>
                  <a:lnTo>
                    <a:pt x="61" y="11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1" name="Freeform 21"/>
            <p:cNvSpPr>
              <a:spLocks/>
            </p:cNvSpPr>
            <p:nvPr/>
          </p:nvSpPr>
          <p:spPr bwMode="auto">
            <a:xfrm>
              <a:off x="3429" y="1874"/>
              <a:ext cx="104" cy="161"/>
            </a:xfrm>
            <a:custGeom>
              <a:avLst/>
              <a:gdLst>
                <a:gd name="T0" fmla="*/ 29 w 54"/>
                <a:gd name="T1" fmla="*/ 0 h 83"/>
                <a:gd name="T2" fmla="*/ 50 w 54"/>
                <a:gd name="T3" fmla="*/ 4 h 83"/>
                <a:gd name="T4" fmla="*/ 46 w 54"/>
                <a:gd name="T5" fmla="*/ 15 h 83"/>
                <a:gd name="T6" fmla="*/ 30 w 54"/>
                <a:gd name="T7" fmla="*/ 13 h 83"/>
                <a:gd name="T8" fmla="*/ 15 w 54"/>
                <a:gd name="T9" fmla="*/ 23 h 83"/>
                <a:gd name="T10" fmla="*/ 34 w 54"/>
                <a:gd name="T11" fmla="*/ 36 h 83"/>
                <a:gd name="T12" fmla="*/ 54 w 54"/>
                <a:gd name="T13" fmla="*/ 58 h 83"/>
                <a:gd name="T14" fmla="*/ 25 w 54"/>
                <a:gd name="T15" fmla="*/ 83 h 83"/>
                <a:gd name="T16" fmla="*/ 0 w 54"/>
                <a:gd name="T17" fmla="*/ 77 h 83"/>
                <a:gd name="T18" fmla="*/ 4 w 54"/>
                <a:gd name="T19" fmla="*/ 66 h 83"/>
                <a:gd name="T20" fmla="*/ 25 w 54"/>
                <a:gd name="T21" fmla="*/ 70 h 83"/>
                <a:gd name="T22" fmla="*/ 39 w 54"/>
                <a:gd name="T23" fmla="*/ 59 h 83"/>
                <a:gd name="T24" fmla="*/ 22 w 54"/>
                <a:gd name="T25" fmla="*/ 46 h 83"/>
                <a:gd name="T26" fmla="*/ 0 w 54"/>
                <a:gd name="T27" fmla="*/ 24 h 83"/>
                <a:gd name="T28" fmla="*/ 29 w 54"/>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29" y="0"/>
                  </a:moveTo>
                  <a:cubicBezTo>
                    <a:pt x="44" y="0"/>
                    <a:pt x="50" y="4"/>
                    <a:pt x="50" y="4"/>
                  </a:cubicBezTo>
                  <a:cubicBezTo>
                    <a:pt x="50" y="8"/>
                    <a:pt x="49" y="13"/>
                    <a:pt x="46" y="15"/>
                  </a:cubicBezTo>
                  <a:cubicBezTo>
                    <a:pt x="46" y="15"/>
                    <a:pt x="39" y="13"/>
                    <a:pt x="30" y="13"/>
                  </a:cubicBezTo>
                  <a:cubicBezTo>
                    <a:pt x="20" y="13"/>
                    <a:pt x="15" y="16"/>
                    <a:pt x="15" y="23"/>
                  </a:cubicBezTo>
                  <a:cubicBezTo>
                    <a:pt x="15" y="31"/>
                    <a:pt x="24" y="33"/>
                    <a:pt x="34" y="36"/>
                  </a:cubicBezTo>
                  <a:cubicBezTo>
                    <a:pt x="44" y="39"/>
                    <a:pt x="54" y="44"/>
                    <a:pt x="54" y="58"/>
                  </a:cubicBezTo>
                  <a:cubicBezTo>
                    <a:pt x="54" y="74"/>
                    <a:pt x="44" y="83"/>
                    <a:pt x="25" y="83"/>
                  </a:cubicBezTo>
                  <a:cubicBezTo>
                    <a:pt x="9" y="83"/>
                    <a:pt x="0" y="77"/>
                    <a:pt x="0" y="77"/>
                  </a:cubicBezTo>
                  <a:cubicBezTo>
                    <a:pt x="0" y="73"/>
                    <a:pt x="1" y="69"/>
                    <a:pt x="4" y="66"/>
                  </a:cubicBezTo>
                  <a:cubicBezTo>
                    <a:pt x="4" y="66"/>
                    <a:pt x="14" y="70"/>
                    <a:pt x="25" y="70"/>
                  </a:cubicBezTo>
                  <a:cubicBezTo>
                    <a:pt x="34" y="70"/>
                    <a:pt x="39" y="66"/>
                    <a:pt x="39" y="59"/>
                  </a:cubicBezTo>
                  <a:cubicBezTo>
                    <a:pt x="39" y="51"/>
                    <a:pt x="31" y="49"/>
                    <a:pt x="22" y="46"/>
                  </a:cubicBezTo>
                  <a:cubicBezTo>
                    <a:pt x="12" y="43"/>
                    <a:pt x="0" y="39"/>
                    <a:pt x="0" y="24"/>
                  </a:cubicBezTo>
                  <a:cubicBezTo>
                    <a:pt x="0" y="10"/>
                    <a:pt x="10" y="0"/>
                    <a:pt x="29"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2" name="Freeform 22"/>
            <p:cNvSpPr>
              <a:spLocks/>
            </p:cNvSpPr>
            <p:nvPr/>
          </p:nvSpPr>
          <p:spPr bwMode="auto">
            <a:xfrm>
              <a:off x="3552" y="1843"/>
              <a:ext cx="97" cy="192"/>
            </a:xfrm>
            <a:custGeom>
              <a:avLst/>
              <a:gdLst>
                <a:gd name="T0" fmla="*/ 27 w 50"/>
                <a:gd name="T1" fmla="*/ 69 h 99"/>
                <a:gd name="T2" fmla="*/ 42 w 50"/>
                <a:gd name="T3" fmla="*/ 86 h 99"/>
                <a:gd name="T4" fmla="*/ 49 w 50"/>
                <a:gd name="T5" fmla="*/ 86 h 99"/>
                <a:gd name="T6" fmla="*/ 50 w 50"/>
                <a:gd name="T7" fmla="*/ 92 h 99"/>
                <a:gd name="T8" fmla="*/ 49 w 50"/>
                <a:gd name="T9" fmla="*/ 97 h 99"/>
                <a:gd name="T10" fmla="*/ 38 w 50"/>
                <a:gd name="T11" fmla="*/ 99 h 99"/>
                <a:gd name="T12" fmla="*/ 12 w 50"/>
                <a:gd name="T13" fmla="*/ 69 h 99"/>
                <a:gd name="T14" fmla="*/ 12 w 50"/>
                <a:gd name="T15" fmla="*/ 29 h 99"/>
                <a:gd name="T16" fmla="*/ 1 w 50"/>
                <a:gd name="T17" fmla="*/ 29 h 99"/>
                <a:gd name="T18" fmla="*/ 0 w 50"/>
                <a:gd name="T19" fmla="*/ 23 h 99"/>
                <a:gd name="T20" fmla="*/ 1 w 50"/>
                <a:gd name="T21" fmla="*/ 18 h 99"/>
                <a:gd name="T22" fmla="*/ 12 w 50"/>
                <a:gd name="T23" fmla="*/ 18 h 99"/>
                <a:gd name="T24" fmla="*/ 12 w 50"/>
                <a:gd name="T25" fmla="*/ 4 h 99"/>
                <a:gd name="T26" fmla="*/ 27 w 50"/>
                <a:gd name="T27" fmla="*/ 1 h 99"/>
                <a:gd name="T28" fmla="*/ 27 w 50"/>
                <a:gd name="T29" fmla="*/ 18 h 99"/>
                <a:gd name="T30" fmla="*/ 47 w 50"/>
                <a:gd name="T31" fmla="*/ 18 h 99"/>
                <a:gd name="T32" fmla="*/ 48 w 50"/>
                <a:gd name="T33" fmla="*/ 23 h 99"/>
                <a:gd name="T34" fmla="*/ 47 w 50"/>
                <a:gd name="T35" fmla="*/ 29 h 99"/>
                <a:gd name="T36" fmla="*/ 27 w 50"/>
                <a:gd name="T37" fmla="*/ 29 h 99"/>
                <a:gd name="T38" fmla="*/ 27 w 50"/>
                <a:gd name="T39"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99">
                  <a:moveTo>
                    <a:pt x="27" y="69"/>
                  </a:moveTo>
                  <a:cubicBezTo>
                    <a:pt x="27" y="82"/>
                    <a:pt x="32" y="86"/>
                    <a:pt x="42" y="86"/>
                  </a:cubicBezTo>
                  <a:cubicBezTo>
                    <a:pt x="45" y="86"/>
                    <a:pt x="49" y="86"/>
                    <a:pt x="49" y="86"/>
                  </a:cubicBezTo>
                  <a:cubicBezTo>
                    <a:pt x="49" y="86"/>
                    <a:pt x="50" y="88"/>
                    <a:pt x="50" y="92"/>
                  </a:cubicBezTo>
                  <a:cubicBezTo>
                    <a:pt x="50" y="95"/>
                    <a:pt x="49" y="97"/>
                    <a:pt x="49" y="97"/>
                  </a:cubicBezTo>
                  <a:cubicBezTo>
                    <a:pt x="46" y="98"/>
                    <a:pt x="42" y="99"/>
                    <a:pt x="38" y="99"/>
                  </a:cubicBezTo>
                  <a:cubicBezTo>
                    <a:pt x="20" y="99"/>
                    <a:pt x="12" y="88"/>
                    <a:pt x="12" y="69"/>
                  </a:cubicBezTo>
                  <a:cubicBezTo>
                    <a:pt x="12" y="29"/>
                    <a:pt x="12" y="29"/>
                    <a:pt x="12" y="29"/>
                  </a:cubicBezTo>
                  <a:cubicBezTo>
                    <a:pt x="1" y="29"/>
                    <a:pt x="1" y="29"/>
                    <a:pt x="1" y="29"/>
                  </a:cubicBezTo>
                  <a:cubicBezTo>
                    <a:pt x="1" y="29"/>
                    <a:pt x="0" y="27"/>
                    <a:pt x="0" y="23"/>
                  </a:cubicBezTo>
                  <a:cubicBezTo>
                    <a:pt x="0" y="20"/>
                    <a:pt x="1" y="18"/>
                    <a:pt x="1" y="18"/>
                  </a:cubicBezTo>
                  <a:cubicBezTo>
                    <a:pt x="12" y="18"/>
                    <a:pt x="12" y="18"/>
                    <a:pt x="12" y="18"/>
                  </a:cubicBezTo>
                  <a:cubicBezTo>
                    <a:pt x="12" y="4"/>
                    <a:pt x="12" y="4"/>
                    <a:pt x="12" y="4"/>
                  </a:cubicBezTo>
                  <a:cubicBezTo>
                    <a:pt x="16" y="2"/>
                    <a:pt x="22" y="0"/>
                    <a:pt x="27" y="1"/>
                  </a:cubicBezTo>
                  <a:cubicBezTo>
                    <a:pt x="27" y="18"/>
                    <a:pt x="27" y="18"/>
                    <a:pt x="27" y="18"/>
                  </a:cubicBezTo>
                  <a:cubicBezTo>
                    <a:pt x="47" y="18"/>
                    <a:pt x="47" y="18"/>
                    <a:pt x="47" y="18"/>
                  </a:cubicBezTo>
                  <a:cubicBezTo>
                    <a:pt x="47" y="18"/>
                    <a:pt x="48" y="20"/>
                    <a:pt x="48" y="23"/>
                  </a:cubicBezTo>
                  <a:cubicBezTo>
                    <a:pt x="48" y="27"/>
                    <a:pt x="47" y="29"/>
                    <a:pt x="47" y="29"/>
                  </a:cubicBezTo>
                  <a:cubicBezTo>
                    <a:pt x="27" y="29"/>
                    <a:pt x="27" y="29"/>
                    <a:pt x="27" y="29"/>
                  </a:cubicBezTo>
                  <a:lnTo>
                    <a:pt x="27" y="69"/>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3" name="Freeform 23"/>
            <p:cNvSpPr>
              <a:spLocks/>
            </p:cNvSpPr>
            <p:nvPr/>
          </p:nvSpPr>
          <p:spPr bwMode="auto">
            <a:xfrm>
              <a:off x="3662" y="1878"/>
              <a:ext cx="219" cy="153"/>
            </a:xfrm>
            <a:custGeom>
              <a:avLst/>
              <a:gdLst>
                <a:gd name="T0" fmla="*/ 61 w 113"/>
                <a:gd name="T1" fmla="*/ 37 h 79"/>
                <a:gd name="T2" fmla="*/ 57 w 113"/>
                <a:gd name="T3" fmla="*/ 15 h 79"/>
                <a:gd name="T4" fmla="*/ 56 w 113"/>
                <a:gd name="T5" fmla="*/ 15 h 79"/>
                <a:gd name="T6" fmla="*/ 52 w 113"/>
                <a:gd name="T7" fmla="*/ 37 h 79"/>
                <a:gd name="T8" fmla="*/ 40 w 113"/>
                <a:gd name="T9" fmla="*/ 78 h 79"/>
                <a:gd name="T10" fmla="*/ 32 w 113"/>
                <a:gd name="T11" fmla="*/ 79 h 79"/>
                <a:gd name="T12" fmla="*/ 23 w 113"/>
                <a:gd name="T13" fmla="*/ 78 h 79"/>
                <a:gd name="T14" fmla="*/ 0 w 113"/>
                <a:gd name="T15" fmla="*/ 1 h 79"/>
                <a:gd name="T16" fmla="*/ 8 w 113"/>
                <a:gd name="T17" fmla="*/ 0 h 79"/>
                <a:gd name="T18" fmla="*/ 14 w 113"/>
                <a:gd name="T19" fmla="*/ 1 h 79"/>
                <a:gd name="T20" fmla="*/ 28 w 113"/>
                <a:gd name="T21" fmla="*/ 49 h 79"/>
                <a:gd name="T22" fmla="*/ 32 w 113"/>
                <a:gd name="T23" fmla="*/ 64 h 79"/>
                <a:gd name="T24" fmla="*/ 32 w 113"/>
                <a:gd name="T25" fmla="*/ 64 h 79"/>
                <a:gd name="T26" fmla="*/ 35 w 113"/>
                <a:gd name="T27" fmla="*/ 49 h 79"/>
                <a:gd name="T28" fmla="*/ 49 w 113"/>
                <a:gd name="T29" fmla="*/ 1 h 79"/>
                <a:gd name="T30" fmla="*/ 57 w 113"/>
                <a:gd name="T31" fmla="*/ 0 h 79"/>
                <a:gd name="T32" fmla="*/ 65 w 113"/>
                <a:gd name="T33" fmla="*/ 1 h 79"/>
                <a:gd name="T34" fmla="*/ 78 w 113"/>
                <a:gd name="T35" fmla="*/ 49 h 79"/>
                <a:gd name="T36" fmla="*/ 81 w 113"/>
                <a:gd name="T37" fmla="*/ 64 h 79"/>
                <a:gd name="T38" fmla="*/ 82 w 113"/>
                <a:gd name="T39" fmla="*/ 64 h 79"/>
                <a:gd name="T40" fmla="*/ 86 w 113"/>
                <a:gd name="T41" fmla="*/ 49 h 79"/>
                <a:gd name="T42" fmla="*/ 100 w 113"/>
                <a:gd name="T43" fmla="*/ 1 h 79"/>
                <a:gd name="T44" fmla="*/ 106 w 113"/>
                <a:gd name="T45" fmla="*/ 0 h 79"/>
                <a:gd name="T46" fmla="*/ 113 w 113"/>
                <a:gd name="T47" fmla="*/ 1 h 79"/>
                <a:gd name="T48" fmla="*/ 90 w 113"/>
                <a:gd name="T49" fmla="*/ 78 h 79"/>
                <a:gd name="T50" fmla="*/ 81 w 113"/>
                <a:gd name="T51" fmla="*/ 79 h 79"/>
                <a:gd name="T52" fmla="*/ 73 w 113"/>
                <a:gd name="T53" fmla="*/ 78 h 79"/>
                <a:gd name="T54" fmla="*/ 61 w 113"/>
                <a:gd name="T5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79">
                  <a:moveTo>
                    <a:pt x="61" y="37"/>
                  </a:moveTo>
                  <a:cubicBezTo>
                    <a:pt x="58" y="27"/>
                    <a:pt x="57" y="20"/>
                    <a:pt x="57" y="15"/>
                  </a:cubicBezTo>
                  <a:cubicBezTo>
                    <a:pt x="56" y="15"/>
                    <a:pt x="56" y="15"/>
                    <a:pt x="56" y="15"/>
                  </a:cubicBezTo>
                  <a:cubicBezTo>
                    <a:pt x="56" y="20"/>
                    <a:pt x="55" y="27"/>
                    <a:pt x="52" y="37"/>
                  </a:cubicBezTo>
                  <a:cubicBezTo>
                    <a:pt x="40" y="78"/>
                    <a:pt x="40" y="78"/>
                    <a:pt x="40" y="78"/>
                  </a:cubicBezTo>
                  <a:cubicBezTo>
                    <a:pt x="38" y="79"/>
                    <a:pt x="35" y="79"/>
                    <a:pt x="32" y="79"/>
                  </a:cubicBezTo>
                  <a:cubicBezTo>
                    <a:pt x="28" y="79"/>
                    <a:pt x="25" y="79"/>
                    <a:pt x="23" y="78"/>
                  </a:cubicBezTo>
                  <a:cubicBezTo>
                    <a:pt x="0" y="1"/>
                    <a:pt x="0" y="1"/>
                    <a:pt x="0" y="1"/>
                  </a:cubicBezTo>
                  <a:cubicBezTo>
                    <a:pt x="0" y="1"/>
                    <a:pt x="3" y="0"/>
                    <a:pt x="8" y="0"/>
                  </a:cubicBezTo>
                  <a:cubicBezTo>
                    <a:pt x="13" y="0"/>
                    <a:pt x="14" y="1"/>
                    <a:pt x="14" y="1"/>
                  </a:cubicBezTo>
                  <a:cubicBezTo>
                    <a:pt x="28" y="49"/>
                    <a:pt x="28" y="49"/>
                    <a:pt x="28" y="49"/>
                  </a:cubicBezTo>
                  <a:cubicBezTo>
                    <a:pt x="30" y="55"/>
                    <a:pt x="31" y="61"/>
                    <a:pt x="32" y="64"/>
                  </a:cubicBezTo>
                  <a:cubicBezTo>
                    <a:pt x="32" y="64"/>
                    <a:pt x="32" y="64"/>
                    <a:pt x="32" y="64"/>
                  </a:cubicBezTo>
                  <a:cubicBezTo>
                    <a:pt x="33" y="60"/>
                    <a:pt x="33" y="56"/>
                    <a:pt x="35" y="49"/>
                  </a:cubicBezTo>
                  <a:cubicBezTo>
                    <a:pt x="49" y="1"/>
                    <a:pt x="49" y="1"/>
                    <a:pt x="49" y="1"/>
                  </a:cubicBezTo>
                  <a:cubicBezTo>
                    <a:pt x="49" y="1"/>
                    <a:pt x="53" y="0"/>
                    <a:pt x="57" y="0"/>
                  </a:cubicBezTo>
                  <a:cubicBezTo>
                    <a:pt x="62" y="0"/>
                    <a:pt x="65" y="1"/>
                    <a:pt x="65" y="1"/>
                  </a:cubicBezTo>
                  <a:cubicBezTo>
                    <a:pt x="78" y="49"/>
                    <a:pt x="78" y="49"/>
                    <a:pt x="78" y="49"/>
                  </a:cubicBezTo>
                  <a:cubicBezTo>
                    <a:pt x="80" y="55"/>
                    <a:pt x="81" y="61"/>
                    <a:pt x="81" y="64"/>
                  </a:cubicBezTo>
                  <a:cubicBezTo>
                    <a:pt x="82" y="64"/>
                    <a:pt x="82" y="64"/>
                    <a:pt x="82" y="64"/>
                  </a:cubicBezTo>
                  <a:cubicBezTo>
                    <a:pt x="82" y="61"/>
                    <a:pt x="83" y="56"/>
                    <a:pt x="86" y="49"/>
                  </a:cubicBezTo>
                  <a:cubicBezTo>
                    <a:pt x="100" y="1"/>
                    <a:pt x="100" y="1"/>
                    <a:pt x="100" y="1"/>
                  </a:cubicBezTo>
                  <a:cubicBezTo>
                    <a:pt x="100" y="1"/>
                    <a:pt x="102" y="0"/>
                    <a:pt x="106" y="0"/>
                  </a:cubicBezTo>
                  <a:cubicBezTo>
                    <a:pt x="111" y="0"/>
                    <a:pt x="113" y="1"/>
                    <a:pt x="113" y="1"/>
                  </a:cubicBezTo>
                  <a:cubicBezTo>
                    <a:pt x="90" y="78"/>
                    <a:pt x="90" y="78"/>
                    <a:pt x="90" y="78"/>
                  </a:cubicBezTo>
                  <a:cubicBezTo>
                    <a:pt x="87" y="79"/>
                    <a:pt x="85" y="79"/>
                    <a:pt x="81" y="79"/>
                  </a:cubicBezTo>
                  <a:cubicBezTo>
                    <a:pt x="78" y="79"/>
                    <a:pt x="76" y="79"/>
                    <a:pt x="73" y="78"/>
                  </a:cubicBezTo>
                  <a:lnTo>
                    <a:pt x="61" y="3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4" name="Freeform 24"/>
            <p:cNvSpPr>
              <a:spLocks noEditPoints="1"/>
            </p:cNvSpPr>
            <p:nvPr/>
          </p:nvSpPr>
          <p:spPr bwMode="auto">
            <a:xfrm>
              <a:off x="3900" y="1874"/>
              <a:ext cx="129" cy="161"/>
            </a:xfrm>
            <a:custGeom>
              <a:avLst/>
              <a:gdLst>
                <a:gd name="T0" fmla="*/ 33 w 67"/>
                <a:gd name="T1" fmla="*/ 12 h 83"/>
                <a:gd name="T2" fmla="*/ 15 w 67"/>
                <a:gd name="T3" fmla="*/ 41 h 83"/>
                <a:gd name="T4" fmla="*/ 33 w 67"/>
                <a:gd name="T5" fmla="*/ 71 h 83"/>
                <a:gd name="T6" fmla="*/ 51 w 67"/>
                <a:gd name="T7" fmla="*/ 41 h 83"/>
                <a:gd name="T8" fmla="*/ 33 w 67"/>
                <a:gd name="T9" fmla="*/ 12 h 83"/>
                <a:gd name="T10" fmla="*/ 33 w 67"/>
                <a:gd name="T11" fmla="*/ 0 h 83"/>
                <a:gd name="T12" fmla="*/ 67 w 67"/>
                <a:gd name="T13" fmla="*/ 41 h 83"/>
                <a:gd name="T14" fmla="*/ 33 w 67"/>
                <a:gd name="T15" fmla="*/ 83 h 83"/>
                <a:gd name="T16" fmla="*/ 0 w 67"/>
                <a:gd name="T17" fmla="*/ 41 h 83"/>
                <a:gd name="T18" fmla="*/ 33 w 67"/>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83">
                  <a:moveTo>
                    <a:pt x="33" y="12"/>
                  </a:moveTo>
                  <a:cubicBezTo>
                    <a:pt x="22" y="12"/>
                    <a:pt x="15" y="18"/>
                    <a:pt x="15" y="41"/>
                  </a:cubicBezTo>
                  <a:cubicBezTo>
                    <a:pt x="15" y="65"/>
                    <a:pt x="22" y="71"/>
                    <a:pt x="33" y="71"/>
                  </a:cubicBezTo>
                  <a:cubicBezTo>
                    <a:pt x="44" y="71"/>
                    <a:pt x="51" y="65"/>
                    <a:pt x="51" y="41"/>
                  </a:cubicBezTo>
                  <a:cubicBezTo>
                    <a:pt x="51" y="18"/>
                    <a:pt x="44" y="12"/>
                    <a:pt x="33" y="12"/>
                  </a:cubicBezTo>
                  <a:moveTo>
                    <a:pt x="33" y="0"/>
                  </a:moveTo>
                  <a:cubicBezTo>
                    <a:pt x="54" y="0"/>
                    <a:pt x="67" y="12"/>
                    <a:pt x="67" y="41"/>
                  </a:cubicBezTo>
                  <a:cubicBezTo>
                    <a:pt x="67" y="71"/>
                    <a:pt x="54" y="83"/>
                    <a:pt x="33" y="83"/>
                  </a:cubicBezTo>
                  <a:cubicBezTo>
                    <a:pt x="13" y="83"/>
                    <a:pt x="0" y="71"/>
                    <a:pt x="0" y="41"/>
                  </a:cubicBezTo>
                  <a:cubicBezTo>
                    <a:pt x="0" y="12"/>
                    <a:pt x="13"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5" name="Freeform 25"/>
            <p:cNvSpPr>
              <a:spLocks/>
            </p:cNvSpPr>
            <p:nvPr/>
          </p:nvSpPr>
          <p:spPr bwMode="auto">
            <a:xfrm>
              <a:off x="4049" y="1878"/>
              <a:ext cx="218" cy="153"/>
            </a:xfrm>
            <a:custGeom>
              <a:avLst/>
              <a:gdLst>
                <a:gd name="T0" fmla="*/ 61 w 113"/>
                <a:gd name="T1" fmla="*/ 37 h 79"/>
                <a:gd name="T2" fmla="*/ 57 w 113"/>
                <a:gd name="T3" fmla="*/ 15 h 79"/>
                <a:gd name="T4" fmla="*/ 56 w 113"/>
                <a:gd name="T5" fmla="*/ 15 h 79"/>
                <a:gd name="T6" fmla="*/ 52 w 113"/>
                <a:gd name="T7" fmla="*/ 37 h 79"/>
                <a:gd name="T8" fmla="*/ 40 w 113"/>
                <a:gd name="T9" fmla="*/ 78 h 79"/>
                <a:gd name="T10" fmla="*/ 31 w 113"/>
                <a:gd name="T11" fmla="*/ 79 h 79"/>
                <a:gd name="T12" fmla="*/ 23 w 113"/>
                <a:gd name="T13" fmla="*/ 78 h 79"/>
                <a:gd name="T14" fmla="*/ 0 w 113"/>
                <a:gd name="T15" fmla="*/ 1 h 79"/>
                <a:gd name="T16" fmla="*/ 7 w 113"/>
                <a:gd name="T17" fmla="*/ 0 h 79"/>
                <a:gd name="T18" fmla="*/ 14 w 113"/>
                <a:gd name="T19" fmla="*/ 1 h 79"/>
                <a:gd name="T20" fmla="*/ 28 w 113"/>
                <a:gd name="T21" fmla="*/ 49 h 79"/>
                <a:gd name="T22" fmla="*/ 31 w 113"/>
                <a:gd name="T23" fmla="*/ 64 h 79"/>
                <a:gd name="T24" fmla="*/ 32 w 113"/>
                <a:gd name="T25" fmla="*/ 64 h 79"/>
                <a:gd name="T26" fmla="*/ 35 w 113"/>
                <a:gd name="T27" fmla="*/ 49 h 79"/>
                <a:gd name="T28" fmla="*/ 49 w 113"/>
                <a:gd name="T29" fmla="*/ 1 h 79"/>
                <a:gd name="T30" fmla="*/ 57 w 113"/>
                <a:gd name="T31" fmla="*/ 0 h 79"/>
                <a:gd name="T32" fmla="*/ 65 w 113"/>
                <a:gd name="T33" fmla="*/ 1 h 79"/>
                <a:gd name="T34" fmla="*/ 78 w 113"/>
                <a:gd name="T35" fmla="*/ 49 h 79"/>
                <a:gd name="T36" fmla="*/ 81 w 113"/>
                <a:gd name="T37" fmla="*/ 64 h 79"/>
                <a:gd name="T38" fmla="*/ 81 w 113"/>
                <a:gd name="T39" fmla="*/ 64 h 79"/>
                <a:gd name="T40" fmla="*/ 85 w 113"/>
                <a:gd name="T41" fmla="*/ 49 h 79"/>
                <a:gd name="T42" fmla="*/ 99 w 113"/>
                <a:gd name="T43" fmla="*/ 1 h 79"/>
                <a:gd name="T44" fmla="*/ 106 w 113"/>
                <a:gd name="T45" fmla="*/ 0 h 79"/>
                <a:gd name="T46" fmla="*/ 113 w 113"/>
                <a:gd name="T47" fmla="*/ 1 h 79"/>
                <a:gd name="T48" fmla="*/ 90 w 113"/>
                <a:gd name="T49" fmla="*/ 78 h 79"/>
                <a:gd name="T50" fmla="*/ 81 w 113"/>
                <a:gd name="T51" fmla="*/ 79 h 79"/>
                <a:gd name="T52" fmla="*/ 72 w 113"/>
                <a:gd name="T53" fmla="*/ 78 h 79"/>
                <a:gd name="T54" fmla="*/ 61 w 113"/>
                <a:gd name="T5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79">
                  <a:moveTo>
                    <a:pt x="61" y="37"/>
                  </a:moveTo>
                  <a:cubicBezTo>
                    <a:pt x="58" y="27"/>
                    <a:pt x="57" y="20"/>
                    <a:pt x="57" y="15"/>
                  </a:cubicBezTo>
                  <a:cubicBezTo>
                    <a:pt x="56" y="15"/>
                    <a:pt x="56" y="15"/>
                    <a:pt x="56" y="15"/>
                  </a:cubicBezTo>
                  <a:cubicBezTo>
                    <a:pt x="56" y="20"/>
                    <a:pt x="55" y="27"/>
                    <a:pt x="52" y="37"/>
                  </a:cubicBezTo>
                  <a:cubicBezTo>
                    <a:pt x="40" y="78"/>
                    <a:pt x="40" y="78"/>
                    <a:pt x="40" y="78"/>
                  </a:cubicBezTo>
                  <a:cubicBezTo>
                    <a:pt x="38" y="79"/>
                    <a:pt x="35" y="79"/>
                    <a:pt x="31" y="79"/>
                  </a:cubicBezTo>
                  <a:cubicBezTo>
                    <a:pt x="28" y="79"/>
                    <a:pt x="25" y="79"/>
                    <a:pt x="23" y="78"/>
                  </a:cubicBezTo>
                  <a:cubicBezTo>
                    <a:pt x="0" y="1"/>
                    <a:pt x="0" y="1"/>
                    <a:pt x="0" y="1"/>
                  </a:cubicBezTo>
                  <a:cubicBezTo>
                    <a:pt x="0" y="1"/>
                    <a:pt x="3" y="0"/>
                    <a:pt x="7" y="0"/>
                  </a:cubicBezTo>
                  <a:cubicBezTo>
                    <a:pt x="12" y="0"/>
                    <a:pt x="14" y="1"/>
                    <a:pt x="14" y="1"/>
                  </a:cubicBezTo>
                  <a:cubicBezTo>
                    <a:pt x="28" y="49"/>
                    <a:pt x="28" y="49"/>
                    <a:pt x="28" y="49"/>
                  </a:cubicBezTo>
                  <a:cubicBezTo>
                    <a:pt x="30" y="55"/>
                    <a:pt x="31" y="61"/>
                    <a:pt x="31" y="64"/>
                  </a:cubicBezTo>
                  <a:cubicBezTo>
                    <a:pt x="32" y="64"/>
                    <a:pt x="32" y="64"/>
                    <a:pt x="32" y="64"/>
                  </a:cubicBezTo>
                  <a:cubicBezTo>
                    <a:pt x="32" y="60"/>
                    <a:pt x="33" y="56"/>
                    <a:pt x="35" y="49"/>
                  </a:cubicBezTo>
                  <a:cubicBezTo>
                    <a:pt x="49" y="1"/>
                    <a:pt x="49" y="1"/>
                    <a:pt x="49" y="1"/>
                  </a:cubicBezTo>
                  <a:cubicBezTo>
                    <a:pt x="49" y="1"/>
                    <a:pt x="53" y="0"/>
                    <a:pt x="57" y="0"/>
                  </a:cubicBezTo>
                  <a:cubicBezTo>
                    <a:pt x="62" y="0"/>
                    <a:pt x="65" y="1"/>
                    <a:pt x="65" y="1"/>
                  </a:cubicBezTo>
                  <a:cubicBezTo>
                    <a:pt x="78" y="49"/>
                    <a:pt x="78" y="49"/>
                    <a:pt x="78" y="49"/>
                  </a:cubicBezTo>
                  <a:cubicBezTo>
                    <a:pt x="80" y="55"/>
                    <a:pt x="81" y="61"/>
                    <a:pt x="81" y="64"/>
                  </a:cubicBezTo>
                  <a:cubicBezTo>
                    <a:pt x="81" y="64"/>
                    <a:pt x="81" y="64"/>
                    <a:pt x="81" y="64"/>
                  </a:cubicBezTo>
                  <a:cubicBezTo>
                    <a:pt x="82" y="61"/>
                    <a:pt x="83" y="56"/>
                    <a:pt x="85" y="49"/>
                  </a:cubicBezTo>
                  <a:cubicBezTo>
                    <a:pt x="99" y="1"/>
                    <a:pt x="99" y="1"/>
                    <a:pt x="99" y="1"/>
                  </a:cubicBezTo>
                  <a:cubicBezTo>
                    <a:pt x="99" y="1"/>
                    <a:pt x="102" y="0"/>
                    <a:pt x="106" y="0"/>
                  </a:cubicBezTo>
                  <a:cubicBezTo>
                    <a:pt x="111" y="0"/>
                    <a:pt x="113" y="1"/>
                    <a:pt x="113" y="1"/>
                  </a:cubicBezTo>
                  <a:cubicBezTo>
                    <a:pt x="90" y="78"/>
                    <a:pt x="90" y="78"/>
                    <a:pt x="90" y="78"/>
                  </a:cubicBezTo>
                  <a:cubicBezTo>
                    <a:pt x="87" y="79"/>
                    <a:pt x="84" y="79"/>
                    <a:pt x="81" y="79"/>
                  </a:cubicBezTo>
                  <a:cubicBezTo>
                    <a:pt x="78" y="79"/>
                    <a:pt x="75" y="79"/>
                    <a:pt x="72" y="78"/>
                  </a:cubicBezTo>
                  <a:lnTo>
                    <a:pt x="61" y="3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6" name="Freeform 26"/>
            <p:cNvSpPr>
              <a:spLocks/>
            </p:cNvSpPr>
            <p:nvPr/>
          </p:nvSpPr>
          <p:spPr bwMode="auto">
            <a:xfrm>
              <a:off x="4278" y="1878"/>
              <a:ext cx="141" cy="227"/>
            </a:xfrm>
            <a:custGeom>
              <a:avLst/>
              <a:gdLst>
                <a:gd name="T0" fmla="*/ 44 w 73"/>
                <a:gd name="T1" fmla="*/ 91 h 117"/>
                <a:gd name="T2" fmla="*/ 17 w 73"/>
                <a:gd name="T3" fmla="*/ 117 h 117"/>
                <a:gd name="T4" fmla="*/ 9 w 73"/>
                <a:gd name="T5" fmla="*/ 115 h 117"/>
                <a:gd name="T6" fmla="*/ 8 w 73"/>
                <a:gd name="T7" fmla="*/ 110 h 117"/>
                <a:gd name="T8" fmla="*/ 9 w 73"/>
                <a:gd name="T9" fmla="*/ 104 h 117"/>
                <a:gd name="T10" fmla="*/ 16 w 73"/>
                <a:gd name="T11" fmla="*/ 104 h 117"/>
                <a:gd name="T12" fmla="*/ 31 w 73"/>
                <a:gd name="T13" fmla="*/ 88 h 117"/>
                <a:gd name="T14" fmla="*/ 34 w 73"/>
                <a:gd name="T15" fmla="*/ 79 h 117"/>
                <a:gd name="T16" fmla="*/ 29 w 73"/>
                <a:gd name="T17" fmla="*/ 78 h 117"/>
                <a:gd name="T18" fmla="*/ 0 w 73"/>
                <a:gd name="T19" fmla="*/ 1 h 117"/>
                <a:gd name="T20" fmla="*/ 8 w 73"/>
                <a:gd name="T21" fmla="*/ 0 h 117"/>
                <a:gd name="T22" fmla="*/ 16 w 73"/>
                <a:gd name="T23" fmla="*/ 1 h 117"/>
                <a:gd name="T24" fmla="*/ 33 w 73"/>
                <a:gd name="T25" fmla="*/ 47 h 117"/>
                <a:gd name="T26" fmla="*/ 38 w 73"/>
                <a:gd name="T27" fmla="*/ 64 h 117"/>
                <a:gd name="T28" fmla="*/ 39 w 73"/>
                <a:gd name="T29" fmla="*/ 64 h 117"/>
                <a:gd name="T30" fmla="*/ 44 w 73"/>
                <a:gd name="T31" fmla="*/ 47 h 117"/>
                <a:gd name="T32" fmla="*/ 59 w 73"/>
                <a:gd name="T33" fmla="*/ 1 h 117"/>
                <a:gd name="T34" fmla="*/ 66 w 73"/>
                <a:gd name="T35" fmla="*/ 0 h 117"/>
                <a:gd name="T36" fmla="*/ 73 w 73"/>
                <a:gd name="T37" fmla="*/ 1 h 117"/>
                <a:gd name="T38" fmla="*/ 44 w 73"/>
                <a:gd name="T39"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117">
                  <a:moveTo>
                    <a:pt x="44" y="91"/>
                  </a:moveTo>
                  <a:cubicBezTo>
                    <a:pt x="39" y="107"/>
                    <a:pt x="34" y="117"/>
                    <a:pt x="17" y="117"/>
                  </a:cubicBezTo>
                  <a:cubicBezTo>
                    <a:pt x="12" y="117"/>
                    <a:pt x="9" y="115"/>
                    <a:pt x="9" y="115"/>
                  </a:cubicBezTo>
                  <a:cubicBezTo>
                    <a:pt x="9" y="115"/>
                    <a:pt x="8" y="113"/>
                    <a:pt x="8" y="110"/>
                  </a:cubicBezTo>
                  <a:cubicBezTo>
                    <a:pt x="8" y="106"/>
                    <a:pt x="9" y="104"/>
                    <a:pt x="9" y="104"/>
                  </a:cubicBezTo>
                  <a:cubicBezTo>
                    <a:pt x="9" y="104"/>
                    <a:pt x="12" y="104"/>
                    <a:pt x="16" y="104"/>
                  </a:cubicBezTo>
                  <a:cubicBezTo>
                    <a:pt x="23" y="104"/>
                    <a:pt x="26" y="102"/>
                    <a:pt x="31" y="88"/>
                  </a:cubicBezTo>
                  <a:cubicBezTo>
                    <a:pt x="34" y="79"/>
                    <a:pt x="34" y="79"/>
                    <a:pt x="34" y="79"/>
                  </a:cubicBezTo>
                  <a:cubicBezTo>
                    <a:pt x="32" y="79"/>
                    <a:pt x="31" y="79"/>
                    <a:pt x="29" y="78"/>
                  </a:cubicBezTo>
                  <a:cubicBezTo>
                    <a:pt x="0" y="1"/>
                    <a:pt x="0" y="1"/>
                    <a:pt x="0" y="1"/>
                  </a:cubicBezTo>
                  <a:cubicBezTo>
                    <a:pt x="0" y="1"/>
                    <a:pt x="3" y="0"/>
                    <a:pt x="8" y="0"/>
                  </a:cubicBezTo>
                  <a:cubicBezTo>
                    <a:pt x="13" y="0"/>
                    <a:pt x="16" y="1"/>
                    <a:pt x="16" y="1"/>
                  </a:cubicBezTo>
                  <a:cubicBezTo>
                    <a:pt x="33" y="47"/>
                    <a:pt x="33" y="47"/>
                    <a:pt x="33" y="47"/>
                  </a:cubicBezTo>
                  <a:cubicBezTo>
                    <a:pt x="37" y="57"/>
                    <a:pt x="38" y="64"/>
                    <a:pt x="38" y="64"/>
                  </a:cubicBezTo>
                  <a:cubicBezTo>
                    <a:pt x="39" y="64"/>
                    <a:pt x="39" y="64"/>
                    <a:pt x="39" y="64"/>
                  </a:cubicBezTo>
                  <a:cubicBezTo>
                    <a:pt x="39" y="64"/>
                    <a:pt x="41" y="57"/>
                    <a:pt x="44" y="47"/>
                  </a:cubicBezTo>
                  <a:cubicBezTo>
                    <a:pt x="59" y="1"/>
                    <a:pt x="59" y="1"/>
                    <a:pt x="59" y="1"/>
                  </a:cubicBezTo>
                  <a:cubicBezTo>
                    <a:pt x="59" y="1"/>
                    <a:pt x="61" y="0"/>
                    <a:pt x="66" y="0"/>
                  </a:cubicBezTo>
                  <a:cubicBezTo>
                    <a:pt x="71" y="0"/>
                    <a:pt x="73" y="1"/>
                    <a:pt x="73" y="1"/>
                  </a:cubicBezTo>
                  <a:lnTo>
                    <a:pt x="44" y="9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7" name="Freeform 27"/>
            <p:cNvSpPr>
              <a:spLocks/>
            </p:cNvSpPr>
            <p:nvPr/>
          </p:nvSpPr>
          <p:spPr bwMode="auto">
            <a:xfrm>
              <a:off x="4512" y="1820"/>
              <a:ext cx="118" cy="211"/>
            </a:xfrm>
            <a:custGeom>
              <a:avLst/>
              <a:gdLst>
                <a:gd name="T0" fmla="*/ 15 w 61"/>
                <a:gd name="T1" fmla="*/ 108 h 109"/>
                <a:gd name="T2" fmla="*/ 7 w 61"/>
                <a:gd name="T3" fmla="*/ 109 h 109"/>
                <a:gd name="T4" fmla="*/ 0 w 61"/>
                <a:gd name="T5" fmla="*/ 108 h 109"/>
                <a:gd name="T6" fmla="*/ 0 w 61"/>
                <a:gd name="T7" fmla="*/ 0 h 109"/>
                <a:gd name="T8" fmla="*/ 60 w 61"/>
                <a:gd name="T9" fmla="*/ 0 h 109"/>
                <a:gd name="T10" fmla="*/ 61 w 61"/>
                <a:gd name="T11" fmla="*/ 7 h 109"/>
                <a:gd name="T12" fmla="*/ 60 w 61"/>
                <a:gd name="T13" fmla="*/ 13 h 109"/>
                <a:gd name="T14" fmla="*/ 15 w 61"/>
                <a:gd name="T15" fmla="*/ 13 h 109"/>
                <a:gd name="T16" fmla="*/ 15 w 61"/>
                <a:gd name="T17" fmla="*/ 50 h 109"/>
                <a:gd name="T18" fmla="*/ 55 w 61"/>
                <a:gd name="T19" fmla="*/ 50 h 109"/>
                <a:gd name="T20" fmla="*/ 56 w 61"/>
                <a:gd name="T21" fmla="*/ 56 h 109"/>
                <a:gd name="T22" fmla="*/ 55 w 61"/>
                <a:gd name="T23" fmla="*/ 62 h 109"/>
                <a:gd name="T24" fmla="*/ 15 w 61"/>
                <a:gd name="T25" fmla="*/ 62 h 109"/>
                <a:gd name="T26" fmla="*/ 15 w 61"/>
                <a:gd name="T27"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109">
                  <a:moveTo>
                    <a:pt x="15" y="108"/>
                  </a:moveTo>
                  <a:cubicBezTo>
                    <a:pt x="15" y="108"/>
                    <a:pt x="13" y="109"/>
                    <a:pt x="7" y="109"/>
                  </a:cubicBezTo>
                  <a:cubicBezTo>
                    <a:pt x="2" y="109"/>
                    <a:pt x="0" y="108"/>
                    <a:pt x="0" y="108"/>
                  </a:cubicBezTo>
                  <a:cubicBezTo>
                    <a:pt x="0" y="0"/>
                    <a:pt x="0" y="0"/>
                    <a:pt x="0" y="0"/>
                  </a:cubicBezTo>
                  <a:cubicBezTo>
                    <a:pt x="60" y="0"/>
                    <a:pt x="60" y="0"/>
                    <a:pt x="60" y="0"/>
                  </a:cubicBezTo>
                  <a:cubicBezTo>
                    <a:pt x="61" y="2"/>
                    <a:pt x="61" y="4"/>
                    <a:pt x="61" y="7"/>
                  </a:cubicBezTo>
                  <a:cubicBezTo>
                    <a:pt x="61" y="9"/>
                    <a:pt x="61" y="11"/>
                    <a:pt x="60" y="13"/>
                  </a:cubicBezTo>
                  <a:cubicBezTo>
                    <a:pt x="15" y="13"/>
                    <a:pt x="15" y="13"/>
                    <a:pt x="15" y="13"/>
                  </a:cubicBezTo>
                  <a:cubicBezTo>
                    <a:pt x="15" y="50"/>
                    <a:pt x="15" y="50"/>
                    <a:pt x="15" y="50"/>
                  </a:cubicBezTo>
                  <a:cubicBezTo>
                    <a:pt x="55" y="50"/>
                    <a:pt x="55" y="50"/>
                    <a:pt x="55" y="50"/>
                  </a:cubicBezTo>
                  <a:cubicBezTo>
                    <a:pt x="56" y="51"/>
                    <a:pt x="56" y="53"/>
                    <a:pt x="56" y="56"/>
                  </a:cubicBezTo>
                  <a:cubicBezTo>
                    <a:pt x="56" y="58"/>
                    <a:pt x="56" y="60"/>
                    <a:pt x="55" y="62"/>
                  </a:cubicBezTo>
                  <a:cubicBezTo>
                    <a:pt x="15" y="62"/>
                    <a:pt x="15" y="62"/>
                    <a:pt x="15" y="62"/>
                  </a:cubicBezTo>
                  <a:lnTo>
                    <a:pt x="15" y="108"/>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8" name="Freeform 28"/>
            <p:cNvSpPr>
              <a:spLocks/>
            </p:cNvSpPr>
            <p:nvPr/>
          </p:nvSpPr>
          <p:spPr bwMode="auto">
            <a:xfrm>
              <a:off x="4657" y="1878"/>
              <a:ext cx="117" cy="157"/>
            </a:xfrm>
            <a:custGeom>
              <a:avLst/>
              <a:gdLst>
                <a:gd name="T0" fmla="*/ 0 w 61"/>
                <a:gd name="T1" fmla="*/ 1 h 81"/>
                <a:gd name="T2" fmla="*/ 7 w 61"/>
                <a:gd name="T3" fmla="*/ 0 h 81"/>
                <a:gd name="T4" fmla="*/ 15 w 61"/>
                <a:gd name="T5" fmla="*/ 1 h 81"/>
                <a:gd name="T6" fmla="*/ 15 w 61"/>
                <a:gd name="T7" fmla="*/ 55 h 81"/>
                <a:gd name="T8" fmla="*/ 29 w 61"/>
                <a:gd name="T9" fmla="*/ 68 h 81"/>
                <a:gd name="T10" fmla="*/ 46 w 61"/>
                <a:gd name="T11" fmla="*/ 59 h 81"/>
                <a:gd name="T12" fmla="*/ 46 w 61"/>
                <a:gd name="T13" fmla="*/ 1 h 81"/>
                <a:gd name="T14" fmla="*/ 53 w 61"/>
                <a:gd name="T15" fmla="*/ 0 h 81"/>
                <a:gd name="T16" fmla="*/ 61 w 61"/>
                <a:gd name="T17" fmla="*/ 1 h 81"/>
                <a:gd name="T18" fmla="*/ 61 w 61"/>
                <a:gd name="T19" fmla="*/ 78 h 81"/>
                <a:gd name="T20" fmla="*/ 53 w 61"/>
                <a:gd name="T21" fmla="*/ 79 h 81"/>
                <a:gd name="T22" fmla="*/ 46 w 61"/>
                <a:gd name="T23" fmla="*/ 78 h 81"/>
                <a:gd name="T24" fmla="*/ 46 w 61"/>
                <a:gd name="T25" fmla="*/ 71 h 81"/>
                <a:gd name="T26" fmla="*/ 23 w 61"/>
                <a:gd name="T27" fmla="*/ 81 h 81"/>
                <a:gd name="T28" fmla="*/ 0 w 61"/>
                <a:gd name="T29" fmla="*/ 58 h 81"/>
                <a:gd name="T30" fmla="*/ 0 w 61"/>
                <a:gd name="T31"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81">
                  <a:moveTo>
                    <a:pt x="0" y="1"/>
                  </a:moveTo>
                  <a:cubicBezTo>
                    <a:pt x="0" y="1"/>
                    <a:pt x="2" y="0"/>
                    <a:pt x="7" y="0"/>
                  </a:cubicBezTo>
                  <a:cubicBezTo>
                    <a:pt x="12" y="0"/>
                    <a:pt x="15" y="1"/>
                    <a:pt x="15" y="1"/>
                  </a:cubicBezTo>
                  <a:cubicBezTo>
                    <a:pt x="15" y="55"/>
                    <a:pt x="15" y="55"/>
                    <a:pt x="15" y="55"/>
                  </a:cubicBezTo>
                  <a:cubicBezTo>
                    <a:pt x="15" y="64"/>
                    <a:pt x="19" y="68"/>
                    <a:pt x="29" y="68"/>
                  </a:cubicBezTo>
                  <a:cubicBezTo>
                    <a:pt x="35" y="68"/>
                    <a:pt x="42" y="65"/>
                    <a:pt x="46" y="59"/>
                  </a:cubicBezTo>
                  <a:cubicBezTo>
                    <a:pt x="46" y="1"/>
                    <a:pt x="46" y="1"/>
                    <a:pt x="46" y="1"/>
                  </a:cubicBezTo>
                  <a:cubicBezTo>
                    <a:pt x="46" y="1"/>
                    <a:pt x="49" y="0"/>
                    <a:pt x="53" y="0"/>
                  </a:cubicBezTo>
                  <a:cubicBezTo>
                    <a:pt x="59" y="0"/>
                    <a:pt x="61" y="1"/>
                    <a:pt x="61" y="1"/>
                  </a:cubicBezTo>
                  <a:cubicBezTo>
                    <a:pt x="61" y="78"/>
                    <a:pt x="61" y="78"/>
                    <a:pt x="61" y="78"/>
                  </a:cubicBezTo>
                  <a:cubicBezTo>
                    <a:pt x="61" y="78"/>
                    <a:pt x="59" y="79"/>
                    <a:pt x="53" y="79"/>
                  </a:cubicBezTo>
                  <a:cubicBezTo>
                    <a:pt x="49" y="79"/>
                    <a:pt x="46" y="78"/>
                    <a:pt x="46" y="78"/>
                  </a:cubicBezTo>
                  <a:cubicBezTo>
                    <a:pt x="46" y="71"/>
                    <a:pt x="46" y="71"/>
                    <a:pt x="46" y="71"/>
                  </a:cubicBezTo>
                  <a:cubicBezTo>
                    <a:pt x="40" y="77"/>
                    <a:pt x="32" y="81"/>
                    <a:pt x="23" y="81"/>
                  </a:cubicBezTo>
                  <a:cubicBezTo>
                    <a:pt x="8" y="81"/>
                    <a:pt x="0" y="71"/>
                    <a:pt x="0" y="58"/>
                  </a:cubicBezTo>
                  <a:lnTo>
                    <a:pt x="0" y="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9" name="Freeform 29"/>
            <p:cNvSpPr>
              <a:spLocks/>
            </p:cNvSpPr>
            <p:nvPr/>
          </p:nvSpPr>
          <p:spPr bwMode="auto">
            <a:xfrm>
              <a:off x="4817" y="1874"/>
              <a:ext cx="118" cy="157"/>
            </a:xfrm>
            <a:custGeom>
              <a:avLst/>
              <a:gdLst>
                <a:gd name="T0" fmla="*/ 61 w 61"/>
                <a:gd name="T1" fmla="*/ 80 h 81"/>
                <a:gd name="T2" fmla="*/ 54 w 61"/>
                <a:gd name="T3" fmla="*/ 81 h 81"/>
                <a:gd name="T4" fmla="*/ 46 w 61"/>
                <a:gd name="T5" fmla="*/ 80 h 81"/>
                <a:gd name="T6" fmla="*/ 46 w 61"/>
                <a:gd name="T7" fmla="*/ 26 h 81"/>
                <a:gd name="T8" fmla="*/ 32 w 61"/>
                <a:gd name="T9" fmla="*/ 12 h 81"/>
                <a:gd name="T10" fmla="*/ 15 w 61"/>
                <a:gd name="T11" fmla="*/ 22 h 81"/>
                <a:gd name="T12" fmla="*/ 15 w 61"/>
                <a:gd name="T13" fmla="*/ 80 h 81"/>
                <a:gd name="T14" fmla="*/ 7 w 61"/>
                <a:gd name="T15" fmla="*/ 81 h 81"/>
                <a:gd name="T16" fmla="*/ 0 w 61"/>
                <a:gd name="T17" fmla="*/ 80 h 81"/>
                <a:gd name="T18" fmla="*/ 0 w 61"/>
                <a:gd name="T19" fmla="*/ 3 h 81"/>
                <a:gd name="T20" fmla="*/ 7 w 61"/>
                <a:gd name="T21" fmla="*/ 2 h 81"/>
                <a:gd name="T22" fmla="*/ 15 w 61"/>
                <a:gd name="T23" fmla="*/ 3 h 81"/>
                <a:gd name="T24" fmla="*/ 15 w 61"/>
                <a:gd name="T25" fmla="*/ 10 h 81"/>
                <a:gd name="T26" fmla="*/ 38 w 61"/>
                <a:gd name="T27" fmla="*/ 0 h 81"/>
                <a:gd name="T28" fmla="*/ 61 w 61"/>
                <a:gd name="T29" fmla="*/ 23 h 81"/>
                <a:gd name="T30" fmla="*/ 61 w 61"/>
                <a:gd name="T31" fmla="*/ 8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81">
                  <a:moveTo>
                    <a:pt x="61" y="80"/>
                  </a:moveTo>
                  <a:cubicBezTo>
                    <a:pt x="61" y="80"/>
                    <a:pt x="59" y="81"/>
                    <a:pt x="54" y="81"/>
                  </a:cubicBezTo>
                  <a:cubicBezTo>
                    <a:pt x="49" y="81"/>
                    <a:pt x="46" y="80"/>
                    <a:pt x="46" y="80"/>
                  </a:cubicBezTo>
                  <a:cubicBezTo>
                    <a:pt x="46" y="26"/>
                    <a:pt x="46" y="26"/>
                    <a:pt x="46" y="26"/>
                  </a:cubicBezTo>
                  <a:cubicBezTo>
                    <a:pt x="46" y="17"/>
                    <a:pt x="42" y="12"/>
                    <a:pt x="32" y="12"/>
                  </a:cubicBezTo>
                  <a:cubicBezTo>
                    <a:pt x="25" y="12"/>
                    <a:pt x="19" y="16"/>
                    <a:pt x="15" y="22"/>
                  </a:cubicBezTo>
                  <a:cubicBezTo>
                    <a:pt x="15" y="80"/>
                    <a:pt x="15" y="80"/>
                    <a:pt x="15" y="80"/>
                  </a:cubicBezTo>
                  <a:cubicBezTo>
                    <a:pt x="15" y="80"/>
                    <a:pt x="12" y="81"/>
                    <a:pt x="7" y="81"/>
                  </a:cubicBezTo>
                  <a:cubicBezTo>
                    <a:pt x="2" y="81"/>
                    <a:pt x="0" y="80"/>
                    <a:pt x="0" y="80"/>
                  </a:cubicBezTo>
                  <a:cubicBezTo>
                    <a:pt x="0" y="3"/>
                    <a:pt x="0" y="3"/>
                    <a:pt x="0" y="3"/>
                  </a:cubicBezTo>
                  <a:cubicBezTo>
                    <a:pt x="0" y="3"/>
                    <a:pt x="2" y="2"/>
                    <a:pt x="7" y="2"/>
                  </a:cubicBezTo>
                  <a:cubicBezTo>
                    <a:pt x="12" y="2"/>
                    <a:pt x="15" y="3"/>
                    <a:pt x="15" y="3"/>
                  </a:cubicBezTo>
                  <a:cubicBezTo>
                    <a:pt x="15" y="10"/>
                    <a:pt x="15" y="10"/>
                    <a:pt x="15" y="10"/>
                  </a:cubicBezTo>
                  <a:cubicBezTo>
                    <a:pt x="20" y="4"/>
                    <a:pt x="28" y="0"/>
                    <a:pt x="38" y="0"/>
                  </a:cubicBezTo>
                  <a:cubicBezTo>
                    <a:pt x="53" y="0"/>
                    <a:pt x="61" y="9"/>
                    <a:pt x="61" y="23"/>
                  </a:cubicBezTo>
                  <a:lnTo>
                    <a:pt x="61" y="8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0" name="Freeform 30"/>
            <p:cNvSpPr>
              <a:spLocks noEditPoints="1"/>
            </p:cNvSpPr>
            <p:nvPr/>
          </p:nvSpPr>
          <p:spPr bwMode="auto">
            <a:xfrm>
              <a:off x="4969" y="1812"/>
              <a:ext cx="128" cy="223"/>
            </a:xfrm>
            <a:custGeom>
              <a:avLst/>
              <a:gdLst>
                <a:gd name="T0" fmla="*/ 34 w 66"/>
                <a:gd name="T1" fmla="*/ 45 h 115"/>
                <a:gd name="T2" fmla="*/ 16 w 66"/>
                <a:gd name="T3" fmla="*/ 73 h 115"/>
                <a:gd name="T4" fmla="*/ 34 w 66"/>
                <a:gd name="T5" fmla="*/ 102 h 115"/>
                <a:gd name="T6" fmla="*/ 51 w 66"/>
                <a:gd name="T7" fmla="*/ 83 h 115"/>
                <a:gd name="T8" fmla="*/ 51 w 66"/>
                <a:gd name="T9" fmla="*/ 63 h 115"/>
                <a:gd name="T10" fmla="*/ 34 w 66"/>
                <a:gd name="T11" fmla="*/ 45 h 115"/>
                <a:gd name="T12" fmla="*/ 58 w 66"/>
                <a:gd name="T13" fmla="*/ 0 h 115"/>
                <a:gd name="T14" fmla="*/ 66 w 66"/>
                <a:gd name="T15" fmla="*/ 1 h 115"/>
                <a:gd name="T16" fmla="*/ 66 w 66"/>
                <a:gd name="T17" fmla="*/ 112 h 115"/>
                <a:gd name="T18" fmla="*/ 59 w 66"/>
                <a:gd name="T19" fmla="*/ 113 h 115"/>
                <a:gd name="T20" fmla="*/ 53 w 66"/>
                <a:gd name="T21" fmla="*/ 112 h 115"/>
                <a:gd name="T22" fmla="*/ 51 w 66"/>
                <a:gd name="T23" fmla="*/ 104 h 115"/>
                <a:gd name="T24" fmla="*/ 29 w 66"/>
                <a:gd name="T25" fmla="*/ 115 h 115"/>
                <a:gd name="T26" fmla="*/ 0 w 66"/>
                <a:gd name="T27" fmla="*/ 73 h 115"/>
                <a:gd name="T28" fmla="*/ 29 w 66"/>
                <a:gd name="T29" fmla="*/ 32 h 115"/>
                <a:gd name="T30" fmla="*/ 51 w 66"/>
                <a:gd name="T31" fmla="*/ 42 h 115"/>
                <a:gd name="T32" fmla="*/ 51 w 66"/>
                <a:gd name="T33" fmla="*/ 1 h 115"/>
                <a:gd name="T34" fmla="*/ 58 w 66"/>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115">
                  <a:moveTo>
                    <a:pt x="34" y="45"/>
                  </a:moveTo>
                  <a:cubicBezTo>
                    <a:pt x="22" y="45"/>
                    <a:pt x="16" y="51"/>
                    <a:pt x="16" y="73"/>
                  </a:cubicBezTo>
                  <a:cubicBezTo>
                    <a:pt x="16" y="96"/>
                    <a:pt x="22" y="102"/>
                    <a:pt x="34" y="102"/>
                  </a:cubicBezTo>
                  <a:cubicBezTo>
                    <a:pt x="45" y="102"/>
                    <a:pt x="51" y="93"/>
                    <a:pt x="51" y="83"/>
                  </a:cubicBezTo>
                  <a:cubicBezTo>
                    <a:pt x="51" y="63"/>
                    <a:pt x="51" y="63"/>
                    <a:pt x="51" y="63"/>
                  </a:cubicBezTo>
                  <a:cubicBezTo>
                    <a:pt x="50" y="53"/>
                    <a:pt x="45" y="45"/>
                    <a:pt x="34" y="45"/>
                  </a:cubicBezTo>
                  <a:moveTo>
                    <a:pt x="58" y="0"/>
                  </a:moveTo>
                  <a:cubicBezTo>
                    <a:pt x="63" y="0"/>
                    <a:pt x="66" y="1"/>
                    <a:pt x="66" y="1"/>
                  </a:cubicBezTo>
                  <a:cubicBezTo>
                    <a:pt x="66" y="112"/>
                    <a:pt x="66" y="112"/>
                    <a:pt x="66" y="112"/>
                  </a:cubicBezTo>
                  <a:cubicBezTo>
                    <a:pt x="66" y="112"/>
                    <a:pt x="63" y="113"/>
                    <a:pt x="59" y="113"/>
                  </a:cubicBezTo>
                  <a:cubicBezTo>
                    <a:pt x="56" y="113"/>
                    <a:pt x="53" y="112"/>
                    <a:pt x="53" y="112"/>
                  </a:cubicBezTo>
                  <a:cubicBezTo>
                    <a:pt x="51" y="104"/>
                    <a:pt x="51" y="104"/>
                    <a:pt x="51" y="104"/>
                  </a:cubicBezTo>
                  <a:cubicBezTo>
                    <a:pt x="47" y="111"/>
                    <a:pt x="40" y="115"/>
                    <a:pt x="29" y="115"/>
                  </a:cubicBezTo>
                  <a:cubicBezTo>
                    <a:pt x="12" y="115"/>
                    <a:pt x="0" y="104"/>
                    <a:pt x="0" y="73"/>
                  </a:cubicBezTo>
                  <a:cubicBezTo>
                    <a:pt x="0" y="43"/>
                    <a:pt x="12" y="32"/>
                    <a:pt x="29" y="32"/>
                  </a:cubicBezTo>
                  <a:cubicBezTo>
                    <a:pt x="39" y="32"/>
                    <a:pt x="46" y="36"/>
                    <a:pt x="51" y="42"/>
                  </a:cubicBezTo>
                  <a:cubicBezTo>
                    <a:pt x="51" y="1"/>
                    <a:pt x="51" y="1"/>
                    <a:pt x="51" y="1"/>
                  </a:cubicBezTo>
                  <a:cubicBezTo>
                    <a:pt x="51" y="1"/>
                    <a:pt x="53" y="0"/>
                    <a:pt x="58"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1" name="Freeform 31"/>
            <p:cNvSpPr>
              <a:spLocks/>
            </p:cNvSpPr>
            <p:nvPr/>
          </p:nvSpPr>
          <p:spPr bwMode="auto">
            <a:xfrm>
              <a:off x="5137" y="1878"/>
              <a:ext cx="118" cy="157"/>
            </a:xfrm>
            <a:custGeom>
              <a:avLst/>
              <a:gdLst>
                <a:gd name="T0" fmla="*/ 0 w 61"/>
                <a:gd name="T1" fmla="*/ 1 h 81"/>
                <a:gd name="T2" fmla="*/ 8 w 61"/>
                <a:gd name="T3" fmla="*/ 0 h 81"/>
                <a:gd name="T4" fmla="*/ 15 w 61"/>
                <a:gd name="T5" fmla="*/ 1 h 81"/>
                <a:gd name="T6" fmla="*/ 15 w 61"/>
                <a:gd name="T7" fmla="*/ 55 h 81"/>
                <a:gd name="T8" fmla="*/ 29 w 61"/>
                <a:gd name="T9" fmla="*/ 68 h 81"/>
                <a:gd name="T10" fmla="*/ 46 w 61"/>
                <a:gd name="T11" fmla="*/ 59 h 81"/>
                <a:gd name="T12" fmla="*/ 46 w 61"/>
                <a:gd name="T13" fmla="*/ 1 h 81"/>
                <a:gd name="T14" fmla="*/ 54 w 61"/>
                <a:gd name="T15" fmla="*/ 0 h 81"/>
                <a:gd name="T16" fmla="*/ 61 w 61"/>
                <a:gd name="T17" fmla="*/ 1 h 81"/>
                <a:gd name="T18" fmla="*/ 61 w 61"/>
                <a:gd name="T19" fmla="*/ 78 h 81"/>
                <a:gd name="T20" fmla="*/ 54 w 61"/>
                <a:gd name="T21" fmla="*/ 79 h 81"/>
                <a:gd name="T22" fmla="*/ 46 w 61"/>
                <a:gd name="T23" fmla="*/ 78 h 81"/>
                <a:gd name="T24" fmla="*/ 46 w 61"/>
                <a:gd name="T25" fmla="*/ 71 h 81"/>
                <a:gd name="T26" fmla="*/ 23 w 61"/>
                <a:gd name="T27" fmla="*/ 81 h 81"/>
                <a:gd name="T28" fmla="*/ 0 w 61"/>
                <a:gd name="T29" fmla="*/ 58 h 81"/>
                <a:gd name="T30" fmla="*/ 0 w 61"/>
                <a:gd name="T31"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81">
                  <a:moveTo>
                    <a:pt x="0" y="1"/>
                  </a:moveTo>
                  <a:cubicBezTo>
                    <a:pt x="0" y="1"/>
                    <a:pt x="3" y="0"/>
                    <a:pt x="8" y="0"/>
                  </a:cubicBezTo>
                  <a:cubicBezTo>
                    <a:pt x="13" y="0"/>
                    <a:pt x="15" y="1"/>
                    <a:pt x="15" y="1"/>
                  </a:cubicBezTo>
                  <a:cubicBezTo>
                    <a:pt x="15" y="55"/>
                    <a:pt x="15" y="55"/>
                    <a:pt x="15" y="55"/>
                  </a:cubicBezTo>
                  <a:cubicBezTo>
                    <a:pt x="15" y="64"/>
                    <a:pt x="20" y="68"/>
                    <a:pt x="29" y="68"/>
                  </a:cubicBezTo>
                  <a:cubicBezTo>
                    <a:pt x="36" y="68"/>
                    <a:pt x="42" y="65"/>
                    <a:pt x="46" y="59"/>
                  </a:cubicBezTo>
                  <a:cubicBezTo>
                    <a:pt x="46" y="1"/>
                    <a:pt x="46" y="1"/>
                    <a:pt x="46" y="1"/>
                  </a:cubicBezTo>
                  <a:cubicBezTo>
                    <a:pt x="46" y="1"/>
                    <a:pt x="49" y="0"/>
                    <a:pt x="54" y="0"/>
                  </a:cubicBezTo>
                  <a:cubicBezTo>
                    <a:pt x="59" y="0"/>
                    <a:pt x="61" y="1"/>
                    <a:pt x="61" y="1"/>
                  </a:cubicBezTo>
                  <a:cubicBezTo>
                    <a:pt x="61" y="78"/>
                    <a:pt x="61" y="78"/>
                    <a:pt x="61" y="78"/>
                  </a:cubicBezTo>
                  <a:cubicBezTo>
                    <a:pt x="61" y="78"/>
                    <a:pt x="59" y="79"/>
                    <a:pt x="54" y="79"/>
                  </a:cubicBezTo>
                  <a:cubicBezTo>
                    <a:pt x="49" y="79"/>
                    <a:pt x="46" y="78"/>
                    <a:pt x="46" y="78"/>
                  </a:cubicBezTo>
                  <a:cubicBezTo>
                    <a:pt x="46" y="71"/>
                    <a:pt x="46" y="71"/>
                    <a:pt x="46" y="71"/>
                  </a:cubicBezTo>
                  <a:cubicBezTo>
                    <a:pt x="41" y="77"/>
                    <a:pt x="33" y="81"/>
                    <a:pt x="23" y="81"/>
                  </a:cubicBezTo>
                  <a:cubicBezTo>
                    <a:pt x="8" y="81"/>
                    <a:pt x="0" y="71"/>
                    <a:pt x="0" y="58"/>
                  </a:cubicBezTo>
                  <a:lnTo>
                    <a:pt x="0" y="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2" name="Freeform 32"/>
            <p:cNvSpPr>
              <a:spLocks/>
            </p:cNvSpPr>
            <p:nvPr/>
          </p:nvSpPr>
          <p:spPr bwMode="auto">
            <a:xfrm>
              <a:off x="5292" y="1874"/>
              <a:ext cx="104" cy="161"/>
            </a:xfrm>
            <a:custGeom>
              <a:avLst/>
              <a:gdLst>
                <a:gd name="T0" fmla="*/ 28 w 54"/>
                <a:gd name="T1" fmla="*/ 0 h 83"/>
                <a:gd name="T2" fmla="*/ 50 w 54"/>
                <a:gd name="T3" fmla="*/ 4 h 83"/>
                <a:gd name="T4" fmla="*/ 46 w 54"/>
                <a:gd name="T5" fmla="*/ 15 h 83"/>
                <a:gd name="T6" fmla="*/ 30 w 54"/>
                <a:gd name="T7" fmla="*/ 13 h 83"/>
                <a:gd name="T8" fmla="*/ 14 w 54"/>
                <a:gd name="T9" fmla="*/ 23 h 83"/>
                <a:gd name="T10" fmla="*/ 33 w 54"/>
                <a:gd name="T11" fmla="*/ 36 h 83"/>
                <a:gd name="T12" fmla="*/ 54 w 54"/>
                <a:gd name="T13" fmla="*/ 58 h 83"/>
                <a:gd name="T14" fmla="*/ 25 w 54"/>
                <a:gd name="T15" fmla="*/ 83 h 83"/>
                <a:gd name="T16" fmla="*/ 0 w 54"/>
                <a:gd name="T17" fmla="*/ 77 h 83"/>
                <a:gd name="T18" fmla="*/ 4 w 54"/>
                <a:gd name="T19" fmla="*/ 66 h 83"/>
                <a:gd name="T20" fmla="*/ 24 w 54"/>
                <a:gd name="T21" fmla="*/ 70 h 83"/>
                <a:gd name="T22" fmla="*/ 39 w 54"/>
                <a:gd name="T23" fmla="*/ 59 h 83"/>
                <a:gd name="T24" fmla="*/ 21 w 54"/>
                <a:gd name="T25" fmla="*/ 46 h 83"/>
                <a:gd name="T26" fmla="*/ 0 w 54"/>
                <a:gd name="T27" fmla="*/ 24 h 83"/>
                <a:gd name="T28" fmla="*/ 28 w 54"/>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28" y="0"/>
                  </a:moveTo>
                  <a:cubicBezTo>
                    <a:pt x="43" y="0"/>
                    <a:pt x="50" y="4"/>
                    <a:pt x="50" y="4"/>
                  </a:cubicBezTo>
                  <a:cubicBezTo>
                    <a:pt x="50" y="8"/>
                    <a:pt x="48" y="13"/>
                    <a:pt x="46" y="15"/>
                  </a:cubicBezTo>
                  <a:cubicBezTo>
                    <a:pt x="46" y="15"/>
                    <a:pt x="38" y="13"/>
                    <a:pt x="30" y="13"/>
                  </a:cubicBezTo>
                  <a:cubicBezTo>
                    <a:pt x="20" y="13"/>
                    <a:pt x="14" y="16"/>
                    <a:pt x="14" y="23"/>
                  </a:cubicBezTo>
                  <a:cubicBezTo>
                    <a:pt x="14" y="31"/>
                    <a:pt x="24" y="33"/>
                    <a:pt x="33" y="36"/>
                  </a:cubicBezTo>
                  <a:cubicBezTo>
                    <a:pt x="43" y="39"/>
                    <a:pt x="54" y="44"/>
                    <a:pt x="54" y="58"/>
                  </a:cubicBezTo>
                  <a:cubicBezTo>
                    <a:pt x="54" y="74"/>
                    <a:pt x="44" y="83"/>
                    <a:pt x="25" y="83"/>
                  </a:cubicBezTo>
                  <a:cubicBezTo>
                    <a:pt x="9" y="83"/>
                    <a:pt x="0" y="77"/>
                    <a:pt x="0" y="77"/>
                  </a:cubicBezTo>
                  <a:cubicBezTo>
                    <a:pt x="0" y="73"/>
                    <a:pt x="1" y="69"/>
                    <a:pt x="4" y="66"/>
                  </a:cubicBezTo>
                  <a:cubicBezTo>
                    <a:pt x="4" y="66"/>
                    <a:pt x="14" y="70"/>
                    <a:pt x="24" y="70"/>
                  </a:cubicBezTo>
                  <a:cubicBezTo>
                    <a:pt x="33" y="70"/>
                    <a:pt x="39" y="66"/>
                    <a:pt x="39" y="59"/>
                  </a:cubicBezTo>
                  <a:cubicBezTo>
                    <a:pt x="39" y="51"/>
                    <a:pt x="30" y="49"/>
                    <a:pt x="21" y="46"/>
                  </a:cubicBezTo>
                  <a:cubicBezTo>
                    <a:pt x="11" y="43"/>
                    <a:pt x="0" y="39"/>
                    <a:pt x="0" y="24"/>
                  </a:cubicBezTo>
                  <a:cubicBezTo>
                    <a:pt x="0" y="10"/>
                    <a:pt x="9" y="0"/>
                    <a:pt x="28"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3" name="Freeform 33"/>
            <p:cNvSpPr>
              <a:spLocks/>
            </p:cNvSpPr>
            <p:nvPr/>
          </p:nvSpPr>
          <p:spPr bwMode="auto">
            <a:xfrm>
              <a:off x="5417" y="1878"/>
              <a:ext cx="112" cy="153"/>
            </a:xfrm>
            <a:custGeom>
              <a:avLst/>
              <a:gdLst>
                <a:gd name="T0" fmla="*/ 57 w 58"/>
                <a:gd name="T1" fmla="*/ 67 h 79"/>
                <a:gd name="T2" fmla="*/ 58 w 58"/>
                <a:gd name="T3" fmla="*/ 73 h 79"/>
                <a:gd name="T4" fmla="*/ 57 w 58"/>
                <a:gd name="T5" fmla="*/ 79 h 79"/>
                <a:gd name="T6" fmla="*/ 1 w 58"/>
                <a:gd name="T7" fmla="*/ 79 h 79"/>
                <a:gd name="T8" fmla="*/ 0 w 58"/>
                <a:gd name="T9" fmla="*/ 73 h 79"/>
                <a:gd name="T10" fmla="*/ 1 w 58"/>
                <a:gd name="T11" fmla="*/ 67 h 79"/>
                <a:gd name="T12" fmla="*/ 41 w 58"/>
                <a:gd name="T13" fmla="*/ 12 h 79"/>
                <a:gd name="T14" fmla="*/ 4 w 58"/>
                <a:gd name="T15" fmla="*/ 12 h 79"/>
                <a:gd name="T16" fmla="*/ 3 w 58"/>
                <a:gd name="T17" fmla="*/ 6 h 79"/>
                <a:gd name="T18" fmla="*/ 4 w 58"/>
                <a:gd name="T19" fmla="*/ 0 h 79"/>
                <a:gd name="T20" fmla="*/ 57 w 58"/>
                <a:gd name="T21" fmla="*/ 0 h 79"/>
                <a:gd name="T22" fmla="*/ 58 w 58"/>
                <a:gd name="T23" fmla="*/ 6 h 79"/>
                <a:gd name="T24" fmla="*/ 57 w 58"/>
                <a:gd name="T25" fmla="*/ 12 h 79"/>
                <a:gd name="T26" fmla="*/ 17 w 58"/>
                <a:gd name="T27" fmla="*/ 67 h 79"/>
                <a:gd name="T28" fmla="*/ 57 w 58"/>
                <a:gd name="T29" fmla="*/ 6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79">
                  <a:moveTo>
                    <a:pt x="57" y="67"/>
                  </a:moveTo>
                  <a:cubicBezTo>
                    <a:pt x="57" y="67"/>
                    <a:pt x="58" y="69"/>
                    <a:pt x="58" y="73"/>
                  </a:cubicBezTo>
                  <a:cubicBezTo>
                    <a:pt x="58" y="77"/>
                    <a:pt x="57" y="79"/>
                    <a:pt x="57" y="79"/>
                  </a:cubicBezTo>
                  <a:cubicBezTo>
                    <a:pt x="1" y="79"/>
                    <a:pt x="1" y="79"/>
                    <a:pt x="1" y="79"/>
                  </a:cubicBezTo>
                  <a:cubicBezTo>
                    <a:pt x="1" y="77"/>
                    <a:pt x="0" y="75"/>
                    <a:pt x="0" y="73"/>
                  </a:cubicBezTo>
                  <a:cubicBezTo>
                    <a:pt x="0" y="70"/>
                    <a:pt x="1" y="68"/>
                    <a:pt x="1" y="67"/>
                  </a:cubicBezTo>
                  <a:cubicBezTo>
                    <a:pt x="41" y="12"/>
                    <a:pt x="41" y="12"/>
                    <a:pt x="41" y="12"/>
                  </a:cubicBezTo>
                  <a:cubicBezTo>
                    <a:pt x="4" y="12"/>
                    <a:pt x="4" y="12"/>
                    <a:pt x="4" y="12"/>
                  </a:cubicBezTo>
                  <a:cubicBezTo>
                    <a:pt x="4" y="12"/>
                    <a:pt x="3" y="10"/>
                    <a:pt x="3" y="6"/>
                  </a:cubicBezTo>
                  <a:cubicBezTo>
                    <a:pt x="3" y="2"/>
                    <a:pt x="4" y="0"/>
                    <a:pt x="4" y="0"/>
                  </a:cubicBezTo>
                  <a:cubicBezTo>
                    <a:pt x="57" y="0"/>
                    <a:pt x="57" y="0"/>
                    <a:pt x="57" y="0"/>
                  </a:cubicBezTo>
                  <a:cubicBezTo>
                    <a:pt x="58" y="1"/>
                    <a:pt x="58" y="3"/>
                    <a:pt x="58" y="6"/>
                  </a:cubicBezTo>
                  <a:cubicBezTo>
                    <a:pt x="58" y="8"/>
                    <a:pt x="58" y="10"/>
                    <a:pt x="57" y="12"/>
                  </a:cubicBezTo>
                  <a:cubicBezTo>
                    <a:pt x="17" y="67"/>
                    <a:pt x="17" y="67"/>
                    <a:pt x="17" y="67"/>
                  </a:cubicBezTo>
                  <a:lnTo>
                    <a:pt x="57" y="6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4" name="Freeform 34"/>
            <p:cNvSpPr>
              <a:spLocks noEditPoints="1"/>
            </p:cNvSpPr>
            <p:nvPr/>
          </p:nvSpPr>
          <p:spPr bwMode="auto">
            <a:xfrm>
              <a:off x="2958" y="2173"/>
              <a:ext cx="147" cy="209"/>
            </a:xfrm>
            <a:custGeom>
              <a:avLst/>
              <a:gdLst>
                <a:gd name="T0" fmla="*/ 16 w 76"/>
                <a:gd name="T1" fmla="*/ 50 h 108"/>
                <a:gd name="T2" fmla="*/ 37 w 76"/>
                <a:gd name="T3" fmla="*/ 50 h 108"/>
                <a:gd name="T4" fmla="*/ 55 w 76"/>
                <a:gd name="T5" fmla="*/ 31 h 108"/>
                <a:gd name="T6" fmla="*/ 37 w 76"/>
                <a:gd name="T7" fmla="*/ 12 h 108"/>
                <a:gd name="T8" fmla="*/ 16 w 76"/>
                <a:gd name="T9" fmla="*/ 12 h 108"/>
                <a:gd name="T10" fmla="*/ 16 w 76"/>
                <a:gd name="T11" fmla="*/ 50 h 108"/>
                <a:gd name="T12" fmla="*/ 39 w 76"/>
                <a:gd name="T13" fmla="*/ 0 h 108"/>
                <a:gd name="T14" fmla="*/ 71 w 76"/>
                <a:gd name="T15" fmla="*/ 31 h 108"/>
                <a:gd name="T16" fmla="*/ 50 w 76"/>
                <a:gd name="T17" fmla="*/ 62 h 108"/>
                <a:gd name="T18" fmla="*/ 76 w 76"/>
                <a:gd name="T19" fmla="*/ 107 h 108"/>
                <a:gd name="T20" fmla="*/ 67 w 76"/>
                <a:gd name="T21" fmla="*/ 108 h 108"/>
                <a:gd name="T22" fmla="*/ 59 w 76"/>
                <a:gd name="T23" fmla="*/ 107 h 108"/>
                <a:gd name="T24" fmla="*/ 34 w 76"/>
                <a:gd name="T25" fmla="*/ 63 h 108"/>
                <a:gd name="T26" fmla="*/ 16 w 76"/>
                <a:gd name="T27" fmla="*/ 63 h 108"/>
                <a:gd name="T28" fmla="*/ 16 w 76"/>
                <a:gd name="T29" fmla="*/ 107 h 108"/>
                <a:gd name="T30" fmla="*/ 8 w 76"/>
                <a:gd name="T31" fmla="*/ 108 h 108"/>
                <a:gd name="T32" fmla="*/ 0 w 76"/>
                <a:gd name="T33" fmla="*/ 107 h 108"/>
                <a:gd name="T34" fmla="*/ 0 w 76"/>
                <a:gd name="T35" fmla="*/ 0 h 108"/>
                <a:gd name="T36" fmla="*/ 39 w 76"/>
                <a:gd name="T3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8">
                  <a:moveTo>
                    <a:pt x="16" y="50"/>
                  </a:moveTo>
                  <a:cubicBezTo>
                    <a:pt x="37" y="50"/>
                    <a:pt x="37" y="50"/>
                    <a:pt x="37" y="50"/>
                  </a:cubicBezTo>
                  <a:cubicBezTo>
                    <a:pt x="49" y="50"/>
                    <a:pt x="55" y="43"/>
                    <a:pt x="55" y="31"/>
                  </a:cubicBezTo>
                  <a:cubicBezTo>
                    <a:pt x="55" y="19"/>
                    <a:pt x="49" y="12"/>
                    <a:pt x="37" y="12"/>
                  </a:cubicBezTo>
                  <a:cubicBezTo>
                    <a:pt x="16" y="12"/>
                    <a:pt x="16" y="12"/>
                    <a:pt x="16" y="12"/>
                  </a:cubicBezTo>
                  <a:lnTo>
                    <a:pt x="16" y="50"/>
                  </a:lnTo>
                  <a:close/>
                  <a:moveTo>
                    <a:pt x="39" y="0"/>
                  </a:moveTo>
                  <a:cubicBezTo>
                    <a:pt x="59" y="0"/>
                    <a:pt x="71" y="12"/>
                    <a:pt x="71" y="31"/>
                  </a:cubicBezTo>
                  <a:cubicBezTo>
                    <a:pt x="71" y="46"/>
                    <a:pt x="63" y="58"/>
                    <a:pt x="50" y="62"/>
                  </a:cubicBezTo>
                  <a:cubicBezTo>
                    <a:pt x="76" y="107"/>
                    <a:pt x="76" y="107"/>
                    <a:pt x="76" y="107"/>
                  </a:cubicBezTo>
                  <a:cubicBezTo>
                    <a:pt x="76" y="107"/>
                    <a:pt x="73" y="108"/>
                    <a:pt x="67" y="108"/>
                  </a:cubicBezTo>
                  <a:cubicBezTo>
                    <a:pt x="62" y="108"/>
                    <a:pt x="59" y="107"/>
                    <a:pt x="59" y="107"/>
                  </a:cubicBezTo>
                  <a:cubicBezTo>
                    <a:pt x="34" y="63"/>
                    <a:pt x="34" y="63"/>
                    <a:pt x="34" y="63"/>
                  </a:cubicBezTo>
                  <a:cubicBezTo>
                    <a:pt x="16" y="63"/>
                    <a:pt x="16" y="63"/>
                    <a:pt x="16" y="63"/>
                  </a:cubicBezTo>
                  <a:cubicBezTo>
                    <a:pt x="16" y="107"/>
                    <a:pt x="16" y="107"/>
                    <a:pt x="16" y="107"/>
                  </a:cubicBezTo>
                  <a:cubicBezTo>
                    <a:pt x="16" y="107"/>
                    <a:pt x="13" y="108"/>
                    <a:pt x="8" y="108"/>
                  </a:cubicBezTo>
                  <a:cubicBezTo>
                    <a:pt x="3" y="108"/>
                    <a:pt x="0" y="107"/>
                    <a:pt x="0" y="107"/>
                  </a:cubicBezTo>
                  <a:cubicBezTo>
                    <a:pt x="0" y="0"/>
                    <a:pt x="0" y="0"/>
                    <a:pt x="0" y="0"/>
                  </a:cubicBezTo>
                  <a:lnTo>
                    <a:pt x="39" y="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5" name="Freeform 35"/>
            <p:cNvSpPr>
              <a:spLocks noEditPoints="1"/>
            </p:cNvSpPr>
            <p:nvPr/>
          </p:nvSpPr>
          <p:spPr bwMode="auto">
            <a:xfrm>
              <a:off x="3130" y="2225"/>
              <a:ext cx="121" cy="161"/>
            </a:xfrm>
            <a:custGeom>
              <a:avLst/>
              <a:gdLst>
                <a:gd name="T0" fmla="*/ 33 w 63"/>
                <a:gd name="T1" fmla="*/ 12 h 83"/>
                <a:gd name="T2" fmla="*/ 15 w 63"/>
                <a:gd name="T3" fmla="*/ 35 h 83"/>
                <a:gd name="T4" fmla="*/ 48 w 63"/>
                <a:gd name="T5" fmla="*/ 35 h 83"/>
                <a:gd name="T6" fmla="*/ 48 w 63"/>
                <a:gd name="T7" fmla="*/ 29 h 83"/>
                <a:gd name="T8" fmla="*/ 33 w 63"/>
                <a:gd name="T9" fmla="*/ 12 h 83"/>
                <a:gd name="T10" fmla="*/ 15 w 63"/>
                <a:gd name="T11" fmla="*/ 46 h 83"/>
                <a:gd name="T12" fmla="*/ 36 w 63"/>
                <a:gd name="T13" fmla="*/ 70 h 83"/>
                <a:gd name="T14" fmla="*/ 54 w 63"/>
                <a:gd name="T15" fmla="*/ 65 h 83"/>
                <a:gd name="T16" fmla="*/ 59 w 63"/>
                <a:gd name="T17" fmla="*/ 76 h 83"/>
                <a:gd name="T18" fmla="*/ 34 w 63"/>
                <a:gd name="T19" fmla="*/ 83 h 83"/>
                <a:gd name="T20" fmla="*/ 0 w 63"/>
                <a:gd name="T21" fmla="*/ 41 h 83"/>
                <a:gd name="T22" fmla="*/ 33 w 63"/>
                <a:gd name="T23" fmla="*/ 0 h 83"/>
                <a:gd name="T24" fmla="*/ 63 w 63"/>
                <a:gd name="T25" fmla="*/ 31 h 83"/>
                <a:gd name="T26" fmla="*/ 62 w 63"/>
                <a:gd name="T27" fmla="*/ 46 h 83"/>
                <a:gd name="T28" fmla="*/ 15 w 63"/>
                <a:gd name="T29"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83">
                  <a:moveTo>
                    <a:pt x="33" y="12"/>
                  </a:moveTo>
                  <a:cubicBezTo>
                    <a:pt x="24" y="12"/>
                    <a:pt x="17" y="19"/>
                    <a:pt x="15" y="35"/>
                  </a:cubicBezTo>
                  <a:cubicBezTo>
                    <a:pt x="48" y="35"/>
                    <a:pt x="48" y="35"/>
                    <a:pt x="48" y="35"/>
                  </a:cubicBezTo>
                  <a:cubicBezTo>
                    <a:pt x="48" y="34"/>
                    <a:pt x="48" y="32"/>
                    <a:pt x="48" y="29"/>
                  </a:cubicBezTo>
                  <a:cubicBezTo>
                    <a:pt x="48" y="20"/>
                    <a:pt x="45" y="12"/>
                    <a:pt x="33" y="12"/>
                  </a:cubicBezTo>
                  <a:moveTo>
                    <a:pt x="15" y="46"/>
                  </a:moveTo>
                  <a:cubicBezTo>
                    <a:pt x="17" y="64"/>
                    <a:pt x="24" y="70"/>
                    <a:pt x="36" y="70"/>
                  </a:cubicBezTo>
                  <a:cubicBezTo>
                    <a:pt x="47" y="70"/>
                    <a:pt x="54" y="65"/>
                    <a:pt x="54" y="65"/>
                  </a:cubicBezTo>
                  <a:cubicBezTo>
                    <a:pt x="57" y="68"/>
                    <a:pt x="59" y="72"/>
                    <a:pt x="59" y="76"/>
                  </a:cubicBezTo>
                  <a:cubicBezTo>
                    <a:pt x="59" y="76"/>
                    <a:pt x="50" y="83"/>
                    <a:pt x="34" y="83"/>
                  </a:cubicBezTo>
                  <a:cubicBezTo>
                    <a:pt x="11" y="83"/>
                    <a:pt x="0" y="68"/>
                    <a:pt x="0" y="41"/>
                  </a:cubicBezTo>
                  <a:cubicBezTo>
                    <a:pt x="0" y="13"/>
                    <a:pt x="13" y="0"/>
                    <a:pt x="33" y="0"/>
                  </a:cubicBezTo>
                  <a:cubicBezTo>
                    <a:pt x="52" y="0"/>
                    <a:pt x="63" y="11"/>
                    <a:pt x="63" y="31"/>
                  </a:cubicBezTo>
                  <a:cubicBezTo>
                    <a:pt x="63" y="40"/>
                    <a:pt x="62" y="46"/>
                    <a:pt x="62" y="46"/>
                  </a:cubicBezTo>
                  <a:lnTo>
                    <a:pt x="15" y="4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6" name="Freeform 36"/>
            <p:cNvSpPr>
              <a:spLocks/>
            </p:cNvSpPr>
            <p:nvPr/>
          </p:nvSpPr>
          <p:spPr bwMode="auto">
            <a:xfrm>
              <a:off x="3286" y="2163"/>
              <a:ext cx="118" cy="219"/>
            </a:xfrm>
            <a:custGeom>
              <a:avLst/>
              <a:gdLst>
                <a:gd name="T0" fmla="*/ 61 w 61"/>
                <a:gd name="T1" fmla="*/ 112 h 113"/>
                <a:gd name="T2" fmla="*/ 54 w 61"/>
                <a:gd name="T3" fmla="*/ 113 h 113"/>
                <a:gd name="T4" fmla="*/ 46 w 61"/>
                <a:gd name="T5" fmla="*/ 112 h 113"/>
                <a:gd name="T6" fmla="*/ 46 w 61"/>
                <a:gd name="T7" fmla="*/ 58 h 113"/>
                <a:gd name="T8" fmla="*/ 32 w 61"/>
                <a:gd name="T9" fmla="*/ 45 h 113"/>
                <a:gd name="T10" fmla="*/ 15 w 61"/>
                <a:gd name="T11" fmla="*/ 54 h 113"/>
                <a:gd name="T12" fmla="*/ 15 w 61"/>
                <a:gd name="T13" fmla="*/ 112 h 113"/>
                <a:gd name="T14" fmla="*/ 7 w 61"/>
                <a:gd name="T15" fmla="*/ 113 h 113"/>
                <a:gd name="T16" fmla="*/ 0 w 61"/>
                <a:gd name="T17" fmla="*/ 112 h 113"/>
                <a:gd name="T18" fmla="*/ 0 w 61"/>
                <a:gd name="T19" fmla="*/ 1 h 113"/>
                <a:gd name="T20" fmla="*/ 7 w 61"/>
                <a:gd name="T21" fmla="*/ 0 h 113"/>
                <a:gd name="T22" fmla="*/ 15 w 61"/>
                <a:gd name="T23" fmla="*/ 1 h 113"/>
                <a:gd name="T24" fmla="*/ 15 w 61"/>
                <a:gd name="T25" fmla="*/ 42 h 113"/>
                <a:gd name="T26" fmla="*/ 38 w 61"/>
                <a:gd name="T27" fmla="*/ 32 h 113"/>
                <a:gd name="T28" fmla="*/ 61 w 61"/>
                <a:gd name="T29" fmla="*/ 55 h 113"/>
                <a:gd name="T30" fmla="*/ 61 w 61"/>
                <a:gd name="T31" fmla="*/ 11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113">
                  <a:moveTo>
                    <a:pt x="61" y="112"/>
                  </a:moveTo>
                  <a:cubicBezTo>
                    <a:pt x="61" y="112"/>
                    <a:pt x="59" y="113"/>
                    <a:pt x="54" y="113"/>
                  </a:cubicBezTo>
                  <a:cubicBezTo>
                    <a:pt x="49" y="113"/>
                    <a:pt x="46" y="112"/>
                    <a:pt x="46" y="112"/>
                  </a:cubicBezTo>
                  <a:cubicBezTo>
                    <a:pt x="46" y="58"/>
                    <a:pt x="46" y="58"/>
                    <a:pt x="46" y="58"/>
                  </a:cubicBezTo>
                  <a:cubicBezTo>
                    <a:pt x="46" y="49"/>
                    <a:pt x="42" y="45"/>
                    <a:pt x="32" y="45"/>
                  </a:cubicBezTo>
                  <a:cubicBezTo>
                    <a:pt x="25" y="45"/>
                    <a:pt x="19" y="48"/>
                    <a:pt x="15" y="54"/>
                  </a:cubicBezTo>
                  <a:cubicBezTo>
                    <a:pt x="15" y="112"/>
                    <a:pt x="15" y="112"/>
                    <a:pt x="15" y="112"/>
                  </a:cubicBez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cubicBezTo>
                    <a:pt x="15" y="42"/>
                    <a:pt x="15" y="42"/>
                    <a:pt x="15" y="42"/>
                  </a:cubicBezTo>
                  <a:cubicBezTo>
                    <a:pt x="20" y="36"/>
                    <a:pt x="28" y="32"/>
                    <a:pt x="38" y="32"/>
                  </a:cubicBezTo>
                  <a:cubicBezTo>
                    <a:pt x="53" y="32"/>
                    <a:pt x="61" y="42"/>
                    <a:pt x="61" y="55"/>
                  </a:cubicBezTo>
                  <a:lnTo>
                    <a:pt x="61" y="11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Freeform 37"/>
            <p:cNvSpPr>
              <a:spLocks noEditPoints="1"/>
            </p:cNvSpPr>
            <p:nvPr/>
          </p:nvSpPr>
          <p:spPr bwMode="auto">
            <a:xfrm>
              <a:off x="3437" y="2225"/>
              <a:ext cx="117" cy="161"/>
            </a:xfrm>
            <a:custGeom>
              <a:avLst/>
              <a:gdLst>
                <a:gd name="T0" fmla="*/ 31 w 61"/>
                <a:gd name="T1" fmla="*/ 44 h 83"/>
                <a:gd name="T2" fmla="*/ 15 w 61"/>
                <a:gd name="T3" fmla="*/ 57 h 83"/>
                <a:gd name="T4" fmla="*/ 28 w 61"/>
                <a:gd name="T5" fmla="*/ 71 h 83"/>
                <a:gd name="T6" fmla="*/ 46 w 61"/>
                <a:gd name="T7" fmla="*/ 50 h 83"/>
                <a:gd name="T8" fmla="*/ 46 w 61"/>
                <a:gd name="T9" fmla="*/ 45 h 83"/>
                <a:gd name="T10" fmla="*/ 31 w 61"/>
                <a:gd name="T11" fmla="*/ 44 h 83"/>
                <a:gd name="T12" fmla="*/ 32 w 61"/>
                <a:gd name="T13" fmla="*/ 0 h 83"/>
                <a:gd name="T14" fmla="*/ 61 w 61"/>
                <a:gd name="T15" fmla="*/ 30 h 83"/>
                <a:gd name="T16" fmla="*/ 61 w 61"/>
                <a:gd name="T17" fmla="*/ 80 h 83"/>
                <a:gd name="T18" fmla="*/ 55 w 61"/>
                <a:gd name="T19" fmla="*/ 81 h 83"/>
                <a:gd name="T20" fmla="*/ 49 w 61"/>
                <a:gd name="T21" fmla="*/ 80 h 83"/>
                <a:gd name="T22" fmla="*/ 47 w 61"/>
                <a:gd name="T23" fmla="*/ 70 h 83"/>
                <a:gd name="T24" fmla="*/ 23 w 61"/>
                <a:gd name="T25" fmla="*/ 83 h 83"/>
                <a:gd name="T26" fmla="*/ 0 w 61"/>
                <a:gd name="T27" fmla="*/ 57 h 83"/>
                <a:gd name="T28" fmla="*/ 29 w 61"/>
                <a:gd name="T29" fmla="*/ 34 h 83"/>
                <a:gd name="T30" fmla="*/ 46 w 61"/>
                <a:gd name="T31" fmla="*/ 35 h 83"/>
                <a:gd name="T32" fmla="*/ 46 w 61"/>
                <a:gd name="T33" fmla="*/ 29 h 83"/>
                <a:gd name="T34" fmla="*/ 30 w 61"/>
                <a:gd name="T35" fmla="*/ 13 h 83"/>
                <a:gd name="T36" fmla="*/ 10 w 61"/>
                <a:gd name="T37" fmla="*/ 17 h 83"/>
                <a:gd name="T38" fmla="*/ 7 w 61"/>
                <a:gd name="T39" fmla="*/ 12 h 83"/>
                <a:gd name="T40" fmla="*/ 6 w 61"/>
                <a:gd name="T41" fmla="*/ 6 h 83"/>
                <a:gd name="T42" fmla="*/ 32 w 61"/>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3">
                  <a:moveTo>
                    <a:pt x="31" y="44"/>
                  </a:moveTo>
                  <a:cubicBezTo>
                    <a:pt x="21" y="44"/>
                    <a:pt x="15" y="48"/>
                    <a:pt x="15" y="57"/>
                  </a:cubicBezTo>
                  <a:cubicBezTo>
                    <a:pt x="15" y="67"/>
                    <a:pt x="20" y="71"/>
                    <a:pt x="28" y="71"/>
                  </a:cubicBezTo>
                  <a:cubicBezTo>
                    <a:pt x="40" y="71"/>
                    <a:pt x="46" y="61"/>
                    <a:pt x="46" y="50"/>
                  </a:cubicBezTo>
                  <a:cubicBezTo>
                    <a:pt x="46" y="45"/>
                    <a:pt x="46" y="45"/>
                    <a:pt x="46" y="45"/>
                  </a:cubicBezTo>
                  <a:cubicBezTo>
                    <a:pt x="43" y="45"/>
                    <a:pt x="36" y="44"/>
                    <a:pt x="31" y="44"/>
                  </a:cubicBezTo>
                  <a:moveTo>
                    <a:pt x="32" y="0"/>
                  </a:moveTo>
                  <a:cubicBezTo>
                    <a:pt x="54" y="0"/>
                    <a:pt x="61" y="10"/>
                    <a:pt x="61" y="30"/>
                  </a:cubicBezTo>
                  <a:cubicBezTo>
                    <a:pt x="61" y="80"/>
                    <a:pt x="61" y="80"/>
                    <a:pt x="61" y="80"/>
                  </a:cubicBezTo>
                  <a:cubicBezTo>
                    <a:pt x="61" y="80"/>
                    <a:pt x="59" y="81"/>
                    <a:pt x="55" y="81"/>
                  </a:cubicBezTo>
                  <a:cubicBezTo>
                    <a:pt x="51" y="81"/>
                    <a:pt x="49" y="80"/>
                    <a:pt x="49" y="80"/>
                  </a:cubicBezTo>
                  <a:cubicBezTo>
                    <a:pt x="47" y="70"/>
                    <a:pt x="47" y="70"/>
                    <a:pt x="47" y="70"/>
                  </a:cubicBezTo>
                  <a:cubicBezTo>
                    <a:pt x="43" y="78"/>
                    <a:pt x="35" y="83"/>
                    <a:pt x="23" y="83"/>
                  </a:cubicBezTo>
                  <a:cubicBezTo>
                    <a:pt x="9" y="83"/>
                    <a:pt x="0" y="74"/>
                    <a:pt x="0" y="57"/>
                  </a:cubicBezTo>
                  <a:cubicBezTo>
                    <a:pt x="0" y="41"/>
                    <a:pt x="10" y="34"/>
                    <a:pt x="29" y="34"/>
                  </a:cubicBezTo>
                  <a:cubicBezTo>
                    <a:pt x="36" y="34"/>
                    <a:pt x="42" y="34"/>
                    <a:pt x="46" y="35"/>
                  </a:cubicBezTo>
                  <a:cubicBezTo>
                    <a:pt x="46" y="29"/>
                    <a:pt x="46" y="29"/>
                    <a:pt x="46" y="29"/>
                  </a:cubicBezTo>
                  <a:cubicBezTo>
                    <a:pt x="46" y="19"/>
                    <a:pt x="42" y="13"/>
                    <a:pt x="30" y="13"/>
                  </a:cubicBezTo>
                  <a:cubicBezTo>
                    <a:pt x="20" y="13"/>
                    <a:pt x="10" y="17"/>
                    <a:pt x="10" y="17"/>
                  </a:cubicBezTo>
                  <a:cubicBezTo>
                    <a:pt x="10" y="17"/>
                    <a:pt x="8" y="15"/>
                    <a:pt x="7" y="12"/>
                  </a:cubicBezTo>
                  <a:cubicBezTo>
                    <a:pt x="5" y="9"/>
                    <a:pt x="6" y="6"/>
                    <a:pt x="6" y="6"/>
                  </a:cubicBezTo>
                  <a:cubicBezTo>
                    <a:pt x="6" y="6"/>
                    <a:pt x="17" y="0"/>
                    <a:pt x="3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Freeform 38"/>
            <p:cNvSpPr>
              <a:spLocks noEditPoints="1"/>
            </p:cNvSpPr>
            <p:nvPr/>
          </p:nvSpPr>
          <p:spPr bwMode="auto">
            <a:xfrm>
              <a:off x="3597" y="2163"/>
              <a:ext cx="125" cy="223"/>
            </a:xfrm>
            <a:custGeom>
              <a:avLst/>
              <a:gdLst>
                <a:gd name="T0" fmla="*/ 31 w 65"/>
                <a:gd name="T1" fmla="*/ 45 h 115"/>
                <a:gd name="T2" fmla="*/ 15 w 65"/>
                <a:gd name="T3" fmla="*/ 64 h 115"/>
                <a:gd name="T4" fmla="*/ 15 w 65"/>
                <a:gd name="T5" fmla="*/ 83 h 115"/>
                <a:gd name="T6" fmla="*/ 31 w 65"/>
                <a:gd name="T7" fmla="*/ 102 h 115"/>
                <a:gd name="T8" fmla="*/ 49 w 65"/>
                <a:gd name="T9" fmla="*/ 73 h 115"/>
                <a:gd name="T10" fmla="*/ 31 w 65"/>
                <a:gd name="T11" fmla="*/ 45 h 115"/>
                <a:gd name="T12" fmla="*/ 15 w 65"/>
                <a:gd name="T13" fmla="*/ 42 h 115"/>
                <a:gd name="T14" fmla="*/ 36 w 65"/>
                <a:gd name="T15" fmla="*/ 32 h 115"/>
                <a:gd name="T16" fmla="*/ 65 w 65"/>
                <a:gd name="T17" fmla="*/ 73 h 115"/>
                <a:gd name="T18" fmla="*/ 36 w 65"/>
                <a:gd name="T19" fmla="*/ 115 h 115"/>
                <a:gd name="T20" fmla="*/ 15 w 65"/>
                <a:gd name="T21" fmla="*/ 105 h 115"/>
                <a:gd name="T22" fmla="*/ 15 w 65"/>
                <a:gd name="T23" fmla="*/ 112 h 115"/>
                <a:gd name="T24" fmla="*/ 7 w 65"/>
                <a:gd name="T25" fmla="*/ 113 h 115"/>
                <a:gd name="T26" fmla="*/ 0 w 65"/>
                <a:gd name="T27" fmla="*/ 112 h 115"/>
                <a:gd name="T28" fmla="*/ 0 w 65"/>
                <a:gd name="T29" fmla="*/ 1 h 115"/>
                <a:gd name="T30" fmla="*/ 7 w 65"/>
                <a:gd name="T31" fmla="*/ 0 h 115"/>
                <a:gd name="T32" fmla="*/ 15 w 65"/>
                <a:gd name="T33" fmla="*/ 1 h 115"/>
                <a:gd name="T34" fmla="*/ 15 w 65"/>
                <a:gd name="T3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5">
                  <a:moveTo>
                    <a:pt x="31" y="45"/>
                  </a:moveTo>
                  <a:cubicBezTo>
                    <a:pt x="21" y="45"/>
                    <a:pt x="15" y="53"/>
                    <a:pt x="15" y="64"/>
                  </a:cubicBezTo>
                  <a:cubicBezTo>
                    <a:pt x="15" y="83"/>
                    <a:pt x="15" y="83"/>
                    <a:pt x="15" y="83"/>
                  </a:cubicBezTo>
                  <a:cubicBezTo>
                    <a:pt x="15" y="93"/>
                    <a:pt x="21" y="102"/>
                    <a:pt x="31" y="102"/>
                  </a:cubicBezTo>
                  <a:cubicBezTo>
                    <a:pt x="43" y="102"/>
                    <a:pt x="49" y="96"/>
                    <a:pt x="49" y="73"/>
                  </a:cubicBezTo>
                  <a:cubicBezTo>
                    <a:pt x="49" y="51"/>
                    <a:pt x="43" y="45"/>
                    <a:pt x="31" y="45"/>
                  </a:cubicBezTo>
                  <a:moveTo>
                    <a:pt x="15" y="42"/>
                  </a:moveTo>
                  <a:cubicBezTo>
                    <a:pt x="19" y="36"/>
                    <a:pt x="26" y="32"/>
                    <a:pt x="36" y="32"/>
                  </a:cubicBezTo>
                  <a:cubicBezTo>
                    <a:pt x="54" y="32"/>
                    <a:pt x="65" y="43"/>
                    <a:pt x="65" y="73"/>
                  </a:cubicBezTo>
                  <a:cubicBezTo>
                    <a:pt x="65" y="104"/>
                    <a:pt x="54" y="115"/>
                    <a:pt x="36" y="115"/>
                  </a:cubicBezTo>
                  <a:cubicBezTo>
                    <a:pt x="26" y="115"/>
                    <a:pt x="19" y="111"/>
                    <a:pt x="15" y="105"/>
                  </a:cubicBezTo>
                  <a:cubicBezTo>
                    <a:pt x="15" y="112"/>
                    <a:pt x="15" y="112"/>
                    <a:pt x="15" y="112"/>
                  </a:cubicBez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lnTo>
                    <a:pt x="15" y="4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9" name="Freeform 39"/>
            <p:cNvSpPr>
              <a:spLocks noEditPoints="1"/>
            </p:cNvSpPr>
            <p:nvPr/>
          </p:nvSpPr>
          <p:spPr bwMode="auto">
            <a:xfrm>
              <a:off x="3757" y="2169"/>
              <a:ext cx="31" cy="213"/>
            </a:xfrm>
            <a:custGeom>
              <a:avLst/>
              <a:gdLst>
                <a:gd name="T0" fmla="*/ 16 w 16"/>
                <a:gd name="T1" fmla="*/ 109 h 110"/>
                <a:gd name="T2" fmla="*/ 8 w 16"/>
                <a:gd name="T3" fmla="*/ 110 h 110"/>
                <a:gd name="T4" fmla="*/ 1 w 16"/>
                <a:gd name="T5" fmla="*/ 109 h 110"/>
                <a:gd name="T6" fmla="*/ 1 w 16"/>
                <a:gd name="T7" fmla="*/ 32 h 110"/>
                <a:gd name="T8" fmla="*/ 8 w 16"/>
                <a:gd name="T9" fmla="*/ 31 h 110"/>
                <a:gd name="T10" fmla="*/ 16 w 16"/>
                <a:gd name="T11" fmla="*/ 32 h 110"/>
                <a:gd name="T12" fmla="*/ 16 w 16"/>
                <a:gd name="T13" fmla="*/ 109 h 110"/>
                <a:gd name="T14" fmla="*/ 16 w 16"/>
                <a:gd name="T15" fmla="*/ 16 h 110"/>
                <a:gd name="T16" fmla="*/ 8 w 16"/>
                <a:gd name="T17" fmla="*/ 17 h 110"/>
                <a:gd name="T18" fmla="*/ 0 w 16"/>
                <a:gd name="T19" fmla="*/ 16 h 110"/>
                <a:gd name="T20" fmla="*/ 0 w 16"/>
                <a:gd name="T21" fmla="*/ 1 h 110"/>
                <a:gd name="T22" fmla="*/ 8 w 16"/>
                <a:gd name="T23" fmla="*/ 0 h 110"/>
                <a:gd name="T24" fmla="*/ 16 w 16"/>
                <a:gd name="T25" fmla="*/ 1 h 110"/>
                <a:gd name="T26" fmla="*/ 16 w 16"/>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10">
                  <a:moveTo>
                    <a:pt x="16" y="109"/>
                  </a:moveTo>
                  <a:cubicBezTo>
                    <a:pt x="16" y="109"/>
                    <a:pt x="13" y="110"/>
                    <a:pt x="8" y="110"/>
                  </a:cubicBezTo>
                  <a:cubicBezTo>
                    <a:pt x="3" y="110"/>
                    <a:pt x="1" y="109"/>
                    <a:pt x="1" y="109"/>
                  </a:cubicBezTo>
                  <a:cubicBezTo>
                    <a:pt x="1" y="32"/>
                    <a:pt x="1" y="32"/>
                    <a:pt x="1" y="32"/>
                  </a:cubicBezTo>
                  <a:cubicBezTo>
                    <a:pt x="1" y="32"/>
                    <a:pt x="3" y="31"/>
                    <a:pt x="8" y="31"/>
                  </a:cubicBezTo>
                  <a:cubicBezTo>
                    <a:pt x="13" y="31"/>
                    <a:pt x="16" y="32"/>
                    <a:pt x="16" y="32"/>
                  </a:cubicBezTo>
                  <a:lnTo>
                    <a:pt x="16" y="109"/>
                  </a:lnTo>
                  <a:close/>
                  <a:moveTo>
                    <a:pt x="16" y="16"/>
                  </a:moveTo>
                  <a:cubicBezTo>
                    <a:pt x="16" y="16"/>
                    <a:pt x="13" y="17"/>
                    <a:pt x="8" y="17"/>
                  </a:cubicBezTo>
                  <a:cubicBezTo>
                    <a:pt x="3" y="17"/>
                    <a:pt x="0" y="16"/>
                    <a:pt x="0" y="16"/>
                  </a:cubicBezTo>
                  <a:cubicBezTo>
                    <a:pt x="0" y="1"/>
                    <a:pt x="0" y="1"/>
                    <a:pt x="0" y="1"/>
                  </a:cubicBezTo>
                  <a:cubicBezTo>
                    <a:pt x="0" y="1"/>
                    <a:pt x="3" y="0"/>
                    <a:pt x="8" y="0"/>
                  </a:cubicBezTo>
                  <a:cubicBezTo>
                    <a:pt x="13" y="0"/>
                    <a:pt x="16" y="1"/>
                    <a:pt x="16" y="1"/>
                  </a:cubicBezTo>
                  <a:lnTo>
                    <a:pt x="16"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0" name="Freeform 40"/>
            <p:cNvSpPr>
              <a:spLocks/>
            </p:cNvSpPr>
            <p:nvPr/>
          </p:nvSpPr>
          <p:spPr bwMode="auto">
            <a:xfrm>
              <a:off x="3832" y="2163"/>
              <a:ext cx="29" cy="219"/>
            </a:xfrm>
            <a:custGeom>
              <a:avLst/>
              <a:gdLst>
                <a:gd name="T0" fmla="*/ 15 w 15"/>
                <a:gd name="T1" fmla="*/ 112 h 113"/>
                <a:gd name="T2" fmla="*/ 7 w 15"/>
                <a:gd name="T3" fmla="*/ 113 h 113"/>
                <a:gd name="T4" fmla="*/ 0 w 15"/>
                <a:gd name="T5" fmla="*/ 112 h 113"/>
                <a:gd name="T6" fmla="*/ 0 w 15"/>
                <a:gd name="T7" fmla="*/ 1 h 113"/>
                <a:gd name="T8" fmla="*/ 7 w 15"/>
                <a:gd name="T9" fmla="*/ 0 h 113"/>
                <a:gd name="T10" fmla="*/ 15 w 15"/>
                <a:gd name="T11" fmla="*/ 1 h 113"/>
                <a:gd name="T12" fmla="*/ 15 w 15"/>
                <a:gd name="T13" fmla="*/ 112 h 113"/>
              </a:gdLst>
              <a:ahLst/>
              <a:cxnLst>
                <a:cxn ang="0">
                  <a:pos x="T0" y="T1"/>
                </a:cxn>
                <a:cxn ang="0">
                  <a:pos x="T2" y="T3"/>
                </a:cxn>
                <a:cxn ang="0">
                  <a:pos x="T4" y="T5"/>
                </a:cxn>
                <a:cxn ang="0">
                  <a:pos x="T6" y="T7"/>
                </a:cxn>
                <a:cxn ang="0">
                  <a:pos x="T8" y="T9"/>
                </a:cxn>
                <a:cxn ang="0">
                  <a:pos x="T10" y="T11"/>
                </a:cxn>
                <a:cxn ang="0">
                  <a:pos x="T12" y="T13"/>
                </a:cxn>
              </a:cxnLst>
              <a:rect l="0" t="0" r="r" b="b"/>
              <a:pathLst>
                <a:path w="15" h="113">
                  <a:moveTo>
                    <a:pt x="15" y="112"/>
                  </a:move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lnTo>
                    <a:pt x="15" y="11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1" name="Freeform 41"/>
            <p:cNvSpPr>
              <a:spLocks noEditPoints="1"/>
            </p:cNvSpPr>
            <p:nvPr/>
          </p:nvSpPr>
          <p:spPr bwMode="auto">
            <a:xfrm>
              <a:off x="3904" y="2169"/>
              <a:ext cx="31" cy="213"/>
            </a:xfrm>
            <a:custGeom>
              <a:avLst/>
              <a:gdLst>
                <a:gd name="T0" fmla="*/ 16 w 16"/>
                <a:gd name="T1" fmla="*/ 109 h 110"/>
                <a:gd name="T2" fmla="*/ 8 w 16"/>
                <a:gd name="T3" fmla="*/ 110 h 110"/>
                <a:gd name="T4" fmla="*/ 1 w 16"/>
                <a:gd name="T5" fmla="*/ 109 h 110"/>
                <a:gd name="T6" fmla="*/ 1 w 16"/>
                <a:gd name="T7" fmla="*/ 32 h 110"/>
                <a:gd name="T8" fmla="*/ 8 w 16"/>
                <a:gd name="T9" fmla="*/ 31 h 110"/>
                <a:gd name="T10" fmla="*/ 16 w 16"/>
                <a:gd name="T11" fmla="*/ 32 h 110"/>
                <a:gd name="T12" fmla="*/ 16 w 16"/>
                <a:gd name="T13" fmla="*/ 109 h 110"/>
                <a:gd name="T14" fmla="*/ 16 w 16"/>
                <a:gd name="T15" fmla="*/ 16 h 110"/>
                <a:gd name="T16" fmla="*/ 8 w 16"/>
                <a:gd name="T17" fmla="*/ 17 h 110"/>
                <a:gd name="T18" fmla="*/ 0 w 16"/>
                <a:gd name="T19" fmla="*/ 16 h 110"/>
                <a:gd name="T20" fmla="*/ 0 w 16"/>
                <a:gd name="T21" fmla="*/ 1 h 110"/>
                <a:gd name="T22" fmla="*/ 8 w 16"/>
                <a:gd name="T23" fmla="*/ 0 h 110"/>
                <a:gd name="T24" fmla="*/ 16 w 16"/>
                <a:gd name="T25" fmla="*/ 1 h 110"/>
                <a:gd name="T26" fmla="*/ 16 w 16"/>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10">
                  <a:moveTo>
                    <a:pt x="16" y="109"/>
                  </a:moveTo>
                  <a:cubicBezTo>
                    <a:pt x="16" y="109"/>
                    <a:pt x="13" y="110"/>
                    <a:pt x="8" y="110"/>
                  </a:cubicBezTo>
                  <a:cubicBezTo>
                    <a:pt x="3" y="110"/>
                    <a:pt x="1" y="109"/>
                    <a:pt x="1" y="109"/>
                  </a:cubicBezTo>
                  <a:cubicBezTo>
                    <a:pt x="1" y="32"/>
                    <a:pt x="1" y="32"/>
                    <a:pt x="1" y="32"/>
                  </a:cubicBezTo>
                  <a:cubicBezTo>
                    <a:pt x="1" y="32"/>
                    <a:pt x="3" y="31"/>
                    <a:pt x="8" y="31"/>
                  </a:cubicBezTo>
                  <a:cubicBezTo>
                    <a:pt x="13" y="31"/>
                    <a:pt x="16" y="32"/>
                    <a:pt x="16" y="32"/>
                  </a:cubicBezTo>
                  <a:lnTo>
                    <a:pt x="16" y="109"/>
                  </a:lnTo>
                  <a:close/>
                  <a:moveTo>
                    <a:pt x="16" y="16"/>
                  </a:moveTo>
                  <a:cubicBezTo>
                    <a:pt x="16" y="16"/>
                    <a:pt x="13" y="17"/>
                    <a:pt x="8" y="17"/>
                  </a:cubicBezTo>
                  <a:cubicBezTo>
                    <a:pt x="3" y="17"/>
                    <a:pt x="0" y="16"/>
                    <a:pt x="0" y="16"/>
                  </a:cubicBezTo>
                  <a:cubicBezTo>
                    <a:pt x="0" y="1"/>
                    <a:pt x="0" y="1"/>
                    <a:pt x="0" y="1"/>
                  </a:cubicBezTo>
                  <a:cubicBezTo>
                    <a:pt x="0" y="1"/>
                    <a:pt x="3" y="0"/>
                    <a:pt x="8" y="0"/>
                  </a:cubicBezTo>
                  <a:cubicBezTo>
                    <a:pt x="13" y="0"/>
                    <a:pt x="16" y="1"/>
                    <a:pt x="16" y="1"/>
                  </a:cubicBezTo>
                  <a:lnTo>
                    <a:pt x="16"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2" name="Freeform 42"/>
            <p:cNvSpPr>
              <a:spLocks/>
            </p:cNvSpPr>
            <p:nvPr/>
          </p:nvSpPr>
          <p:spPr bwMode="auto">
            <a:xfrm>
              <a:off x="3964" y="2196"/>
              <a:ext cx="96" cy="190"/>
            </a:xfrm>
            <a:custGeom>
              <a:avLst/>
              <a:gdLst>
                <a:gd name="T0" fmla="*/ 27 w 50"/>
                <a:gd name="T1" fmla="*/ 68 h 98"/>
                <a:gd name="T2" fmla="*/ 42 w 50"/>
                <a:gd name="T3" fmla="*/ 85 h 98"/>
                <a:gd name="T4" fmla="*/ 49 w 50"/>
                <a:gd name="T5" fmla="*/ 85 h 98"/>
                <a:gd name="T6" fmla="*/ 50 w 50"/>
                <a:gd name="T7" fmla="*/ 91 h 98"/>
                <a:gd name="T8" fmla="*/ 49 w 50"/>
                <a:gd name="T9" fmla="*/ 96 h 98"/>
                <a:gd name="T10" fmla="*/ 38 w 50"/>
                <a:gd name="T11" fmla="*/ 98 h 98"/>
                <a:gd name="T12" fmla="*/ 12 w 50"/>
                <a:gd name="T13" fmla="*/ 68 h 98"/>
                <a:gd name="T14" fmla="*/ 12 w 50"/>
                <a:gd name="T15" fmla="*/ 28 h 98"/>
                <a:gd name="T16" fmla="*/ 0 w 50"/>
                <a:gd name="T17" fmla="*/ 28 h 98"/>
                <a:gd name="T18" fmla="*/ 0 w 50"/>
                <a:gd name="T19" fmla="*/ 23 h 98"/>
                <a:gd name="T20" fmla="*/ 0 w 50"/>
                <a:gd name="T21" fmla="*/ 17 h 98"/>
                <a:gd name="T22" fmla="*/ 12 w 50"/>
                <a:gd name="T23" fmla="*/ 17 h 98"/>
                <a:gd name="T24" fmla="*/ 12 w 50"/>
                <a:gd name="T25" fmla="*/ 3 h 98"/>
                <a:gd name="T26" fmla="*/ 27 w 50"/>
                <a:gd name="T27" fmla="*/ 0 h 98"/>
                <a:gd name="T28" fmla="*/ 27 w 50"/>
                <a:gd name="T29" fmla="*/ 17 h 98"/>
                <a:gd name="T30" fmla="*/ 47 w 50"/>
                <a:gd name="T31" fmla="*/ 17 h 98"/>
                <a:gd name="T32" fmla="*/ 48 w 50"/>
                <a:gd name="T33" fmla="*/ 22 h 98"/>
                <a:gd name="T34" fmla="*/ 47 w 50"/>
                <a:gd name="T35" fmla="*/ 28 h 98"/>
                <a:gd name="T36" fmla="*/ 27 w 50"/>
                <a:gd name="T37" fmla="*/ 28 h 98"/>
                <a:gd name="T38" fmla="*/ 27 w 50"/>
                <a:gd name="T39" fmla="*/ 6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98">
                  <a:moveTo>
                    <a:pt x="27" y="68"/>
                  </a:moveTo>
                  <a:cubicBezTo>
                    <a:pt x="27" y="81"/>
                    <a:pt x="32" y="85"/>
                    <a:pt x="42" y="85"/>
                  </a:cubicBezTo>
                  <a:cubicBezTo>
                    <a:pt x="45" y="85"/>
                    <a:pt x="49" y="85"/>
                    <a:pt x="49" y="85"/>
                  </a:cubicBezTo>
                  <a:cubicBezTo>
                    <a:pt x="49" y="85"/>
                    <a:pt x="50" y="87"/>
                    <a:pt x="50" y="91"/>
                  </a:cubicBezTo>
                  <a:cubicBezTo>
                    <a:pt x="50" y="94"/>
                    <a:pt x="49" y="96"/>
                    <a:pt x="49" y="96"/>
                  </a:cubicBezTo>
                  <a:cubicBezTo>
                    <a:pt x="46" y="97"/>
                    <a:pt x="42" y="98"/>
                    <a:pt x="38" y="98"/>
                  </a:cubicBezTo>
                  <a:cubicBezTo>
                    <a:pt x="19" y="98"/>
                    <a:pt x="12" y="88"/>
                    <a:pt x="12" y="68"/>
                  </a:cubicBezTo>
                  <a:cubicBezTo>
                    <a:pt x="12" y="28"/>
                    <a:pt x="12" y="28"/>
                    <a:pt x="12" y="28"/>
                  </a:cubicBezTo>
                  <a:cubicBezTo>
                    <a:pt x="0" y="28"/>
                    <a:pt x="0" y="28"/>
                    <a:pt x="0" y="28"/>
                  </a:cubicBezTo>
                  <a:cubicBezTo>
                    <a:pt x="0" y="28"/>
                    <a:pt x="0" y="26"/>
                    <a:pt x="0" y="23"/>
                  </a:cubicBezTo>
                  <a:cubicBezTo>
                    <a:pt x="0" y="19"/>
                    <a:pt x="0" y="17"/>
                    <a:pt x="0" y="17"/>
                  </a:cubicBezTo>
                  <a:cubicBezTo>
                    <a:pt x="12" y="17"/>
                    <a:pt x="12" y="17"/>
                    <a:pt x="12" y="17"/>
                  </a:cubicBezTo>
                  <a:cubicBezTo>
                    <a:pt x="12" y="3"/>
                    <a:pt x="12" y="3"/>
                    <a:pt x="12" y="3"/>
                  </a:cubicBezTo>
                  <a:cubicBezTo>
                    <a:pt x="16" y="1"/>
                    <a:pt x="22" y="0"/>
                    <a:pt x="27" y="0"/>
                  </a:cubicBezTo>
                  <a:cubicBezTo>
                    <a:pt x="27" y="17"/>
                    <a:pt x="27" y="17"/>
                    <a:pt x="27" y="17"/>
                  </a:cubicBezTo>
                  <a:cubicBezTo>
                    <a:pt x="47" y="17"/>
                    <a:pt x="47" y="17"/>
                    <a:pt x="47" y="17"/>
                  </a:cubicBezTo>
                  <a:cubicBezTo>
                    <a:pt x="47" y="17"/>
                    <a:pt x="48" y="19"/>
                    <a:pt x="48" y="22"/>
                  </a:cubicBezTo>
                  <a:cubicBezTo>
                    <a:pt x="48" y="26"/>
                    <a:pt x="47" y="28"/>
                    <a:pt x="47" y="28"/>
                  </a:cubicBezTo>
                  <a:cubicBezTo>
                    <a:pt x="27" y="28"/>
                    <a:pt x="27" y="28"/>
                    <a:pt x="27" y="28"/>
                  </a:cubicBezTo>
                  <a:lnTo>
                    <a:pt x="27" y="68"/>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3" name="Freeform 43"/>
            <p:cNvSpPr>
              <a:spLocks noEditPoints="1"/>
            </p:cNvSpPr>
            <p:nvPr/>
          </p:nvSpPr>
          <p:spPr bwMode="auto">
            <a:xfrm>
              <a:off x="4078" y="2225"/>
              <a:ext cx="117" cy="161"/>
            </a:xfrm>
            <a:custGeom>
              <a:avLst/>
              <a:gdLst>
                <a:gd name="T0" fmla="*/ 31 w 61"/>
                <a:gd name="T1" fmla="*/ 44 h 83"/>
                <a:gd name="T2" fmla="*/ 16 w 61"/>
                <a:gd name="T3" fmla="*/ 57 h 83"/>
                <a:gd name="T4" fmla="*/ 29 w 61"/>
                <a:gd name="T5" fmla="*/ 71 h 83"/>
                <a:gd name="T6" fmla="*/ 46 w 61"/>
                <a:gd name="T7" fmla="*/ 50 h 83"/>
                <a:gd name="T8" fmla="*/ 46 w 61"/>
                <a:gd name="T9" fmla="*/ 45 h 83"/>
                <a:gd name="T10" fmla="*/ 31 w 61"/>
                <a:gd name="T11" fmla="*/ 44 h 83"/>
                <a:gd name="T12" fmla="*/ 33 w 61"/>
                <a:gd name="T13" fmla="*/ 0 h 83"/>
                <a:gd name="T14" fmla="*/ 61 w 61"/>
                <a:gd name="T15" fmla="*/ 30 h 83"/>
                <a:gd name="T16" fmla="*/ 61 w 61"/>
                <a:gd name="T17" fmla="*/ 80 h 83"/>
                <a:gd name="T18" fmla="*/ 56 w 61"/>
                <a:gd name="T19" fmla="*/ 81 h 83"/>
                <a:gd name="T20" fmla="*/ 50 w 61"/>
                <a:gd name="T21" fmla="*/ 80 h 83"/>
                <a:gd name="T22" fmla="*/ 47 w 61"/>
                <a:gd name="T23" fmla="*/ 70 h 83"/>
                <a:gd name="T24" fmla="*/ 24 w 61"/>
                <a:gd name="T25" fmla="*/ 83 h 83"/>
                <a:gd name="T26" fmla="*/ 0 w 61"/>
                <a:gd name="T27" fmla="*/ 57 h 83"/>
                <a:gd name="T28" fmla="*/ 29 w 61"/>
                <a:gd name="T29" fmla="*/ 34 h 83"/>
                <a:gd name="T30" fmla="*/ 46 w 61"/>
                <a:gd name="T31" fmla="*/ 35 h 83"/>
                <a:gd name="T32" fmla="*/ 46 w 61"/>
                <a:gd name="T33" fmla="*/ 29 h 83"/>
                <a:gd name="T34" fmla="*/ 31 w 61"/>
                <a:gd name="T35" fmla="*/ 13 h 83"/>
                <a:gd name="T36" fmla="*/ 11 w 61"/>
                <a:gd name="T37" fmla="*/ 17 h 83"/>
                <a:gd name="T38" fmla="*/ 7 w 61"/>
                <a:gd name="T39" fmla="*/ 12 h 83"/>
                <a:gd name="T40" fmla="*/ 6 w 61"/>
                <a:gd name="T41" fmla="*/ 6 h 83"/>
                <a:gd name="T42" fmla="*/ 33 w 61"/>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3">
                  <a:moveTo>
                    <a:pt x="31" y="44"/>
                  </a:moveTo>
                  <a:cubicBezTo>
                    <a:pt x="21" y="44"/>
                    <a:pt x="16" y="48"/>
                    <a:pt x="16" y="57"/>
                  </a:cubicBezTo>
                  <a:cubicBezTo>
                    <a:pt x="16" y="67"/>
                    <a:pt x="21" y="71"/>
                    <a:pt x="29" y="71"/>
                  </a:cubicBezTo>
                  <a:cubicBezTo>
                    <a:pt x="41" y="71"/>
                    <a:pt x="46" y="61"/>
                    <a:pt x="46" y="50"/>
                  </a:cubicBezTo>
                  <a:cubicBezTo>
                    <a:pt x="46" y="45"/>
                    <a:pt x="46" y="45"/>
                    <a:pt x="46" y="45"/>
                  </a:cubicBezTo>
                  <a:cubicBezTo>
                    <a:pt x="43" y="45"/>
                    <a:pt x="37" y="44"/>
                    <a:pt x="31" y="44"/>
                  </a:cubicBezTo>
                  <a:moveTo>
                    <a:pt x="33" y="0"/>
                  </a:moveTo>
                  <a:cubicBezTo>
                    <a:pt x="54" y="0"/>
                    <a:pt x="61" y="10"/>
                    <a:pt x="61" y="30"/>
                  </a:cubicBezTo>
                  <a:cubicBezTo>
                    <a:pt x="61" y="80"/>
                    <a:pt x="61" y="80"/>
                    <a:pt x="61" y="80"/>
                  </a:cubicBezTo>
                  <a:cubicBezTo>
                    <a:pt x="61" y="80"/>
                    <a:pt x="60" y="81"/>
                    <a:pt x="56" y="81"/>
                  </a:cubicBezTo>
                  <a:cubicBezTo>
                    <a:pt x="52" y="81"/>
                    <a:pt x="50" y="80"/>
                    <a:pt x="50" y="80"/>
                  </a:cubicBezTo>
                  <a:cubicBezTo>
                    <a:pt x="47" y="70"/>
                    <a:pt x="47" y="70"/>
                    <a:pt x="47" y="70"/>
                  </a:cubicBezTo>
                  <a:cubicBezTo>
                    <a:pt x="43" y="78"/>
                    <a:pt x="35" y="83"/>
                    <a:pt x="24" y="83"/>
                  </a:cubicBezTo>
                  <a:cubicBezTo>
                    <a:pt x="9" y="83"/>
                    <a:pt x="0" y="74"/>
                    <a:pt x="0" y="57"/>
                  </a:cubicBezTo>
                  <a:cubicBezTo>
                    <a:pt x="0" y="41"/>
                    <a:pt x="10" y="34"/>
                    <a:pt x="29" y="34"/>
                  </a:cubicBezTo>
                  <a:cubicBezTo>
                    <a:pt x="36" y="34"/>
                    <a:pt x="42" y="34"/>
                    <a:pt x="46" y="35"/>
                  </a:cubicBezTo>
                  <a:cubicBezTo>
                    <a:pt x="46" y="29"/>
                    <a:pt x="46" y="29"/>
                    <a:pt x="46" y="29"/>
                  </a:cubicBezTo>
                  <a:cubicBezTo>
                    <a:pt x="46" y="19"/>
                    <a:pt x="42" y="13"/>
                    <a:pt x="31" y="13"/>
                  </a:cubicBezTo>
                  <a:cubicBezTo>
                    <a:pt x="20" y="13"/>
                    <a:pt x="11" y="17"/>
                    <a:pt x="11" y="17"/>
                  </a:cubicBezTo>
                  <a:cubicBezTo>
                    <a:pt x="10" y="17"/>
                    <a:pt x="9" y="15"/>
                    <a:pt x="7" y="12"/>
                  </a:cubicBezTo>
                  <a:cubicBezTo>
                    <a:pt x="6" y="9"/>
                    <a:pt x="6" y="6"/>
                    <a:pt x="6" y="6"/>
                  </a:cubicBezTo>
                  <a:cubicBezTo>
                    <a:pt x="6" y="6"/>
                    <a:pt x="18"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4" name="Freeform 44"/>
            <p:cNvSpPr>
              <a:spLocks/>
            </p:cNvSpPr>
            <p:nvPr/>
          </p:nvSpPr>
          <p:spPr bwMode="auto">
            <a:xfrm>
              <a:off x="4230" y="2225"/>
              <a:ext cx="106" cy="161"/>
            </a:xfrm>
            <a:custGeom>
              <a:avLst/>
              <a:gdLst>
                <a:gd name="T0" fmla="*/ 16 w 55"/>
                <a:gd name="T1" fmla="*/ 41 h 83"/>
                <a:gd name="T2" fmla="*/ 37 w 55"/>
                <a:gd name="T3" fmla="*/ 70 h 83"/>
                <a:gd name="T4" fmla="*/ 51 w 55"/>
                <a:gd name="T5" fmla="*/ 67 h 83"/>
                <a:gd name="T6" fmla="*/ 55 w 55"/>
                <a:gd name="T7" fmla="*/ 78 h 83"/>
                <a:gd name="T8" fmla="*/ 34 w 55"/>
                <a:gd name="T9" fmla="*/ 83 h 83"/>
                <a:gd name="T10" fmla="*/ 0 w 55"/>
                <a:gd name="T11" fmla="*/ 41 h 83"/>
                <a:gd name="T12" fmla="*/ 34 w 55"/>
                <a:gd name="T13" fmla="*/ 0 h 83"/>
                <a:gd name="T14" fmla="*/ 54 w 55"/>
                <a:gd name="T15" fmla="*/ 4 h 83"/>
                <a:gd name="T16" fmla="*/ 49 w 55"/>
                <a:gd name="T17" fmla="*/ 15 h 83"/>
                <a:gd name="T18" fmla="*/ 36 w 55"/>
                <a:gd name="T19" fmla="*/ 13 h 83"/>
                <a:gd name="T20" fmla="*/ 16 w 55"/>
                <a:gd name="T21"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83">
                  <a:moveTo>
                    <a:pt x="16" y="41"/>
                  </a:moveTo>
                  <a:cubicBezTo>
                    <a:pt x="16" y="61"/>
                    <a:pt x="22" y="70"/>
                    <a:pt x="37" y="70"/>
                  </a:cubicBezTo>
                  <a:cubicBezTo>
                    <a:pt x="45" y="70"/>
                    <a:pt x="51" y="67"/>
                    <a:pt x="51" y="67"/>
                  </a:cubicBezTo>
                  <a:cubicBezTo>
                    <a:pt x="54" y="70"/>
                    <a:pt x="55" y="74"/>
                    <a:pt x="55" y="78"/>
                  </a:cubicBezTo>
                  <a:cubicBezTo>
                    <a:pt x="55" y="78"/>
                    <a:pt x="49" y="83"/>
                    <a:pt x="34" y="83"/>
                  </a:cubicBezTo>
                  <a:cubicBezTo>
                    <a:pt x="12" y="83"/>
                    <a:pt x="0" y="68"/>
                    <a:pt x="0" y="41"/>
                  </a:cubicBezTo>
                  <a:cubicBezTo>
                    <a:pt x="0" y="15"/>
                    <a:pt x="12" y="0"/>
                    <a:pt x="34" y="0"/>
                  </a:cubicBezTo>
                  <a:cubicBezTo>
                    <a:pt x="48" y="0"/>
                    <a:pt x="54" y="4"/>
                    <a:pt x="54" y="4"/>
                  </a:cubicBezTo>
                  <a:cubicBezTo>
                    <a:pt x="54" y="8"/>
                    <a:pt x="52" y="12"/>
                    <a:pt x="49" y="15"/>
                  </a:cubicBezTo>
                  <a:cubicBezTo>
                    <a:pt x="49" y="15"/>
                    <a:pt x="44" y="13"/>
                    <a:pt x="36" y="13"/>
                  </a:cubicBezTo>
                  <a:cubicBezTo>
                    <a:pt x="22" y="13"/>
                    <a:pt x="16" y="22"/>
                    <a:pt x="16" y="41"/>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5" name="Freeform 45"/>
            <p:cNvSpPr>
              <a:spLocks noEditPoints="1"/>
            </p:cNvSpPr>
            <p:nvPr/>
          </p:nvSpPr>
          <p:spPr bwMode="auto">
            <a:xfrm>
              <a:off x="4334" y="2169"/>
              <a:ext cx="64" cy="286"/>
            </a:xfrm>
            <a:custGeom>
              <a:avLst/>
              <a:gdLst>
                <a:gd name="T0" fmla="*/ 33 w 33"/>
                <a:gd name="T1" fmla="*/ 15 h 148"/>
                <a:gd name="T2" fmla="*/ 25 w 33"/>
                <a:gd name="T3" fmla="*/ 16 h 148"/>
                <a:gd name="T4" fmla="*/ 17 w 33"/>
                <a:gd name="T5" fmla="*/ 15 h 148"/>
                <a:gd name="T6" fmla="*/ 17 w 33"/>
                <a:gd name="T7" fmla="*/ 1 h 148"/>
                <a:gd name="T8" fmla="*/ 25 w 33"/>
                <a:gd name="T9" fmla="*/ 0 h 148"/>
                <a:gd name="T10" fmla="*/ 33 w 33"/>
                <a:gd name="T11" fmla="*/ 1 h 148"/>
                <a:gd name="T12" fmla="*/ 33 w 33"/>
                <a:gd name="T13" fmla="*/ 15 h 148"/>
                <a:gd name="T14" fmla="*/ 18 w 33"/>
                <a:gd name="T15" fmla="*/ 32 h 148"/>
                <a:gd name="T16" fmla="*/ 25 w 33"/>
                <a:gd name="T17" fmla="*/ 31 h 148"/>
                <a:gd name="T18" fmla="*/ 33 w 33"/>
                <a:gd name="T19" fmla="*/ 32 h 148"/>
                <a:gd name="T20" fmla="*/ 33 w 33"/>
                <a:gd name="T21" fmla="*/ 123 h 148"/>
                <a:gd name="T22" fmla="*/ 11 w 33"/>
                <a:gd name="T23" fmla="*/ 148 h 148"/>
                <a:gd name="T24" fmla="*/ 1 w 33"/>
                <a:gd name="T25" fmla="*/ 147 h 148"/>
                <a:gd name="T26" fmla="*/ 0 w 33"/>
                <a:gd name="T27" fmla="*/ 143 h 148"/>
                <a:gd name="T28" fmla="*/ 2 w 33"/>
                <a:gd name="T29" fmla="*/ 135 h 148"/>
                <a:gd name="T30" fmla="*/ 7 w 33"/>
                <a:gd name="T31" fmla="*/ 136 h 148"/>
                <a:gd name="T32" fmla="*/ 18 w 33"/>
                <a:gd name="T33" fmla="*/ 124 h 148"/>
                <a:gd name="T34" fmla="*/ 18 w 33"/>
                <a:gd name="T35" fmla="*/ 3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148">
                  <a:moveTo>
                    <a:pt x="33" y="15"/>
                  </a:moveTo>
                  <a:cubicBezTo>
                    <a:pt x="33" y="15"/>
                    <a:pt x="30" y="16"/>
                    <a:pt x="25" y="16"/>
                  </a:cubicBezTo>
                  <a:cubicBezTo>
                    <a:pt x="20" y="16"/>
                    <a:pt x="17" y="15"/>
                    <a:pt x="17" y="15"/>
                  </a:cubicBezTo>
                  <a:cubicBezTo>
                    <a:pt x="17" y="1"/>
                    <a:pt x="17" y="1"/>
                    <a:pt x="17" y="1"/>
                  </a:cubicBezTo>
                  <a:cubicBezTo>
                    <a:pt x="17" y="1"/>
                    <a:pt x="20" y="0"/>
                    <a:pt x="25" y="0"/>
                  </a:cubicBezTo>
                  <a:cubicBezTo>
                    <a:pt x="30" y="0"/>
                    <a:pt x="33" y="1"/>
                    <a:pt x="33" y="1"/>
                  </a:cubicBezTo>
                  <a:lnTo>
                    <a:pt x="33" y="15"/>
                  </a:lnTo>
                  <a:close/>
                  <a:moveTo>
                    <a:pt x="18" y="32"/>
                  </a:moveTo>
                  <a:cubicBezTo>
                    <a:pt x="18" y="32"/>
                    <a:pt x="20" y="31"/>
                    <a:pt x="25" y="31"/>
                  </a:cubicBezTo>
                  <a:cubicBezTo>
                    <a:pt x="30" y="31"/>
                    <a:pt x="33" y="32"/>
                    <a:pt x="33" y="32"/>
                  </a:cubicBezTo>
                  <a:cubicBezTo>
                    <a:pt x="33" y="123"/>
                    <a:pt x="33" y="123"/>
                    <a:pt x="33" y="123"/>
                  </a:cubicBezTo>
                  <a:cubicBezTo>
                    <a:pt x="33" y="139"/>
                    <a:pt x="25" y="148"/>
                    <a:pt x="11" y="148"/>
                  </a:cubicBezTo>
                  <a:cubicBezTo>
                    <a:pt x="5" y="148"/>
                    <a:pt x="1" y="147"/>
                    <a:pt x="1" y="147"/>
                  </a:cubicBezTo>
                  <a:cubicBezTo>
                    <a:pt x="1" y="147"/>
                    <a:pt x="0" y="145"/>
                    <a:pt x="0" y="143"/>
                  </a:cubicBezTo>
                  <a:cubicBezTo>
                    <a:pt x="0" y="138"/>
                    <a:pt x="2" y="135"/>
                    <a:pt x="2" y="135"/>
                  </a:cubicBezTo>
                  <a:cubicBezTo>
                    <a:pt x="2" y="135"/>
                    <a:pt x="4" y="136"/>
                    <a:pt x="7" y="136"/>
                  </a:cubicBezTo>
                  <a:cubicBezTo>
                    <a:pt x="14" y="136"/>
                    <a:pt x="18" y="132"/>
                    <a:pt x="18" y="124"/>
                  </a:cubicBezTo>
                  <a:lnTo>
                    <a:pt x="18" y="3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6" name="Freeform 46"/>
            <p:cNvSpPr>
              <a:spLocks noEditPoints="1"/>
            </p:cNvSpPr>
            <p:nvPr/>
          </p:nvSpPr>
          <p:spPr bwMode="auto">
            <a:xfrm>
              <a:off x="4440" y="2169"/>
              <a:ext cx="31" cy="213"/>
            </a:xfrm>
            <a:custGeom>
              <a:avLst/>
              <a:gdLst>
                <a:gd name="T0" fmla="*/ 15 w 16"/>
                <a:gd name="T1" fmla="*/ 109 h 110"/>
                <a:gd name="T2" fmla="*/ 8 w 16"/>
                <a:gd name="T3" fmla="*/ 110 h 110"/>
                <a:gd name="T4" fmla="*/ 0 w 16"/>
                <a:gd name="T5" fmla="*/ 109 h 110"/>
                <a:gd name="T6" fmla="*/ 0 w 16"/>
                <a:gd name="T7" fmla="*/ 32 h 110"/>
                <a:gd name="T8" fmla="*/ 8 w 16"/>
                <a:gd name="T9" fmla="*/ 31 h 110"/>
                <a:gd name="T10" fmla="*/ 15 w 16"/>
                <a:gd name="T11" fmla="*/ 32 h 110"/>
                <a:gd name="T12" fmla="*/ 15 w 16"/>
                <a:gd name="T13" fmla="*/ 109 h 110"/>
                <a:gd name="T14" fmla="*/ 16 w 16"/>
                <a:gd name="T15" fmla="*/ 16 h 110"/>
                <a:gd name="T16" fmla="*/ 8 w 16"/>
                <a:gd name="T17" fmla="*/ 17 h 110"/>
                <a:gd name="T18" fmla="*/ 0 w 16"/>
                <a:gd name="T19" fmla="*/ 16 h 110"/>
                <a:gd name="T20" fmla="*/ 0 w 16"/>
                <a:gd name="T21" fmla="*/ 1 h 110"/>
                <a:gd name="T22" fmla="*/ 8 w 16"/>
                <a:gd name="T23" fmla="*/ 0 h 110"/>
                <a:gd name="T24" fmla="*/ 16 w 16"/>
                <a:gd name="T25" fmla="*/ 1 h 110"/>
                <a:gd name="T26" fmla="*/ 16 w 16"/>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10">
                  <a:moveTo>
                    <a:pt x="15" y="109"/>
                  </a:moveTo>
                  <a:cubicBezTo>
                    <a:pt x="15" y="109"/>
                    <a:pt x="13" y="110"/>
                    <a:pt x="8" y="110"/>
                  </a:cubicBezTo>
                  <a:cubicBezTo>
                    <a:pt x="3" y="110"/>
                    <a:pt x="0" y="109"/>
                    <a:pt x="0" y="109"/>
                  </a:cubicBezTo>
                  <a:cubicBezTo>
                    <a:pt x="0" y="32"/>
                    <a:pt x="0" y="32"/>
                    <a:pt x="0" y="32"/>
                  </a:cubicBezTo>
                  <a:cubicBezTo>
                    <a:pt x="0" y="32"/>
                    <a:pt x="3" y="31"/>
                    <a:pt x="8" y="31"/>
                  </a:cubicBezTo>
                  <a:cubicBezTo>
                    <a:pt x="13" y="31"/>
                    <a:pt x="15" y="32"/>
                    <a:pt x="15" y="32"/>
                  </a:cubicBezTo>
                  <a:lnTo>
                    <a:pt x="15" y="109"/>
                  </a:lnTo>
                  <a:close/>
                  <a:moveTo>
                    <a:pt x="16" y="16"/>
                  </a:moveTo>
                  <a:cubicBezTo>
                    <a:pt x="16" y="16"/>
                    <a:pt x="13" y="17"/>
                    <a:pt x="8" y="17"/>
                  </a:cubicBezTo>
                  <a:cubicBezTo>
                    <a:pt x="2" y="17"/>
                    <a:pt x="0" y="16"/>
                    <a:pt x="0" y="16"/>
                  </a:cubicBezTo>
                  <a:cubicBezTo>
                    <a:pt x="0" y="1"/>
                    <a:pt x="0" y="1"/>
                    <a:pt x="0" y="1"/>
                  </a:cubicBezTo>
                  <a:cubicBezTo>
                    <a:pt x="0" y="1"/>
                    <a:pt x="2" y="0"/>
                    <a:pt x="8" y="0"/>
                  </a:cubicBezTo>
                  <a:cubicBezTo>
                    <a:pt x="13" y="0"/>
                    <a:pt x="16" y="1"/>
                    <a:pt x="16" y="1"/>
                  </a:cubicBezTo>
                  <a:lnTo>
                    <a:pt x="16"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7" name="Freeform 47"/>
            <p:cNvSpPr>
              <a:spLocks noEditPoints="1"/>
            </p:cNvSpPr>
            <p:nvPr/>
          </p:nvSpPr>
          <p:spPr bwMode="auto">
            <a:xfrm>
              <a:off x="4576" y="2169"/>
              <a:ext cx="164" cy="217"/>
            </a:xfrm>
            <a:custGeom>
              <a:avLst/>
              <a:gdLst>
                <a:gd name="T0" fmla="*/ 42 w 85"/>
                <a:gd name="T1" fmla="*/ 13 h 112"/>
                <a:gd name="T2" fmla="*/ 16 w 85"/>
                <a:gd name="T3" fmla="*/ 56 h 112"/>
                <a:gd name="T4" fmla="*/ 42 w 85"/>
                <a:gd name="T5" fmla="*/ 99 h 112"/>
                <a:gd name="T6" fmla="*/ 68 w 85"/>
                <a:gd name="T7" fmla="*/ 56 h 112"/>
                <a:gd name="T8" fmla="*/ 42 w 85"/>
                <a:gd name="T9" fmla="*/ 13 h 112"/>
                <a:gd name="T10" fmla="*/ 42 w 85"/>
                <a:gd name="T11" fmla="*/ 0 h 112"/>
                <a:gd name="T12" fmla="*/ 85 w 85"/>
                <a:gd name="T13" fmla="*/ 56 h 112"/>
                <a:gd name="T14" fmla="*/ 42 w 85"/>
                <a:gd name="T15" fmla="*/ 112 h 112"/>
                <a:gd name="T16" fmla="*/ 0 w 85"/>
                <a:gd name="T17" fmla="*/ 56 h 112"/>
                <a:gd name="T18" fmla="*/ 42 w 85"/>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12">
                  <a:moveTo>
                    <a:pt x="42" y="13"/>
                  </a:moveTo>
                  <a:cubicBezTo>
                    <a:pt x="26" y="13"/>
                    <a:pt x="16" y="22"/>
                    <a:pt x="16" y="56"/>
                  </a:cubicBezTo>
                  <a:cubicBezTo>
                    <a:pt x="16" y="89"/>
                    <a:pt x="26" y="99"/>
                    <a:pt x="42" y="99"/>
                  </a:cubicBezTo>
                  <a:cubicBezTo>
                    <a:pt x="58" y="99"/>
                    <a:pt x="68" y="89"/>
                    <a:pt x="68" y="56"/>
                  </a:cubicBezTo>
                  <a:cubicBezTo>
                    <a:pt x="68" y="22"/>
                    <a:pt x="58" y="13"/>
                    <a:pt x="42" y="13"/>
                  </a:cubicBezTo>
                  <a:moveTo>
                    <a:pt x="42" y="0"/>
                  </a:moveTo>
                  <a:cubicBezTo>
                    <a:pt x="68" y="0"/>
                    <a:pt x="85" y="17"/>
                    <a:pt x="85" y="56"/>
                  </a:cubicBezTo>
                  <a:cubicBezTo>
                    <a:pt x="85" y="95"/>
                    <a:pt x="68" y="112"/>
                    <a:pt x="42" y="112"/>
                  </a:cubicBezTo>
                  <a:cubicBezTo>
                    <a:pt x="16" y="112"/>
                    <a:pt x="0" y="95"/>
                    <a:pt x="0" y="56"/>
                  </a:cubicBezTo>
                  <a:cubicBezTo>
                    <a:pt x="0" y="17"/>
                    <a:pt x="16" y="0"/>
                    <a:pt x="4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8" name="Freeform 48"/>
            <p:cNvSpPr>
              <a:spLocks/>
            </p:cNvSpPr>
            <p:nvPr/>
          </p:nvSpPr>
          <p:spPr bwMode="auto">
            <a:xfrm>
              <a:off x="4771" y="2225"/>
              <a:ext cx="102" cy="161"/>
            </a:xfrm>
            <a:custGeom>
              <a:avLst/>
              <a:gdLst>
                <a:gd name="T0" fmla="*/ 28 w 53"/>
                <a:gd name="T1" fmla="*/ 0 h 83"/>
                <a:gd name="T2" fmla="*/ 50 w 53"/>
                <a:gd name="T3" fmla="*/ 4 h 83"/>
                <a:gd name="T4" fmla="*/ 46 w 53"/>
                <a:gd name="T5" fmla="*/ 15 h 83"/>
                <a:gd name="T6" fmla="*/ 30 w 53"/>
                <a:gd name="T7" fmla="*/ 13 h 83"/>
                <a:gd name="T8" fmla="*/ 14 w 53"/>
                <a:gd name="T9" fmla="*/ 24 h 83"/>
                <a:gd name="T10" fmla="*/ 33 w 53"/>
                <a:gd name="T11" fmla="*/ 36 h 83"/>
                <a:gd name="T12" fmla="*/ 53 w 53"/>
                <a:gd name="T13" fmla="*/ 59 h 83"/>
                <a:gd name="T14" fmla="*/ 25 w 53"/>
                <a:gd name="T15" fmla="*/ 83 h 83"/>
                <a:gd name="T16" fmla="*/ 0 w 53"/>
                <a:gd name="T17" fmla="*/ 77 h 83"/>
                <a:gd name="T18" fmla="*/ 4 w 53"/>
                <a:gd name="T19" fmla="*/ 66 h 83"/>
                <a:gd name="T20" fmla="*/ 24 w 53"/>
                <a:gd name="T21" fmla="*/ 70 h 83"/>
                <a:gd name="T22" fmla="*/ 39 w 53"/>
                <a:gd name="T23" fmla="*/ 59 h 83"/>
                <a:gd name="T24" fmla="*/ 21 w 53"/>
                <a:gd name="T25" fmla="*/ 46 h 83"/>
                <a:gd name="T26" fmla="*/ 0 w 53"/>
                <a:gd name="T27" fmla="*/ 24 h 83"/>
                <a:gd name="T28" fmla="*/ 28 w 53"/>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83">
                  <a:moveTo>
                    <a:pt x="28" y="0"/>
                  </a:moveTo>
                  <a:cubicBezTo>
                    <a:pt x="43" y="0"/>
                    <a:pt x="50" y="4"/>
                    <a:pt x="50" y="4"/>
                  </a:cubicBezTo>
                  <a:cubicBezTo>
                    <a:pt x="50" y="8"/>
                    <a:pt x="48" y="13"/>
                    <a:pt x="46" y="15"/>
                  </a:cubicBezTo>
                  <a:cubicBezTo>
                    <a:pt x="46" y="15"/>
                    <a:pt x="38" y="13"/>
                    <a:pt x="30" y="13"/>
                  </a:cubicBezTo>
                  <a:cubicBezTo>
                    <a:pt x="20" y="13"/>
                    <a:pt x="14" y="16"/>
                    <a:pt x="14" y="24"/>
                  </a:cubicBezTo>
                  <a:cubicBezTo>
                    <a:pt x="14" y="31"/>
                    <a:pt x="24" y="33"/>
                    <a:pt x="33" y="36"/>
                  </a:cubicBezTo>
                  <a:cubicBezTo>
                    <a:pt x="43" y="39"/>
                    <a:pt x="53" y="44"/>
                    <a:pt x="53" y="59"/>
                  </a:cubicBezTo>
                  <a:cubicBezTo>
                    <a:pt x="53" y="74"/>
                    <a:pt x="44" y="83"/>
                    <a:pt x="25" y="83"/>
                  </a:cubicBezTo>
                  <a:cubicBezTo>
                    <a:pt x="9" y="83"/>
                    <a:pt x="0" y="77"/>
                    <a:pt x="0" y="77"/>
                  </a:cubicBezTo>
                  <a:cubicBezTo>
                    <a:pt x="0" y="73"/>
                    <a:pt x="1" y="69"/>
                    <a:pt x="4" y="66"/>
                  </a:cubicBezTo>
                  <a:cubicBezTo>
                    <a:pt x="4" y="66"/>
                    <a:pt x="14" y="70"/>
                    <a:pt x="24" y="70"/>
                  </a:cubicBezTo>
                  <a:cubicBezTo>
                    <a:pt x="33" y="70"/>
                    <a:pt x="39" y="66"/>
                    <a:pt x="39" y="59"/>
                  </a:cubicBezTo>
                  <a:cubicBezTo>
                    <a:pt x="39" y="51"/>
                    <a:pt x="30" y="49"/>
                    <a:pt x="21" y="46"/>
                  </a:cubicBezTo>
                  <a:cubicBezTo>
                    <a:pt x="11" y="43"/>
                    <a:pt x="0" y="39"/>
                    <a:pt x="0" y="24"/>
                  </a:cubicBezTo>
                  <a:cubicBezTo>
                    <a:pt x="0" y="10"/>
                    <a:pt x="9" y="0"/>
                    <a:pt x="28"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9" name="Freeform 49"/>
            <p:cNvSpPr>
              <a:spLocks noEditPoints="1"/>
            </p:cNvSpPr>
            <p:nvPr/>
          </p:nvSpPr>
          <p:spPr bwMode="auto">
            <a:xfrm>
              <a:off x="4900" y="2153"/>
              <a:ext cx="129" cy="233"/>
            </a:xfrm>
            <a:custGeom>
              <a:avLst/>
              <a:gdLst>
                <a:gd name="T0" fmla="*/ 35 w 67"/>
                <a:gd name="T1" fmla="*/ 1 h 120"/>
                <a:gd name="T2" fmla="*/ 48 w 67"/>
                <a:gd name="T3" fmla="*/ 7 h 120"/>
                <a:gd name="T4" fmla="*/ 29 w 67"/>
                <a:gd name="T5" fmla="*/ 27 h 120"/>
                <a:gd name="T6" fmla="*/ 20 w 67"/>
                <a:gd name="T7" fmla="*/ 22 h 120"/>
                <a:gd name="T8" fmla="*/ 35 w 67"/>
                <a:gd name="T9" fmla="*/ 1 h 120"/>
                <a:gd name="T10" fmla="*/ 34 w 67"/>
                <a:gd name="T11" fmla="*/ 49 h 120"/>
                <a:gd name="T12" fmla="*/ 16 w 67"/>
                <a:gd name="T13" fmla="*/ 78 h 120"/>
                <a:gd name="T14" fmla="*/ 34 w 67"/>
                <a:gd name="T15" fmla="*/ 108 h 120"/>
                <a:gd name="T16" fmla="*/ 52 w 67"/>
                <a:gd name="T17" fmla="*/ 78 h 120"/>
                <a:gd name="T18" fmla="*/ 34 w 67"/>
                <a:gd name="T19" fmla="*/ 49 h 120"/>
                <a:gd name="T20" fmla="*/ 34 w 67"/>
                <a:gd name="T21" fmla="*/ 37 h 120"/>
                <a:gd name="T22" fmla="*/ 67 w 67"/>
                <a:gd name="T23" fmla="*/ 78 h 120"/>
                <a:gd name="T24" fmla="*/ 34 w 67"/>
                <a:gd name="T25" fmla="*/ 120 h 120"/>
                <a:gd name="T26" fmla="*/ 0 w 67"/>
                <a:gd name="T27" fmla="*/ 78 h 120"/>
                <a:gd name="T28" fmla="*/ 34 w 67"/>
                <a:gd name="T29" fmla="*/ 3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120">
                  <a:moveTo>
                    <a:pt x="35" y="1"/>
                  </a:moveTo>
                  <a:cubicBezTo>
                    <a:pt x="39" y="0"/>
                    <a:pt x="46" y="3"/>
                    <a:pt x="48" y="7"/>
                  </a:cubicBezTo>
                  <a:cubicBezTo>
                    <a:pt x="29" y="27"/>
                    <a:pt x="29" y="27"/>
                    <a:pt x="29" y="27"/>
                  </a:cubicBezTo>
                  <a:cubicBezTo>
                    <a:pt x="25" y="26"/>
                    <a:pt x="22" y="25"/>
                    <a:pt x="20" y="22"/>
                  </a:cubicBezTo>
                  <a:lnTo>
                    <a:pt x="35" y="1"/>
                  </a:lnTo>
                  <a:close/>
                  <a:moveTo>
                    <a:pt x="34" y="49"/>
                  </a:moveTo>
                  <a:cubicBezTo>
                    <a:pt x="23" y="49"/>
                    <a:pt x="16" y="55"/>
                    <a:pt x="16" y="78"/>
                  </a:cubicBezTo>
                  <a:cubicBezTo>
                    <a:pt x="16" y="102"/>
                    <a:pt x="23" y="108"/>
                    <a:pt x="34" y="108"/>
                  </a:cubicBezTo>
                  <a:cubicBezTo>
                    <a:pt x="45" y="108"/>
                    <a:pt x="52" y="102"/>
                    <a:pt x="52" y="78"/>
                  </a:cubicBezTo>
                  <a:cubicBezTo>
                    <a:pt x="52" y="55"/>
                    <a:pt x="45" y="49"/>
                    <a:pt x="34" y="49"/>
                  </a:cubicBezTo>
                  <a:moveTo>
                    <a:pt x="34" y="37"/>
                  </a:moveTo>
                  <a:cubicBezTo>
                    <a:pt x="55" y="37"/>
                    <a:pt x="67" y="49"/>
                    <a:pt x="67" y="78"/>
                  </a:cubicBezTo>
                  <a:cubicBezTo>
                    <a:pt x="67" y="108"/>
                    <a:pt x="54" y="120"/>
                    <a:pt x="34" y="120"/>
                  </a:cubicBezTo>
                  <a:cubicBezTo>
                    <a:pt x="13" y="120"/>
                    <a:pt x="0" y="108"/>
                    <a:pt x="0" y="78"/>
                  </a:cubicBezTo>
                  <a:cubicBezTo>
                    <a:pt x="0" y="49"/>
                    <a:pt x="13" y="37"/>
                    <a:pt x="34" y="37"/>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0" name="Freeform 50"/>
            <p:cNvSpPr>
              <a:spLocks noEditPoints="1"/>
            </p:cNvSpPr>
            <p:nvPr/>
          </p:nvSpPr>
          <p:spPr bwMode="auto">
            <a:xfrm>
              <a:off x="5066" y="2163"/>
              <a:ext cx="125" cy="223"/>
            </a:xfrm>
            <a:custGeom>
              <a:avLst/>
              <a:gdLst>
                <a:gd name="T0" fmla="*/ 31 w 65"/>
                <a:gd name="T1" fmla="*/ 45 h 115"/>
                <a:gd name="T2" fmla="*/ 15 w 65"/>
                <a:gd name="T3" fmla="*/ 64 h 115"/>
                <a:gd name="T4" fmla="*/ 15 w 65"/>
                <a:gd name="T5" fmla="*/ 83 h 115"/>
                <a:gd name="T6" fmla="*/ 31 w 65"/>
                <a:gd name="T7" fmla="*/ 102 h 115"/>
                <a:gd name="T8" fmla="*/ 49 w 65"/>
                <a:gd name="T9" fmla="*/ 73 h 115"/>
                <a:gd name="T10" fmla="*/ 31 w 65"/>
                <a:gd name="T11" fmla="*/ 45 h 115"/>
                <a:gd name="T12" fmla="*/ 15 w 65"/>
                <a:gd name="T13" fmla="*/ 42 h 115"/>
                <a:gd name="T14" fmla="*/ 37 w 65"/>
                <a:gd name="T15" fmla="*/ 32 h 115"/>
                <a:gd name="T16" fmla="*/ 65 w 65"/>
                <a:gd name="T17" fmla="*/ 73 h 115"/>
                <a:gd name="T18" fmla="*/ 37 w 65"/>
                <a:gd name="T19" fmla="*/ 115 h 115"/>
                <a:gd name="T20" fmla="*/ 15 w 65"/>
                <a:gd name="T21" fmla="*/ 105 h 115"/>
                <a:gd name="T22" fmla="*/ 15 w 65"/>
                <a:gd name="T23" fmla="*/ 112 h 115"/>
                <a:gd name="T24" fmla="*/ 7 w 65"/>
                <a:gd name="T25" fmla="*/ 113 h 115"/>
                <a:gd name="T26" fmla="*/ 0 w 65"/>
                <a:gd name="T27" fmla="*/ 112 h 115"/>
                <a:gd name="T28" fmla="*/ 0 w 65"/>
                <a:gd name="T29" fmla="*/ 1 h 115"/>
                <a:gd name="T30" fmla="*/ 7 w 65"/>
                <a:gd name="T31" fmla="*/ 0 h 115"/>
                <a:gd name="T32" fmla="*/ 15 w 65"/>
                <a:gd name="T33" fmla="*/ 1 h 115"/>
                <a:gd name="T34" fmla="*/ 15 w 65"/>
                <a:gd name="T3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5">
                  <a:moveTo>
                    <a:pt x="31" y="45"/>
                  </a:moveTo>
                  <a:cubicBezTo>
                    <a:pt x="21" y="45"/>
                    <a:pt x="15" y="53"/>
                    <a:pt x="15" y="64"/>
                  </a:cubicBezTo>
                  <a:cubicBezTo>
                    <a:pt x="15" y="83"/>
                    <a:pt x="15" y="83"/>
                    <a:pt x="15" y="83"/>
                  </a:cubicBezTo>
                  <a:cubicBezTo>
                    <a:pt x="15" y="93"/>
                    <a:pt x="21" y="102"/>
                    <a:pt x="31" y="102"/>
                  </a:cubicBezTo>
                  <a:cubicBezTo>
                    <a:pt x="43" y="102"/>
                    <a:pt x="49" y="96"/>
                    <a:pt x="49" y="73"/>
                  </a:cubicBezTo>
                  <a:cubicBezTo>
                    <a:pt x="49" y="51"/>
                    <a:pt x="43" y="45"/>
                    <a:pt x="31" y="45"/>
                  </a:cubicBezTo>
                  <a:moveTo>
                    <a:pt x="15" y="42"/>
                  </a:moveTo>
                  <a:cubicBezTo>
                    <a:pt x="19" y="36"/>
                    <a:pt x="26" y="32"/>
                    <a:pt x="37" y="32"/>
                  </a:cubicBezTo>
                  <a:cubicBezTo>
                    <a:pt x="54" y="32"/>
                    <a:pt x="65" y="43"/>
                    <a:pt x="65" y="73"/>
                  </a:cubicBezTo>
                  <a:cubicBezTo>
                    <a:pt x="65" y="104"/>
                    <a:pt x="54" y="115"/>
                    <a:pt x="37" y="115"/>
                  </a:cubicBezTo>
                  <a:cubicBezTo>
                    <a:pt x="26" y="115"/>
                    <a:pt x="19" y="111"/>
                    <a:pt x="15" y="105"/>
                  </a:cubicBezTo>
                  <a:cubicBezTo>
                    <a:pt x="15" y="112"/>
                    <a:pt x="15" y="112"/>
                    <a:pt x="15" y="112"/>
                  </a:cubicBez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lnTo>
                    <a:pt x="15" y="4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1" name="Freeform 51"/>
            <p:cNvSpPr>
              <a:spLocks/>
            </p:cNvSpPr>
            <p:nvPr/>
          </p:nvSpPr>
          <p:spPr bwMode="auto">
            <a:xfrm>
              <a:off x="2958" y="2523"/>
              <a:ext cx="152" cy="209"/>
            </a:xfrm>
            <a:custGeom>
              <a:avLst/>
              <a:gdLst>
                <a:gd name="T0" fmla="*/ 23 w 79"/>
                <a:gd name="T1" fmla="*/ 39 h 108"/>
                <a:gd name="T2" fmla="*/ 14 w 79"/>
                <a:gd name="T3" fmla="*/ 19 h 108"/>
                <a:gd name="T4" fmla="*/ 13 w 79"/>
                <a:gd name="T5" fmla="*/ 19 h 108"/>
                <a:gd name="T6" fmla="*/ 15 w 79"/>
                <a:gd name="T7" fmla="*/ 44 h 108"/>
                <a:gd name="T8" fmla="*/ 15 w 79"/>
                <a:gd name="T9" fmla="*/ 107 h 108"/>
                <a:gd name="T10" fmla="*/ 7 w 79"/>
                <a:gd name="T11" fmla="*/ 108 h 108"/>
                <a:gd name="T12" fmla="*/ 0 w 79"/>
                <a:gd name="T13" fmla="*/ 107 h 108"/>
                <a:gd name="T14" fmla="*/ 0 w 79"/>
                <a:gd name="T15" fmla="*/ 1 h 108"/>
                <a:gd name="T16" fmla="*/ 10 w 79"/>
                <a:gd name="T17" fmla="*/ 0 h 108"/>
                <a:gd name="T18" fmla="*/ 19 w 79"/>
                <a:gd name="T19" fmla="*/ 1 h 108"/>
                <a:gd name="T20" fmla="*/ 56 w 79"/>
                <a:gd name="T21" fmla="*/ 69 h 108"/>
                <a:gd name="T22" fmla="*/ 66 w 79"/>
                <a:gd name="T23" fmla="*/ 89 h 108"/>
                <a:gd name="T24" fmla="*/ 66 w 79"/>
                <a:gd name="T25" fmla="*/ 89 h 108"/>
                <a:gd name="T26" fmla="*/ 65 w 79"/>
                <a:gd name="T27" fmla="*/ 64 h 108"/>
                <a:gd name="T28" fmla="*/ 65 w 79"/>
                <a:gd name="T29" fmla="*/ 1 h 108"/>
                <a:gd name="T30" fmla="*/ 72 w 79"/>
                <a:gd name="T31" fmla="*/ 0 h 108"/>
                <a:gd name="T32" fmla="*/ 79 w 79"/>
                <a:gd name="T33" fmla="*/ 1 h 108"/>
                <a:gd name="T34" fmla="*/ 79 w 79"/>
                <a:gd name="T35" fmla="*/ 107 h 108"/>
                <a:gd name="T36" fmla="*/ 70 w 79"/>
                <a:gd name="T37" fmla="*/ 108 h 108"/>
                <a:gd name="T38" fmla="*/ 61 w 79"/>
                <a:gd name="T39" fmla="*/ 107 h 108"/>
                <a:gd name="T40" fmla="*/ 23 w 79"/>
                <a:gd name="T41" fmla="*/ 3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108">
                  <a:moveTo>
                    <a:pt x="23" y="39"/>
                  </a:moveTo>
                  <a:cubicBezTo>
                    <a:pt x="17" y="29"/>
                    <a:pt x="14" y="19"/>
                    <a:pt x="14" y="19"/>
                  </a:cubicBezTo>
                  <a:cubicBezTo>
                    <a:pt x="13" y="19"/>
                    <a:pt x="13" y="19"/>
                    <a:pt x="13" y="19"/>
                  </a:cubicBezTo>
                  <a:cubicBezTo>
                    <a:pt x="13" y="19"/>
                    <a:pt x="15" y="29"/>
                    <a:pt x="15" y="44"/>
                  </a:cubicBezTo>
                  <a:cubicBezTo>
                    <a:pt x="15" y="107"/>
                    <a:pt x="15" y="107"/>
                    <a:pt x="15" y="107"/>
                  </a:cubicBezTo>
                  <a:cubicBezTo>
                    <a:pt x="15" y="107"/>
                    <a:pt x="12" y="108"/>
                    <a:pt x="7" y="108"/>
                  </a:cubicBezTo>
                  <a:cubicBezTo>
                    <a:pt x="2" y="108"/>
                    <a:pt x="0" y="107"/>
                    <a:pt x="0" y="107"/>
                  </a:cubicBezTo>
                  <a:cubicBezTo>
                    <a:pt x="0" y="1"/>
                    <a:pt x="0" y="1"/>
                    <a:pt x="0" y="1"/>
                  </a:cubicBezTo>
                  <a:cubicBezTo>
                    <a:pt x="0" y="1"/>
                    <a:pt x="3" y="0"/>
                    <a:pt x="10" y="0"/>
                  </a:cubicBezTo>
                  <a:cubicBezTo>
                    <a:pt x="16" y="0"/>
                    <a:pt x="19" y="1"/>
                    <a:pt x="19" y="1"/>
                  </a:cubicBezTo>
                  <a:cubicBezTo>
                    <a:pt x="56" y="69"/>
                    <a:pt x="56" y="69"/>
                    <a:pt x="56" y="69"/>
                  </a:cubicBezTo>
                  <a:cubicBezTo>
                    <a:pt x="62" y="79"/>
                    <a:pt x="66" y="89"/>
                    <a:pt x="66" y="89"/>
                  </a:cubicBezTo>
                  <a:cubicBezTo>
                    <a:pt x="66" y="89"/>
                    <a:pt x="66" y="89"/>
                    <a:pt x="66" y="89"/>
                  </a:cubicBezTo>
                  <a:cubicBezTo>
                    <a:pt x="66" y="89"/>
                    <a:pt x="65" y="78"/>
                    <a:pt x="65" y="64"/>
                  </a:cubicBezTo>
                  <a:cubicBezTo>
                    <a:pt x="65" y="1"/>
                    <a:pt x="65" y="1"/>
                    <a:pt x="65" y="1"/>
                  </a:cubicBezTo>
                  <a:cubicBezTo>
                    <a:pt x="65" y="1"/>
                    <a:pt x="67" y="0"/>
                    <a:pt x="72" y="0"/>
                  </a:cubicBezTo>
                  <a:cubicBezTo>
                    <a:pt x="77" y="0"/>
                    <a:pt x="79" y="1"/>
                    <a:pt x="79" y="1"/>
                  </a:cubicBezTo>
                  <a:cubicBezTo>
                    <a:pt x="79" y="107"/>
                    <a:pt x="79" y="107"/>
                    <a:pt x="79" y="107"/>
                  </a:cubicBezTo>
                  <a:cubicBezTo>
                    <a:pt x="79" y="107"/>
                    <a:pt x="76" y="108"/>
                    <a:pt x="70" y="108"/>
                  </a:cubicBezTo>
                  <a:cubicBezTo>
                    <a:pt x="64" y="108"/>
                    <a:pt x="61" y="107"/>
                    <a:pt x="61" y="107"/>
                  </a:cubicBezTo>
                  <a:lnTo>
                    <a:pt x="23" y="39"/>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2" name="Freeform 52"/>
            <p:cNvSpPr>
              <a:spLocks noEditPoints="1"/>
            </p:cNvSpPr>
            <p:nvPr/>
          </p:nvSpPr>
          <p:spPr bwMode="auto">
            <a:xfrm>
              <a:off x="3159" y="2519"/>
              <a:ext cx="29" cy="213"/>
            </a:xfrm>
            <a:custGeom>
              <a:avLst/>
              <a:gdLst>
                <a:gd name="T0" fmla="*/ 15 w 15"/>
                <a:gd name="T1" fmla="*/ 109 h 110"/>
                <a:gd name="T2" fmla="*/ 7 w 15"/>
                <a:gd name="T3" fmla="*/ 110 h 110"/>
                <a:gd name="T4" fmla="*/ 0 w 15"/>
                <a:gd name="T5" fmla="*/ 109 h 110"/>
                <a:gd name="T6" fmla="*/ 0 w 15"/>
                <a:gd name="T7" fmla="*/ 32 h 110"/>
                <a:gd name="T8" fmla="*/ 7 w 15"/>
                <a:gd name="T9" fmla="*/ 31 h 110"/>
                <a:gd name="T10" fmla="*/ 15 w 15"/>
                <a:gd name="T11" fmla="*/ 32 h 110"/>
                <a:gd name="T12" fmla="*/ 15 w 15"/>
                <a:gd name="T13" fmla="*/ 109 h 110"/>
                <a:gd name="T14" fmla="*/ 15 w 15"/>
                <a:gd name="T15" fmla="*/ 16 h 110"/>
                <a:gd name="T16" fmla="*/ 7 w 15"/>
                <a:gd name="T17" fmla="*/ 17 h 110"/>
                <a:gd name="T18" fmla="*/ 0 w 15"/>
                <a:gd name="T19" fmla="*/ 16 h 110"/>
                <a:gd name="T20" fmla="*/ 0 w 15"/>
                <a:gd name="T21" fmla="*/ 1 h 110"/>
                <a:gd name="T22" fmla="*/ 7 w 15"/>
                <a:gd name="T23" fmla="*/ 0 h 110"/>
                <a:gd name="T24" fmla="*/ 15 w 15"/>
                <a:gd name="T25" fmla="*/ 1 h 110"/>
                <a:gd name="T26" fmla="*/ 15 w 15"/>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10">
                  <a:moveTo>
                    <a:pt x="15" y="109"/>
                  </a:moveTo>
                  <a:cubicBezTo>
                    <a:pt x="15" y="109"/>
                    <a:pt x="12" y="110"/>
                    <a:pt x="7" y="110"/>
                  </a:cubicBezTo>
                  <a:cubicBezTo>
                    <a:pt x="2" y="110"/>
                    <a:pt x="0" y="109"/>
                    <a:pt x="0" y="109"/>
                  </a:cubicBezTo>
                  <a:cubicBezTo>
                    <a:pt x="0" y="32"/>
                    <a:pt x="0" y="32"/>
                    <a:pt x="0" y="32"/>
                  </a:cubicBezTo>
                  <a:cubicBezTo>
                    <a:pt x="0" y="32"/>
                    <a:pt x="2" y="31"/>
                    <a:pt x="7" y="31"/>
                  </a:cubicBezTo>
                  <a:cubicBezTo>
                    <a:pt x="12" y="31"/>
                    <a:pt x="15" y="32"/>
                    <a:pt x="15" y="32"/>
                  </a:cubicBezTo>
                  <a:lnTo>
                    <a:pt x="15" y="109"/>
                  </a:lnTo>
                  <a:close/>
                  <a:moveTo>
                    <a:pt x="15" y="16"/>
                  </a:moveTo>
                  <a:cubicBezTo>
                    <a:pt x="15" y="16"/>
                    <a:pt x="13" y="17"/>
                    <a:pt x="7" y="17"/>
                  </a:cubicBezTo>
                  <a:cubicBezTo>
                    <a:pt x="2" y="17"/>
                    <a:pt x="0" y="16"/>
                    <a:pt x="0" y="16"/>
                  </a:cubicBezTo>
                  <a:cubicBezTo>
                    <a:pt x="0" y="1"/>
                    <a:pt x="0" y="1"/>
                    <a:pt x="0" y="1"/>
                  </a:cubicBezTo>
                  <a:cubicBezTo>
                    <a:pt x="0" y="1"/>
                    <a:pt x="2" y="0"/>
                    <a:pt x="7" y="0"/>
                  </a:cubicBezTo>
                  <a:cubicBezTo>
                    <a:pt x="13" y="0"/>
                    <a:pt x="15" y="1"/>
                    <a:pt x="15" y="1"/>
                  </a:cubicBezTo>
                  <a:lnTo>
                    <a:pt x="15"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3" name="Freeform 53"/>
            <p:cNvSpPr>
              <a:spLocks noEditPoints="1"/>
            </p:cNvSpPr>
            <p:nvPr/>
          </p:nvSpPr>
          <p:spPr bwMode="auto">
            <a:xfrm>
              <a:off x="3224" y="2576"/>
              <a:ext cx="122" cy="160"/>
            </a:xfrm>
            <a:custGeom>
              <a:avLst/>
              <a:gdLst>
                <a:gd name="T0" fmla="*/ 33 w 63"/>
                <a:gd name="T1" fmla="*/ 12 h 83"/>
                <a:gd name="T2" fmla="*/ 15 w 63"/>
                <a:gd name="T3" fmla="*/ 36 h 83"/>
                <a:gd name="T4" fmla="*/ 48 w 63"/>
                <a:gd name="T5" fmla="*/ 36 h 83"/>
                <a:gd name="T6" fmla="*/ 48 w 63"/>
                <a:gd name="T7" fmla="*/ 29 h 83"/>
                <a:gd name="T8" fmla="*/ 33 w 63"/>
                <a:gd name="T9" fmla="*/ 12 h 83"/>
                <a:gd name="T10" fmla="*/ 15 w 63"/>
                <a:gd name="T11" fmla="*/ 46 h 83"/>
                <a:gd name="T12" fmla="*/ 36 w 63"/>
                <a:gd name="T13" fmla="*/ 70 h 83"/>
                <a:gd name="T14" fmla="*/ 54 w 63"/>
                <a:gd name="T15" fmla="*/ 66 h 83"/>
                <a:gd name="T16" fmla="*/ 59 w 63"/>
                <a:gd name="T17" fmla="*/ 76 h 83"/>
                <a:gd name="T18" fmla="*/ 34 w 63"/>
                <a:gd name="T19" fmla="*/ 83 h 83"/>
                <a:gd name="T20" fmla="*/ 0 w 63"/>
                <a:gd name="T21" fmla="*/ 41 h 83"/>
                <a:gd name="T22" fmla="*/ 33 w 63"/>
                <a:gd name="T23" fmla="*/ 0 h 83"/>
                <a:gd name="T24" fmla="*/ 63 w 63"/>
                <a:gd name="T25" fmla="*/ 31 h 83"/>
                <a:gd name="T26" fmla="*/ 62 w 63"/>
                <a:gd name="T27" fmla="*/ 46 h 83"/>
                <a:gd name="T28" fmla="*/ 15 w 63"/>
                <a:gd name="T29"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83">
                  <a:moveTo>
                    <a:pt x="33" y="12"/>
                  </a:moveTo>
                  <a:cubicBezTo>
                    <a:pt x="23" y="12"/>
                    <a:pt x="17" y="19"/>
                    <a:pt x="15" y="36"/>
                  </a:cubicBezTo>
                  <a:cubicBezTo>
                    <a:pt x="48" y="36"/>
                    <a:pt x="48" y="36"/>
                    <a:pt x="48" y="36"/>
                  </a:cubicBezTo>
                  <a:cubicBezTo>
                    <a:pt x="48" y="34"/>
                    <a:pt x="48" y="32"/>
                    <a:pt x="48" y="29"/>
                  </a:cubicBezTo>
                  <a:cubicBezTo>
                    <a:pt x="48" y="20"/>
                    <a:pt x="44" y="12"/>
                    <a:pt x="33" y="12"/>
                  </a:cubicBezTo>
                  <a:moveTo>
                    <a:pt x="15" y="46"/>
                  </a:moveTo>
                  <a:cubicBezTo>
                    <a:pt x="17" y="64"/>
                    <a:pt x="24" y="70"/>
                    <a:pt x="36" y="70"/>
                  </a:cubicBezTo>
                  <a:cubicBezTo>
                    <a:pt x="47" y="70"/>
                    <a:pt x="54" y="66"/>
                    <a:pt x="54" y="66"/>
                  </a:cubicBezTo>
                  <a:cubicBezTo>
                    <a:pt x="57" y="68"/>
                    <a:pt x="59" y="72"/>
                    <a:pt x="59" y="76"/>
                  </a:cubicBezTo>
                  <a:cubicBezTo>
                    <a:pt x="59" y="76"/>
                    <a:pt x="50" y="83"/>
                    <a:pt x="34" y="83"/>
                  </a:cubicBezTo>
                  <a:cubicBezTo>
                    <a:pt x="11" y="83"/>
                    <a:pt x="0" y="68"/>
                    <a:pt x="0" y="41"/>
                  </a:cubicBezTo>
                  <a:cubicBezTo>
                    <a:pt x="0" y="13"/>
                    <a:pt x="13" y="0"/>
                    <a:pt x="33" y="0"/>
                  </a:cubicBezTo>
                  <a:cubicBezTo>
                    <a:pt x="52" y="0"/>
                    <a:pt x="63" y="11"/>
                    <a:pt x="63" y="31"/>
                  </a:cubicBezTo>
                  <a:cubicBezTo>
                    <a:pt x="63" y="40"/>
                    <a:pt x="62" y="46"/>
                    <a:pt x="62" y="46"/>
                  </a:cubicBezTo>
                  <a:lnTo>
                    <a:pt x="15" y="4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4" name="Freeform 54"/>
            <p:cNvSpPr>
              <a:spLocks noEditPoints="1"/>
            </p:cNvSpPr>
            <p:nvPr/>
          </p:nvSpPr>
          <p:spPr bwMode="auto">
            <a:xfrm>
              <a:off x="3381" y="2576"/>
              <a:ext cx="125" cy="224"/>
            </a:xfrm>
            <a:custGeom>
              <a:avLst/>
              <a:gdLst>
                <a:gd name="T0" fmla="*/ 31 w 65"/>
                <a:gd name="T1" fmla="*/ 13 h 116"/>
                <a:gd name="T2" fmla="*/ 15 w 65"/>
                <a:gd name="T3" fmla="*/ 32 h 116"/>
                <a:gd name="T4" fmla="*/ 15 w 65"/>
                <a:gd name="T5" fmla="*/ 51 h 116"/>
                <a:gd name="T6" fmla="*/ 31 w 65"/>
                <a:gd name="T7" fmla="*/ 70 h 116"/>
                <a:gd name="T8" fmla="*/ 50 w 65"/>
                <a:gd name="T9" fmla="*/ 42 h 116"/>
                <a:gd name="T10" fmla="*/ 31 w 65"/>
                <a:gd name="T11" fmla="*/ 13 h 116"/>
                <a:gd name="T12" fmla="*/ 37 w 65"/>
                <a:gd name="T13" fmla="*/ 0 h 116"/>
                <a:gd name="T14" fmla="*/ 65 w 65"/>
                <a:gd name="T15" fmla="*/ 42 h 116"/>
                <a:gd name="T16" fmla="*/ 37 w 65"/>
                <a:gd name="T17" fmla="*/ 83 h 116"/>
                <a:gd name="T18" fmla="*/ 15 w 65"/>
                <a:gd name="T19" fmla="*/ 73 h 116"/>
                <a:gd name="T20" fmla="*/ 15 w 65"/>
                <a:gd name="T21" fmla="*/ 115 h 116"/>
                <a:gd name="T22" fmla="*/ 7 w 65"/>
                <a:gd name="T23" fmla="*/ 116 h 116"/>
                <a:gd name="T24" fmla="*/ 0 w 65"/>
                <a:gd name="T25" fmla="*/ 115 h 116"/>
                <a:gd name="T26" fmla="*/ 0 w 65"/>
                <a:gd name="T27" fmla="*/ 3 h 116"/>
                <a:gd name="T28" fmla="*/ 7 w 65"/>
                <a:gd name="T29" fmla="*/ 2 h 116"/>
                <a:gd name="T30" fmla="*/ 15 w 65"/>
                <a:gd name="T31" fmla="*/ 3 h 116"/>
                <a:gd name="T32" fmla="*/ 15 w 65"/>
                <a:gd name="T33" fmla="*/ 10 h 116"/>
                <a:gd name="T34" fmla="*/ 37 w 65"/>
                <a:gd name="T3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6">
                  <a:moveTo>
                    <a:pt x="31" y="13"/>
                  </a:moveTo>
                  <a:cubicBezTo>
                    <a:pt x="21" y="13"/>
                    <a:pt x="15" y="22"/>
                    <a:pt x="15" y="32"/>
                  </a:cubicBezTo>
                  <a:cubicBezTo>
                    <a:pt x="15" y="51"/>
                    <a:pt x="15" y="51"/>
                    <a:pt x="15" y="51"/>
                  </a:cubicBezTo>
                  <a:cubicBezTo>
                    <a:pt x="15" y="62"/>
                    <a:pt x="21" y="70"/>
                    <a:pt x="31" y="70"/>
                  </a:cubicBezTo>
                  <a:cubicBezTo>
                    <a:pt x="43" y="70"/>
                    <a:pt x="50" y="64"/>
                    <a:pt x="50" y="42"/>
                  </a:cubicBezTo>
                  <a:cubicBezTo>
                    <a:pt x="50" y="19"/>
                    <a:pt x="43" y="13"/>
                    <a:pt x="31" y="13"/>
                  </a:cubicBezTo>
                  <a:moveTo>
                    <a:pt x="37" y="0"/>
                  </a:moveTo>
                  <a:cubicBezTo>
                    <a:pt x="54" y="0"/>
                    <a:pt x="65" y="11"/>
                    <a:pt x="65" y="42"/>
                  </a:cubicBezTo>
                  <a:cubicBezTo>
                    <a:pt x="65" y="72"/>
                    <a:pt x="54" y="83"/>
                    <a:pt x="37" y="83"/>
                  </a:cubicBezTo>
                  <a:cubicBezTo>
                    <a:pt x="26" y="83"/>
                    <a:pt x="19" y="79"/>
                    <a:pt x="15" y="73"/>
                  </a:cubicBezTo>
                  <a:cubicBezTo>
                    <a:pt x="15" y="115"/>
                    <a:pt x="15" y="115"/>
                    <a:pt x="15" y="115"/>
                  </a:cubicBezTo>
                  <a:cubicBezTo>
                    <a:pt x="15" y="115"/>
                    <a:pt x="12" y="116"/>
                    <a:pt x="7" y="116"/>
                  </a:cubicBezTo>
                  <a:cubicBezTo>
                    <a:pt x="2" y="116"/>
                    <a:pt x="0" y="115"/>
                    <a:pt x="0" y="115"/>
                  </a:cubicBezTo>
                  <a:cubicBezTo>
                    <a:pt x="0" y="3"/>
                    <a:pt x="0" y="3"/>
                    <a:pt x="0" y="3"/>
                  </a:cubicBezTo>
                  <a:cubicBezTo>
                    <a:pt x="0" y="3"/>
                    <a:pt x="2" y="2"/>
                    <a:pt x="7" y="2"/>
                  </a:cubicBezTo>
                  <a:cubicBezTo>
                    <a:pt x="12" y="2"/>
                    <a:pt x="15" y="3"/>
                    <a:pt x="15" y="3"/>
                  </a:cubicBezTo>
                  <a:cubicBezTo>
                    <a:pt x="15" y="10"/>
                    <a:pt x="15" y="10"/>
                    <a:pt x="15" y="10"/>
                  </a:cubicBezTo>
                  <a:cubicBezTo>
                    <a:pt x="19" y="4"/>
                    <a:pt x="26" y="0"/>
                    <a:pt x="37"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5" name="Freeform 55"/>
            <p:cNvSpPr>
              <a:spLocks noEditPoints="1"/>
            </p:cNvSpPr>
            <p:nvPr/>
          </p:nvSpPr>
          <p:spPr bwMode="auto">
            <a:xfrm>
              <a:off x="3535" y="2576"/>
              <a:ext cx="124" cy="160"/>
            </a:xfrm>
            <a:custGeom>
              <a:avLst/>
              <a:gdLst>
                <a:gd name="T0" fmla="*/ 34 w 64"/>
                <a:gd name="T1" fmla="*/ 12 h 83"/>
                <a:gd name="T2" fmla="*/ 16 w 64"/>
                <a:gd name="T3" fmla="*/ 36 h 83"/>
                <a:gd name="T4" fmla="*/ 48 w 64"/>
                <a:gd name="T5" fmla="*/ 36 h 83"/>
                <a:gd name="T6" fmla="*/ 49 w 64"/>
                <a:gd name="T7" fmla="*/ 29 h 83"/>
                <a:gd name="T8" fmla="*/ 34 w 64"/>
                <a:gd name="T9" fmla="*/ 12 h 83"/>
                <a:gd name="T10" fmla="*/ 16 w 64"/>
                <a:gd name="T11" fmla="*/ 46 h 83"/>
                <a:gd name="T12" fmla="*/ 37 w 64"/>
                <a:gd name="T13" fmla="*/ 70 h 83"/>
                <a:gd name="T14" fmla="*/ 55 w 64"/>
                <a:gd name="T15" fmla="*/ 66 h 83"/>
                <a:gd name="T16" fmla="*/ 60 w 64"/>
                <a:gd name="T17" fmla="*/ 76 h 83"/>
                <a:gd name="T18" fmla="*/ 35 w 64"/>
                <a:gd name="T19" fmla="*/ 83 h 83"/>
                <a:gd name="T20" fmla="*/ 0 w 64"/>
                <a:gd name="T21" fmla="*/ 41 h 83"/>
                <a:gd name="T22" fmla="*/ 34 w 64"/>
                <a:gd name="T23" fmla="*/ 0 h 83"/>
                <a:gd name="T24" fmla="*/ 64 w 64"/>
                <a:gd name="T25" fmla="*/ 31 h 83"/>
                <a:gd name="T26" fmla="*/ 62 w 64"/>
                <a:gd name="T27" fmla="*/ 46 h 83"/>
                <a:gd name="T28" fmla="*/ 16 w 64"/>
                <a:gd name="T29"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83">
                  <a:moveTo>
                    <a:pt x="34" y="12"/>
                  </a:moveTo>
                  <a:cubicBezTo>
                    <a:pt x="24" y="12"/>
                    <a:pt x="17" y="19"/>
                    <a:pt x="16" y="36"/>
                  </a:cubicBezTo>
                  <a:cubicBezTo>
                    <a:pt x="48" y="36"/>
                    <a:pt x="48" y="36"/>
                    <a:pt x="48" y="36"/>
                  </a:cubicBezTo>
                  <a:cubicBezTo>
                    <a:pt x="48" y="34"/>
                    <a:pt x="49" y="32"/>
                    <a:pt x="49" y="29"/>
                  </a:cubicBezTo>
                  <a:cubicBezTo>
                    <a:pt x="49" y="20"/>
                    <a:pt x="45" y="12"/>
                    <a:pt x="34" y="12"/>
                  </a:cubicBezTo>
                  <a:moveTo>
                    <a:pt x="16" y="46"/>
                  </a:moveTo>
                  <a:cubicBezTo>
                    <a:pt x="17" y="64"/>
                    <a:pt x="24" y="70"/>
                    <a:pt x="37" y="70"/>
                  </a:cubicBezTo>
                  <a:cubicBezTo>
                    <a:pt x="48" y="70"/>
                    <a:pt x="55" y="66"/>
                    <a:pt x="55" y="66"/>
                  </a:cubicBezTo>
                  <a:cubicBezTo>
                    <a:pt x="57" y="68"/>
                    <a:pt x="59" y="72"/>
                    <a:pt x="60" y="76"/>
                  </a:cubicBezTo>
                  <a:cubicBezTo>
                    <a:pt x="60" y="76"/>
                    <a:pt x="51" y="83"/>
                    <a:pt x="35" y="83"/>
                  </a:cubicBezTo>
                  <a:cubicBezTo>
                    <a:pt x="11" y="83"/>
                    <a:pt x="0" y="68"/>
                    <a:pt x="0" y="41"/>
                  </a:cubicBezTo>
                  <a:cubicBezTo>
                    <a:pt x="0" y="13"/>
                    <a:pt x="14" y="0"/>
                    <a:pt x="34" y="0"/>
                  </a:cubicBezTo>
                  <a:cubicBezTo>
                    <a:pt x="53" y="0"/>
                    <a:pt x="64" y="11"/>
                    <a:pt x="64" y="31"/>
                  </a:cubicBezTo>
                  <a:cubicBezTo>
                    <a:pt x="64" y="40"/>
                    <a:pt x="62" y="46"/>
                    <a:pt x="62" y="46"/>
                  </a:cubicBezTo>
                  <a:lnTo>
                    <a:pt x="16" y="4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6" name="Freeform 56"/>
            <p:cNvSpPr>
              <a:spLocks/>
            </p:cNvSpPr>
            <p:nvPr/>
          </p:nvSpPr>
          <p:spPr bwMode="auto">
            <a:xfrm>
              <a:off x="3678" y="2514"/>
              <a:ext cx="87" cy="218"/>
            </a:xfrm>
            <a:custGeom>
              <a:avLst/>
              <a:gdLst>
                <a:gd name="T0" fmla="*/ 22 w 45"/>
                <a:gd name="T1" fmla="*/ 0 h 113"/>
                <a:gd name="T2" fmla="*/ 30 w 45"/>
                <a:gd name="T3" fmla="*/ 1 h 113"/>
                <a:gd name="T4" fmla="*/ 30 w 45"/>
                <a:gd name="T5" fmla="*/ 43 h 113"/>
                <a:gd name="T6" fmla="*/ 40 w 45"/>
                <a:gd name="T7" fmla="*/ 37 h 113"/>
                <a:gd name="T8" fmla="*/ 43 w 45"/>
                <a:gd name="T9" fmla="*/ 40 h 113"/>
                <a:gd name="T10" fmla="*/ 45 w 45"/>
                <a:gd name="T11" fmla="*/ 45 h 113"/>
                <a:gd name="T12" fmla="*/ 30 w 45"/>
                <a:gd name="T13" fmla="*/ 54 h 113"/>
                <a:gd name="T14" fmla="*/ 30 w 45"/>
                <a:gd name="T15" fmla="*/ 112 h 113"/>
                <a:gd name="T16" fmla="*/ 22 w 45"/>
                <a:gd name="T17" fmla="*/ 113 h 113"/>
                <a:gd name="T18" fmla="*/ 15 w 45"/>
                <a:gd name="T19" fmla="*/ 112 h 113"/>
                <a:gd name="T20" fmla="*/ 15 w 45"/>
                <a:gd name="T21" fmla="*/ 62 h 113"/>
                <a:gd name="T22" fmla="*/ 5 w 45"/>
                <a:gd name="T23" fmla="*/ 68 h 113"/>
                <a:gd name="T24" fmla="*/ 2 w 45"/>
                <a:gd name="T25" fmla="*/ 65 h 113"/>
                <a:gd name="T26" fmla="*/ 0 w 45"/>
                <a:gd name="T27" fmla="*/ 60 h 113"/>
                <a:gd name="T28" fmla="*/ 15 w 45"/>
                <a:gd name="T29" fmla="*/ 52 h 113"/>
                <a:gd name="T30" fmla="*/ 15 w 45"/>
                <a:gd name="T31" fmla="*/ 1 h 113"/>
                <a:gd name="T32" fmla="*/ 22 w 45"/>
                <a:gd name="T33"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113">
                  <a:moveTo>
                    <a:pt x="22" y="0"/>
                  </a:moveTo>
                  <a:cubicBezTo>
                    <a:pt x="27" y="0"/>
                    <a:pt x="30" y="1"/>
                    <a:pt x="30" y="1"/>
                  </a:cubicBezTo>
                  <a:cubicBezTo>
                    <a:pt x="30" y="43"/>
                    <a:pt x="30" y="43"/>
                    <a:pt x="30" y="43"/>
                  </a:cubicBezTo>
                  <a:cubicBezTo>
                    <a:pt x="40" y="37"/>
                    <a:pt x="40" y="37"/>
                    <a:pt x="40" y="37"/>
                  </a:cubicBezTo>
                  <a:cubicBezTo>
                    <a:pt x="41" y="37"/>
                    <a:pt x="42" y="38"/>
                    <a:pt x="43" y="40"/>
                  </a:cubicBezTo>
                  <a:cubicBezTo>
                    <a:pt x="45" y="43"/>
                    <a:pt x="45" y="45"/>
                    <a:pt x="45" y="45"/>
                  </a:cubicBezTo>
                  <a:cubicBezTo>
                    <a:pt x="30" y="54"/>
                    <a:pt x="30" y="54"/>
                    <a:pt x="30" y="54"/>
                  </a:cubicBezTo>
                  <a:cubicBezTo>
                    <a:pt x="30" y="112"/>
                    <a:pt x="30" y="112"/>
                    <a:pt x="30" y="112"/>
                  </a:cubicBezTo>
                  <a:cubicBezTo>
                    <a:pt x="30" y="112"/>
                    <a:pt x="27" y="113"/>
                    <a:pt x="22" y="113"/>
                  </a:cubicBezTo>
                  <a:cubicBezTo>
                    <a:pt x="17" y="113"/>
                    <a:pt x="15" y="112"/>
                    <a:pt x="15" y="112"/>
                  </a:cubicBezTo>
                  <a:cubicBezTo>
                    <a:pt x="15" y="62"/>
                    <a:pt x="15" y="62"/>
                    <a:pt x="15" y="62"/>
                  </a:cubicBezTo>
                  <a:cubicBezTo>
                    <a:pt x="5" y="68"/>
                    <a:pt x="5" y="68"/>
                    <a:pt x="5" y="68"/>
                  </a:cubicBezTo>
                  <a:cubicBezTo>
                    <a:pt x="4" y="68"/>
                    <a:pt x="3" y="67"/>
                    <a:pt x="2" y="65"/>
                  </a:cubicBezTo>
                  <a:cubicBezTo>
                    <a:pt x="0" y="62"/>
                    <a:pt x="0" y="60"/>
                    <a:pt x="0" y="60"/>
                  </a:cubicBezTo>
                  <a:cubicBezTo>
                    <a:pt x="15" y="52"/>
                    <a:pt x="15" y="52"/>
                    <a:pt x="15" y="52"/>
                  </a:cubicBezTo>
                  <a:cubicBezTo>
                    <a:pt x="15" y="1"/>
                    <a:pt x="15" y="1"/>
                    <a:pt x="15" y="1"/>
                  </a:cubicBezTo>
                  <a:cubicBezTo>
                    <a:pt x="15" y="1"/>
                    <a:pt x="17" y="0"/>
                    <a:pt x="2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7" name="Freeform 57"/>
            <p:cNvSpPr>
              <a:spLocks/>
            </p:cNvSpPr>
            <p:nvPr/>
          </p:nvSpPr>
          <p:spPr bwMode="auto">
            <a:xfrm>
              <a:off x="3792" y="2576"/>
              <a:ext cx="119" cy="156"/>
            </a:xfrm>
            <a:custGeom>
              <a:avLst/>
              <a:gdLst>
                <a:gd name="T0" fmla="*/ 62 w 62"/>
                <a:gd name="T1" fmla="*/ 80 h 81"/>
                <a:gd name="T2" fmla="*/ 54 w 62"/>
                <a:gd name="T3" fmla="*/ 81 h 81"/>
                <a:gd name="T4" fmla="*/ 46 w 62"/>
                <a:gd name="T5" fmla="*/ 80 h 81"/>
                <a:gd name="T6" fmla="*/ 46 w 62"/>
                <a:gd name="T7" fmla="*/ 26 h 81"/>
                <a:gd name="T8" fmla="*/ 32 w 62"/>
                <a:gd name="T9" fmla="*/ 13 h 81"/>
                <a:gd name="T10" fmla="*/ 15 w 62"/>
                <a:gd name="T11" fmla="*/ 22 h 81"/>
                <a:gd name="T12" fmla="*/ 15 w 62"/>
                <a:gd name="T13" fmla="*/ 80 h 81"/>
                <a:gd name="T14" fmla="*/ 8 w 62"/>
                <a:gd name="T15" fmla="*/ 81 h 81"/>
                <a:gd name="T16" fmla="*/ 0 w 62"/>
                <a:gd name="T17" fmla="*/ 80 h 81"/>
                <a:gd name="T18" fmla="*/ 0 w 62"/>
                <a:gd name="T19" fmla="*/ 3 h 81"/>
                <a:gd name="T20" fmla="*/ 8 w 62"/>
                <a:gd name="T21" fmla="*/ 2 h 81"/>
                <a:gd name="T22" fmla="*/ 15 w 62"/>
                <a:gd name="T23" fmla="*/ 3 h 81"/>
                <a:gd name="T24" fmla="*/ 15 w 62"/>
                <a:gd name="T25" fmla="*/ 10 h 81"/>
                <a:gd name="T26" fmla="*/ 38 w 62"/>
                <a:gd name="T27" fmla="*/ 0 h 81"/>
                <a:gd name="T28" fmla="*/ 62 w 62"/>
                <a:gd name="T29" fmla="*/ 23 h 81"/>
                <a:gd name="T30" fmla="*/ 62 w 62"/>
                <a:gd name="T31" fmla="*/ 8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81">
                  <a:moveTo>
                    <a:pt x="62" y="80"/>
                  </a:moveTo>
                  <a:cubicBezTo>
                    <a:pt x="62" y="80"/>
                    <a:pt x="59" y="81"/>
                    <a:pt x="54" y="81"/>
                  </a:cubicBezTo>
                  <a:cubicBezTo>
                    <a:pt x="49" y="81"/>
                    <a:pt x="46" y="80"/>
                    <a:pt x="46" y="80"/>
                  </a:cubicBezTo>
                  <a:cubicBezTo>
                    <a:pt x="46" y="26"/>
                    <a:pt x="46" y="26"/>
                    <a:pt x="46" y="26"/>
                  </a:cubicBezTo>
                  <a:cubicBezTo>
                    <a:pt x="46" y="17"/>
                    <a:pt x="42" y="13"/>
                    <a:pt x="32" y="13"/>
                  </a:cubicBezTo>
                  <a:cubicBezTo>
                    <a:pt x="26" y="13"/>
                    <a:pt x="19" y="16"/>
                    <a:pt x="15" y="22"/>
                  </a:cubicBezTo>
                  <a:cubicBezTo>
                    <a:pt x="15" y="80"/>
                    <a:pt x="15" y="80"/>
                    <a:pt x="15" y="80"/>
                  </a:cubicBezTo>
                  <a:cubicBezTo>
                    <a:pt x="15" y="80"/>
                    <a:pt x="13" y="81"/>
                    <a:pt x="8" y="81"/>
                  </a:cubicBezTo>
                  <a:cubicBezTo>
                    <a:pt x="3" y="81"/>
                    <a:pt x="0" y="80"/>
                    <a:pt x="0" y="80"/>
                  </a:cubicBezTo>
                  <a:cubicBezTo>
                    <a:pt x="0" y="3"/>
                    <a:pt x="0" y="3"/>
                    <a:pt x="0" y="3"/>
                  </a:cubicBezTo>
                  <a:cubicBezTo>
                    <a:pt x="0" y="3"/>
                    <a:pt x="3" y="2"/>
                    <a:pt x="8" y="2"/>
                  </a:cubicBezTo>
                  <a:cubicBezTo>
                    <a:pt x="13" y="2"/>
                    <a:pt x="15" y="3"/>
                    <a:pt x="15" y="3"/>
                  </a:cubicBezTo>
                  <a:cubicBezTo>
                    <a:pt x="15" y="10"/>
                    <a:pt x="15" y="10"/>
                    <a:pt x="15" y="10"/>
                  </a:cubicBezTo>
                  <a:cubicBezTo>
                    <a:pt x="21" y="4"/>
                    <a:pt x="29" y="0"/>
                    <a:pt x="38" y="0"/>
                  </a:cubicBezTo>
                  <a:cubicBezTo>
                    <a:pt x="53" y="0"/>
                    <a:pt x="62" y="10"/>
                    <a:pt x="62" y="23"/>
                  </a:cubicBezTo>
                  <a:lnTo>
                    <a:pt x="62" y="8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8" name="Freeform 58"/>
            <p:cNvSpPr>
              <a:spLocks noEditPoints="1"/>
            </p:cNvSpPr>
            <p:nvPr/>
          </p:nvSpPr>
          <p:spPr bwMode="auto">
            <a:xfrm>
              <a:off x="3946" y="2576"/>
              <a:ext cx="130" cy="160"/>
            </a:xfrm>
            <a:custGeom>
              <a:avLst/>
              <a:gdLst>
                <a:gd name="T0" fmla="*/ 33 w 67"/>
                <a:gd name="T1" fmla="*/ 12 h 83"/>
                <a:gd name="T2" fmla="*/ 15 w 67"/>
                <a:gd name="T3" fmla="*/ 42 h 83"/>
                <a:gd name="T4" fmla="*/ 33 w 67"/>
                <a:gd name="T5" fmla="*/ 71 h 83"/>
                <a:gd name="T6" fmla="*/ 51 w 67"/>
                <a:gd name="T7" fmla="*/ 42 h 83"/>
                <a:gd name="T8" fmla="*/ 33 w 67"/>
                <a:gd name="T9" fmla="*/ 12 h 83"/>
                <a:gd name="T10" fmla="*/ 33 w 67"/>
                <a:gd name="T11" fmla="*/ 0 h 83"/>
                <a:gd name="T12" fmla="*/ 67 w 67"/>
                <a:gd name="T13" fmla="*/ 42 h 83"/>
                <a:gd name="T14" fmla="*/ 33 w 67"/>
                <a:gd name="T15" fmla="*/ 83 h 83"/>
                <a:gd name="T16" fmla="*/ 0 w 67"/>
                <a:gd name="T17" fmla="*/ 42 h 83"/>
                <a:gd name="T18" fmla="*/ 33 w 67"/>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83">
                  <a:moveTo>
                    <a:pt x="33" y="12"/>
                  </a:moveTo>
                  <a:cubicBezTo>
                    <a:pt x="22" y="12"/>
                    <a:pt x="15" y="18"/>
                    <a:pt x="15" y="42"/>
                  </a:cubicBezTo>
                  <a:cubicBezTo>
                    <a:pt x="15" y="65"/>
                    <a:pt x="22" y="71"/>
                    <a:pt x="33" y="71"/>
                  </a:cubicBezTo>
                  <a:cubicBezTo>
                    <a:pt x="44" y="71"/>
                    <a:pt x="51" y="65"/>
                    <a:pt x="51" y="42"/>
                  </a:cubicBezTo>
                  <a:cubicBezTo>
                    <a:pt x="51" y="18"/>
                    <a:pt x="44" y="12"/>
                    <a:pt x="33" y="12"/>
                  </a:cubicBezTo>
                  <a:moveTo>
                    <a:pt x="33" y="0"/>
                  </a:moveTo>
                  <a:cubicBezTo>
                    <a:pt x="54" y="0"/>
                    <a:pt x="67" y="12"/>
                    <a:pt x="67" y="42"/>
                  </a:cubicBezTo>
                  <a:cubicBezTo>
                    <a:pt x="67" y="71"/>
                    <a:pt x="54" y="83"/>
                    <a:pt x="33" y="83"/>
                  </a:cubicBezTo>
                  <a:cubicBezTo>
                    <a:pt x="12" y="83"/>
                    <a:pt x="0" y="71"/>
                    <a:pt x="0" y="42"/>
                  </a:cubicBezTo>
                  <a:cubicBezTo>
                    <a:pt x="0" y="12"/>
                    <a:pt x="12"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9" name="Freeform 59"/>
            <p:cNvSpPr>
              <a:spLocks/>
            </p:cNvSpPr>
            <p:nvPr/>
          </p:nvSpPr>
          <p:spPr bwMode="auto">
            <a:xfrm>
              <a:off x="4103" y="2576"/>
              <a:ext cx="104" cy="160"/>
            </a:xfrm>
            <a:custGeom>
              <a:avLst/>
              <a:gdLst>
                <a:gd name="T0" fmla="*/ 29 w 54"/>
                <a:gd name="T1" fmla="*/ 0 h 83"/>
                <a:gd name="T2" fmla="*/ 50 w 54"/>
                <a:gd name="T3" fmla="*/ 4 h 83"/>
                <a:gd name="T4" fmla="*/ 46 w 54"/>
                <a:gd name="T5" fmla="*/ 15 h 83"/>
                <a:gd name="T6" fmla="*/ 31 w 54"/>
                <a:gd name="T7" fmla="*/ 13 h 83"/>
                <a:gd name="T8" fmla="*/ 15 w 54"/>
                <a:gd name="T9" fmla="*/ 24 h 83"/>
                <a:gd name="T10" fmla="*/ 34 w 54"/>
                <a:gd name="T11" fmla="*/ 36 h 83"/>
                <a:gd name="T12" fmla="*/ 54 w 54"/>
                <a:gd name="T13" fmla="*/ 59 h 83"/>
                <a:gd name="T14" fmla="*/ 26 w 54"/>
                <a:gd name="T15" fmla="*/ 83 h 83"/>
                <a:gd name="T16" fmla="*/ 0 w 54"/>
                <a:gd name="T17" fmla="*/ 77 h 83"/>
                <a:gd name="T18" fmla="*/ 5 w 54"/>
                <a:gd name="T19" fmla="*/ 66 h 83"/>
                <a:gd name="T20" fmla="*/ 25 w 54"/>
                <a:gd name="T21" fmla="*/ 70 h 83"/>
                <a:gd name="T22" fmla="*/ 39 w 54"/>
                <a:gd name="T23" fmla="*/ 59 h 83"/>
                <a:gd name="T24" fmla="*/ 22 w 54"/>
                <a:gd name="T25" fmla="*/ 46 h 83"/>
                <a:gd name="T26" fmla="*/ 1 w 54"/>
                <a:gd name="T27" fmla="*/ 24 h 83"/>
                <a:gd name="T28" fmla="*/ 29 w 54"/>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29" y="0"/>
                  </a:moveTo>
                  <a:cubicBezTo>
                    <a:pt x="44" y="0"/>
                    <a:pt x="50" y="4"/>
                    <a:pt x="50" y="4"/>
                  </a:cubicBezTo>
                  <a:cubicBezTo>
                    <a:pt x="50" y="8"/>
                    <a:pt x="49" y="13"/>
                    <a:pt x="46" y="15"/>
                  </a:cubicBezTo>
                  <a:cubicBezTo>
                    <a:pt x="46" y="15"/>
                    <a:pt x="39" y="13"/>
                    <a:pt x="31" y="13"/>
                  </a:cubicBezTo>
                  <a:cubicBezTo>
                    <a:pt x="20" y="13"/>
                    <a:pt x="15" y="17"/>
                    <a:pt x="15" y="24"/>
                  </a:cubicBezTo>
                  <a:cubicBezTo>
                    <a:pt x="15" y="31"/>
                    <a:pt x="25" y="33"/>
                    <a:pt x="34" y="36"/>
                  </a:cubicBezTo>
                  <a:cubicBezTo>
                    <a:pt x="44" y="39"/>
                    <a:pt x="54" y="44"/>
                    <a:pt x="54" y="59"/>
                  </a:cubicBezTo>
                  <a:cubicBezTo>
                    <a:pt x="54" y="74"/>
                    <a:pt x="45" y="83"/>
                    <a:pt x="26" y="83"/>
                  </a:cubicBezTo>
                  <a:cubicBezTo>
                    <a:pt x="10" y="83"/>
                    <a:pt x="0" y="77"/>
                    <a:pt x="0" y="77"/>
                  </a:cubicBezTo>
                  <a:cubicBezTo>
                    <a:pt x="0" y="73"/>
                    <a:pt x="2" y="69"/>
                    <a:pt x="5" y="66"/>
                  </a:cubicBezTo>
                  <a:cubicBezTo>
                    <a:pt x="5" y="66"/>
                    <a:pt x="14" y="70"/>
                    <a:pt x="25" y="70"/>
                  </a:cubicBezTo>
                  <a:cubicBezTo>
                    <a:pt x="34" y="70"/>
                    <a:pt x="39" y="67"/>
                    <a:pt x="39" y="59"/>
                  </a:cubicBezTo>
                  <a:cubicBezTo>
                    <a:pt x="39" y="51"/>
                    <a:pt x="31" y="49"/>
                    <a:pt x="22" y="46"/>
                  </a:cubicBezTo>
                  <a:cubicBezTo>
                    <a:pt x="12" y="43"/>
                    <a:pt x="1" y="39"/>
                    <a:pt x="1" y="24"/>
                  </a:cubicBezTo>
                  <a:cubicBezTo>
                    <a:pt x="1" y="10"/>
                    <a:pt x="10" y="0"/>
                    <a:pt x="29"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0" name="Freeform 60"/>
            <p:cNvSpPr>
              <a:spLocks noEditPoints="1"/>
            </p:cNvSpPr>
            <p:nvPr/>
          </p:nvSpPr>
          <p:spPr bwMode="auto">
            <a:xfrm>
              <a:off x="4242" y="2576"/>
              <a:ext cx="125" cy="224"/>
            </a:xfrm>
            <a:custGeom>
              <a:avLst/>
              <a:gdLst>
                <a:gd name="T0" fmla="*/ 31 w 65"/>
                <a:gd name="T1" fmla="*/ 13 h 116"/>
                <a:gd name="T2" fmla="*/ 15 w 65"/>
                <a:gd name="T3" fmla="*/ 32 h 116"/>
                <a:gd name="T4" fmla="*/ 15 w 65"/>
                <a:gd name="T5" fmla="*/ 51 h 116"/>
                <a:gd name="T6" fmla="*/ 31 w 65"/>
                <a:gd name="T7" fmla="*/ 70 h 116"/>
                <a:gd name="T8" fmla="*/ 49 w 65"/>
                <a:gd name="T9" fmla="*/ 42 h 116"/>
                <a:gd name="T10" fmla="*/ 31 w 65"/>
                <a:gd name="T11" fmla="*/ 13 h 116"/>
                <a:gd name="T12" fmla="*/ 36 w 65"/>
                <a:gd name="T13" fmla="*/ 0 h 116"/>
                <a:gd name="T14" fmla="*/ 65 w 65"/>
                <a:gd name="T15" fmla="*/ 42 h 116"/>
                <a:gd name="T16" fmla="*/ 36 w 65"/>
                <a:gd name="T17" fmla="*/ 83 h 116"/>
                <a:gd name="T18" fmla="*/ 15 w 65"/>
                <a:gd name="T19" fmla="*/ 73 h 116"/>
                <a:gd name="T20" fmla="*/ 15 w 65"/>
                <a:gd name="T21" fmla="*/ 115 h 116"/>
                <a:gd name="T22" fmla="*/ 7 w 65"/>
                <a:gd name="T23" fmla="*/ 116 h 116"/>
                <a:gd name="T24" fmla="*/ 0 w 65"/>
                <a:gd name="T25" fmla="*/ 115 h 116"/>
                <a:gd name="T26" fmla="*/ 0 w 65"/>
                <a:gd name="T27" fmla="*/ 3 h 116"/>
                <a:gd name="T28" fmla="*/ 7 w 65"/>
                <a:gd name="T29" fmla="*/ 2 h 116"/>
                <a:gd name="T30" fmla="*/ 15 w 65"/>
                <a:gd name="T31" fmla="*/ 3 h 116"/>
                <a:gd name="T32" fmla="*/ 15 w 65"/>
                <a:gd name="T33" fmla="*/ 10 h 116"/>
                <a:gd name="T34" fmla="*/ 36 w 65"/>
                <a:gd name="T3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6">
                  <a:moveTo>
                    <a:pt x="31" y="13"/>
                  </a:moveTo>
                  <a:cubicBezTo>
                    <a:pt x="21" y="13"/>
                    <a:pt x="15" y="22"/>
                    <a:pt x="15" y="32"/>
                  </a:cubicBezTo>
                  <a:cubicBezTo>
                    <a:pt x="15" y="51"/>
                    <a:pt x="15" y="51"/>
                    <a:pt x="15" y="51"/>
                  </a:cubicBezTo>
                  <a:cubicBezTo>
                    <a:pt x="15" y="62"/>
                    <a:pt x="21" y="70"/>
                    <a:pt x="31" y="70"/>
                  </a:cubicBezTo>
                  <a:cubicBezTo>
                    <a:pt x="43" y="70"/>
                    <a:pt x="49" y="64"/>
                    <a:pt x="49" y="42"/>
                  </a:cubicBezTo>
                  <a:cubicBezTo>
                    <a:pt x="49" y="19"/>
                    <a:pt x="43" y="13"/>
                    <a:pt x="31" y="13"/>
                  </a:cubicBezTo>
                  <a:moveTo>
                    <a:pt x="36" y="0"/>
                  </a:moveTo>
                  <a:cubicBezTo>
                    <a:pt x="54" y="0"/>
                    <a:pt x="65" y="11"/>
                    <a:pt x="65" y="42"/>
                  </a:cubicBezTo>
                  <a:cubicBezTo>
                    <a:pt x="65" y="72"/>
                    <a:pt x="54" y="83"/>
                    <a:pt x="36" y="83"/>
                  </a:cubicBezTo>
                  <a:cubicBezTo>
                    <a:pt x="26" y="83"/>
                    <a:pt x="19" y="79"/>
                    <a:pt x="15" y="73"/>
                  </a:cubicBezTo>
                  <a:cubicBezTo>
                    <a:pt x="15" y="115"/>
                    <a:pt x="15" y="115"/>
                    <a:pt x="15" y="115"/>
                  </a:cubicBezTo>
                  <a:cubicBezTo>
                    <a:pt x="15" y="115"/>
                    <a:pt x="12" y="116"/>
                    <a:pt x="7" y="116"/>
                  </a:cubicBezTo>
                  <a:cubicBezTo>
                    <a:pt x="2" y="116"/>
                    <a:pt x="0" y="115"/>
                    <a:pt x="0" y="115"/>
                  </a:cubicBezTo>
                  <a:cubicBezTo>
                    <a:pt x="0" y="3"/>
                    <a:pt x="0" y="3"/>
                    <a:pt x="0" y="3"/>
                  </a:cubicBezTo>
                  <a:cubicBezTo>
                    <a:pt x="0" y="3"/>
                    <a:pt x="2" y="2"/>
                    <a:pt x="7" y="2"/>
                  </a:cubicBezTo>
                  <a:cubicBezTo>
                    <a:pt x="12" y="2"/>
                    <a:pt x="15" y="3"/>
                    <a:pt x="15" y="3"/>
                  </a:cubicBezTo>
                  <a:cubicBezTo>
                    <a:pt x="15" y="10"/>
                    <a:pt x="15" y="10"/>
                    <a:pt x="15" y="10"/>
                  </a:cubicBezTo>
                  <a:cubicBezTo>
                    <a:pt x="19" y="4"/>
                    <a:pt x="26" y="0"/>
                    <a:pt x="36"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1" name="Freeform 61"/>
            <p:cNvSpPr>
              <a:spLocks/>
            </p:cNvSpPr>
            <p:nvPr/>
          </p:nvSpPr>
          <p:spPr bwMode="auto">
            <a:xfrm>
              <a:off x="4404" y="2577"/>
              <a:ext cx="89" cy="155"/>
            </a:xfrm>
            <a:custGeom>
              <a:avLst/>
              <a:gdLst>
                <a:gd name="T0" fmla="*/ 33 w 46"/>
                <a:gd name="T1" fmla="*/ 0 h 80"/>
                <a:gd name="T2" fmla="*/ 46 w 46"/>
                <a:gd name="T3" fmla="*/ 3 h 80"/>
                <a:gd name="T4" fmla="*/ 40 w 46"/>
                <a:gd name="T5" fmla="*/ 16 h 80"/>
                <a:gd name="T6" fmla="*/ 30 w 46"/>
                <a:gd name="T7" fmla="*/ 13 h 80"/>
                <a:gd name="T8" fmla="*/ 15 w 46"/>
                <a:gd name="T9" fmla="*/ 24 h 80"/>
                <a:gd name="T10" fmla="*/ 15 w 46"/>
                <a:gd name="T11" fmla="*/ 79 h 80"/>
                <a:gd name="T12" fmla="*/ 7 w 46"/>
                <a:gd name="T13" fmla="*/ 80 h 80"/>
                <a:gd name="T14" fmla="*/ 0 w 46"/>
                <a:gd name="T15" fmla="*/ 79 h 80"/>
                <a:gd name="T16" fmla="*/ 0 w 46"/>
                <a:gd name="T17" fmla="*/ 2 h 80"/>
                <a:gd name="T18" fmla="*/ 7 w 46"/>
                <a:gd name="T19" fmla="*/ 1 h 80"/>
                <a:gd name="T20" fmla="*/ 15 w 46"/>
                <a:gd name="T21" fmla="*/ 2 h 80"/>
                <a:gd name="T22" fmla="*/ 15 w 46"/>
                <a:gd name="T23" fmla="*/ 12 h 80"/>
                <a:gd name="T24" fmla="*/ 33 w 46"/>
                <a:gd name="T2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80">
                  <a:moveTo>
                    <a:pt x="33" y="0"/>
                  </a:moveTo>
                  <a:cubicBezTo>
                    <a:pt x="39" y="0"/>
                    <a:pt x="43" y="1"/>
                    <a:pt x="46" y="3"/>
                  </a:cubicBezTo>
                  <a:cubicBezTo>
                    <a:pt x="46" y="9"/>
                    <a:pt x="44" y="13"/>
                    <a:pt x="40" y="16"/>
                  </a:cubicBezTo>
                  <a:cubicBezTo>
                    <a:pt x="37" y="14"/>
                    <a:pt x="34" y="13"/>
                    <a:pt x="30" y="13"/>
                  </a:cubicBezTo>
                  <a:cubicBezTo>
                    <a:pt x="24" y="13"/>
                    <a:pt x="19" y="17"/>
                    <a:pt x="15" y="24"/>
                  </a:cubicBezTo>
                  <a:cubicBezTo>
                    <a:pt x="15" y="79"/>
                    <a:pt x="15" y="79"/>
                    <a:pt x="15" y="79"/>
                  </a:cubicBezTo>
                  <a:cubicBezTo>
                    <a:pt x="15" y="79"/>
                    <a:pt x="12" y="80"/>
                    <a:pt x="7" y="80"/>
                  </a:cubicBezTo>
                  <a:cubicBezTo>
                    <a:pt x="2" y="80"/>
                    <a:pt x="0" y="79"/>
                    <a:pt x="0" y="79"/>
                  </a:cubicBezTo>
                  <a:cubicBezTo>
                    <a:pt x="0" y="2"/>
                    <a:pt x="0" y="2"/>
                    <a:pt x="0" y="2"/>
                  </a:cubicBezTo>
                  <a:cubicBezTo>
                    <a:pt x="0" y="2"/>
                    <a:pt x="2" y="1"/>
                    <a:pt x="7" y="1"/>
                  </a:cubicBezTo>
                  <a:cubicBezTo>
                    <a:pt x="12" y="1"/>
                    <a:pt x="15" y="2"/>
                    <a:pt x="15" y="2"/>
                  </a:cubicBezTo>
                  <a:cubicBezTo>
                    <a:pt x="15" y="12"/>
                    <a:pt x="15" y="12"/>
                    <a:pt x="15" y="12"/>
                  </a:cubicBezTo>
                  <a:cubicBezTo>
                    <a:pt x="20" y="3"/>
                    <a:pt x="27"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2" name="Freeform 62"/>
            <p:cNvSpPr>
              <a:spLocks noEditPoints="1"/>
            </p:cNvSpPr>
            <p:nvPr/>
          </p:nvSpPr>
          <p:spPr bwMode="auto">
            <a:xfrm>
              <a:off x="4506" y="2576"/>
              <a:ext cx="118" cy="160"/>
            </a:xfrm>
            <a:custGeom>
              <a:avLst/>
              <a:gdLst>
                <a:gd name="T0" fmla="*/ 31 w 61"/>
                <a:gd name="T1" fmla="*/ 44 h 83"/>
                <a:gd name="T2" fmla="*/ 16 w 61"/>
                <a:gd name="T3" fmla="*/ 58 h 83"/>
                <a:gd name="T4" fmla="*/ 29 w 61"/>
                <a:gd name="T5" fmla="*/ 71 h 83"/>
                <a:gd name="T6" fmla="*/ 46 w 61"/>
                <a:gd name="T7" fmla="*/ 50 h 83"/>
                <a:gd name="T8" fmla="*/ 46 w 61"/>
                <a:gd name="T9" fmla="*/ 45 h 83"/>
                <a:gd name="T10" fmla="*/ 31 w 61"/>
                <a:gd name="T11" fmla="*/ 44 h 83"/>
                <a:gd name="T12" fmla="*/ 32 w 61"/>
                <a:gd name="T13" fmla="*/ 0 h 83"/>
                <a:gd name="T14" fmla="*/ 61 w 61"/>
                <a:gd name="T15" fmla="*/ 30 h 83"/>
                <a:gd name="T16" fmla="*/ 61 w 61"/>
                <a:gd name="T17" fmla="*/ 80 h 83"/>
                <a:gd name="T18" fmla="*/ 55 w 61"/>
                <a:gd name="T19" fmla="*/ 81 h 83"/>
                <a:gd name="T20" fmla="*/ 49 w 61"/>
                <a:gd name="T21" fmla="*/ 80 h 83"/>
                <a:gd name="T22" fmla="*/ 47 w 61"/>
                <a:gd name="T23" fmla="*/ 71 h 83"/>
                <a:gd name="T24" fmla="*/ 23 w 61"/>
                <a:gd name="T25" fmla="*/ 83 h 83"/>
                <a:gd name="T26" fmla="*/ 0 w 61"/>
                <a:gd name="T27" fmla="*/ 58 h 83"/>
                <a:gd name="T28" fmla="*/ 29 w 61"/>
                <a:gd name="T29" fmla="*/ 34 h 83"/>
                <a:gd name="T30" fmla="*/ 46 w 61"/>
                <a:gd name="T31" fmla="*/ 35 h 83"/>
                <a:gd name="T32" fmla="*/ 46 w 61"/>
                <a:gd name="T33" fmla="*/ 29 h 83"/>
                <a:gd name="T34" fmla="*/ 31 w 61"/>
                <a:gd name="T35" fmla="*/ 13 h 83"/>
                <a:gd name="T36" fmla="*/ 10 w 61"/>
                <a:gd name="T37" fmla="*/ 17 h 83"/>
                <a:gd name="T38" fmla="*/ 7 w 61"/>
                <a:gd name="T39" fmla="*/ 12 h 83"/>
                <a:gd name="T40" fmla="*/ 6 w 61"/>
                <a:gd name="T41" fmla="*/ 6 h 83"/>
                <a:gd name="T42" fmla="*/ 32 w 61"/>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3">
                  <a:moveTo>
                    <a:pt x="31" y="44"/>
                  </a:moveTo>
                  <a:cubicBezTo>
                    <a:pt x="21" y="44"/>
                    <a:pt x="16" y="48"/>
                    <a:pt x="16" y="58"/>
                  </a:cubicBezTo>
                  <a:cubicBezTo>
                    <a:pt x="16" y="67"/>
                    <a:pt x="21" y="71"/>
                    <a:pt x="29" y="71"/>
                  </a:cubicBezTo>
                  <a:cubicBezTo>
                    <a:pt x="41" y="71"/>
                    <a:pt x="46" y="61"/>
                    <a:pt x="46" y="50"/>
                  </a:cubicBezTo>
                  <a:cubicBezTo>
                    <a:pt x="46" y="45"/>
                    <a:pt x="46" y="45"/>
                    <a:pt x="46" y="45"/>
                  </a:cubicBezTo>
                  <a:cubicBezTo>
                    <a:pt x="43" y="45"/>
                    <a:pt x="37" y="44"/>
                    <a:pt x="31" y="44"/>
                  </a:cubicBezTo>
                  <a:moveTo>
                    <a:pt x="32" y="0"/>
                  </a:moveTo>
                  <a:cubicBezTo>
                    <a:pt x="54" y="0"/>
                    <a:pt x="61" y="10"/>
                    <a:pt x="61" y="30"/>
                  </a:cubicBezTo>
                  <a:cubicBezTo>
                    <a:pt x="61" y="80"/>
                    <a:pt x="61" y="80"/>
                    <a:pt x="61" y="80"/>
                  </a:cubicBezTo>
                  <a:cubicBezTo>
                    <a:pt x="61" y="80"/>
                    <a:pt x="60" y="81"/>
                    <a:pt x="55" y="81"/>
                  </a:cubicBezTo>
                  <a:cubicBezTo>
                    <a:pt x="52" y="81"/>
                    <a:pt x="49" y="80"/>
                    <a:pt x="49" y="80"/>
                  </a:cubicBezTo>
                  <a:cubicBezTo>
                    <a:pt x="47" y="71"/>
                    <a:pt x="47" y="71"/>
                    <a:pt x="47" y="71"/>
                  </a:cubicBezTo>
                  <a:cubicBezTo>
                    <a:pt x="43" y="79"/>
                    <a:pt x="35" y="83"/>
                    <a:pt x="23" y="83"/>
                  </a:cubicBezTo>
                  <a:cubicBezTo>
                    <a:pt x="9" y="83"/>
                    <a:pt x="0" y="75"/>
                    <a:pt x="0" y="58"/>
                  </a:cubicBezTo>
                  <a:cubicBezTo>
                    <a:pt x="0" y="41"/>
                    <a:pt x="10" y="34"/>
                    <a:pt x="29" y="34"/>
                  </a:cubicBezTo>
                  <a:cubicBezTo>
                    <a:pt x="36" y="34"/>
                    <a:pt x="42" y="34"/>
                    <a:pt x="46" y="35"/>
                  </a:cubicBezTo>
                  <a:cubicBezTo>
                    <a:pt x="46" y="29"/>
                    <a:pt x="46" y="29"/>
                    <a:pt x="46" y="29"/>
                  </a:cubicBezTo>
                  <a:cubicBezTo>
                    <a:pt x="46" y="19"/>
                    <a:pt x="42" y="13"/>
                    <a:pt x="31" y="13"/>
                  </a:cubicBezTo>
                  <a:cubicBezTo>
                    <a:pt x="20" y="13"/>
                    <a:pt x="10" y="17"/>
                    <a:pt x="10" y="17"/>
                  </a:cubicBezTo>
                  <a:cubicBezTo>
                    <a:pt x="10" y="17"/>
                    <a:pt x="8" y="15"/>
                    <a:pt x="7" y="12"/>
                  </a:cubicBezTo>
                  <a:cubicBezTo>
                    <a:pt x="6" y="9"/>
                    <a:pt x="6" y="6"/>
                    <a:pt x="6" y="6"/>
                  </a:cubicBezTo>
                  <a:cubicBezTo>
                    <a:pt x="6" y="6"/>
                    <a:pt x="17" y="0"/>
                    <a:pt x="3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3" name="Freeform 63"/>
            <p:cNvSpPr>
              <a:spLocks/>
            </p:cNvSpPr>
            <p:nvPr/>
          </p:nvSpPr>
          <p:spPr bwMode="auto">
            <a:xfrm>
              <a:off x="4651" y="2579"/>
              <a:ext cx="218" cy="153"/>
            </a:xfrm>
            <a:custGeom>
              <a:avLst/>
              <a:gdLst>
                <a:gd name="T0" fmla="*/ 61 w 113"/>
                <a:gd name="T1" fmla="*/ 37 h 79"/>
                <a:gd name="T2" fmla="*/ 57 w 113"/>
                <a:gd name="T3" fmla="*/ 16 h 79"/>
                <a:gd name="T4" fmla="*/ 56 w 113"/>
                <a:gd name="T5" fmla="*/ 16 h 79"/>
                <a:gd name="T6" fmla="*/ 52 w 113"/>
                <a:gd name="T7" fmla="*/ 37 h 79"/>
                <a:gd name="T8" fmla="*/ 40 w 113"/>
                <a:gd name="T9" fmla="*/ 78 h 79"/>
                <a:gd name="T10" fmla="*/ 31 w 113"/>
                <a:gd name="T11" fmla="*/ 79 h 79"/>
                <a:gd name="T12" fmla="*/ 23 w 113"/>
                <a:gd name="T13" fmla="*/ 78 h 79"/>
                <a:gd name="T14" fmla="*/ 0 w 113"/>
                <a:gd name="T15" fmla="*/ 1 h 79"/>
                <a:gd name="T16" fmla="*/ 7 w 113"/>
                <a:gd name="T17" fmla="*/ 0 h 79"/>
                <a:gd name="T18" fmla="*/ 14 w 113"/>
                <a:gd name="T19" fmla="*/ 1 h 79"/>
                <a:gd name="T20" fmla="*/ 28 w 113"/>
                <a:gd name="T21" fmla="*/ 49 h 79"/>
                <a:gd name="T22" fmla="*/ 31 w 113"/>
                <a:gd name="T23" fmla="*/ 64 h 79"/>
                <a:gd name="T24" fmla="*/ 32 w 113"/>
                <a:gd name="T25" fmla="*/ 64 h 79"/>
                <a:gd name="T26" fmla="*/ 35 w 113"/>
                <a:gd name="T27" fmla="*/ 49 h 79"/>
                <a:gd name="T28" fmla="*/ 49 w 113"/>
                <a:gd name="T29" fmla="*/ 1 h 79"/>
                <a:gd name="T30" fmla="*/ 57 w 113"/>
                <a:gd name="T31" fmla="*/ 0 h 79"/>
                <a:gd name="T32" fmla="*/ 65 w 113"/>
                <a:gd name="T33" fmla="*/ 1 h 79"/>
                <a:gd name="T34" fmla="*/ 78 w 113"/>
                <a:gd name="T35" fmla="*/ 49 h 79"/>
                <a:gd name="T36" fmla="*/ 81 w 113"/>
                <a:gd name="T37" fmla="*/ 64 h 79"/>
                <a:gd name="T38" fmla="*/ 82 w 113"/>
                <a:gd name="T39" fmla="*/ 64 h 79"/>
                <a:gd name="T40" fmla="*/ 85 w 113"/>
                <a:gd name="T41" fmla="*/ 49 h 79"/>
                <a:gd name="T42" fmla="*/ 99 w 113"/>
                <a:gd name="T43" fmla="*/ 1 h 79"/>
                <a:gd name="T44" fmla="*/ 106 w 113"/>
                <a:gd name="T45" fmla="*/ 0 h 79"/>
                <a:gd name="T46" fmla="*/ 113 w 113"/>
                <a:gd name="T47" fmla="*/ 1 h 79"/>
                <a:gd name="T48" fmla="*/ 90 w 113"/>
                <a:gd name="T49" fmla="*/ 78 h 79"/>
                <a:gd name="T50" fmla="*/ 81 w 113"/>
                <a:gd name="T51" fmla="*/ 79 h 79"/>
                <a:gd name="T52" fmla="*/ 72 w 113"/>
                <a:gd name="T53" fmla="*/ 78 h 79"/>
                <a:gd name="T54" fmla="*/ 61 w 113"/>
                <a:gd name="T5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79">
                  <a:moveTo>
                    <a:pt x="61" y="37"/>
                  </a:moveTo>
                  <a:cubicBezTo>
                    <a:pt x="58" y="27"/>
                    <a:pt x="57" y="20"/>
                    <a:pt x="57" y="16"/>
                  </a:cubicBezTo>
                  <a:cubicBezTo>
                    <a:pt x="56" y="16"/>
                    <a:pt x="56" y="16"/>
                    <a:pt x="56" y="16"/>
                  </a:cubicBezTo>
                  <a:cubicBezTo>
                    <a:pt x="56" y="20"/>
                    <a:pt x="55" y="27"/>
                    <a:pt x="52" y="37"/>
                  </a:cubicBezTo>
                  <a:cubicBezTo>
                    <a:pt x="40" y="78"/>
                    <a:pt x="40" y="78"/>
                    <a:pt x="40" y="78"/>
                  </a:cubicBezTo>
                  <a:cubicBezTo>
                    <a:pt x="38" y="79"/>
                    <a:pt x="35" y="79"/>
                    <a:pt x="31" y="79"/>
                  </a:cubicBezTo>
                  <a:cubicBezTo>
                    <a:pt x="28" y="79"/>
                    <a:pt x="25" y="79"/>
                    <a:pt x="23" y="78"/>
                  </a:cubicBezTo>
                  <a:cubicBezTo>
                    <a:pt x="0" y="1"/>
                    <a:pt x="0" y="1"/>
                    <a:pt x="0" y="1"/>
                  </a:cubicBezTo>
                  <a:cubicBezTo>
                    <a:pt x="0" y="1"/>
                    <a:pt x="3" y="0"/>
                    <a:pt x="7" y="0"/>
                  </a:cubicBezTo>
                  <a:cubicBezTo>
                    <a:pt x="13" y="0"/>
                    <a:pt x="14" y="1"/>
                    <a:pt x="14" y="1"/>
                  </a:cubicBezTo>
                  <a:cubicBezTo>
                    <a:pt x="28" y="49"/>
                    <a:pt x="28" y="49"/>
                    <a:pt x="28" y="49"/>
                  </a:cubicBezTo>
                  <a:cubicBezTo>
                    <a:pt x="30" y="56"/>
                    <a:pt x="31" y="61"/>
                    <a:pt x="31" y="64"/>
                  </a:cubicBezTo>
                  <a:cubicBezTo>
                    <a:pt x="32" y="64"/>
                    <a:pt x="32" y="64"/>
                    <a:pt x="32" y="64"/>
                  </a:cubicBezTo>
                  <a:cubicBezTo>
                    <a:pt x="32" y="61"/>
                    <a:pt x="33" y="56"/>
                    <a:pt x="35" y="49"/>
                  </a:cubicBezTo>
                  <a:cubicBezTo>
                    <a:pt x="49" y="1"/>
                    <a:pt x="49" y="1"/>
                    <a:pt x="49" y="1"/>
                  </a:cubicBezTo>
                  <a:cubicBezTo>
                    <a:pt x="49" y="1"/>
                    <a:pt x="53" y="0"/>
                    <a:pt x="57" y="0"/>
                  </a:cubicBezTo>
                  <a:cubicBezTo>
                    <a:pt x="62" y="0"/>
                    <a:pt x="65" y="1"/>
                    <a:pt x="65" y="1"/>
                  </a:cubicBezTo>
                  <a:cubicBezTo>
                    <a:pt x="78" y="49"/>
                    <a:pt x="78" y="49"/>
                    <a:pt x="78" y="49"/>
                  </a:cubicBezTo>
                  <a:cubicBezTo>
                    <a:pt x="80" y="56"/>
                    <a:pt x="81" y="61"/>
                    <a:pt x="81" y="64"/>
                  </a:cubicBezTo>
                  <a:cubicBezTo>
                    <a:pt x="82" y="64"/>
                    <a:pt x="82" y="64"/>
                    <a:pt x="82" y="64"/>
                  </a:cubicBezTo>
                  <a:cubicBezTo>
                    <a:pt x="82" y="61"/>
                    <a:pt x="83" y="56"/>
                    <a:pt x="85" y="49"/>
                  </a:cubicBezTo>
                  <a:cubicBezTo>
                    <a:pt x="99" y="1"/>
                    <a:pt x="99" y="1"/>
                    <a:pt x="99" y="1"/>
                  </a:cubicBezTo>
                  <a:cubicBezTo>
                    <a:pt x="99" y="1"/>
                    <a:pt x="102" y="0"/>
                    <a:pt x="106" y="0"/>
                  </a:cubicBezTo>
                  <a:cubicBezTo>
                    <a:pt x="111" y="0"/>
                    <a:pt x="113" y="1"/>
                    <a:pt x="113" y="1"/>
                  </a:cubicBezTo>
                  <a:cubicBezTo>
                    <a:pt x="90" y="78"/>
                    <a:pt x="90" y="78"/>
                    <a:pt x="90" y="78"/>
                  </a:cubicBezTo>
                  <a:cubicBezTo>
                    <a:pt x="87" y="79"/>
                    <a:pt x="84" y="79"/>
                    <a:pt x="81" y="79"/>
                  </a:cubicBezTo>
                  <a:cubicBezTo>
                    <a:pt x="78" y="79"/>
                    <a:pt x="75" y="79"/>
                    <a:pt x="72" y="78"/>
                  </a:cubicBezTo>
                  <a:lnTo>
                    <a:pt x="61" y="3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4" name="Freeform 64"/>
            <p:cNvSpPr>
              <a:spLocks/>
            </p:cNvSpPr>
            <p:nvPr/>
          </p:nvSpPr>
          <p:spPr bwMode="auto">
            <a:xfrm>
              <a:off x="4896" y="2576"/>
              <a:ext cx="120" cy="156"/>
            </a:xfrm>
            <a:custGeom>
              <a:avLst/>
              <a:gdLst>
                <a:gd name="T0" fmla="*/ 62 w 62"/>
                <a:gd name="T1" fmla="*/ 80 h 81"/>
                <a:gd name="T2" fmla="*/ 54 w 62"/>
                <a:gd name="T3" fmla="*/ 81 h 81"/>
                <a:gd name="T4" fmla="*/ 47 w 62"/>
                <a:gd name="T5" fmla="*/ 80 h 81"/>
                <a:gd name="T6" fmla="*/ 47 w 62"/>
                <a:gd name="T7" fmla="*/ 26 h 81"/>
                <a:gd name="T8" fmla="*/ 33 w 62"/>
                <a:gd name="T9" fmla="*/ 13 h 81"/>
                <a:gd name="T10" fmla="*/ 16 w 62"/>
                <a:gd name="T11" fmla="*/ 22 h 81"/>
                <a:gd name="T12" fmla="*/ 16 w 62"/>
                <a:gd name="T13" fmla="*/ 80 h 81"/>
                <a:gd name="T14" fmla="*/ 8 w 62"/>
                <a:gd name="T15" fmla="*/ 81 h 81"/>
                <a:gd name="T16" fmla="*/ 0 w 62"/>
                <a:gd name="T17" fmla="*/ 80 h 81"/>
                <a:gd name="T18" fmla="*/ 0 w 62"/>
                <a:gd name="T19" fmla="*/ 3 h 81"/>
                <a:gd name="T20" fmla="*/ 8 w 62"/>
                <a:gd name="T21" fmla="*/ 2 h 81"/>
                <a:gd name="T22" fmla="*/ 16 w 62"/>
                <a:gd name="T23" fmla="*/ 3 h 81"/>
                <a:gd name="T24" fmla="*/ 16 w 62"/>
                <a:gd name="T25" fmla="*/ 10 h 81"/>
                <a:gd name="T26" fmla="*/ 38 w 62"/>
                <a:gd name="T27" fmla="*/ 0 h 81"/>
                <a:gd name="T28" fmla="*/ 62 w 62"/>
                <a:gd name="T29" fmla="*/ 23 h 81"/>
                <a:gd name="T30" fmla="*/ 62 w 62"/>
                <a:gd name="T31" fmla="*/ 8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81">
                  <a:moveTo>
                    <a:pt x="62" y="80"/>
                  </a:moveTo>
                  <a:cubicBezTo>
                    <a:pt x="62" y="80"/>
                    <a:pt x="59" y="81"/>
                    <a:pt x="54" y="81"/>
                  </a:cubicBezTo>
                  <a:cubicBezTo>
                    <a:pt x="49" y="81"/>
                    <a:pt x="47" y="80"/>
                    <a:pt x="47" y="80"/>
                  </a:cubicBezTo>
                  <a:cubicBezTo>
                    <a:pt x="47" y="26"/>
                    <a:pt x="47" y="26"/>
                    <a:pt x="47" y="26"/>
                  </a:cubicBezTo>
                  <a:cubicBezTo>
                    <a:pt x="47" y="17"/>
                    <a:pt x="42" y="13"/>
                    <a:pt x="33" y="13"/>
                  </a:cubicBezTo>
                  <a:cubicBezTo>
                    <a:pt x="26" y="13"/>
                    <a:pt x="19" y="16"/>
                    <a:pt x="16" y="22"/>
                  </a:cubicBezTo>
                  <a:cubicBezTo>
                    <a:pt x="16" y="80"/>
                    <a:pt x="16" y="80"/>
                    <a:pt x="16" y="80"/>
                  </a:cubicBezTo>
                  <a:cubicBezTo>
                    <a:pt x="16" y="80"/>
                    <a:pt x="13" y="81"/>
                    <a:pt x="8" y="81"/>
                  </a:cubicBezTo>
                  <a:cubicBezTo>
                    <a:pt x="3" y="81"/>
                    <a:pt x="0" y="80"/>
                    <a:pt x="0" y="80"/>
                  </a:cubicBezTo>
                  <a:cubicBezTo>
                    <a:pt x="0" y="3"/>
                    <a:pt x="0" y="3"/>
                    <a:pt x="0" y="3"/>
                  </a:cubicBezTo>
                  <a:cubicBezTo>
                    <a:pt x="0" y="3"/>
                    <a:pt x="3" y="2"/>
                    <a:pt x="8" y="2"/>
                  </a:cubicBezTo>
                  <a:cubicBezTo>
                    <a:pt x="13" y="2"/>
                    <a:pt x="16" y="3"/>
                    <a:pt x="16" y="3"/>
                  </a:cubicBezTo>
                  <a:cubicBezTo>
                    <a:pt x="16" y="10"/>
                    <a:pt x="16" y="10"/>
                    <a:pt x="16" y="10"/>
                  </a:cubicBezTo>
                  <a:cubicBezTo>
                    <a:pt x="21" y="4"/>
                    <a:pt x="29" y="0"/>
                    <a:pt x="38" y="0"/>
                  </a:cubicBezTo>
                  <a:cubicBezTo>
                    <a:pt x="53" y="0"/>
                    <a:pt x="62" y="10"/>
                    <a:pt x="62" y="23"/>
                  </a:cubicBezTo>
                  <a:lnTo>
                    <a:pt x="62" y="8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5" name="Freeform 65"/>
            <p:cNvSpPr>
              <a:spLocks/>
            </p:cNvSpPr>
            <p:nvPr/>
          </p:nvSpPr>
          <p:spPr bwMode="auto">
            <a:xfrm>
              <a:off x="5039" y="2579"/>
              <a:ext cx="141" cy="227"/>
            </a:xfrm>
            <a:custGeom>
              <a:avLst/>
              <a:gdLst>
                <a:gd name="T0" fmla="*/ 44 w 73"/>
                <a:gd name="T1" fmla="*/ 91 h 117"/>
                <a:gd name="T2" fmla="*/ 17 w 73"/>
                <a:gd name="T3" fmla="*/ 117 h 117"/>
                <a:gd name="T4" fmla="*/ 9 w 73"/>
                <a:gd name="T5" fmla="*/ 116 h 117"/>
                <a:gd name="T6" fmla="*/ 8 w 73"/>
                <a:gd name="T7" fmla="*/ 110 h 117"/>
                <a:gd name="T8" fmla="*/ 9 w 73"/>
                <a:gd name="T9" fmla="*/ 104 h 117"/>
                <a:gd name="T10" fmla="*/ 16 w 73"/>
                <a:gd name="T11" fmla="*/ 105 h 117"/>
                <a:gd name="T12" fmla="*/ 31 w 73"/>
                <a:gd name="T13" fmla="*/ 88 h 117"/>
                <a:gd name="T14" fmla="*/ 34 w 73"/>
                <a:gd name="T15" fmla="*/ 79 h 117"/>
                <a:gd name="T16" fmla="*/ 29 w 73"/>
                <a:gd name="T17" fmla="*/ 78 h 117"/>
                <a:gd name="T18" fmla="*/ 0 w 73"/>
                <a:gd name="T19" fmla="*/ 1 h 117"/>
                <a:gd name="T20" fmla="*/ 8 w 73"/>
                <a:gd name="T21" fmla="*/ 0 h 117"/>
                <a:gd name="T22" fmla="*/ 16 w 73"/>
                <a:gd name="T23" fmla="*/ 1 h 117"/>
                <a:gd name="T24" fmla="*/ 33 w 73"/>
                <a:gd name="T25" fmla="*/ 47 h 117"/>
                <a:gd name="T26" fmla="*/ 39 w 73"/>
                <a:gd name="T27" fmla="*/ 65 h 117"/>
                <a:gd name="T28" fmla="*/ 39 w 73"/>
                <a:gd name="T29" fmla="*/ 65 h 117"/>
                <a:gd name="T30" fmla="*/ 44 w 73"/>
                <a:gd name="T31" fmla="*/ 47 h 117"/>
                <a:gd name="T32" fmla="*/ 59 w 73"/>
                <a:gd name="T33" fmla="*/ 1 h 117"/>
                <a:gd name="T34" fmla="*/ 66 w 73"/>
                <a:gd name="T35" fmla="*/ 0 h 117"/>
                <a:gd name="T36" fmla="*/ 73 w 73"/>
                <a:gd name="T37" fmla="*/ 1 h 117"/>
                <a:gd name="T38" fmla="*/ 44 w 73"/>
                <a:gd name="T39"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117">
                  <a:moveTo>
                    <a:pt x="44" y="91"/>
                  </a:moveTo>
                  <a:cubicBezTo>
                    <a:pt x="39" y="108"/>
                    <a:pt x="34" y="117"/>
                    <a:pt x="17" y="117"/>
                  </a:cubicBezTo>
                  <a:cubicBezTo>
                    <a:pt x="12" y="117"/>
                    <a:pt x="9" y="116"/>
                    <a:pt x="9" y="116"/>
                  </a:cubicBezTo>
                  <a:cubicBezTo>
                    <a:pt x="9" y="115"/>
                    <a:pt x="8" y="113"/>
                    <a:pt x="8" y="110"/>
                  </a:cubicBezTo>
                  <a:cubicBezTo>
                    <a:pt x="8" y="107"/>
                    <a:pt x="9" y="104"/>
                    <a:pt x="9" y="104"/>
                  </a:cubicBezTo>
                  <a:cubicBezTo>
                    <a:pt x="9" y="104"/>
                    <a:pt x="12" y="105"/>
                    <a:pt x="16" y="105"/>
                  </a:cubicBezTo>
                  <a:cubicBezTo>
                    <a:pt x="23" y="105"/>
                    <a:pt x="26" y="103"/>
                    <a:pt x="31" y="88"/>
                  </a:cubicBezTo>
                  <a:cubicBezTo>
                    <a:pt x="34" y="79"/>
                    <a:pt x="34" y="79"/>
                    <a:pt x="34" y="79"/>
                  </a:cubicBezTo>
                  <a:cubicBezTo>
                    <a:pt x="32" y="79"/>
                    <a:pt x="31" y="79"/>
                    <a:pt x="29" y="78"/>
                  </a:cubicBezTo>
                  <a:cubicBezTo>
                    <a:pt x="0" y="1"/>
                    <a:pt x="0" y="1"/>
                    <a:pt x="0" y="1"/>
                  </a:cubicBezTo>
                  <a:cubicBezTo>
                    <a:pt x="0" y="1"/>
                    <a:pt x="3" y="0"/>
                    <a:pt x="8" y="0"/>
                  </a:cubicBezTo>
                  <a:cubicBezTo>
                    <a:pt x="13" y="0"/>
                    <a:pt x="16" y="1"/>
                    <a:pt x="16" y="1"/>
                  </a:cubicBezTo>
                  <a:cubicBezTo>
                    <a:pt x="33" y="47"/>
                    <a:pt x="33" y="47"/>
                    <a:pt x="33" y="47"/>
                  </a:cubicBezTo>
                  <a:cubicBezTo>
                    <a:pt x="37" y="57"/>
                    <a:pt x="39" y="65"/>
                    <a:pt x="39" y="65"/>
                  </a:cubicBezTo>
                  <a:cubicBezTo>
                    <a:pt x="39" y="65"/>
                    <a:pt x="39" y="65"/>
                    <a:pt x="39" y="65"/>
                  </a:cubicBezTo>
                  <a:cubicBezTo>
                    <a:pt x="39" y="65"/>
                    <a:pt x="41" y="57"/>
                    <a:pt x="44" y="47"/>
                  </a:cubicBezTo>
                  <a:cubicBezTo>
                    <a:pt x="59" y="1"/>
                    <a:pt x="59" y="1"/>
                    <a:pt x="59" y="1"/>
                  </a:cubicBezTo>
                  <a:cubicBezTo>
                    <a:pt x="59" y="1"/>
                    <a:pt x="61" y="0"/>
                    <a:pt x="66" y="0"/>
                  </a:cubicBezTo>
                  <a:cubicBezTo>
                    <a:pt x="71" y="0"/>
                    <a:pt x="73" y="1"/>
                    <a:pt x="73" y="1"/>
                  </a:cubicBezTo>
                  <a:lnTo>
                    <a:pt x="44" y="9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6" name="Freeform 66"/>
            <p:cNvSpPr>
              <a:spLocks/>
            </p:cNvSpPr>
            <p:nvPr/>
          </p:nvSpPr>
          <p:spPr bwMode="auto">
            <a:xfrm>
              <a:off x="5201" y="2576"/>
              <a:ext cx="106" cy="160"/>
            </a:xfrm>
            <a:custGeom>
              <a:avLst/>
              <a:gdLst>
                <a:gd name="T0" fmla="*/ 16 w 55"/>
                <a:gd name="T1" fmla="*/ 42 h 83"/>
                <a:gd name="T2" fmla="*/ 37 w 55"/>
                <a:gd name="T3" fmla="*/ 70 h 83"/>
                <a:gd name="T4" fmla="*/ 51 w 55"/>
                <a:gd name="T5" fmla="*/ 67 h 83"/>
                <a:gd name="T6" fmla="*/ 55 w 55"/>
                <a:gd name="T7" fmla="*/ 78 h 83"/>
                <a:gd name="T8" fmla="*/ 33 w 55"/>
                <a:gd name="T9" fmla="*/ 83 h 83"/>
                <a:gd name="T10" fmla="*/ 0 w 55"/>
                <a:gd name="T11" fmla="*/ 42 h 83"/>
                <a:gd name="T12" fmla="*/ 33 w 55"/>
                <a:gd name="T13" fmla="*/ 0 h 83"/>
                <a:gd name="T14" fmla="*/ 54 w 55"/>
                <a:gd name="T15" fmla="*/ 4 h 83"/>
                <a:gd name="T16" fmla="*/ 49 w 55"/>
                <a:gd name="T17" fmla="*/ 15 h 83"/>
                <a:gd name="T18" fmla="*/ 36 w 55"/>
                <a:gd name="T19" fmla="*/ 13 h 83"/>
                <a:gd name="T20" fmla="*/ 16 w 55"/>
                <a:gd name="T21" fmla="*/ 4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83">
                  <a:moveTo>
                    <a:pt x="16" y="42"/>
                  </a:moveTo>
                  <a:cubicBezTo>
                    <a:pt x="16" y="61"/>
                    <a:pt x="22" y="70"/>
                    <a:pt x="37" y="70"/>
                  </a:cubicBezTo>
                  <a:cubicBezTo>
                    <a:pt x="45" y="70"/>
                    <a:pt x="51" y="67"/>
                    <a:pt x="51" y="67"/>
                  </a:cubicBezTo>
                  <a:cubicBezTo>
                    <a:pt x="53" y="70"/>
                    <a:pt x="55" y="74"/>
                    <a:pt x="55" y="78"/>
                  </a:cubicBezTo>
                  <a:cubicBezTo>
                    <a:pt x="55" y="78"/>
                    <a:pt x="49" y="83"/>
                    <a:pt x="33" y="83"/>
                  </a:cubicBezTo>
                  <a:cubicBezTo>
                    <a:pt x="11" y="83"/>
                    <a:pt x="0" y="68"/>
                    <a:pt x="0" y="42"/>
                  </a:cubicBezTo>
                  <a:cubicBezTo>
                    <a:pt x="0" y="15"/>
                    <a:pt x="11" y="0"/>
                    <a:pt x="33" y="0"/>
                  </a:cubicBezTo>
                  <a:cubicBezTo>
                    <a:pt x="48" y="0"/>
                    <a:pt x="54" y="4"/>
                    <a:pt x="54" y="4"/>
                  </a:cubicBezTo>
                  <a:cubicBezTo>
                    <a:pt x="54" y="8"/>
                    <a:pt x="52" y="12"/>
                    <a:pt x="49" y="15"/>
                  </a:cubicBezTo>
                  <a:cubicBezTo>
                    <a:pt x="49" y="15"/>
                    <a:pt x="44" y="13"/>
                    <a:pt x="36" y="13"/>
                  </a:cubicBezTo>
                  <a:cubicBezTo>
                    <a:pt x="22" y="13"/>
                    <a:pt x="16" y="22"/>
                    <a:pt x="16" y="42"/>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7" name="Freeform 67"/>
            <p:cNvSpPr>
              <a:spLocks/>
            </p:cNvSpPr>
            <p:nvPr/>
          </p:nvSpPr>
          <p:spPr bwMode="auto">
            <a:xfrm>
              <a:off x="5338" y="2514"/>
              <a:ext cx="120" cy="218"/>
            </a:xfrm>
            <a:custGeom>
              <a:avLst/>
              <a:gdLst>
                <a:gd name="T0" fmla="*/ 62 w 62"/>
                <a:gd name="T1" fmla="*/ 112 h 113"/>
                <a:gd name="T2" fmla="*/ 54 w 62"/>
                <a:gd name="T3" fmla="*/ 113 h 113"/>
                <a:gd name="T4" fmla="*/ 46 w 62"/>
                <a:gd name="T5" fmla="*/ 112 h 113"/>
                <a:gd name="T6" fmla="*/ 46 w 62"/>
                <a:gd name="T7" fmla="*/ 58 h 113"/>
                <a:gd name="T8" fmla="*/ 32 w 62"/>
                <a:gd name="T9" fmla="*/ 45 h 113"/>
                <a:gd name="T10" fmla="*/ 15 w 62"/>
                <a:gd name="T11" fmla="*/ 54 h 113"/>
                <a:gd name="T12" fmla="*/ 15 w 62"/>
                <a:gd name="T13" fmla="*/ 112 h 113"/>
                <a:gd name="T14" fmla="*/ 8 w 62"/>
                <a:gd name="T15" fmla="*/ 113 h 113"/>
                <a:gd name="T16" fmla="*/ 0 w 62"/>
                <a:gd name="T17" fmla="*/ 112 h 113"/>
                <a:gd name="T18" fmla="*/ 0 w 62"/>
                <a:gd name="T19" fmla="*/ 1 h 113"/>
                <a:gd name="T20" fmla="*/ 8 w 62"/>
                <a:gd name="T21" fmla="*/ 0 h 113"/>
                <a:gd name="T22" fmla="*/ 15 w 62"/>
                <a:gd name="T23" fmla="*/ 1 h 113"/>
                <a:gd name="T24" fmla="*/ 15 w 62"/>
                <a:gd name="T25" fmla="*/ 42 h 113"/>
                <a:gd name="T26" fmla="*/ 38 w 62"/>
                <a:gd name="T27" fmla="*/ 32 h 113"/>
                <a:gd name="T28" fmla="*/ 62 w 62"/>
                <a:gd name="T29" fmla="*/ 55 h 113"/>
                <a:gd name="T30" fmla="*/ 62 w 62"/>
                <a:gd name="T31" fmla="*/ 11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113">
                  <a:moveTo>
                    <a:pt x="62" y="112"/>
                  </a:moveTo>
                  <a:cubicBezTo>
                    <a:pt x="62" y="112"/>
                    <a:pt x="59" y="113"/>
                    <a:pt x="54" y="113"/>
                  </a:cubicBezTo>
                  <a:cubicBezTo>
                    <a:pt x="49" y="113"/>
                    <a:pt x="46" y="112"/>
                    <a:pt x="46" y="112"/>
                  </a:cubicBezTo>
                  <a:cubicBezTo>
                    <a:pt x="46" y="58"/>
                    <a:pt x="46" y="58"/>
                    <a:pt x="46" y="58"/>
                  </a:cubicBezTo>
                  <a:cubicBezTo>
                    <a:pt x="46" y="49"/>
                    <a:pt x="42" y="45"/>
                    <a:pt x="32" y="45"/>
                  </a:cubicBezTo>
                  <a:cubicBezTo>
                    <a:pt x="26" y="45"/>
                    <a:pt x="19" y="48"/>
                    <a:pt x="15" y="54"/>
                  </a:cubicBezTo>
                  <a:cubicBezTo>
                    <a:pt x="15" y="112"/>
                    <a:pt x="15" y="112"/>
                    <a:pt x="15" y="112"/>
                  </a:cubicBezTo>
                  <a:cubicBezTo>
                    <a:pt x="15" y="112"/>
                    <a:pt x="13" y="113"/>
                    <a:pt x="8" y="113"/>
                  </a:cubicBezTo>
                  <a:cubicBezTo>
                    <a:pt x="2" y="113"/>
                    <a:pt x="0" y="112"/>
                    <a:pt x="0" y="112"/>
                  </a:cubicBezTo>
                  <a:cubicBezTo>
                    <a:pt x="0" y="1"/>
                    <a:pt x="0" y="1"/>
                    <a:pt x="0" y="1"/>
                  </a:cubicBezTo>
                  <a:cubicBezTo>
                    <a:pt x="0" y="1"/>
                    <a:pt x="2" y="0"/>
                    <a:pt x="8" y="0"/>
                  </a:cubicBezTo>
                  <a:cubicBezTo>
                    <a:pt x="13" y="0"/>
                    <a:pt x="15" y="1"/>
                    <a:pt x="15" y="1"/>
                  </a:cubicBezTo>
                  <a:cubicBezTo>
                    <a:pt x="15" y="42"/>
                    <a:pt x="15" y="42"/>
                    <a:pt x="15" y="42"/>
                  </a:cubicBezTo>
                  <a:cubicBezTo>
                    <a:pt x="21" y="36"/>
                    <a:pt x="29" y="32"/>
                    <a:pt x="38" y="32"/>
                  </a:cubicBezTo>
                  <a:cubicBezTo>
                    <a:pt x="53" y="32"/>
                    <a:pt x="62" y="42"/>
                    <a:pt x="62" y="55"/>
                  </a:cubicBezTo>
                  <a:lnTo>
                    <a:pt x="62" y="11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8" name="Freeform 68"/>
            <p:cNvSpPr>
              <a:spLocks/>
            </p:cNvSpPr>
            <p:nvPr/>
          </p:nvSpPr>
          <p:spPr bwMode="auto">
            <a:xfrm>
              <a:off x="2190" y="2151"/>
              <a:ext cx="52" cy="581"/>
            </a:xfrm>
            <a:custGeom>
              <a:avLst/>
              <a:gdLst>
                <a:gd name="T0" fmla="*/ 14 w 27"/>
                <a:gd name="T1" fmla="*/ 0 h 300"/>
                <a:gd name="T2" fmla="*/ 0 w 27"/>
                <a:gd name="T3" fmla="*/ 14 h 300"/>
                <a:gd name="T4" fmla="*/ 0 w 27"/>
                <a:gd name="T5" fmla="*/ 286 h 300"/>
                <a:gd name="T6" fmla="*/ 14 w 27"/>
                <a:gd name="T7" fmla="*/ 300 h 300"/>
                <a:gd name="T8" fmla="*/ 27 w 27"/>
                <a:gd name="T9" fmla="*/ 286 h 300"/>
                <a:gd name="T10" fmla="*/ 27 w 27"/>
                <a:gd name="T11" fmla="*/ 14 h 300"/>
                <a:gd name="T12" fmla="*/ 14 w 27"/>
                <a:gd name="T13" fmla="*/ 0 h 300"/>
              </a:gdLst>
              <a:ahLst/>
              <a:cxnLst>
                <a:cxn ang="0">
                  <a:pos x="T0" y="T1"/>
                </a:cxn>
                <a:cxn ang="0">
                  <a:pos x="T2" y="T3"/>
                </a:cxn>
                <a:cxn ang="0">
                  <a:pos x="T4" y="T5"/>
                </a:cxn>
                <a:cxn ang="0">
                  <a:pos x="T6" y="T7"/>
                </a:cxn>
                <a:cxn ang="0">
                  <a:pos x="T8" y="T9"/>
                </a:cxn>
                <a:cxn ang="0">
                  <a:pos x="T10" y="T11"/>
                </a:cxn>
                <a:cxn ang="0">
                  <a:pos x="T12" y="T13"/>
                </a:cxn>
              </a:cxnLst>
              <a:rect l="0" t="0" r="r" b="b"/>
              <a:pathLst>
                <a:path w="27" h="300">
                  <a:moveTo>
                    <a:pt x="14" y="0"/>
                  </a:moveTo>
                  <a:cubicBezTo>
                    <a:pt x="6" y="0"/>
                    <a:pt x="0" y="6"/>
                    <a:pt x="0" y="14"/>
                  </a:cubicBezTo>
                  <a:cubicBezTo>
                    <a:pt x="0" y="286"/>
                    <a:pt x="0" y="286"/>
                    <a:pt x="0" y="286"/>
                  </a:cubicBezTo>
                  <a:cubicBezTo>
                    <a:pt x="0" y="293"/>
                    <a:pt x="6" y="300"/>
                    <a:pt x="14" y="300"/>
                  </a:cubicBezTo>
                  <a:cubicBezTo>
                    <a:pt x="21" y="300"/>
                    <a:pt x="27" y="293"/>
                    <a:pt x="27" y="286"/>
                  </a:cubicBezTo>
                  <a:cubicBezTo>
                    <a:pt x="27" y="14"/>
                    <a:pt x="27" y="14"/>
                    <a:pt x="27" y="14"/>
                  </a:cubicBezTo>
                  <a:cubicBezTo>
                    <a:pt x="27" y="6"/>
                    <a:pt x="21" y="0"/>
                    <a:pt x="14" y="0"/>
                  </a:cubicBezTo>
                </a:path>
              </a:pathLst>
            </a:custGeom>
            <a:solidFill>
              <a:srgbClr val="48A2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9" name="Freeform 69"/>
            <p:cNvSpPr>
              <a:spLocks noEditPoints="1"/>
            </p:cNvSpPr>
            <p:nvPr/>
          </p:nvSpPr>
          <p:spPr bwMode="auto">
            <a:xfrm>
              <a:off x="2265" y="2016"/>
              <a:ext cx="461" cy="715"/>
            </a:xfrm>
            <a:custGeom>
              <a:avLst/>
              <a:gdLst>
                <a:gd name="T0" fmla="*/ 66 w 239"/>
                <a:gd name="T1" fmla="*/ 238 h 369"/>
                <a:gd name="T2" fmla="*/ 204 w 239"/>
                <a:gd name="T3" fmla="*/ 101 h 369"/>
                <a:gd name="T4" fmla="*/ 66 w 239"/>
                <a:gd name="T5" fmla="*/ 238 h 369"/>
                <a:gd name="T6" fmla="*/ 223 w 239"/>
                <a:gd name="T7" fmla="*/ 68 h 369"/>
                <a:gd name="T8" fmla="*/ 49 w 239"/>
                <a:gd name="T9" fmla="*/ 207 h 369"/>
                <a:gd name="T10" fmla="*/ 81 w 239"/>
                <a:gd name="T11" fmla="*/ 21 h 369"/>
                <a:gd name="T12" fmla="*/ 74 w 239"/>
                <a:gd name="T13" fmla="*/ 3 h 369"/>
                <a:gd name="T14" fmla="*/ 55 w 239"/>
                <a:gd name="T15" fmla="*/ 10 h 369"/>
                <a:gd name="T16" fmla="*/ 55 w 239"/>
                <a:gd name="T17" fmla="*/ 363 h 369"/>
                <a:gd name="T18" fmla="*/ 67 w 239"/>
                <a:gd name="T19" fmla="*/ 369 h 369"/>
                <a:gd name="T20" fmla="*/ 74 w 239"/>
                <a:gd name="T21" fmla="*/ 367 h 369"/>
                <a:gd name="T22" fmla="*/ 79 w 239"/>
                <a:gd name="T23" fmla="*/ 348 h 369"/>
                <a:gd name="T24" fmla="*/ 54 w 239"/>
                <a:gd name="T25" fmla="*/ 269 h 369"/>
                <a:gd name="T26" fmla="*/ 238 w 239"/>
                <a:gd name="T27" fmla="*/ 86 h 369"/>
                <a:gd name="T28" fmla="*/ 238 w 239"/>
                <a:gd name="T29" fmla="*/ 86 h 369"/>
                <a:gd name="T30" fmla="*/ 239 w 239"/>
                <a:gd name="T31" fmla="*/ 80 h 369"/>
                <a:gd name="T32" fmla="*/ 223 w 239"/>
                <a:gd name="T33" fmla="*/ 68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369">
                  <a:moveTo>
                    <a:pt x="66" y="238"/>
                  </a:moveTo>
                  <a:cubicBezTo>
                    <a:pt x="90" y="168"/>
                    <a:pt x="140" y="119"/>
                    <a:pt x="204" y="101"/>
                  </a:cubicBezTo>
                  <a:cubicBezTo>
                    <a:pt x="182" y="159"/>
                    <a:pt x="137" y="218"/>
                    <a:pt x="66" y="238"/>
                  </a:cubicBezTo>
                  <a:moveTo>
                    <a:pt x="223" y="68"/>
                  </a:moveTo>
                  <a:cubicBezTo>
                    <a:pt x="145" y="80"/>
                    <a:pt x="82" y="131"/>
                    <a:pt x="49" y="207"/>
                  </a:cubicBezTo>
                  <a:cubicBezTo>
                    <a:pt x="47" y="145"/>
                    <a:pt x="56" y="77"/>
                    <a:pt x="81" y="21"/>
                  </a:cubicBezTo>
                  <a:cubicBezTo>
                    <a:pt x="84" y="14"/>
                    <a:pt x="81" y="6"/>
                    <a:pt x="74" y="3"/>
                  </a:cubicBezTo>
                  <a:cubicBezTo>
                    <a:pt x="67" y="0"/>
                    <a:pt x="59" y="3"/>
                    <a:pt x="55" y="10"/>
                  </a:cubicBezTo>
                  <a:cubicBezTo>
                    <a:pt x="0" y="132"/>
                    <a:pt x="18" y="302"/>
                    <a:pt x="55" y="363"/>
                  </a:cubicBezTo>
                  <a:cubicBezTo>
                    <a:pt x="58" y="367"/>
                    <a:pt x="62" y="369"/>
                    <a:pt x="67" y="369"/>
                  </a:cubicBezTo>
                  <a:cubicBezTo>
                    <a:pt x="70" y="369"/>
                    <a:pt x="72" y="369"/>
                    <a:pt x="74" y="367"/>
                  </a:cubicBezTo>
                  <a:cubicBezTo>
                    <a:pt x="81" y="363"/>
                    <a:pt x="83" y="355"/>
                    <a:pt x="79" y="348"/>
                  </a:cubicBezTo>
                  <a:cubicBezTo>
                    <a:pt x="68" y="330"/>
                    <a:pt x="60" y="304"/>
                    <a:pt x="54" y="269"/>
                  </a:cubicBezTo>
                  <a:cubicBezTo>
                    <a:pt x="157" y="251"/>
                    <a:pt x="217" y="163"/>
                    <a:pt x="238" y="86"/>
                  </a:cubicBezTo>
                  <a:cubicBezTo>
                    <a:pt x="238" y="86"/>
                    <a:pt x="238" y="86"/>
                    <a:pt x="238" y="86"/>
                  </a:cubicBezTo>
                  <a:cubicBezTo>
                    <a:pt x="239" y="84"/>
                    <a:pt x="239" y="82"/>
                    <a:pt x="239" y="80"/>
                  </a:cubicBezTo>
                  <a:cubicBezTo>
                    <a:pt x="237" y="73"/>
                    <a:pt x="230" y="67"/>
                    <a:pt x="223" y="68"/>
                  </a:cubicBezTo>
                </a:path>
              </a:pathLst>
            </a:custGeom>
            <a:solidFill>
              <a:srgbClr val="48A2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dirty="0"/>
            </a:p>
          </p:txBody>
        </p:sp>
        <p:sp>
          <p:nvSpPr>
            <p:cNvPr id="60" name="Freeform 70"/>
            <p:cNvSpPr>
              <a:spLocks/>
            </p:cNvSpPr>
            <p:nvPr/>
          </p:nvSpPr>
          <p:spPr bwMode="auto">
            <a:xfrm>
              <a:off x="2147" y="2196"/>
              <a:ext cx="274" cy="104"/>
            </a:xfrm>
            <a:custGeom>
              <a:avLst/>
              <a:gdLst>
                <a:gd name="T0" fmla="*/ 15 w 142"/>
                <a:gd name="T1" fmla="*/ 54 h 54"/>
                <a:gd name="T2" fmla="*/ 1 w 142"/>
                <a:gd name="T3" fmla="*/ 43 h 54"/>
                <a:gd name="T4" fmla="*/ 12 w 142"/>
                <a:gd name="T5" fmla="*/ 26 h 54"/>
                <a:gd name="T6" fmla="*/ 124 w 142"/>
                <a:gd name="T7" fmla="*/ 2 h 54"/>
                <a:gd name="T8" fmla="*/ 141 w 142"/>
                <a:gd name="T9" fmla="*/ 12 h 54"/>
                <a:gd name="T10" fmla="*/ 130 w 142"/>
                <a:gd name="T11" fmla="*/ 29 h 54"/>
                <a:gd name="T12" fmla="*/ 18 w 142"/>
                <a:gd name="T13" fmla="*/ 54 h 54"/>
                <a:gd name="T14" fmla="*/ 15 w 142"/>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54">
                  <a:moveTo>
                    <a:pt x="15" y="54"/>
                  </a:moveTo>
                  <a:cubicBezTo>
                    <a:pt x="8" y="54"/>
                    <a:pt x="3" y="50"/>
                    <a:pt x="1" y="43"/>
                  </a:cubicBezTo>
                  <a:cubicBezTo>
                    <a:pt x="0" y="36"/>
                    <a:pt x="4" y="28"/>
                    <a:pt x="12" y="26"/>
                  </a:cubicBezTo>
                  <a:cubicBezTo>
                    <a:pt x="124" y="2"/>
                    <a:pt x="124" y="2"/>
                    <a:pt x="124" y="2"/>
                  </a:cubicBezTo>
                  <a:cubicBezTo>
                    <a:pt x="132" y="0"/>
                    <a:pt x="139" y="5"/>
                    <a:pt x="141" y="12"/>
                  </a:cubicBezTo>
                  <a:cubicBezTo>
                    <a:pt x="142" y="20"/>
                    <a:pt x="138" y="27"/>
                    <a:pt x="130" y="29"/>
                  </a:cubicBezTo>
                  <a:cubicBezTo>
                    <a:pt x="18" y="54"/>
                    <a:pt x="18" y="54"/>
                    <a:pt x="18" y="54"/>
                  </a:cubicBezTo>
                  <a:cubicBezTo>
                    <a:pt x="17" y="54"/>
                    <a:pt x="16" y="54"/>
                    <a:pt x="15" y="54"/>
                  </a:cubicBezTo>
                </a:path>
              </a:pathLst>
            </a:custGeom>
            <a:solidFill>
              <a:srgbClr val="CB3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61" name="Freeform 71"/>
            <p:cNvSpPr>
              <a:spLocks noEditPoints="1"/>
            </p:cNvSpPr>
            <p:nvPr/>
          </p:nvSpPr>
          <p:spPr bwMode="auto">
            <a:xfrm>
              <a:off x="2184" y="1508"/>
              <a:ext cx="575" cy="568"/>
            </a:xfrm>
            <a:custGeom>
              <a:avLst/>
              <a:gdLst>
                <a:gd name="T0" fmla="*/ 241 w 298"/>
                <a:gd name="T1" fmla="*/ 185 h 293"/>
                <a:gd name="T2" fmla="*/ 138 w 298"/>
                <a:gd name="T3" fmla="*/ 266 h 293"/>
                <a:gd name="T4" fmla="*/ 112 w 298"/>
                <a:gd name="T5" fmla="*/ 262 h 293"/>
                <a:gd name="T6" fmla="*/ 47 w 298"/>
                <a:gd name="T7" fmla="*/ 214 h 293"/>
                <a:gd name="T8" fmla="*/ 35 w 298"/>
                <a:gd name="T9" fmla="*/ 134 h 293"/>
                <a:gd name="T10" fmla="*/ 56 w 298"/>
                <a:gd name="T11" fmla="*/ 51 h 293"/>
                <a:gd name="T12" fmla="*/ 82 w 298"/>
                <a:gd name="T13" fmla="*/ 94 h 293"/>
                <a:gd name="T14" fmla="*/ 91 w 298"/>
                <a:gd name="T15" fmla="*/ 101 h 293"/>
                <a:gd name="T16" fmla="*/ 101 w 298"/>
                <a:gd name="T17" fmla="*/ 99 h 293"/>
                <a:gd name="T18" fmla="*/ 162 w 298"/>
                <a:gd name="T19" fmla="*/ 63 h 293"/>
                <a:gd name="T20" fmla="*/ 191 w 298"/>
                <a:gd name="T21" fmla="*/ 111 h 293"/>
                <a:gd name="T22" fmla="*/ 131 w 298"/>
                <a:gd name="T23" fmla="*/ 148 h 293"/>
                <a:gd name="T24" fmla="*/ 126 w 298"/>
                <a:gd name="T25" fmla="*/ 167 h 293"/>
                <a:gd name="T26" fmla="*/ 138 w 298"/>
                <a:gd name="T27" fmla="*/ 174 h 293"/>
                <a:gd name="T28" fmla="*/ 145 w 298"/>
                <a:gd name="T29" fmla="*/ 172 h 293"/>
                <a:gd name="T30" fmla="*/ 218 w 298"/>
                <a:gd name="T31" fmla="*/ 128 h 293"/>
                <a:gd name="T32" fmla="*/ 218 w 298"/>
                <a:gd name="T33" fmla="*/ 128 h 293"/>
                <a:gd name="T34" fmla="*/ 261 w 298"/>
                <a:gd name="T35" fmla="*/ 102 h 293"/>
                <a:gd name="T36" fmla="*/ 241 w 298"/>
                <a:gd name="T37" fmla="*/ 185 h 293"/>
                <a:gd name="T38" fmla="*/ 291 w 298"/>
                <a:gd name="T39" fmla="*/ 61 h 293"/>
                <a:gd name="T40" fmla="*/ 276 w 298"/>
                <a:gd name="T41" fmla="*/ 60 h 293"/>
                <a:gd name="T42" fmla="*/ 215 w 298"/>
                <a:gd name="T43" fmla="*/ 97 h 293"/>
                <a:gd name="T44" fmla="*/ 179 w 298"/>
                <a:gd name="T45" fmla="*/ 36 h 293"/>
                <a:gd name="T46" fmla="*/ 170 w 298"/>
                <a:gd name="T47" fmla="*/ 30 h 293"/>
                <a:gd name="T48" fmla="*/ 160 w 298"/>
                <a:gd name="T49" fmla="*/ 32 h 293"/>
                <a:gd name="T50" fmla="*/ 99 w 298"/>
                <a:gd name="T51" fmla="*/ 68 h 293"/>
                <a:gd name="T52" fmla="*/ 62 w 298"/>
                <a:gd name="T53" fmla="*/ 8 h 293"/>
                <a:gd name="T54" fmla="*/ 48 w 298"/>
                <a:gd name="T55" fmla="*/ 1 h 293"/>
                <a:gd name="T56" fmla="*/ 37 w 298"/>
                <a:gd name="T57" fmla="*/ 11 h 293"/>
                <a:gd name="T58" fmla="*/ 8 w 298"/>
                <a:gd name="T59" fmla="*/ 128 h 293"/>
                <a:gd name="T60" fmla="*/ 23 w 298"/>
                <a:gd name="T61" fmla="*/ 229 h 293"/>
                <a:gd name="T62" fmla="*/ 106 w 298"/>
                <a:gd name="T63" fmla="*/ 289 h 293"/>
                <a:gd name="T64" fmla="*/ 138 w 298"/>
                <a:gd name="T65" fmla="*/ 293 h 293"/>
                <a:gd name="T66" fmla="*/ 268 w 298"/>
                <a:gd name="T67" fmla="*/ 192 h 293"/>
                <a:gd name="T68" fmla="*/ 296 w 298"/>
                <a:gd name="T69" fmla="*/ 76 h 293"/>
                <a:gd name="T70" fmla="*/ 291 w 298"/>
                <a:gd name="T71" fmla="*/ 6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8" h="293">
                  <a:moveTo>
                    <a:pt x="241" y="185"/>
                  </a:moveTo>
                  <a:cubicBezTo>
                    <a:pt x="229" y="233"/>
                    <a:pt x="187" y="266"/>
                    <a:pt x="138" y="266"/>
                  </a:cubicBezTo>
                  <a:cubicBezTo>
                    <a:pt x="129" y="266"/>
                    <a:pt x="121" y="265"/>
                    <a:pt x="112" y="262"/>
                  </a:cubicBezTo>
                  <a:cubicBezTo>
                    <a:pt x="85" y="256"/>
                    <a:pt x="62" y="239"/>
                    <a:pt x="47" y="214"/>
                  </a:cubicBezTo>
                  <a:cubicBezTo>
                    <a:pt x="33" y="190"/>
                    <a:pt x="28" y="162"/>
                    <a:pt x="35" y="134"/>
                  </a:cubicBezTo>
                  <a:cubicBezTo>
                    <a:pt x="56" y="51"/>
                    <a:pt x="56" y="51"/>
                    <a:pt x="56" y="51"/>
                  </a:cubicBezTo>
                  <a:cubicBezTo>
                    <a:pt x="82" y="94"/>
                    <a:pt x="82" y="94"/>
                    <a:pt x="82" y="94"/>
                  </a:cubicBezTo>
                  <a:cubicBezTo>
                    <a:pt x="84" y="98"/>
                    <a:pt x="87" y="100"/>
                    <a:pt x="91" y="101"/>
                  </a:cubicBezTo>
                  <a:cubicBezTo>
                    <a:pt x="94" y="102"/>
                    <a:pt x="98" y="101"/>
                    <a:pt x="101" y="99"/>
                  </a:cubicBezTo>
                  <a:cubicBezTo>
                    <a:pt x="162" y="63"/>
                    <a:pt x="162" y="63"/>
                    <a:pt x="162" y="63"/>
                  </a:cubicBezTo>
                  <a:cubicBezTo>
                    <a:pt x="191" y="111"/>
                    <a:pt x="191" y="111"/>
                    <a:pt x="191" y="111"/>
                  </a:cubicBezTo>
                  <a:cubicBezTo>
                    <a:pt x="131" y="148"/>
                    <a:pt x="131" y="148"/>
                    <a:pt x="131" y="148"/>
                  </a:cubicBezTo>
                  <a:cubicBezTo>
                    <a:pt x="124" y="152"/>
                    <a:pt x="122" y="160"/>
                    <a:pt x="126" y="167"/>
                  </a:cubicBezTo>
                  <a:cubicBezTo>
                    <a:pt x="129" y="171"/>
                    <a:pt x="133" y="174"/>
                    <a:pt x="138" y="174"/>
                  </a:cubicBezTo>
                  <a:cubicBezTo>
                    <a:pt x="140" y="174"/>
                    <a:pt x="143" y="173"/>
                    <a:pt x="145" y="172"/>
                  </a:cubicBezTo>
                  <a:cubicBezTo>
                    <a:pt x="218" y="128"/>
                    <a:pt x="218" y="128"/>
                    <a:pt x="218" y="128"/>
                  </a:cubicBezTo>
                  <a:cubicBezTo>
                    <a:pt x="218" y="128"/>
                    <a:pt x="218" y="128"/>
                    <a:pt x="218" y="128"/>
                  </a:cubicBezTo>
                  <a:cubicBezTo>
                    <a:pt x="261" y="102"/>
                    <a:pt x="261" y="102"/>
                    <a:pt x="261" y="102"/>
                  </a:cubicBezTo>
                  <a:lnTo>
                    <a:pt x="241" y="185"/>
                  </a:lnTo>
                  <a:close/>
                  <a:moveTo>
                    <a:pt x="291" y="61"/>
                  </a:moveTo>
                  <a:cubicBezTo>
                    <a:pt x="287" y="58"/>
                    <a:pt x="280" y="58"/>
                    <a:pt x="276" y="60"/>
                  </a:cubicBezTo>
                  <a:cubicBezTo>
                    <a:pt x="215" y="97"/>
                    <a:pt x="215" y="97"/>
                    <a:pt x="215" y="97"/>
                  </a:cubicBezTo>
                  <a:cubicBezTo>
                    <a:pt x="179" y="36"/>
                    <a:pt x="179" y="36"/>
                    <a:pt x="179" y="36"/>
                  </a:cubicBezTo>
                  <a:cubicBezTo>
                    <a:pt x="177" y="33"/>
                    <a:pt x="174" y="31"/>
                    <a:pt x="170" y="30"/>
                  </a:cubicBezTo>
                  <a:cubicBezTo>
                    <a:pt x="166" y="29"/>
                    <a:pt x="163" y="30"/>
                    <a:pt x="160" y="32"/>
                  </a:cubicBezTo>
                  <a:cubicBezTo>
                    <a:pt x="99" y="68"/>
                    <a:pt x="99" y="68"/>
                    <a:pt x="99" y="68"/>
                  </a:cubicBezTo>
                  <a:cubicBezTo>
                    <a:pt x="62" y="8"/>
                    <a:pt x="62" y="8"/>
                    <a:pt x="62" y="8"/>
                  </a:cubicBezTo>
                  <a:cubicBezTo>
                    <a:pt x="60" y="3"/>
                    <a:pt x="54" y="0"/>
                    <a:pt x="48" y="1"/>
                  </a:cubicBezTo>
                  <a:cubicBezTo>
                    <a:pt x="43" y="2"/>
                    <a:pt x="38" y="6"/>
                    <a:pt x="37" y="11"/>
                  </a:cubicBezTo>
                  <a:cubicBezTo>
                    <a:pt x="8" y="128"/>
                    <a:pt x="8" y="128"/>
                    <a:pt x="8" y="128"/>
                  </a:cubicBezTo>
                  <a:cubicBezTo>
                    <a:pt x="0" y="162"/>
                    <a:pt x="5" y="198"/>
                    <a:pt x="23" y="229"/>
                  </a:cubicBezTo>
                  <a:cubicBezTo>
                    <a:pt x="42" y="259"/>
                    <a:pt x="71" y="281"/>
                    <a:pt x="106" y="289"/>
                  </a:cubicBezTo>
                  <a:cubicBezTo>
                    <a:pt x="116" y="292"/>
                    <a:pt x="127" y="293"/>
                    <a:pt x="138" y="293"/>
                  </a:cubicBezTo>
                  <a:cubicBezTo>
                    <a:pt x="199" y="293"/>
                    <a:pt x="253" y="252"/>
                    <a:pt x="268" y="192"/>
                  </a:cubicBezTo>
                  <a:cubicBezTo>
                    <a:pt x="296" y="76"/>
                    <a:pt x="296" y="76"/>
                    <a:pt x="296" y="76"/>
                  </a:cubicBezTo>
                  <a:cubicBezTo>
                    <a:pt x="298" y="70"/>
                    <a:pt x="296" y="65"/>
                    <a:pt x="291" y="61"/>
                  </a:cubicBezTo>
                </a:path>
              </a:pathLst>
            </a:custGeom>
            <a:solidFill>
              <a:srgbClr val="CB3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dirty="0"/>
            </a:p>
          </p:txBody>
        </p:sp>
      </p:grpSp>
      <p:sp>
        <p:nvSpPr>
          <p:cNvPr id="62" name="Trójkąt równoramienny 61"/>
          <p:cNvSpPr/>
          <p:nvPr userDrawn="1"/>
        </p:nvSpPr>
        <p:spPr>
          <a:xfrm rot="16200000">
            <a:off x="10216896" y="5943600"/>
            <a:ext cx="2121408" cy="1828800"/>
          </a:xfrm>
          <a:prstGeom prst="triangle">
            <a:avLst/>
          </a:prstGeom>
          <a:solidFill>
            <a:srgbClr val="48A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3" name="Trójkąt równoramienny 62"/>
          <p:cNvSpPr/>
          <p:nvPr userDrawn="1"/>
        </p:nvSpPr>
        <p:spPr>
          <a:xfrm rot="5400000">
            <a:off x="-1187698" y="5105401"/>
            <a:ext cx="2121408" cy="1828800"/>
          </a:xfrm>
          <a:prstGeom prst="triangle">
            <a:avLst/>
          </a:prstGeom>
          <a:solidFill>
            <a:srgbClr val="CB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t>                    </a:t>
            </a:r>
          </a:p>
        </p:txBody>
      </p:sp>
      <p:sp>
        <p:nvSpPr>
          <p:cNvPr id="64" name="Tytuł 1"/>
          <p:cNvSpPr>
            <a:spLocks noGrp="1"/>
          </p:cNvSpPr>
          <p:nvPr>
            <p:ph type="title"/>
          </p:nvPr>
        </p:nvSpPr>
        <p:spPr>
          <a:xfrm>
            <a:off x="14859000" y="365125"/>
            <a:ext cx="10515600" cy="1325563"/>
          </a:xfrm>
          <a:prstGeom prst="rect">
            <a:avLst/>
          </a:prstGeom>
        </p:spPr>
        <p:txBody>
          <a:bodyPr/>
          <a:lstStyle/>
          <a:p>
            <a:r>
              <a:rPr lang="pl-PL"/>
              <a:t>Kliknij, aby edytować styl</a:t>
            </a:r>
          </a:p>
        </p:txBody>
      </p:sp>
      <p:sp>
        <p:nvSpPr>
          <p:cNvPr id="65" name="Symbol zastępczy zawartości 2"/>
          <p:cNvSpPr>
            <a:spLocks noGrp="1"/>
          </p:cNvSpPr>
          <p:nvPr>
            <p:ph idx="1"/>
          </p:nvPr>
        </p:nvSpPr>
        <p:spPr>
          <a:xfrm>
            <a:off x="14859000" y="1825625"/>
            <a:ext cx="10515600" cy="4351338"/>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6" name="Symbol zastępczy daty 3"/>
          <p:cNvSpPr>
            <a:spLocks noGrp="1"/>
          </p:cNvSpPr>
          <p:nvPr>
            <p:ph type="dt" sz="half" idx="10"/>
          </p:nvPr>
        </p:nvSpPr>
        <p:spPr>
          <a:xfrm>
            <a:off x="14859000" y="6356350"/>
            <a:ext cx="2743200" cy="365125"/>
          </a:xfrm>
          <a:prstGeom prst="rect">
            <a:avLst/>
          </a:prstGeom>
        </p:spPr>
        <p:txBody>
          <a:bodyPr/>
          <a:lstStyle/>
          <a:p>
            <a:fld id="{495551B5-2A7E-4F16-A153-E4F2EA6499AA}" type="datetimeFigureOut">
              <a:rPr lang="pl-PL" smtClean="0"/>
              <a:t>2026-01-23</a:t>
            </a:fld>
            <a:endParaRPr lang="pl-PL"/>
          </a:p>
        </p:txBody>
      </p:sp>
      <p:sp>
        <p:nvSpPr>
          <p:cNvPr id="67" name="Symbol zastępczy stopki 4"/>
          <p:cNvSpPr>
            <a:spLocks noGrp="1"/>
          </p:cNvSpPr>
          <p:nvPr>
            <p:ph type="ftr" sz="quarter" idx="11"/>
          </p:nvPr>
        </p:nvSpPr>
        <p:spPr>
          <a:xfrm>
            <a:off x="18059400" y="6356350"/>
            <a:ext cx="4114800" cy="365125"/>
          </a:xfrm>
          <a:prstGeom prst="rect">
            <a:avLst/>
          </a:prstGeom>
        </p:spPr>
        <p:txBody>
          <a:bodyPr/>
          <a:lstStyle/>
          <a:p>
            <a:endParaRPr lang="pl-PL"/>
          </a:p>
        </p:txBody>
      </p:sp>
      <p:sp>
        <p:nvSpPr>
          <p:cNvPr id="68" name="Symbol zastępczy numeru slajdu 5"/>
          <p:cNvSpPr>
            <a:spLocks noGrp="1"/>
          </p:cNvSpPr>
          <p:nvPr>
            <p:ph type="sldNum" sz="quarter" idx="12"/>
          </p:nvPr>
        </p:nvSpPr>
        <p:spPr>
          <a:xfrm>
            <a:off x="22631400" y="6356350"/>
            <a:ext cx="2743200" cy="365125"/>
          </a:xfrm>
          <a:prstGeom prst="rect">
            <a:avLst/>
          </a:prstGeom>
        </p:spPr>
        <p:txBody>
          <a:bodyPr/>
          <a:lstStyle/>
          <a:p>
            <a:fld id="{05E520EA-0CA8-43C2-8B33-FAFDA69E85A0}" type="slidenum">
              <a:rPr lang="pl-PL" smtClean="0"/>
              <a:t>‹#›</a:t>
            </a:fld>
            <a:endParaRPr lang="pl-PL"/>
          </a:p>
        </p:txBody>
      </p:sp>
      <p:sp>
        <p:nvSpPr>
          <p:cNvPr id="75" name="Content Placeholder 2"/>
          <p:cNvSpPr>
            <a:spLocks noGrp="1"/>
          </p:cNvSpPr>
          <p:nvPr>
            <p:ph sz="half" idx="15"/>
          </p:nvPr>
        </p:nvSpPr>
        <p:spPr>
          <a:xfrm>
            <a:off x="478586" y="1486917"/>
            <a:ext cx="11032832" cy="4341501"/>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Tree>
    <p:extLst>
      <p:ext uri="{BB962C8B-B14F-4D97-AF65-F5344CB8AC3E}">
        <p14:creationId xmlns:p14="http://schemas.microsoft.com/office/powerpoint/2010/main" val="2915500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 grafika">
    <p:spTree>
      <p:nvGrpSpPr>
        <p:cNvPr id="1" name=""/>
        <p:cNvGrpSpPr/>
        <p:nvPr/>
      </p:nvGrpSpPr>
      <p:grpSpPr>
        <a:xfrm>
          <a:off x="0" y="0"/>
          <a:ext cx="0" cy="0"/>
          <a:chOff x="0" y="0"/>
          <a:chExt cx="0" cy="0"/>
        </a:xfrm>
      </p:grpSpPr>
      <p:grpSp>
        <p:nvGrpSpPr>
          <p:cNvPr id="6" name="Group 17"/>
          <p:cNvGrpSpPr>
            <a:grpSpLocks noChangeAspect="1"/>
          </p:cNvGrpSpPr>
          <p:nvPr userDrawn="1"/>
        </p:nvGrpSpPr>
        <p:grpSpPr bwMode="auto">
          <a:xfrm>
            <a:off x="479653" y="455386"/>
            <a:ext cx="1803846" cy="691243"/>
            <a:chOff x="2149" y="1512"/>
            <a:chExt cx="3382" cy="1296"/>
          </a:xfrm>
        </p:grpSpPr>
        <p:sp>
          <p:nvSpPr>
            <p:cNvPr id="7" name="AutoShape 16"/>
            <p:cNvSpPr>
              <a:spLocks noChangeAspect="1" noChangeArrowheads="1" noTextEdit="1"/>
            </p:cNvSpPr>
            <p:nvPr/>
          </p:nvSpPr>
          <p:spPr bwMode="auto">
            <a:xfrm>
              <a:off x="2149" y="1512"/>
              <a:ext cx="3382"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8" name="Freeform 18"/>
            <p:cNvSpPr>
              <a:spLocks noEditPoints="1"/>
            </p:cNvSpPr>
            <p:nvPr/>
          </p:nvSpPr>
          <p:spPr bwMode="auto">
            <a:xfrm>
              <a:off x="2958" y="1820"/>
              <a:ext cx="139" cy="211"/>
            </a:xfrm>
            <a:custGeom>
              <a:avLst/>
              <a:gdLst>
                <a:gd name="T0" fmla="*/ 38 w 72"/>
                <a:gd name="T1" fmla="*/ 54 h 109"/>
                <a:gd name="T2" fmla="*/ 56 w 72"/>
                <a:gd name="T3" fmla="*/ 34 h 109"/>
                <a:gd name="T4" fmla="*/ 38 w 72"/>
                <a:gd name="T5" fmla="*/ 13 h 109"/>
                <a:gd name="T6" fmla="*/ 16 w 72"/>
                <a:gd name="T7" fmla="*/ 13 h 109"/>
                <a:gd name="T8" fmla="*/ 16 w 72"/>
                <a:gd name="T9" fmla="*/ 54 h 109"/>
                <a:gd name="T10" fmla="*/ 38 w 72"/>
                <a:gd name="T11" fmla="*/ 54 h 109"/>
                <a:gd name="T12" fmla="*/ 16 w 72"/>
                <a:gd name="T13" fmla="*/ 108 h 109"/>
                <a:gd name="T14" fmla="*/ 8 w 72"/>
                <a:gd name="T15" fmla="*/ 109 h 109"/>
                <a:gd name="T16" fmla="*/ 0 w 72"/>
                <a:gd name="T17" fmla="*/ 108 h 109"/>
                <a:gd name="T18" fmla="*/ 0 w 72"/>
                <a:gd name="T19" fmla="*/ 0 h 109"/>
                <a:gd name="T20" fmla="*/ 40 w 72"/>
                <a:gd name="T21" fmla="*/ 0 h 109"/>
                <a:gd name="T22" fmla="*/ 72 w 72"/>
                <a:gd name="T23" fmla="*/ 34 h 109"/>
                <a:gd name="T24" fmla="*/ 40 w 72"/>
                <a:gd name="T25" fmla="*/ 67 h 109"/>
                <a:gd name="T26" fmla="*/ 16 w 72"/>
                <a:gd name="T27" fmla="*/ 67 h 109"/>
                <a:gd name="T28" fmla="*/ 16 w 72"/>
                <a:gd name="T29"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09">
                  <a:moveTo>
                    <a:pt x="38" y="54"/>
                  </a:moveTo>
                  <a:cubicBezTo>
                    <a:pt x="50" y="54"/>
                    <a:pt x="56" y="46"/>
                    <a:pt x="56" y="34"/>
                  </a:cubicBezTo>
                  <a:cubicBezTo>
                    <a:pt x="56" y="21"/>
                    <a:pt x="50" y="13"/>
                    <a:pt x="38" y="13"/>
                  </a:cubicBezTo>
                  <a:cubicBezTo>
                    <a:pt x="16" y="13"/>
                    <a:pt x="16" y="13"/>
                    <a:pt x="16" y="13"/>
                  </a:cubicBezTo>
                  <a:cubicBezTo>
                    <a:pt x="16" y="54"/>
                    <a:pt x="16" y="54"/>
                    <a:pt x="16" y="54"/>
                  </a:cubicBezTo>
                  <a:lnTo>
                    <a:pt x="38" y="54"/>
                  </a:lnTo>
                  <a:close/>
                  <a:moveTo>
                    <a:pt x="16" y="108"/>
                  </a:moveTo>
                  <a:cubicBezTo>
                    <a:pt x="16" y="108"/>
                    <a:pt x="13" y="109"/>
                    <a:pt x="8" y="109"/>
                  </a:cubicBezTo>
                  <a:cubicBezTo>
                    <a:pt x="3" y="109"/>
                    <a:pt x="0" y="108"/>
                    <a:pt x="0" y="108"/>
                  </a:cubicBezTo>
                  <a:cubicBezTo>
                    <a:pt x="0" y="0"/>
                    <a:pt x="0" y="0"/>
                    <a:pt x="0" y="0"/>
                  </a:cubicBezTo>
                  <a:cubicBezTo>
                    <a:pt x="40" y="0"/>
                    <a:pt x="40" y="0"/>
                    <a:pt x="40" y="0"/>
                  </a:cubicBezTo>
                  <a:cubicBezTo>
                    <a:pt x="60" y="0"/>
                    <a:pt x="72" y="14"/>
                    <a:pt x="72" y="34"/>
                  </a:cubicBezTo>
                  <a:cubicBezTo>
                    <a:pt x="72" y="53"/>
                    <a:pt x="60" y="67"/>
                    <a:pt x="40" y="67"/>
                  </a:cubicBezTo>
                  <a:cubicBezTo>
                    <a:pt x="16" y="67"/>
                    <a:pt x="16" y="67"/>
                    <a:pt x="16" y="67"/>
                  </a:cubicBezTo>
                  <a:lnTo>
                    <a:pt x="16" y="108"/>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9" name="Freeform 19"/>
            <p:cNvSpPr>
              <a:spLocks noEditPoints="1"/>
            </p:cNvSpPr>
            <p:nvPr/>
          </p:nvSpPr>
          <p:spPr bwMode="auto">
            <a:xfrm>
              <a:off x="3116" y="1874"/>
              <a:ext cx="120" cy="161"/>
            </a:xfrm>
            <a:custGeom>
              <a:avLst/>
              <a:gdLst>
                <a:gd name="T0" fmla="*/ 31 w 62"/>
                <a:gd name="T1" fmla="*/ 44 h 83"/>
                <a:gd name="T2" fmla="*/ 16 w 62"/>
                <a:gd name="T3" fmla="*/ 57 h 83"/>
                <a:gd name="T4" fmla="*/ 29 w 62"/>
                <a:gd name="T5" fmla="*/ 71 h 83"/>
                <a:gd name="T6" fmla="*/ 46 w 62"/>
                <a:gd name="T7" fmla="*/ 50 h 83"/>
                <a:gd name="T8" fmla="*/ 46 w 62"/>
                <a:gd name="T9" fmla="*/ 45 h 83"/>
                <a:gd name="T10" fmla="*/ 31 w 62"/>
                <a:gd name="T11" fmla="*/ 44 h 83"/>
                <a:gd name="T12" fmla="*/ 33 w 62"/>
                <a:gd name="T13" fmla="*/ 0 h 83"/>
                <a:gd name="T14" fmla="*/ 62 w 62"/>
                <a:gd name="T15" fmla="*/ 29 h 83"/>
                <a:gd name="T16" fmla="*/ 62 w 62"/>
                <a:gd name="T17" fmla="*/ 80 h 83"/>
                <a:gd name="T18" fmla="*/ 56 w 62"/>
                <a:gd name="T19" fmla="*/ 81 h 83"/>
                <a:gd name="T20" fmla="*/ 50 w 62"/>
                <a:gd name="T21" fmla="*/ 80 h 83"/>
                <a:gd name="T22" fmla="*/ 47 w 62"/>
                <a:gd name="T23" fmla="*/ 70 h 83"/>
                <a:gd name="T24" fmla="*/ 24 w 62"/>
                <a:gd name="T25" fmla="*/ 83 h 83"/>
                <a:gd name="T26" fmla="*/ 0 w 62"/>
                <a:gd name="T27" fmla="*/ 57 h 83"/>
                <a:gd name="T28" fmla="*/ 29 w 62"/>
                <a:gd name="T29" fmla="*/ 34 h 83"/>
                <a:gd name="T30" fmla="*/ 46 w 62"/>
                <a:gd name="T31" fmla="*/ 35 h 83"/>
                <a:gd name="T32" fmla="*/ 46 w 62"/>
                <a:gd name="T33" fmla="*/ 29 h 83"/>
                <a:gd name="T34" fmla="*/ 31 w 62"/>
                <a:gd name="T35" fmla="*/ 13 h 83"/>
                <a:gd name="T36" fmla="*/ 11 w 62"/>
                <a:gd name="T37" fmla="*/ 17 h 83"/>
                <a:gd name="T38" fmla="*/ 7 w 62"/>
                <a:gd name="T39" fmla="*/ 12 h 83"/>
                <a:gd name="T40" fmla="*/ 6 w 62"/>
                <a:gd name="T41" fmla="*/ 6 h 83"/>
                <a:gd name="T42" fmla="*/ 33 w 62"/>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 h="83">
                  <a:moveTo>
                    <a:pt x="31" y="44"/>
                  </a:moveTo>
                  <a:cubicBezTo>
                    <a:pt x="21" y="44"/>
                    <a:pt x="16" y="48"/>
                    <a:pt x="16" y="57"/>
                  </a:cubicBezTo>
                  <a:cubicBezTo>
                    <a:pt x="16" y="67"/>
                    <a:pt x="21" y="71"/>
                    <a:pt x="29" y="71"/>
                  </a:cubicBezTo>
                  <a:cubicBezTo>
                    <a:pt x="41" y="71"/>
                    <a:pt x="46" y="61"/>
                    <a:pt x="46" y="50"/>
                  </a:cubicBezTo>
                  <a:cubicBezTo>
                    <a:pt x="46" y="45"/>
                    <a:pt x="46" y="45"/>
                    <a:pt x="46" y="45"/>
                  </a:cubicBezTo>
                  <a:cubicBezTo>
                    <a:pt x="43" y="45"/>
                    <a:pt x="37" y="44"/>
                    <a:pt x="31" y="44"/>
                  </a:cubicBezTo>
                  <a:moveTo>
                    <a:pt x="33" y="0"/>
                  </a:moveTo>
                  <a:cubicBezTo>
                    <a:pt x="55" y="0"/>
                    <a:pt x="62" y="10"/>
                    <a:pt x="62" y="29"/>
                  </a:cubicBezTo>
                  <a:cubicBezTo>
                    <a:pt x="62" y="80"/>
                    <a:pt x="62" y="80"/>
                    <a:pt x="62" y="80"/>
                  </a:cubicBezTo>
                  <a:cubicBezTo>
                    <a:pt x="62" y="80"/>
                    <a:pt x="60" y="81"/>
                    <a:pt x="56" y="81"/>
                  </a:cubicBezTo>
                  <a:cubicBezTo>
                    <a:pt x="52" y="81"/>
                    <a:pt x="50" y="80"/>
                    <a:pt x="50" y="80"/>
                  </a:cubicBezTo>
                  <a:cubicBezTo>
                    <a:pt x="47" y="70"/>
                    <a:pt x="47" y="70"/>
                    <a:pt x="47" y="70"/>
                  </a:cubicBezTo>
                  <a:cubicBezTo>
                    <a:pt x="43" y="78"/>
                    <a:pt x="35" y="83"/>
                    <a:pt x="24" y="83"/>
                  </a:cubicBezTo>
                  <a:cubicBezTo>
                    <a:pt x="9" y="83"/>
                    <a:pt x="0" y="74"/>
                    <a:pt x="0" y="57"/>
                  </a:cubicBezTo>
                  <a:cubicBezTo>
                    <a:pt x="0" y="41"/>
                    <a:pt x="10" y="34"/>
                    <a:pt x="29" y="34"/>
                  </a:cubicBezTo>
                  <a:cubicBezTo>
                    <a:pt x="36" y="34"/>
                    <a:pt x="43" y="34"/>
                    <a:pt x="46" y="35"/>
                  </a:cubicBezTo>
                  <a:cubicBezTo>
                    <a:pt x="46" y="29"/>
                    <a:pt x="46" y="29"/>
                    <a:pt x="46" y="29"/>
                  </a:cubicBezTo>
                  <a:cubicBezTo>
                    <a:pt x="46" y="19"/>
                    <a:pt x="43" y="13"/>
                    <a:pt x="31" y="13"/>
                  </a:cubicBezTo>
                  <a:cubicBezTo>
                    <a:pt x="20" y="13"/>
                    <a:pt x="11" y="17"/>
                    <a:pt x="11" y="17"/>
                  </a:cubicBezTo>
                  <a:cubicBezTo>
                    <a:pt x="11" y="16"/>
                    <a:pt x="9" y="15"/>
                    <a:pt x="7" y="12"/>
                  </a:cubicBezTo>
                  <a:cubicBezTo>
                    <a:pt x="6" y="9"/>
                    <a:pt x="6" y="6"/>
                    <a:pt x="6" y="6"/>
                  </a:cubicBezTo>
                  <a:cubicBezTo>
                    <a:pt x="6" y="6"/>
                    <a:pt x="18"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0" name="Freeform 20"/>
            <p:cNvSpPr>
              <a:spLocks noEditPoints="1"/>
            </p:cNvSpPr>
            <p:nvPr/>
          </p:nvSpPr>
          <p:spPr bwMode="auto">
            <a:xfrm>
              <a:off x="3276" y="1803"/>
              <a:ext cx="118" cy="228"/>
            </a:xfrm>
            <a:custGeom>
              <a:avLst/>
              <a:gdLst>
                <a:gd name="T0" fmla="*/ 26 w 61"/>
                <a:gd name="T1" fmla="*/ 27 h 118"/>
                <a:gd name="T2" fmla="*/ 17 w 61"/>
                <a:gd name="T3" fmla="*/ 22 h 118"/>
                <a:gd name="T4" fmla="*/ 32 w 61"/>
                <a:gd name="T5" fmla="*/ 1 h 118"/>
                <a:gd name="T6" fmla="*/ 45 w 61"/>
                <a:gd name="T7" fmla="*/ 7 h 118"/>
                <a:gd name="T8" fmla="*/ 26 w 61"/>
                <a:gd name="T9" fmla="*/ 27 h 118"/>
                <a:gd name="T10" fmla="*/ 61 w 61"/>
                <a:gd name="T11" fmla="*/ 117 h 118"/>
                <a:gd name="T12" fmla="*/ 54 w 61"/>
                <a:gd name="T13" fmla="*/ 118 h 118"/>
                <a:gd name="T14" fmla="*/ 46 w 61"/>
                <a:gd name="T15" fmla="*/ 117 h 118"/>
                <a:gd name="T16" fmla="*/ 46 w 61"/>
                <a:gd name="T17" fmla="*/ 63 h 118"/>
                <a:gd name="T18" fmla="*/ 32 w 61"/>
                <a:gd name="T19" fmla="*/ 49 h 118"/>
                <a:gd name="T20" fmla="*/ 15 w 61"/>
                <a:gd name="T21" fmla="*/ 59 h 118"/>
                <a:gd name="T22" fmla="*/ 15 w 61"/>
                <a:gd name="T23" fmla="*/ 117 h 118"/>
                <a:gd name="T24" fmla="*/ 8 w 61"/>
                <a:gd name="T25" fmla="*/ 118 h 118"/>
                <a:gd name="T26" fmla="*/ 0 w 61"/>
                <a:gd name="T27" fmla="*/ 117 h 118"/>
                <a:gd name="T28" fmla="*/ 0 w 61"/>
                <a:gd name="T29" fmla="*/ 40 h 118"/>
                <a:gd name="T30" fmla="*/ 8 w 61"/>
                <a:gd name="T31" fmla="*/ 39 h 118"/>
                <a:gd name="T32" fmla="*/ 15 w 61"/>
                <a:gd name="T33" fmla="*/ 40 h 118"/>
                <a:gd name="T34" fmla="*/ 15 w 61"/>
                <a:gd name="T35" fmla="*/ 47 h 118"/>
                <a:gd name="T36" fmla="*/ 38 w 61"/>
                <a:gd name="T37" fmla="*/ 37 h 118"/>
                <a:gd name="T38" fmla="*/ 61 w 61"/>
                <a:gd name="T39" fmla="*/ 60 h 118"/>
                <a:gd name="T40" fmla="*/ 61 w 61"/>
                <a:gd name="T41" fmla="*/ 1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118">
                  <a:moveTo>
                    <a:pt x="26" y="27"/>
                  </a:moveTo>
                  <a:cubicBezTo>
                    <a:pt x="22" y="26"/>
                    <a:pt x="19" y="25"/>
                    <a:pt x="17" y="22"/>
                  </a:cubicBezTo>
                  <a:cubicBezTo>
                    <a:pt x="32" y="1"/>
                    <a:pt x="32" y="1"/>
                    <a:pt x="32" y="1"/>
                  </a:cubicBezTo>
                  <a:cubicBezTo>
                    <a:pt x="36" y="0"/>
                    <a:pt x="42" y="3"/>
                    <a:pt x="45" y="7"/>
                  </a:cubicBezTo>
                  <a:lnTo>
                    <a:pt x="26" y="27"/>
                  </a:lnTo>
                  <a:close/>
                  <a:moveTo>
                    <a:pt x="61" y="117"/>
                  </a:moveTo>
                  <a:cubicBezTo>
                    <a:pt x="61" y="117"/>
                    <a:pt x="59" y="118"/>
                    <a:pt x="54" y="118"/>
                  </a:cubicBezTo>
                  <a:cubicBezTo>
                    <a:pt x="49" y="118"/>
                    <a:pt x="46" y="117"/>
                    <a:pt x="46" y="117"/>
                  </a:cubicBezTo>
                  <a:cubicBezTo>
                    <a:pt x="46" y="63"/>
                    <a:pt x="46" y="63"/>
                    <a:pt x="46" y="63"/>
                  </a:cubicBezTo>
                  <a:cubicBezTo>
                    <a:pt x="46" y="54"/>
                    <a:pt x="42" y="49"/>
                    <a:pt x="32" y="49"/>
                  </a:cubicBezTo>
                  <a:cubicBezTo>
                    <a:pt x="25" y="49"/>
                    <a:pt x="19" y="53"/>
                    <a:pt x="15" y="59"/>
                  </a:cubicBezTo>
                  <a:cubicBezTo>
                    <a:pt x="15" y="117"/>
                    <a:pt x="15" y="117"/>
                    <a:pt x="15" y="117"/>
                  </a:cubicBezTo>
                  <a:cubicBezTo>
                    <a:pt x="15" y="117"/>
                    <a:pt x="12" y="118"/>
                    <a:pt x="8" y="118"/>
                  </a:cubicBezTo>
                  <a:cubicBezTo>
                    <a:pt x="2" y="118"/>
                    <a:pt x="0" y="117"/>
                    <a:pt x="0" y="117"/>
                  </a:cubicBezTo>
                  <a:cubicBezTo>
                    <a:pt x="0" y="40"/>
                    <a:pt x="0" y="40"/>
                    <a:pt x="0" y="40"/>
                  </a:cubicBezTo>
                  <a:cubicBezTo>
                    <a:pt x="0" y="40"/>
                    <a:pt x="2" y="39"/>
                    <a:pt x="8" y="39"/>
                  </a:cubicBezTo>
                  <a:cubicBezTo>
                    <a:pt x="12" y="39"/>
                    <a:pt x="15" y="40"/>
                    <a:pt x="15" y="40"/>
                  </a:cubicBezTo>
                  <a:cubicBezTo>
                    <a:pt x="15" y="47"/>
                    <a:pt x="15" y="47"/>
                    <a:pt x="15" y="47"/>
                  </a:cubicBezTo>
                  <a:cubicBezTo>
                    <a:pt x="20" y="41"/>
                    <a:pt x="28" y="37"/>
                    <a:pt x="38" y="37"/>
                  </a:cubicBezTo>
                  <a:cubicBezTo>
                    <a:pt x="53" y="37"/>
                    <a:pt x="61" y="46"/>
                    <a:pt x="61" y="60"/>
                  </a:cubicBezTo>
                  <a:lnTo>
                    <a:pt x="61" y="11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1" name="Freeform 21"/>
            <p:cNvSpPr>
              <a:spLocks/>
            </p:cNvSpPr>
            <p:nvPr/>
          </p:nvSpPr>
          <p:spPr bwMode="auto">
            <a:xfrm>
              <a:off x="3429" y="1874"/>
              <a:ext cx="104" cy="161"/>
            </a:xfrm>
            <a:custGeom>
              <a:avLst/>
              <a:gdLst>
                <a:gd name="T0" fmla="*/ 29 w 54"/>
                <a:gd name="T1" fmla="*/ 0 h 83"/>
                <a:gd name="T2" fmla="*/ 50 w 54"/>
                <a:gd name="T3" fmla="*/ 4 h 83"/>
                <a:gd name="T4" fmla="*/ 46 w 54"/>
                <a:gd name="T5" fmla="*/ 15 h 83"/>
                <a:gd name="T6" fmla="*/ 30 w 54"/>
                <a:gd name="T7" fmla="*/ 13 h 83"/>
                <a:gd name="T8" fmla="*/ 15 w 54"/>
                <a:gd name="T9" fmla="*/ 23 h 83"/>
                <a:gd name="T10" fmla="*/ 34 w 54"/>
                <a:gd name="T11" fmla="*/ 36 h 83"/>
                <a:gd name="T12" fmla="*/ 54 w 54"/>
                <a:gd name="T13" fmla="*/ 58 h 83"/>
                <a:gd name="T14" fmla="*/ 25 w 54"/>
                <a:gd name="T15" fmla="*/ 83 h 83"/>
                <a:gd name="T16" fmla="*/ 0 w 54"/>
                <a:gd name="T17" fmla="*/ 77 h 83"/>
                <a:gd name="T18" fmla="*/ 4 w 54"/>
                <a:gd name="T19" fmla="*/ 66 h 83"/>
                <a:gd name="T20" fmla="*/ 25 w 54"/>
                <a:gd name="T21" fmla="*/ 70 h 83"/>
                <a:gd name="T22" fmla="*/ 39 w 54"/>
                <a:gd name="T23" fmla="*/ 59 h 83"/>
                <a:gd name="T24" fmla="*/ 22 w 54"/>
                <a:gd name="T25" fmla="*/ 46 h 83"/>
                <a:gd name="T26" fmla="*/ 0 w 54"/>
                <a:gd name="T27" fmla="*/ 24 h 83"/>
                <a:gd name="T28" fmla="*/ 29 w 54"/>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29" y="0"/>
                  </a:moveTo>
                  <a:cubicBezTo>
                    <a:pt x="44" y="0"/>
                    <a:pt x="50" y="4"/>
                    <a:pt x="50" y="4"/>
                  </a:cubicBezTo>
                  <a:cubicBezTo>
                    <a:pt x="50" y="8"/>
                    <a:pt x="49" y="13"/>
                    <a:pt x="46" y="15"/>
                  </a:cubicBezTo>
                  <a:cubicBezTo>
                    <a:pt x="46" y="15"/>
                    <a:pt x="39" y="13"/>
                    <a:pt x="30" y="13"/>
                  </a:cubicBezTo>
                  <a:cubicBezTo>
                    <a:pt x="20" y="13"/>
                    <a:pt x="15" y="16"/>
                    <a:pt x="15" y="23"/>
                  </a:cubicBezTo>
                  <a:cubicBezTo>
                    <a:pt x="15" y="31"/>
                    <a:pt x="24" y="33"/>
                    <a:pt x="34" y="36"/>
                  </a:cubicBezTo>
                  <a:cubicBezTo>
                    <a:pt x="44" y="39"/>
                    <a:pt x="54" y="44"/>
                    <a:pt x="54" y="58"/>
                  </a:cubicBezTo>
                  <a:cubicBezTo>
                    <a:pt x="54" y="74"/>
                    <a:pt x="44" y="83"/>
                    <a:pt x="25" y="83"/>
                  </a:cubicBezTo>
                  <a:cubicBezTo>
                    <a:pt x="9" y="83"/>
                    <a:pt x="0" y="77"/>
                    <a:pt x="0" y="77"/>
                  </a:cubicBezTo>
                  <a:cubicBezTo>
                    <a:pt x="0" y="73"/>
                    <a:pt x="1" y="69"/>
                    <a:pt x="4" y="66"/>
                  </a:cubicBezTo>
                  <a:cubicBezTo>
                    <a:pt x="4" y="66"/>
                    <a:pt x="14" y="70"/>
                    <a:pt x="25" y="70"/>
                  </a:cubicBezTo>
                  <a:cubicBezTo>
                    <a:pt x="34" y="70"/>
                    <a:pt x="39" y="66"/>
                    <a:pt x="39" y="59"/>
                  </a:cubicBezTo>
                  <a:cubicBezTo>
                    <a:pt x="39" y="51"/>
                    <a:pt x="31" y="49"/>
                    <a:pt x="22" y="46"/>
                  </a:cubicBezTo>
                  <a:cubicBezTo>
                    <a:pt x="12" y="43"/>
                    <a:pt x="0" y="39"/>
                    <a:pt x="0" y="24"/>
                  </a:cubicBezTo>
                  <a:cubicBezTo>
                    <a:pt x="0" y="10"/>
                    <a:pt x="10" y="0"/>
                    <a:pt x="29"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2" name="Freeform 22"/>
            <p:cNvSpPr>
              <a:spLocks/>
            </p:cNvSpPr>
            <p:nvPr/>
          </p:nvSpPr>
          <p:spPr bwMode="auto">
            <a:xfrm>
              <a:off x="3552" y="1843"/>
              <a:ext cx="97" cy="192"/>
            </a:xfrm>
            <a:custGeom>
              <a:avLst/>
              <a:gdLst>
                <a:gd name="T0" fmla="*/ 27 w 50"/>
                <a:gd name="T1" fmla="*/ 69 h 99"/>
                <a:gd name="T2" fmla="*/ 42 w 50"/>
                <a:gd name="T3" fmla="*/ 86 h 99"/>
                <a:gd name="T4" fmla="*/ 49 w 50"/>
                <a:gd name="T5" fmla="*/ 86 h 99"/>
                <a:gd name="T6" fmla="*/ 50 w 50"/>
                <a:gd name="T7" fmla="*/ 92 h 99"/>
                <a:gd name="T8" fmla="*/ 49 w 50"/>
                <a:gd name="T9" fmla="*/ 97 h 99"/>
                <a:gd name="T10" fmla="*/ 38 w 50"/>
                <a:gd name="T11" fmla="*/ 99 h 99"/>
                <a:gd name="T12" fmla="*/ 12 w 50"/>
                <a:gd name="T13" fmla="*/ 69 h 99"/>
                <a:gd name="T14" fmla="*/ 12 w 50"/>
                <a:gd name="T15" fmla="*/ 29 h 99"/>
                <a:gd name="T16" fmla="*/ 1 w 50"/>
                <a:gd name="T17" fmla="*/ 29 h 99"/>
                <a:gd name="T18" fmla="*/ 0 w 50"/>
                <a:gd name="T19" fmla="*/ 23 h 99"/>
                <a:gd name="T20" fmla="*/ 1 w 50"/>
                <a:gd name="T21" fmla="*/ 18 h 99"/>
                <a:gd name="T22" fmla="*/ 12 w 50"/>
                <a:gd name="T23" fmla="*/ 18 h 99"/>
                <a:gd name="T24" fmla="*/ 12 w 50"/>
                <a:gd name="T25" fmla="*/ 4 h 99"/>
                <a:gd name="T26" fmla="*/ 27 w 50"/>
                <a:gd name="T27" fmla="*/ 1 h 99"/>
                <a:gd name="T28" fmla="*/ 27 w 50"/>
                <a:gd name="T29" fmla="*/ 18 h 99"/>
                <a:gd name="T30" fmla="*/ 47 w 50"/>
                <a:gd name="T31" fmla="*/ 18 h 99"/>
                <a:gd name="T32" fmla="*/ 48 w 50"/>
                <a:gd name="T33" fmla="*/ 23 h 99"/>
                <a:gd name="T34" fmla="*/ 47 w 50"/>
                <a:gd name="T35" fmla="*/ 29 h 99"/>
                <a:gd name="T36" fmla="*/ 27 w 50"/>
                <a:gd name="T37" fmla="*/ 29 h 99"/>
                <a:gd name="T38" fmla="*/ 27 w 50"/>
                <a:gd name="T39" fmla="*/ 6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99">
                  <a:moveTo>
                    <a:pt x="27" y="69"/>
                  </a:moveTo>
                  <a:cubicBezTo>
                    <a:pt x="27" y="82"/>
                    <a:pt x="32" y="86"/>
                    <a:pt x="42" y="86"/>
                  </a:cubicBezTo>
                  <a:cubicBezTo>
                    <a:pt x="45" y="86"/>
                    <a:pt x="49" y="86"/>
                    <a:pt x="49" y="86"/>
                  </a:cubicBezTo>
                  <a:cubicBezTo>
                    <a:pt x="49" y="86"/>
                    <a:pt x="50" y="88"/>
                    <a:pt x="50" y="92"/>
                  </a:cubicBezTo>
                  <a:cubicBezTo>
                    <a:pt x="50" y="95"/>
                    <a:pt x="49" y="97"/>
                    <a:pt x="49" y="97"/>
                  </a:cubicBezTo>
                  <a:cubicBezTo>
                    <a:pt x="46" y="98"/>
                    <a:pt x="42" y="99"/>
                    <a:pt x="38" y="99"/>
                  </a:cubicBezTo>
                  <a:cubicBezTo>
                    <a:pt x="20" y="99"/>
                    <a:pt x="12" y="88"/>
                    <a:pt x="12" y="69"/>
                  </a:cubicBezTo>
                  <a:cubicBezTo>
                    <a:pt x="12" y="29"/>
                    <a:pt x="12" y="29"/>
                    <a:pt x="12" y="29"/>
                  </a:cubicBezTo>
                  <a:cubicBezTo>
                    <a:pt x="1" y="29"/>
                    <a:pt x="1" y="29"/>
                    <a:pt x="1" y="29"/>
                  </a:cubicBezTo>
                  <a:cubicBezTo>
                    <a:pt x="1" y="29"/>
                    <a:pt x="0" y="27"/>
                    <a:pt x="0" y="23"/>
                  </a:cubicBezTo>
                  <a:cubicBezTo>
                    <a:pt x="0" y="20"/>
                    <a:pt x="1" y="18"/>
                    <a:pt x="1" y="18"/>
                  </a:cubicBezTo>
                  <a:cubicBezTo>
                    <a:pt x="12" y="18"/>
                    <a:pt x="12" y="18"/>
                    <a:pt x="12" y="18"/>
                  </a:cubicBezTo>
                  <a:cubicBezTo>
                    <a:pt x="12" y="4"/>
                    <a:pt x="12" y="4"/>
                    <a:pt x="12" y="4"/>
                  </a:cubicBezTo>
                  <a:cubicBezTo>
                    <a:pt x="16" y="2"/>
                    <a:pt x="22" y="0"/>
                    <a:pt x="27" y="1"/>
                  </a:cubicBezTo>
                  <a:cubicBezTo>
                    <a:pt x="27" y="18"/>
                    <a:pt x="27" y="18"/>
                    <a:pt x="27" y="18"/>
                  </a:cubicBezTo>
                  <a:cubicBezTo>
                    <a:pt x="47" y="18"/>
                    <a:pt x="47" y="18"/>
                    <a:pt x="47" y="18"/>
                  </a:cubicBezTo>
                  <a:cubicBezTo>
                    <a:pt x="47" y="18"/>
                    <a:pt x="48" y="20"/>
                    <a:pt x="48" y="23"/>
                  </a:cubicBezTo>
                  <a:cubicBezTo>
                    <a:pt x="48" y="27"/>
                    <a:pt x="47" y="29"/>
                    <a:pt x="47" y="29"/>
                  </a:cubicBezTo>
                  <a:cubicBezTo>
                    <a:pt x="27" y="29"/>
                    <a:pt x="27" y="29"/>
                    <a:pt x="27" y="29"/>
                  </a:cubicBezTo>
                  <a:lnTo>
                    <a:pt x="27" y="69"/>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3" name="Freeform 23"/>
            <p:cNvSpPr>
              <a:spLocks/>
            </p:cNvSpPr>
            <p:nvPr/>
          </p:nvSpPr>
          <p:spPr bwMode="auto">
            <a:xfrm>
              <a:off x="3662" y="1878"/>
              <a:ext cx="219" cy="153"/>
            </a:xfrm>
            <a:custGeom>
              <a:avLst/>
              <a:gdLst>
                <a:gd name="T0" fmla="*/ 61 w 113"/>
                <a:gd name="T1" fmla="*/ 37 h 79"/>
                <a:gd name="T2" fmla="*/ 57 w 113"/>
                <a:gd name="T3" fmla="*/ 15 h 79"/>
                <a:gd name="T4" fmla="*/ 56 w 113"/>
                <a:gd name="T5" fmla="*/ 15 h 79"/>
                <a:gd name="T6" fmla="*/ 52 w 113"/>
                <a:gd name="T7" fmla="*/ 37 h 79"/>
                <a:gd name="T8" fmla="*/ 40 w 113"/>
                <a:gd name="T9" fmla="*/ 78 h 79"/>
                <a:gd name="T10" fmla="*/ 32 w 113"/>
                <a:gd name="T11" fmla="*/ 79 h 79"/>
                <a:gd name="T12" fmla="*/ 23 w 113"/>
                <a:gd name="T13" fmla="*/ 78 h 79"/>
                <a:gd name="T14" fmla="*/ 0 w 113"/>
                <a:gd name="T15" fmla="*/ 1 h 79"/>
                <a:gd name="T16" fmla="*/ 8 w 113"/>
                <a:gd name="T17" fmla="*/ 0 h 79"/>
                <a:gd name="T18" fmla="*/ 14 w 113"/>
                <a:gd name="T19" fmla="*/ 1 h 79"/>
                <a:gd name="T20" fmla="*/ 28 w 113"/>
                <a:gd name="T21" fmla="*/ 49 h 79"/>
                <a:gd name="T22" fmla="*/ 32 w 113"/>
                <a:gd name="T23" fmla="*/ 64 h 79"/>
                <a:gd name="T24" fmla="*/ 32 w 113"/>
                <a:gd name="T25" fmla="*/ 64 h 79"/>
                <a:gd name="T26" fmla="*/ 35 w 113"/>
                <a:gd name="T27" fmla="*/ 49 h 79"/>
                <a:gd name="T28" fmla="*/ 49 w 113"/>
                <a:gd name="T29" fmla="*/ 1 h 79"/>
                <a:gd name="T30" fmla="*/ 57 w 113"/>
                <a:gd name="T31" fmla="*/ 0 h 79"/>
                <a:gd name="T32" fmla="*/ 65 w 113"/>
                <a:gd name="T33" fmla="*/ 1 h 79"/>
                <a:gd name="T34" fmla="*/ 78 w 113"/>
                <a:gd name="T35" fmla="*/ 49 h 79"/>
                <a:gd name="T36" fmla="*/ 81 w 113"/>
                <a:gd name="T37" fmla="*/ 64 h 79"/>
                <a:gd name="T38" fmla="*/ 82 w 113"/>
                <a:gd name="T39" fmla="*/ 64 h 79"/>
                <a:gd name="T40" fmla="*/ 86 w 113"/>
                <a:gd name="T41" fmla="*/ 49 h 79"/>
                <a:gd name="T42" fmla="*/ 100 w 113"/>
                <a:gd name="T43" fmla="*/ 1 h 79"/>
                <a:gd name="T44" fmla="*/ 106 w 113"/>
                <a:gd name="T45" fmla="*/ 0 h 79"/>
                <a:gd name="T46" fmla="*/ 113 w 113"/>
                <a:gd name="T47" fmla="*/ 1 h 79"/>
                <a:gd name="T48" fmla="*/ 90 w 113"/>
                <a:gd name="T49" fmla="*/ 78 h 79"/>
                <a:gd name="T50" fmla="*/ 81 w 113"/>
                <a:gd name="T51" fmla="*/ 79 h 79"/>
                <a:gd name="T52" fmla="*/ 73 w 113"/>
                <a:gd name="T53" fmla="*/ 78 h 79"/>
                <a:gd name="T54" fmla="*/ 61 w 113"/>
                <a:gd name="T5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79">
                  <a:moveTo>
                    <a:pt x="61" y="37"/>
                  </a:moveTo>
                  <a:cubicBezTo>
                    <a:pt x="58" y="27"/>
                    <a:pt x="57" y="20"/>
                    <a:pt x="57" y="15"/>
                  </a:cubicBezTo>
                  <a:cubicBezTo>
                    <a:pt x="56" y="15"/>
                    <a:pt x="56" y="15"/>
                    <a:pt x="56" y="15"/>
                  </a:cubicBezTo>
                  <a:cubicBezTo>
                    <a:pt x="56" y="20"/>
                    <a:pt x="55" y="27"/>
                    <a:pt x="52" y="37"/>
                  </a:cubicBezTo>
                  <a:cubicBezTo>
                    <a:pt x="40" y="78"/>
                    <a:pt x="40" y="78"/>
                    <a:pt x="40" y="78"/>
                  </a:cubicBezTo>
                  <a:cubicBezTo>
                    <a:pt x="38" y="79"/>
                    <a:pt x="35" y="79"/>
                    <a:pt x="32" y="79"/>
                  </a:cubicBezTo>
                  <a:cubicBezTo>
                    <a:pt x="28" y="79"/>
                    <a:pt x="25" y="79"/>
                    <a:pt x="23" y="78"/>
                  </a:cubicBezTo>
                  <a:cubicBezTo>
                    <a:pt x="0" y="1"/>
                    <a:pt x="0" y="1"/>
                    <a:pt x="0" y="1"/>
                  </a:cubicBezTo>
                  <a:cubicBezTo>
                    <a:pt x="0" y="1"/>
                    <a:pt x="3" y="0"/>
                    <a:pt x="8" y="0"/>
                  </a:cubicBezTo>
                  <a:cubicBezTo>
                    <a:pt x="13" y="0"/>
                    <a:pt x="14" y="1"/>
                    <a:pt x="14" y="1"/>
                  </a:cubicBezTo>
                  <a:cubicBezTo>
                    <a:pt x="28" y="49"/>
                    <a:pt x="28" y="49"/>
                    <a:pt x="28" y="49"/>
                  </a:cubicBezTo>
                  <a:cubicBezTo>
                    <a:pt x="30" y="55"/>
                    <a:pt x="31" y="61"/>
                    <a:pt x="32" y="64"/>
                  </a:cubicBezTo>
                  <a:cubicBezTo>
                    <a:pt x="32" y="64"/>
                    <a:pt x="32" y="64"/>
                    <a:pt x="32" y="64"/>
                  </a:cubicBezTo>
                  <a:cubicBezTo>
                    <a:pt x="33" y="60"/>
                    <a:pt x="33" y="56"/>
                    <a:pt x="35" y="49"/>
                  </a:cubicBezTo>
                  <a:cubicBezTo>
                    <a:pt x="49" y="1"/>
                    <a:pt x="49" y="1"/>
                    <a:pt x="49" y="1"/>
                  </a:cubicBezTo>
                  <a:cubicBezTo>
                    <a:pt x="49" y="1"/>
                    <a:pt x="53" y="0"/>
                    <a:pt x="57" y="0"/>
                  </a:cubicBezTo>
                  <a:cubicBezTo>
                    <a:pt x="62" y="0"/>
                    <a:pt x="65" y="1"/>
                    <a:pt x="65" y="1"/>
                  </a:cubicBezTo>
                  <a:cubicBezTo>
                    <a:pt x="78" y="49"/>
                    <a:pt x="78" y="49"/>
                    <a:pt x="78" y="49"/>
                  </a:cubicBezTo>
                  <a:cubicBezTo>
                    <a:pt x="80" y="55"/>
                    <a:pt x="81" y="61"/>
                    <a:pt x="81" y="64"/>
                  </a:cubicBezTo>
                  <a:cubicBezTo>
                    <a:pt x="82" y="64"/>
                    <a:pt x="82" y="64"/>
                    <a:pt x="82" y="64"/>
                  </a:cubicBezTo>
                  <a:cubicBezTo>
                    <a:pt x="82" y="61"/>
                    <a:pt x="83" y="56"/>
                    <a:pt x="86" y="49"/>
                  </a:cubicBezTo>
                  <a:cubicBezTo>
                    <a:pt x="100" y="1"/>
                    <a:pt x="100" y="1"/>
                    <a:pt x="100" y="1"/>
                  </a:cubicBezTo>
                  <a:cubicBezTo>
                    <a:pt x="100" y="1"/>
                    <a:pt x="102" y="0"/>
                    <a:pt x="106" y="0"/>
                  </a:cubicBezTo>
                  <a:cubicBezTo>
                    <a:pt x="111" y="0"/>
                    <a:pt x="113" y="1"/>
                    <a:pt x="113" y="1"/>
                  </a:cubicBezTo>
                  <a:cubicBezTo>
                    <a:pt x="90" y="78"/>
                    <a:pt x="90" y="78"/>
                    <a:pt x="90" y="78"/>
                  </a:cubicBezTo>
                  <a:cubicBezTo>
                    <a:pt x="87" y="79"/>
                    <a:pt x="85" y="79"/>
                    <a:pt x="81" y="79"/>
                  </a:cubicBezTo>
                  <a:cubicBezTo>
                    <a:pt x="78" y="79"/>
                    <a:pt x="76" y="79"/>
                    <a:pt x="73" y="78"/>
                  </a:cubicBezTo>
                  <a:lnTo>
                    <a:pt x="61" y="3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4" name="Freeform 24"/>
            <p:cNvSpPr>
              <a:spLocks noEditPoints="1"/>
            </p:cNvSpPr>
            <p:nvPr/>
          </p:nvSpPr>
          <p:spPr bwMode="auto">
            <a:xfrm>
              <a:off x="3900" y="1874"/>
              <a:ext cx="129" cy="161"/>
            </a:xfrm>
            <a:custGeom>
              <a:avLst/>
              <a:gdLst>
                <a:gd name="T0" fmla="*/ 33 w 67"/>
                <a:gd name="T1" fmla="*/ 12 h 83"/>
                <a:gd name="T2" fmla="*/ 15 w 67"/>
                <a:gd name="T3" fmla="*/ 41 h 83"/>
                <a:gd name="T4" fmla="*/ 33 w 67"/>
                <a:gd name="T5" fmla="*/ 71 h 83"/>
                <a:gd name="T6" fmla="*/ 51 w 67"/>
                <a:gd name="T7" fmla="*/ 41 h 83"/>
                <a:gd name="T8" fmla="*/ 33 w 67"/>
                <a:gd name="T9" fmla="*/ 12 h 83"/>
                <a:gd name="T10" fmla="*/ 33 w 67"/>
                <a:gd name="T11" fmla="*/ 0 h 83"/>
                <a:gd name="T12" fmla="*/ 67 w 67"/>
                <a:gd name="T13" fmla="*/ 41 h 83"/>
                <a:gd name="T14" fmla="*/ 33 w 67"/>
                <a:gd name="T15" fmla="*/ 83 h 83"/>
                <a:gd name="T16" fmla="*/ 0 w 67"/>
                <a:gd name="T17" fmla="*/ 41 h 83"/>
                <a:gd name="T18" fmla="*/ 33 w 67"/>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83">
                  <a:moveTo>
                    <a:pt x="33" y="12"/>
                  </a:moveTo>
                  <a:cubicBezTo>
                    <a:pt x="22" y="12"/>
                    <a:pt x="15" y="18"/>
                    <a:pt x="15" y="41"/>
                  </a:cubicBezTo>
                  <a:cubicBezTo>
                    <a:pt x="15" y="65"/>
                    <a:pt x="22" y="71"/>
                    <a:pt x="33" y="71"/>
                  </a:cubicBezTo>
                  <a:cubicBezTo>
                    <a:pt x="44" y="71"/>
                    <a:pt x="51" y="65"/>
                    <a:pt x="51" y="41"/>
                  </a:cubicBezTo>
                  <a:cubicBezTo>
                    <a:pt x="51" y="18"/>
                    <a:pt x="44" y="12"/>
                    <a:pt x="33" y="12"/>
                  </a:cubicBezTo>
                  <a:moveTo>
                    <a:pt x="33" y="0"/>
                  </a:moveTo>
                  <a:cubicBezTo>
                    <a:pt x="54" y="0"/>
                    <a:pt x="67" y="12"/>
                    <a:pt x="67" y="41"/>
                  </a:cubicBezTo>
                  <a:cubicBezTo>
                    <a:pt x="67" y="71"/>
                    <a:pt x="54" y="83"/>
                    <a:pt x="33" y="83"/>
                  </a:cubicBezTo>
                  <a:cubicBezTo>
                    <a:pt x="13" y="83"/>
                    <a:pt x="0" y="71"/>
                    <a:pt x="0" y="41"/>
                  </a:cubicBezTo>
                  <a:cubicBezTo>
                    <a:pt x="0" y="12"/>
                    <a:pt x="13"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5" name="Freeform 25"/>
            <p:cNvSpPr>
              <a:spLocks/>
            </p:cNvSpPr>
            <p:nvPr/>
          </p:nvSpPr>
          <p:spPr bwMode="auto">
            <a:xfrm>
              <a:off x="4049" y="1878"/>
              <a:ext cx="218" cy="153"/>
            </a:xfrm>
            <a:custGeom>
              <a:avLst/>
              <a:gdLst>
                <a:gd name="T0" fmla="*/ 61 w 113"/>
                <a:gd name="T1" fmla="*/ 37 h 79"/>
                <a:gd name="T2" fmla="*/ 57 w 113"/>
                <a:gd name="T3" fmla="*/ 15 h 79"/>
                <a:gd name="T4" fmla="*/ 56 w 113"/>
                <a:gd name="T5" fmla="*/ 15 h 79"/>
                <a:gd name="T6" fmla="*/ 52 w 113"/>
                <a:gd name="T7" fmla="*/ 37 h 79"/>
                <a:gd name="T8" fmla="*/ 40 w 113"/>
                <a:gd name="T9" fmla="*/ 78 h 79"/>
                <a:gd name="T10" fmla="*/ 31 w 113"/>
                <a:gd name="T11" fmla="*/ 79 h 79"/>
                <a:gd name="T12" fmla="*/ 23 w 113"/>
                <a:gd name="T13" fmla="*/ 78 h 79"/>
                <a:gd name="T14" fmla="*/ 0 w 113"/>
                <a:gd name="T15" fmla="*/ 1 h 79"/>
                <a:gd name="T16" fmla="*/ 7 w 113"/>
                <a:gd name="T17" fmla="*/ 0 h 79"/>
                <a:gd name="T18" fmla="*/ 14 w 113"/>
                <a:gd name="T19" fmla="*/ 1 h 79"/>
                <a:gd name="T20" fmla="*/ 28 w 113"/>
                <a:gd name="T21" fmla="*/ 49 h 79"/>
                <a:gd name="T22" fmla="*/ 31 w 113"/>
                <a:gd name="T23" fmla="*/ 64 h 79"/>
                <a:gd name="T24" fmla="*/ 32 w 113"/>
                <a:gd name="T25" fmla="*/ 64 h 79"/>
                <a:gd name="T26" fmla="*/ 35 w 113"/>
                <a:gd name="T27" fmla="*/ 49 h 79"/>
                <a:gd name="T28" fmla="*/ 49 w 113"/>
                <a:gd name="T29" fmla="*/ 1 h 79"/>
                <a:gd name="T30" fmla="*/ 57 w 113"/>
                <a:gd name="T31" fmla="*/ 0 h 79"/>
                <a:gd name="T32" fmla="*/ 65 w 113"/>
                <a:gd name="T33" fmla="*/ 1 h 79"/>
                <a:gd name="T34" fmla="*/ 78 w 113"/>
                <a:gd name="T35" fmla="*/ 49 h 79"/>
                <a:gd name="T36" fmla="*/ 81 w 113"/>
                <a:gd name="T37" fmla="*/ 64 h 79"/>
                <a:gd name="T38" fmla="*/ 81 w 113"/>
                <a:gd name="T39" fmla="*/ 64 h 79"/>
                <a:gd name="T40" fmla="*/ 85 w 113"/>
                <a:gd name="T41" fmla="*/ 49 h 79"/>
                <a:gd name="T42" fmla="*/ 99 w 113"/>
                <a:gd name="T43" fmla="*/ 1 h 79"/>
                <a:gd name="T44" fmla="*/ 106 w 113"/>
                <a:gd name="T45" fmla="*/ 0 h 79"/>
                <a:gd name="T46" fmla="*/ 113 w 113"/>
                <a:gd name="T47" fmla="*/ 1 h 79"/>
                <a:gd name="T48" fmla="*/ 90 w 113"/>
                <a:gd name="T49" fmla="*/ 78 h 79"/>
                <a:gd name="T50" fmla="*/ 81 w 113"/>
                <a:gd name="T51" fmla="*/ 79 h 79"/>
                <a:gd name="T52" fmla="*/ 72 w 113"/>
                <a:gd name="T53" fmla="*/ 78 h 79"/>
                <a:gd name="T54" fmla="*/ 61 w 113"/>
                <a:gd name="T5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79">
                  <a:moveTo>
                    <a:pt x="61" y="37"/>
                  </a:moveTo>
                  <a:cubicBezTo>
                    <a:pt x="58" y="27"/>
                    <a:pt x="57" y="20"/>
                    <a:pt x="57" y="15"/>
                  </a:cubicBezTo>
                  <a:cubicBezTo>
                    <a:pt x="56" y="15"/>
                    <a:pt x="56" y="15"/>
                    <a:pt x="56" y="15"/>
                  </a:cubicBezTo>
                  <a:cubicBezTo>
                    <a:pt x="56" y="20"/>
                    <a:pt x="55" y="27"/>
                    <a:pt x="52" y="37"/>
                  </a:cubicBezTo>
                  <a:cubicBezTo>
                    <a:pt x="40" y="78"/>
                    <a:pt x="40" y="78"/>
                    <a:pt x="40" y="78"/>
                  </a:cubicBezTo>
                  <a:cubicBezTo>
                    <a:pt x="38" y="79"/>
                    <a:pt x="35" y="79"/>
                    <a:pt x="31" y="79"/>
                  </a:cubicBezTo>
                  <a:cubicBezTo>
                    <a:pt x="28" y="79"/>
                    <a:pt x="25" y="79"/>
                    <a:pt x="23" y="78"/>
                  </a:cubicBezTo>
                  <a:cubicBezTo>
                    <a:pt x="0" y="1"/>
                    <a:pt x="0" y="1"/>
                    <a:pt x="0" y="1"/>
                  </a:cubicBezTo>
                  <a:cubicBezTo>
                    <a:pt x="0" y="1"/>
                    <a:pt x="3" y="0"/>
                    <a:pt x="7" y="0"/>
                  </a:cubicBezTo>
                  <a:cubicBezTo>
                    <a:pt x="12" y="0"/>
                    <a:pt x="14" y="1"/>
                    <a:pt x="14" y="1"/>
                  </a:cubicBezTo>
                  <a:cubicBezTo>
                    <a:pt x="28" y="49"/>
                    <a:pt x="28" y="49"/>
                    <a:pt x="28" y="49"/>
                  </a:cubicBezTo>
                  <a:cubicBezTo>
                    <a:pt x="30" y="55"/>
                    <a:pt x="31" y="61"/>
                    <a:pt x="31" y="64"/>
                  </a:cubicBezTo>
                  <a:cubicBezTo>
                    <a:pt x="32" y="64"/>
                    <a:pt x="32" y="64"/>
                    <a:pt x="32" y="64"/>
                  </a:cubicBezTo>
                  <a:cubicBezTo>
                    <a:pt x="32" y="60"/>
                    <a:pt x="33" y="56"/>
                    <a:pt x="35" y="49"/>
                  </a:cubicBezTo>
                  <a:cubicBezTo>
                    <a:pt x="49" y="1"/>
                    <a:pt x="49" y="1"/>
                    <a:pt x="49" y="1"/>
                  </a:cubicBezTo>
                  <a:cubicBezTo>
                    <a:pt x="49" y="1"/>
                    <a:pt x="53" y="0"/>
                    <a:pt x="57" y="0"/>
                  </a:cubicBezTo>
                  <a:cubicBezTo>
                    <a:pt x="62" y="0"/>
                    <a:pt x="65" y="1"/>
                    <a:pt x="65" y="1"/>
                  </a:cubicBezTo>
                  <a:cubicBezTo>
                    <a:pt x="78" y="49"/>
                    <a:pt x="78" y="49"/>
                    <a:pt x="78" y="49"/>
                  </a:cubicBezTo>
                  <a:cubicBezTo>
                    <a:pt x="80" y="55"/>
                    <a:pt x="81" y="61"/>
                    <a:pt x="81" y="64"/>
                  </a:cubicBezTo>
                  <a:cubicBezTo>
                    <a:pt x="81" y="64"/>
                    <a:pt x="81" y="64"/>
                    <a:pt x="81" y="64"/>
                  </a:cubicBezTo>
                  <a:cubicBezTo>
                    <a:pt x="82" y="61"/>
                    <a:pt x="83" y="56"/>
                    <a:pt x="85" y="49"/>
                  </a:cubicBezTo>
                  <a:cubicBezTo>
                    <a:pt x="99" y="1"/>
                    <a:pt x="99" y="1"/>
                    <a:pt x="99" y="1"/>
                  </a:cubicBezTo>
                  <a:cubicBezTo>
                    <a:pt x="99" y="1"/>
                    <a:pt x="102" y="0"/>
                    <a:pt x="106" y="0"/>
                  </a:cubicBezTo>
                  <a:cubicBezTo>
                    <a:pt x="111" y="0"/>
                    <a:pt x="113" y="1"/>
                    <a:pt x="113" y="1"/>
                  </a:cubicBezTo>
                  <a:cubicBezTo>
                    <a:pt x="90" y="78"/>
                    <a:pt x="90" y="78"/>
                    <a:pt x="90" y="78"/>
                  </a:cubicBezTo>
                  <a:cubicBezTo>
                    <a:pt x="87" y="79"/>
                    <a:pt x="84" y="79"/>
                    <a:pt x="81" y="79"/>
                  </a:cubicBezTo>
                  <a:cubicBezTo>
                    <a:pt x="78" y="79"/>
                    <a:pt x="75" y="79"/>
                    <a:pt x="72" y="78"/>
                  </a:cubicBezTo>
                  <a:lnTo>
                    <a:pt x="61" y="3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6" name="Freeform 26"/>
            <p:cNvSpPr>
              <a:spLocks/>
            </p:cNvSpPr>
            <p:nvPr/>
          </p:nvSpPr>
          <p:spPr bwMode="auto">
            <a:xfrm>
              <a:off x="4278" y="1878"/>
              <a:ext cx="141" cy="227"/>
            </a:xfrm>
            <a:custGeom>
              <a:avLst/>
              <a:gdLst>
                <a:gd name="T0" fmla="*/ 44 w 73"/>
                <a:gd name="T1" fmla="*/ 91 h 117"/>
                <a:gd name="T2" fmla="*/ 17 w 73"/>
                <a:gd name="T3" fmla="*/ 117 h 117"/>
                <a:gd name="T4" fmla="*/ 9 w 73"/>
                <a:gd name="T5" fmla="*/ 115 h 117"/>
                <a:gd name="T6" fmla="*/ 8 w 73"/>
                <a:gd name="T7" fmla="*/ 110 h 117"/>
                <a:gd name="T8" fmla="*/ 9 w 73"/>
                <a:gd name="T9" fmla="*/ 104 h 117"/>
                <a:gd name="T10" fmla="*/ 16 w 73"/>
                <a:gd name="T11" fmla="*/ 104 h 117"/>
                <a:gd name="T12" fmla="*/ 31 w 73"/>
                <a:gd name="T13" fmla="*/ 88 h 117"/>
                <a:gd name="T14" fmla="*/ 34 w 73"/>
                <a:gd name="T15" fmla="*/ 79 h 117"/>
                <a:gd name="T16" fmla="*/ 29 w 73"/>
                <a:gd name="T17" fmla="*/ 78 h 117"/>
                <a:gd name="T18" fmla="*/ 0 w 73"/>
                <a:gd name="T19" fmla="*/ 1 h 117"/>
                <a:gd name="T20" fmla="*/ 8 w 73"/>
                <a:gd name="T21" fmla="*/ 0 h 117"/>
                <a:gd name="T22" fmla="*/ 16 w 73"/>
                <a:gd name="T23" fmla="*/ 1 h 117"/>
                <a:gd name="T24" fmla="*/ 33 w 73"/>
                <a:gd name="T25" fmla="*/ 47 h 117"/>
                <a:gd name="T26" fmla="*/ 38 w 73"/>
                <a:gd name="T27" fmla="*/ 64 h 117"/>
                <a:gd name="T28" fmla="*/ 39 w 73"/>
                <a:gd name="T29" fmla="*/ 64 h 117"/>
                <a:gd name="T30" fmla="*/ 44 w 73"/>
                <a:gd name="T31" fmla="*/ 47 h 117"/>
                <a:gd name="T32" fmla="*/ 59 w 73"/>
                <a:gd name="T33" fmla="*/ 1 h 117"/>
                <a:gd name="T34" fmla="*/ 66 w 73"/>
                <a:gd name="T35" fmla="*/ 0 h 117"/>
                <a:gd name="T36" fmla="*/ 73 w 73"/>
                <a:gd name="T37" fmla="*/ 1 h 117"/>
                <a:gd name="T38" fmla="*/ 44 w 73"/>
                <a:gd name="T39"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117">
                  <a:moveTo>
                    <a:pt x="44" y="91"/>
                  </a:moveTo>
                  <a:cubicBezTo>
                    <a:pt x="39" y="107"/>
                    <a:pt x="34" y="117"/>
                    <a:pt x="17" y="117"/>
                  </a:cubicBezTo>
                  <a:cubicBezTo>
                    <a:pt x="12" y="117"/>
                    <a:pt x="9" y="115"/>
                    <a:pt x="9" y="115"/>
                  </a:cubicBezTo>
                  <a:cubicBezTo>
                    <a:pt x="9" y="115"/>
                    <a:pt x="8" y="113"/>
                    <a:pt x="8" y="110"/>
                  </a:cubicBezTo>
                  <a:cubicBezTo>
                    <a:pt x="8" y="106"/>
                    <a:pt x="9" y="104"/>
                    <a:pt x="9" y="104"/>
                  </a:cubicBezTo>
                  <a:cubicBezTo>
                    <a:pt x="9" y="104"/>
                    <a:pt x="12" y="104"/>
                    <a:pt x="16" y="104"/>
                  </a:cubicBezTo>
                  <a:cubicBezTo>
                    <a:pt x="23" y="104"/>
                    <a:pt x="26" y="102"/>
                    <a:pt x="31" y="88"/>
                  </a:cubicBezTo>
                  <a:cubicBezTo>
                    <a:pt x="34" y="79"/>
                    <a:pt x="34" y="79"/>
                    <a:pt x="34" y="79"/>
                  </a:cubicBezTo>
                  <a:cubicBezTo>
                    <a:pt x="32" y="79"/>
                    <a:pt x="31" y="79"/>
                    <a:pt x="29" y="78"/>
                  </a:cubicBezTo>
                  <a:cubicBezTo>
                    <a:pt x="0" y="1"/>
                    <a:pt x="0" y="1"/>
                    <a:pt x="0" y="1"/>
                  </a:cubicBezTo>
                  <a:cubicBezTo>
                    <a:pt x="0" y="1"/>
                    <a:pt x="3" y="0"/>
                    <a:pt x="8" y="0"/>
                  </a:cubicBezTo>
                  <a:cubicBezTo>
                    <a:pt x="13" y="0"/>
                    <a:pt x="16" y="1"/>
                    <a:pt x="16" y="1"/>
                  </a:cubicBezTo>
                  <a:cubicBezTo>
                    <a:pt x="33" y="47"/>
                    <a:pt x="33" y="47"/>
                    <a:pt x="33" y="47"/>
                  </a:cubicBezTo>
                  <a:cubicBezTo>
                    <a:pt x="37" y="57"/>
                    <a:pt x="38" y="64"/>
                    <a:pt x="38" y="64"/>
                  </a:cubicBezTo>
                  <a:cubicBezTo>
                    <a:pt x="39" y="64"/>
                    <a:pt x="39" y="64"/>
                    <a:pt x="39" y="64"/>
                  </a:cubicBezTo>
                  <a:cubicBezTo>
                    <a:pt x="39" y="64"/>
                    <a:pt x="41" y="57"/>
                    <a:pt x="44" y="47"/>
                  </a:cubicBezTo>
                  <a:cubicBezTo>
                    <a:pt x="59" y="1"/>
                    <a:pt x="59" y="1"/>
                    <a:pt x="59" y="1"/>
                  </a:cubicBezTo>
                  <a:cubicBezTo>
                    <a:pt x="59" y="1"/>
                    <a:pt x="61" y="0"/>
                    <a:pt x="66" y="0"/>
                  </a:cubicBezTo>
                  <a:cubicBezTo>
                    <a:pt x="71" y="0"/>
                    <a:pt x="73" y="1"/>
                    <a:pt x="73" y="1"/>
                  </a:cubicBezTo>
                  <a:lnTo>
                    <a:pt x="44" y="9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7" name="Freeform 27"/>
            <p:cNvSpPr>
              <a:spLocks/>
            </p:cNvSpPr>
            <p:nvPr/>
          </p:nvSpPr>
          <p:spPr bwMode="auto">
            <a:xfrm>
              <a:off x="4512" y="1820"/>
              <a:ext cx="118" cy="211"/>
            </a:xfrm>
            <a:custGeom>
              <a:avLst/>
              <a:gdLst>
                <a:gd name="T0" fmla="*/ 15 w 61"/>
                <a:gd name="T1" fmla="*/ 108 h 109"/>
                <a:gd name="T2" fmla="*/ 7 w 61"/>
                <a:gd name="T3" fmla="*/ 109 h 109"/>
                <a:gd name="T4" fmla="*/ 0 w 61"/>
                <a:gd name="T5" fmla="*/ 108 h 109"/>
                <a:gd name="T6" fmla="*/ 0 w 61"/>
                <a:gd name="T7" fmla="*/ 0 h 109"/>
                <a:gd name="T8" fmla="*/ 60 w 61"/>
                <a:gd name="T9" fmla="*/ 0 h 109"/>
                <a:gd name="T10" fmla="*/ 61 w 61"/>
                <a:gd name="T11" fmla="*/ 7 h 109"/>
                <a:gd name="T12" fmla="*/ 60 w 61"/>
                <a:gd name="T13" fmla="*/ 13 h 109"/>
                <a:gd name="T14" fmla="*/ 15 w 61"/>
                <a:gd name="T15" fmla="*/ 13 h 109"/>
                <a:gd name="T16" fmla="*/ 15 w 61"/>
                <a:gd name="T17" fmla="*/ 50 h 109"/>
                <a:gd name="T18" fmla="*/ 55 w 61"/>
                <a:gd name="T19" fmla="*/ 50 h 109"/>
                <a:gd name="T20" fmla="*/ 56 w 61"/>
                <a:gd name="T21" fmla="*/ 56 h 109"/>
                <a:gd name="T22" fmla="*/ 55 w 61"/>
                <a:gd name="T23" fmla="*/ 62 h 109"/>
                <a:gd name="T24" fmla="*/ 15 w 61"/>
                <a:gd name="T25" fmla="*/ 62 h 109"/>
                <a:gd name="T26" fmla="*/ 15 w 61"/>
                <a:gd name="T27"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109">
                  <a:moveTo>
                    <a:pt x="15" y="108"/>
                  </a:moveTo>
                  <a:cubicBezTo>
                    <a:pt x="15" y="108"/>
                    <a:pt x="13" y="109"/>
                    <a:pt x="7" y="109"/>
                  </a:cubicBezTo>
                  <a:cubicBezTo>
                    <a:pt x="2" y="109"/>
                    <a:pt x="0" y="108"/>
                    <a:pt x="0" y="108"/>
                  </a:cubicBezTo>
                  <a:cubicBezTo>
                    <a:pt x="0" y="0"/>
                    <a:pt x="0" y="0"/>
                    <a:pt x="0" y="0"/>
                  </a:cubicBezTo>
                  <a:cubicBezTo>
                    <a:pt x="60" y="0"/>
                    <a:pt x="60" y="0"/>
                    <a:pt x="60" y="0"/>
                  </a:cubicBezTo>
                  <a:cubicBezTo>
                    <a:pt x="61" y="2"/>
                    <a:pt x="61" y="4"/>
                    <a:pt x="61" y="7"/>
                  </a:cubicBezTo>
                  <a:cubicBezTo>
                    <a:pt x="61" y="9"/>
                    <a:pt x="61" y="11"/>
                    <a:pt x="60" y="13"/>
                  </a:cubicBezTo>
                  <a:cubicBezTo>
                    <a:pt x="15" y="13"/>
                    <a:pt x="15" y="13"/>
                    <a:pt x="15" y="13"/>
                  </a:cubicBezTo>
                  <a:cubicBezTo>
                    <a:pt x="15" y="50"/>
                    <a:pt x="15" y="50"/>
                    <a:pt x="15" y="50"/>
                  </a:cubicBezTo>
                  <a:cubicBezTo>
                    <a:pt x="55" y="50"/>
                    <a:pt x="55" y="50"/>
                    <a:pt x="55" y="50"/>
                  </a:cubicBezTo>
                  <a:cubicBezTo>
                    <a:pt x="56" y="51"/>
                    <a:pt x="56" y="53"/>
                    <a:pt x="56" y="56"/>
                  </a:cubicBezTo>
                  <a:cubicBezTo>
                    <a:pt x="56" y="58"/>
                    <a:pt x="56" y="60"/>
                    <a:pt x="55" y="62"/>
                  </a:cubicBezTo>
                  <a:cubicBezTo>
                    <a:pt x="15" y="62"/>
                    <a:pt x="15" y="62"/>
                    <a:pt x="15" y="62"/>
                  </a:cubicBezTo>
                  <a:lnTo>
                    <a:pt x="15" y="108"/>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8" name="Freeform 28"/>
            <p:cNvSpPr>
              <a:spLocks/>
            </p:cNvSpPr>
            <p:nvPr/>
          </p:nvSpPr>
          <p:spPr bwMode="auto">
            <a:xfrm>
              <a:off x="4657" y="1878"/>
              <a:ext cx="117" cy="157"/>
            </a:xfrm>
            <a:custGeom>
              <a:avLst/>
              <a:gdLst>
                <a:gd name="T0" fmla="*/ 0 w 61"/>
                <a:gd name="T1" fmla="*/ 1 h 81"/>
                <a:gd name="T2" fmla="*/ 7 w 61"/>
                <a:gd name="T3" fmla="*/ 0 h 81"/>
                <a:gd name="T4" fmla="*/ 15 w 61"/>
                <a:gd name="T5" fmla="*/ 1 h 81"/>
                <a:gd name="T6" fmla="*/ 15 w 61"/>
                <a:gd name="T7" fmla="*/ 55 h 81"/>
                <a:gd name="T8" fmla="*/ 29 w 61"/>
                <a:gd name="T9" fmla="*/ 68 h 81"/>
                <a:gd name="T10" fmla="*/ 46 w 61"/>
                <a:gd name="T11" fmla="*/ 59 h 81"/>
                <a:gd name="T12" fmla="*/ 46 w 61"/>
                <a:gd name="T13" fmla="*/ 1 h 81"/>
                <a:gd name="T14" fmla="*/ 53 w 61"/>
                <a:gd name="T15" fmla="*/ 0 h 81"/>
                <a:gd name="T16" fmla="*/ 61 w 61"/>
                <a:gd name="T17" fmla="*/ 1 h 81"/>
                <a:gd name="T18" fmla="*/ 61 w 61"/>
                <a:gd name="T19" fmla="*/ 78 h 81"/>
                <a:gd name="T20" fmla="*/ 53 w 61"/>
                <a:gd name="T21" fmla="*/ 79 h 81"/>
                <a:gd name="T22" fmla="*/ 46 w 61"/>
                <a:gd name="T23" fmla="*/ 78 h 81"/>
                <a:gd name="T24" fmla="*/ 46 w 61"/>
                <a:gd name="T25" fmla="*/ 71 h 81"/>
                <a:gd name="T26" fmla="*/ 23 w 61"/>
                <a:gd name="T27" fmla="*/ 81 h 81"/>
                <a:gd name="T28" fmla="*/ 0 w 61"/>
                <a:gd name="T29" fmla="*/ 58 h 81"/>
                <a:gd name="T30" fmla="*/ 0 w 61"/>
                <a:gd name="T31"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81">
                  <a:moveTo>
                    <a:pt x="0" y="1"/>
                  </a:moveTo>
                  <a:cubicBezTo>
                    <a:pt x="0" y="1"/>
                    <a:pt x="2" y="0"/>
                    <a:pt x="7" y="0"/>
                  </a:cubicBezTo>
                  <a:cubicBezTo>
                    <a:pt x="12" y="0"/>
                    <a:pt x="15" y="1"/>
                    <a:pt x="15" y="1"/>
                  </a:cubicBezTo>
                  <a:cubicBezTo>
                    <a:pt x="15" y="55"/>
                    <a:pt x="15" y="55"/>
                    <a:pt x="15" y="55"/>
                  </a:cubicBezTo>
                  <a:cubicBezTo>
                    <a:pt x="15" y="64"/>
                    <a:pt x="19" y="68"/>
                    <a:pt x="29" y="68"/>
                  </a:cubicBezTo>
                  <a:cubicBezTo>
                    <a:pt x="35" y="68"/>
                    <a:pt x="42" y="65"/>
                    <a:pt x="46" y="59"/>
                  </a:cubicBezTo>
                  <a:cubicBezTo>
                    <a:pt x="46" y="1"/>
                    <a:pt x="46" y="1"/>
                    <a:pt x="46" y="1"/>
                  </a:cubicBezTo>
                  <a:cubicBezTo>
                    <a:pt x="46" y="1"/>
                    <a:pt x="49" y="0"/>
                    <a:pt x="53" y="0"/>
                  </a:cubicBezTo>
                  <a:cubicBezTo>
                    <a:pt x="59" y="0"/>
                    <a:pt x="61" y="1"/>
                    <a:pt x="61" y="1"/>
                  </a:cubicBezTo>
                  <a:cubicBezTo>
                    <a:pt x="61" y="78"/>
                    <a:pt x="61" y="78"/>
                    <a:pt x="61" y="78"/>
                  </a:cubicBezTo>
                  <a:cubicBezTo>
                    <a:pt x="61" y="78"/>
                    <a:pt x="59" y="79"/>
                    <a:pt x="53" y="79"/>
                  </a:cubicBezTo>
                  <a:cubicBezTo>
                    <a:pt x="49" y="79"/>
                    <a:pt x="46" y="78"/>
                    <a:pt x="46" y="78"/>
                  </a:cubicBezTo>
                  <a:cubicBezTo>
                    <a:pt x="46" y="71"/>
                    <a:pt x="46" y="71"/>
                    <a:pt x="46" y="71"/>
                  </a:cubicBezTo>
                  <a:cubicBezTo>
                    <a:pt x="40" y="77"/>
                    <a:pt x="32" y="81"/>
                    <a:pt x="23" y="81"/>
                  </a:cubicBezTo>
                  <a:cubicBezTo>
                    <a:pt x="8" y="81"/>
                    <a:pt x="0" y="71"/>
                    <a:pt x="0" y="58"/>
                  </a:cubicBezTo>
                  <a:lnTo>
                    <a:pt x="0" y="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19" name="Freeform 29"/>
            <p:cNvSpPr>
              <a:spLocks/>
            </p:cNvSpPr>
            <p:nvPr/>
          </p:nvSpPr>
          <p:spPr bwMode="auto">
            <a:xfrm>
              <a:off x="4817" y="1874"/>
              <a:ext cx="118" cy="157"/>
            </a:xfrm>
            <a:custGeom>
              <a:avLst/>
              <a:gdLst>
                <a:gd name="T0" fmla="*/ 61 w 61"/>
                <a:gd name="T1" fmla="*/ 80 h 81"/>
                <a:gd name="T2" fmla="*/ 54 w 61"/>
                <a:gd name="T3" fmla="*/ 81 h 81"/>
                <a:gd name="T4" fmla="*/ 46 w 61"/>
                <a:gd name="T5" fmla="*/ 80 h 81"/>
                <a:gd name="T6" fmla="*/ 46 w 61"/>
                <a:gd name="T7" fmla="*/ 26 h 81"/>
                <a:gd name="T8" fmla="*/ 32 w 61"/>
                <a:gd name="T9" fmla="*/ 12 h 81"/>
                <a:gd name="T10" fmla="*/ 15 w 61"/>
                <a:gd name="T11" fmla="*/ 22 h 81"/>
                <a:gd name="T12" fmla="*/ 15 w 61"/>
                <a:gd name="T13" fmla="*/ 80 h 81"/>
                <a:gd name="T14" fmla="*/ 7 w 61"/>
                <a:gd name="T15" fmla="*/ 81 h 81"/>
                <a:gd name="T16" fmla="*/ 0 w 61"/>
                <a:gd name="T17" fmla="*/ 80 h 81"/>
                <a:gd name="T18" fmla="*/ 0 w 61"/>
                <a:gd name="T19" fmla="*/ 3 h 81"/>
                <a:gd name="T20" fmla="*/ 7 w 61"/>
                <a:gd name="T21" fmla="*/ 2 h 81"/>
                <a:gd name="T22" fmla="*/ 15 w 61"/>
                <a:gd name="T23" fmla="*/ 3 h 81"/>
                <a:gd name="T24" fmla="*/ 15 w 61"/>
                <a:gd name="T25" fmla="*/ 10 h 81"/>
                <a:gd name="T26" fmla="*/ 38 w 61"/>
                <a:gd name="T27" fmla="*/ 0 h 81"/>
                <a:gd name="T28" fmla="*/ 61 w 61"/>
                <a:gd name="T29" fmla="*/ 23 h 81"/>
                <a:gd name="T30" fmla="*/ 61 w 61"/>
                <a:gd name="T31" fmla="*/ 8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81">
                  <a:moveTo>
                    <a:pt x="61" y="80"/>
                  </a:moveTo>
                  <a:cubicBezTo>
                    <a:pt x="61" y="80"/>
                    <a:pt x="59" y="81"/>
                    <a:pt x="54" y="81"/>
                  </a:cubicBezTo>
                  <a:cubicBezTo>
                    <a:pt x="49" y="81"/>
                    <a:pt x="46" y="80"/>
                    <a:pt x="46" y="80"/>
                  </a:cubicBezTo>
                  <a:cubicBezTo>
                    <a:pt x="46" y="26"/>
                    <a:pt x="46" y="26"/>
                    <a:pt x="46" y="26"/>
                  </a:cubicBezTo>
                  <a:cubicBezTo>
                    <a:pt x="46" y="17"/>
                    <a:pt x="42" y="12"/>
                    <a:pt x="32" y="12"/>
                  </a:cubicBezTo>
                  <a:cubicBezTo>
                    <a:pt x="25" y="12"/>
                    <a:pt x="19" y="16"/>
                    <a:pt x="15" y="22"/>
                  </a:cubicBezTo>
                  <a:cubicBezTo>
                    <a:pt x="15" y="80"/>
                    <a:pt x="15" y="80"/>
                    <a:pt x="15" y="80"/>
                  </a:cubicBezTo>
                  <a:cubicBezTo>
                    <a:pt x="15" y="80"/>
                    <a:pt x="12" y="81"/>
                    <a:pt x="7" y="81"/>
                  </a:cubicBezTo>
                  <a:cubicBezTo>
                    <a:pt x="2" y="81"/>
                    <a:pt x="0" y="80"/>
                    <a:pt x="0" y="80"/>
                  </a:cubicBezTo>
                  <a:cubicBezTo>
                    <a:pt x="0" y="3"/>
                    <a:pt x="0" y="3"/>
                    <a:pt x="0" y="3"/>
                  </a:cubicBezTo>
                  <a:cubicBezTo>
                    <a:pt x="0" y="3"/>
                    <a:pt x="2" y="2"/>
                    <a:pt x="7" y="2"/>
                  </a:cubicBezTo>
                  <a:cubicBezTo>
                    <a:pt x="12" y="2"/>
                    <a:pt x="15" y="3"/>
                    <a:pt x="15" y="3"/>
                  </a:cubicBezTo>
                  <a:cubicBezTo>
                    <a:pt x="15" y="10"/>
                    <a:pt x="15" y="10"/>
                    <a:pt x="15" y="10"/>
                  </a:cubicBezTo>
                  <a:cubicBezTo>
                    <a:pt x="20" y="4"/>
                    <a:pt x="28" y="0"/>
                    <a:pt x="38" y="0"/>
                  </a:cubicBezTo>
                  <a:cubicBezTo>
                    <a:pt x="53" y="0"/>
                    <a:pt x="61" y="9"/>
                    <a:pt x="61" y="23"/>
                  </a:cubicBezTo>
                  <a:lnTo>
                    <a:pt x="61" y="8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0" name="Freeform 30"/>
            <p:cNvSpPr>
              <a:spLocks noEditPoints="1"/>
            </p:cNvSpPr>
            <p:nvPr/>
          </p:nvSpPr>
          <p:spPr bwMode="auto">
            <a:xfrm>
              <a:off x="4969" y="1812"/>
              <a:ext cx="128" cy="223"/>
            </a:xfrm>
            <a:custGeom>
              <a:avLst/>
              <a:gdLst>
                <a:gd name="T0" fmla="*/ 34 w 66"/>
                <a:gd name="T1" fmla="*/ 45 h 115"/>
                <a:gd name="T2" fmla="*/ 16 w 66"/>
                <a:gd name="T3" fmla="*/ 73 h 115"/>
                <a:gd name="T4" fmla="*/ 34 w 66"/>
                <a:gd name="T5" fmla="*/ 102 h 115"/>
                <a:gd name="T6" fmla="*/ 51 w 66"/>
                <a:gd name="T7" fmla="*/ 83 h 115"/>
                <a:gd name="T8" fmla="*/ 51 w 66"/>
                <a:gd name="T9" fmla="*/ 63 h 115"/>
                <a:gd name="T10" fmla="*/ 34 w 66"/>
                <a:gd name="T11" fmla="*/ 45 h 115"/>
                <a:gd name="T12" fmla="*/ 58 w 66"/>
                <a:gd name="T13" fmla="*/ 0 h 115"/>
                <a:gd name="T14" fmla="*/ 66 w 66"/>
                <a:gd name="T15" fmla="*/ 1 h 115"/>
                <a:gd name="T16" fmla="*/ 66 w 66"/>
                <a:gd name="T17" fmla="*/ 112 h 115"/>
                <a:gd name="T18" fmla="*/ 59 w 66"/>
                <a:gd name="T19" fmla="*/ 113 h 115"/>
                <a:gd name="T20" fmla="*/ 53 w 66"/>
                <a:gd name="T21" fmla="*/ 112 h 115"/>
                <a:gd name="T22" fmla="*/ 51 w 66"/>
                <a:gd name="T23" fmla="*/ 104 h 115"/>
                <a:gd name="T24" fmla="*/ 29 w 66"/>
                <a:gd name="T25" fmla="*/ 115 h 115"/>
                <a:gd name="T26" fmla="*/ 0 w 66"/>
                <a:gd name="T27" fmla="*/ 73 h 115"/>
                <a:gd name="T28" fmla="*/ 29 w 66"/>
                <a:gd name="T29" fmla="*/ 32 h 115"/>
                <a:gd name="T30" fmla="*/ 51 w 66"/>
                <a:gd name="T31" fmla="*/ 42 h 115"/>
                <a:gd name="T32" fmla="*/ 51 w 66"/>
                <a:gd name="T33" fmla="*/ 1 h 115"/>
                <a:gd name="T34" fmla="*/ 58 w 66"/>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115">
                  <a:moveTo>
                    <a:pt x="34" y="45"/>
                  </a:moveTo>
                  <a:cubicBezTo>
                    <a:pt x="22" y="45"/>
                    <a:pt x="16" y="51"/>
                    <a:pt x="16" y="73"/>
                  </a:cubicBezTo>
                  <a:cubicBezTo>
                    <a:pt x="16" y="96"/>
                    <a:pt x="22" y="102"/>
                    <a:pt x="34" y="102"/>
                  </a:cubicBezTo>
                  <a:cubicBezTo>
                    <a:pt x="45" y="102"/>
                    <a:pt x="51" y="93"/>
                    <a:pt x="51" y="83"/>
                  </a:cubicBezTo>
                  <a:cubicBezTo>
                    <a:pt x="51" y="63"/>
                    <a:pt x="51" y="63"/>
                    <a:pt x="51" y="63"/>
                  </a:cubicBezTo>
                  <a:cubicBezTo>
                    <a:pt x="50" y="53"/>
                    <a:pt x="45" y="45"/>
                    <a:pt x="34" y="45"/>
                  </a:cubicBezTo>
                  <a:moveTo>
                    <a:pt x="58" y="0"/>
                  </a:moveTo>
                  <a:cubicBezTo>
                    <a:pt x="63" y="0"/>
                    <a:pt x="66" y="1"/>
                    <a:pt x="66" y="1"/>
                  </a:cubicBezTo>
                  <a:cubicBezTo>
                    <a:pt x="66" y="112"/>
                    <a:pt x="66" y="112"/>
                    <a:pt x="66" y="112"/>
                  </a:cubicBezTo>
                  <a:cubicBezTo>
                    <a:pt x="66" y="112"/>
                    <a:pt x="63" y="113"/>
                    <a:pt x="59" y="113"/>
                  </a:cubicBezTo>
                  <a:cubicBezTo>
                    <a:pt x="56" y="113"/>
                    <a:pt x="53" y="112"/>
                    <a:pt x="53" y="112"/>
                  </a:cubicBezTo>
                  <a:cubicBezTo>
                    <a:pt x="51" y="104"/>
                    <a:pt x="51" y="104"/>
                    <a:pt x="51" y="104"/>
                  </a:cubicBezTo>
                  <a:cubicBezTo>
                    <a:pt x="47" y="111"/>
                    <a:pt x="40" y="115"/>
                    <a:pt x="29" y="115"/>
                  </a:cubicBezTo>
                  <a:cubicBezTo>
                    <a:pt x="12" y="115"/>
                    <a:pt x="0" y="104"/>
                    <a:pt x="0" y="73"/>
                  </a:cubicBezTo>
                  <a:cubicBezTo>
                    <a:pt x="0" y="43"/>
                    <a:pt x="12" y="32"/>
                    <a:pt x="29" y="32"/>
                  </a:cubicBezTo>
                  <a:cubicBezTo>
                    <a:pt x="39" y="32"/>
                    <a:pt x="46" y="36"/>
                    <a:pt x="51" y="42"/>
                  </a:cubicBezTo>
                  <a:cubicBezTo>
                    <a:pt x="51" y="1"/>
                    <a:pt x="51" y="1"/>
                    <a:pt x="51" y="1"/>
                  </a:cubicBezTo>
                  <a:cubicBezTo>
                    <a:pt x="51" y="1"/>
                    <a:pt x="53" y="0"/>
                    <a:pt x="58"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1" name="Freeform 31"/>
            <p:cNvSpPr>
              <a:spLocks/>
            </p:cNvSpPr>
            <p:nvPr/>
          </p:nvSpPr>
          <p:spPr bwMode="auto">
            <a:xfrm>
              <a:off x="5137" y="1878"/>
              <a:ext cx="118" cy="157"/>
            </a:xfrm>
            <a:custGeom>
              <a:avLst/>
              <a:gdLst>
                <a:gd name="T0" fmla="*/ 0 w 61"/>
                <a:gd name="T1" fmla="*/ 1 h 81"/>
                <a:gd name="T2" fmla="*/ 8 w 61"/>
                <a:gd name="T3" fmla="*/ 0 h 81"/>
                <a:gd name="T4" fmla="*/ 15 w 61"/>
                <a:gd name="T5" fmla="*/ 1 h 81"/>
                <a:gd name="T6" fmla="*/ 15 w 61"/>
                <a:gd name="T7" fmla="*/ 55 h 81"/>
                <a:gd name="T8" fmla="*/ 29 w 61"/>
                <a:gd name="T9" fmla="*/ 68 h 81"/>
                <a:gd name="T10" fmla="*/ 46 w 61"/>
                <a:gd name="T11" fmla="*/ 59 h 81"/>
                <a:gd name="T12" fmla="*/ 46 w 61"/>
                <a:gd name="T13" fmla="*/ 1 h 81"/>
                <a:gd name="T14" fmla="*/ 54 w 61"/>
                <a:gd name="T15" fmla="*/ 0 h 81"/>
                <a:gd name="T16" fmla="*/ 61 w 61"/>
                <a:gd name="T17" fmla="*/ 1 h 81"/>
                <a:gd name="T18" fmla="*/ 61 w 61"/>
                <a:gd name="T19" fmla="*/ 78 h 81"/>
                <a:gd name="T20" fmla="*/ 54 w 61"/>
                <a:gd name="T21" fmla="*/ 79 h 81"/>
                <a:gd name="T22" fmla="*/ 46 w 61"/>
                <a:gd name="T23" fmla="*/ 78 h 81"/>
                <a:gd name="T24" fmla="*/ 46 w 61"/>
                <a:gd name="T25" fmla="*/ 71 h 81"/>
                <a:gd name="T26" fmla="*/ 23 w 61"/>
                <a:gd name="T27" fmla="*/ 81 h 81"/>
                <a:gd name="T28" fmla="*/ 0 w 61"/>
                <a:gd name="T29" fmla="*/ 58 h 81"/>
                <a:gd name="T30" fmla="*/ 0 w 61"/>
                <a:gd name="T31"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81">
                  <a:moveTo>
                    <a:pt x="0" y="1"/>
                  </a:moveTo>
                  <a:cubicBezTo>
                    <a:pt x="0" y="1"/>
                    <a:pt x="3" y="0"/>
                    <a:pt x="8" y="0"/>
                  </a:cubicBezTo>
                  <a:cubicBezTo>
                    <a:pt x="13" y="0"/>
                    <a:pt x="15" y="1"/>
                    <a:pt x="15" y="1"/>
                  </a:cubicBezTo>
                  <a:cubicBezTo>
                    <a:pt x="15" y="55"/>
                    <a:pt x="15" y="55"/>
                    <a:pt x="15" y="55"/>
                  </a:cubicBezTo>
                  <a:cubicBezTo>
                    <a:pt x="15" y="64"/>
                    <a:pt x="20" y="68"/>
                    <a:pt x="29" y="68"/>
                  </a:cubicBezTo>
                  <a:cubicBezTo>
                    <a:pt x="36" y="68"/>
                    <a:pt x="42" y="65"/>
                    <a:pt x="46" y="59"/>
                  </a:cubicBezTo>
                  <a:cubicBezTo>
                    <a:pt x="46" y="1"/>
                    <a:pt x="46" y="1"/>
                    <a:pt x="46" y="1"/>
                  </a:cubicBezTo>
                  <a:cubicBezTo>
                    <a:pt x="46" y="1"/>
                    <a:pt x="49" y="0"/>
                    <a:pt x="54" y="0"/>
                  </a:cubicBezTo>
                  <a:cubicBezTo>
                    <a:pt x="59" y="0"/>
                    <a:pt x="61" y="1"/>
                    <a:pt x="61" y="1"/>
                  </a:cubicBezTo>
                  <a:cubicBezTo>
                    <a:pt x="61" y="78"/>
                    <a:pt x="61" y="78"/>
                    <a:pt x="61" y="78"/>
                  </a:cubicBezTo>
                  <a:cubicBezTo>
                    <a:pt x="61" y="78"/>
                    <a:pt x="59" y="79"/>
                    <a:pt x="54" y="79"/>
                  </a:cubicBezTo>
                  <a:cubicBezTo>
                    <a:pt x="49" y="79"/>
                    <a:pt x="46" y="78"/>
                    <a:pt x="46" y="78"/>
                  </a:cubicBezTo>
                  <a:cubicBezTo>
                    <a:pt x="46" y="71"/>
                    <a:pt x="46" y="71"/>
                    <a:pt x="46" y="71"/>
                  </a:cubicBezTo>
                  <a:cubicBezTo>
                    <a:pt x="41" y="77"/>
                    <a:pt x="33" y="81"/>
                    <a:pt x="23" y="81"/>
                  </a:cubicBezTo>
                  <a:cubicBezTo>
                    <a:pt x="8" y="81"/>
                    <a:pt x="0" y="71"/>
                    <a:pt x="0" y="58"/>
                  </a:cubicBezTo>
                  <a:lnTo>
                    <a:pt x="0" y="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2" name="Freeform 32"/>
            <p:cNvSpPr>
              <a:spLocks/>
            </p:cNvSpPr>
            <p:nvPr/>
          </p:nvSpPr>
          <p:spPr bwMode="auto">
            <a:xfrm>
              <a:off x="5292" y="1874"/>
              <a:ext cx="104" cy="161"/>
            </a:xfrm>
            <a:custGeom>
              <a:avLst/>
              <a:gdLst>
                <a:gd name="T0" fmla="*/ 28 w 54"/>
                <a:gd name="T1" fmla="*/ 0 h 83"/>
                <a:gd name="T2" fmla="*/ 50 w 54"/>
                <a:gd name="T3" fmla="*/ 4 h 83"/>
                <a:gd name="T4" fmla="*/ 46 w 54"/>
                <a:gd name="T5" fmla="*/ 15 h 83"/>
                <a:gd name="T6" fmla="*/ 30 w 54"/>
                <a:gd name="T7" fmla="*/ 13 h 83"/>
                <a:gd name="T8" fmla="*/ 14 w 54"/>
                <a:gd name="T9" fmla="*/ 23 h 83"/>
                <a:gd name="T10" fmla="*/ 33 w 54"/>
                <a:gd name="T11" fmla="*/ 36 h 83"/>
                <a:gd name="T12" fmla="*/ 54 w 54"/>
                <a:gd name="T13" fmla="*/ 58 h 83"/>
                <a:gd name="T14" fmla="*/ 25 w 54"/>
                <a:gd name="T15" fmla="*/ 83 h 83"/>
                <a:gd name="T16" fmla="*/ 0 w 54"/>
                <a:gd name="T17" fmla="*/ 77 h 83"/>
                <a:gd name="T18" fmla="*/ 4 w 54"/>
                <a:gd name="T19" fmla="*/ 66 h 83"/>
                <a:gd name="T20" fmla="*/ 24 w 54"/>
                <a:gd name="T21" fmla="*/ 70 h 83"/>
                <a:gd name="T22" fmla="*/ 39 w 54"/>
                <a:gd name="T23" fmla="*/ 59 h 83"/>
                <a:gd name="T24" fmla="*/ 21 w 54"/>
                <a:gd name="T25" fmla="*/ 46 h 83"/>
                <a:gd name="T26" fmla="*/ 0 w 54"/>
                <a:gd name="T27" fmla="*/ 24 h 83"/>
                <a:gd name="T28" fmla="*/ 28 w 54"/>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28" y="0"/>
                  </a:moveTo>
                  <a:cubicBezTo>
                    <a:pt x="43" y="0"/>
                    <a:pt x="50" y="4"/>
                    <a:pt x="50" y="4"/>
                  </a:cubicBezTo>
                  <a:cubicBezTo>
                    <a:pt x="50" y="8"/>
                    <a:pt x="48" y="13"/>
                    <a:pt x="46" y="15"/>
                  </a:cubicBezTo>
                  <a:cubicBezTo>
                    <a:pt x="46" y="15"/>
                    <a:pt x="38" y="13"/>
                    <a:pt x="30" y="13"/>
                  </a:cubicBezTo>
                  <a:cubicBezTo>
                    <a:pt x="20" y="13"/>
                    <a:pt x="14" y="16"/>
                    <a:pt x="14" y="23"/>
                  </a:cubicBezTo>
                  <a:cubicBezTo>
                    <a:pt x="14" y="31"/>
                    <a:pt x="24" y="33"/>
                    <a:pt x="33" y="36"/>
                  </a:cubicBezTo>
                  <a:cubicBezTo>
                    <a:pt x="43" y="39"/>
                    <a:pt x="54" y="44"/>
                    <a:pt x="54" y="58"/>
                  </a:cubicBezTo>
                  <a:cubicBezTo>
                    <a:pt x="54" y="74"/>
                    <a:pt x="44" y="83"/>
                    <a:pt x="25" y="83"/>
                  </a:cubicBezTo>
                  <a:cubicBezTo>
                    <a:pt x="9" y="83"/>
                    <a:pt x="0" y="77"/>
                    <a:pt x="0" y="77"/>
                  </a:cubicBezTo>
                  <a:cubicBezTo>
                    <a:pt x="0" y="73"/>
                    <a:pt x="1" y="69"/>
                    <a:pt x="4" y="66"/>
                  </a:cubicBezTo>
                  <a:cubicBezTo>
                    <a:pt x="4" y="66"/>
                    <a:pt x="14" y="70"/>
                    <a:pt x="24" y="70"/>
                  </a:cubicBezTo>
                  <a:cubicBezTo>
                    <a:pt x="33" y="70"/>
                    <a:pt x="39" y="66"/>
                    <a:pt x="39" y="59"/>
                  </a:cubicBezTo>
                  <a:cubicBezTo>
                    <a:pt x="39" y="51"/>
                    <a:pt x="30" y="49"/>
                    <a:pt x="21" y="46"/>
                  </a:cubicBezTo>
                  <a:cubicBezTo>
                    <a:pt x="11" y="43"/>
                    <a:pt x="0" y="39"/>
                    <a:pt x="0" y="24"/>
                  </a:cubicBezTo>
                  <a:cubicBezTo>
                    <a:pt x="0" y="10"/>
                    <a:pt x="9" y="0"/>
                    <a:pt x="28"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3" name="Freeform 33"/>
            <p:cNvSpPr>
              <a:spLocks/>
            </p:cNvSpPr>
            <p:nvPr/>
          </p:nvSpPr>
          <p:spPr bwMode="auto">
            <a:xfrm>
              <a:off x="5417" y="1878"/>
              <a:ext cx="112" cy="153"/>
            </a:xfrm>
            <a:custGeom>
              <a:avLst/>
              <a:gdLst>
                <a:gd name="T0" fmla="*/ 57 w 58"/>
                <a:gd name="T1" fmla="*/ 67 h 79"/>
                <a:gd name="T2" fmla="*/ 58 w 58"/>
                <a:gd name="T3" fmla="*/ 73 h 79"/>
                <a:gd name="T4" fmla="*/ 57 w 58"/>
                <a:gd name="T5" fmla="*/ 79 h 79"/>
                <a:gd name="T6" fmla="*/ 1 w 58"/>
                <a:gd name="T7" fmla="*/ 79 h 79"/>
                <a:gd name="T8" fmla="*/ 0 w 58"/>
                <a:gd name="T9" fmla="*/ 73 h 79"/>
                <a:gd name="T10" fmla="*/ 1 w 58"/>
                <a:gd name="T11" fmla="*/ 67 h 79"/>
                <a:gd name="T12" fmla="*/ 41 w 58"/>
                <a:gd name="T13" fmla="*/ 12 h 79"/>
                <a:gd name="T14" fmla="*/ 4 w 58"/>
                <a:gd name="T15" fmla="*/ 12 h 79"/>
                <a:gd name="T16" fmla="*/ 3 w 58"/>
                <a:gd name="T17" fmla="*/ 6 h 79"/>
                <a:gd name="T18" fmla="*/ 4 w 58"/>
                <a:gd name="T19" fmla="*/ 0 h 79"/>
                <a:gd name="T20" fmla="*/ 57 w 58"/>
                <a:gd name="T21" fmla="*/ 0 h 79"/>
                <a:gd name="T22" fmla="*/ 58 w 58"/>
                <a:gd name="T23" fmla="*/ 6 h 79"/>
                <a:gd name="T24" fmla="*/ 57 w 58"/>
                <a:gd name="T25" fmla="*/ 12 h 79"/>
                <a:gd name="T26" fmla="*/ 17 w 58"/>
                <a:gd name="T27" fmla="*/ 67 h 79"/>
                <a:gd name="T28" fmla="*/ 57 w 58"/>
                <a:gd name="T29" fmla="*/ 6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79">
                  <a:moveTo>
                    <a:pt x="57" y="67"/>
                  </a:moveTo>
                  <a:cubicBezTo>
                    <a:pt x="57" y="67"/>
                    <a:pt x="58" y="69"/>
                    <a:pt x="58" y="73"/>
                  </a:cubicBezTo>
                  <a:cubicBezTo>
                    <a:pt x="58" y="77"/>
                    <a:pt x="57" y="79"/>
                    <a:pt x="57" y="79"/>
                  </a:cubicBezTo>
                  <a:cubicBezTo>
                    <a:pt x="1" y="79"/>
                    <a:pt x="1" y="79"/>
                    <a:pt x="1" y="79"/>
                  </a:cubicBezTo>
                  <a:cubicBezTo>
                    <a:pt x="1" y="77"/>
                    <a:pt x="0" y="75"/>
                    <a:pt x="0" y="73"/>
                  </a:cubicBezTo>
                  <a:cubicBezTo>
                    <a:pt x="0" y="70"/>
                    <a:pt x="1" y="68"/>
                    <a:pt x="1" y="67"/>
                  </a:cubicBezTo>
                  <a:cubicBezTo>
                    <a:pt x="41" y="12"/>
                    <a:pt x="41" y="12"/>
                    <a:pt x="41" y="12"/>
                  </a:cubicBezTo>
                  <a:cubicBezTo>
                    <a:pt x="4" y="12"/>
                    <a:pt x="4" y="12"/>
                    <a:pt x="4" y="12"/>
                  </a:cubicBezTo>
                  <a:cubicBezTo>
                    <a:pt x="4" y="12"/>
                    <a:pt x="3" y="10"/>
                    <a:pt x="3" y="6"/>
                  </a:cubicBezTo>
                  <a:cubicBezTo>
                    <a:pt x="3" y="2"/>
                    <a:pt x="4" y="0"/>
                    <a:pt x="4" y="0"/>
                  </a:cubicBezTo>
                  <a:cubicBezTo>
                    <a:pt x="57" y="0"/>
                    <a:pt x="57" y="0"/>
                    <a:pt x="57" y="0"/>
                  </a:cubicBezTo>
                  <a:cubicBezTo>
                    <a:pt x="58" y="1"/>
                    <a:pt x="58" y="3"/>
                    <a:pt x="58" y="6"/>
                  </a:cubicBezTo>
                  <a:cubicBezTo>
                    <a:pt x="58" y="8"/>
                    <a:pt x="58" y="10"/>
                    <a:pt x="57" y="12"/>
                  </a:cubicBezTo>
                  <a:cubicBezTo>
                    <a:pt x="17" y="67"/>
                    <a:pt x="17" y="67"/>
                    <a:pt x="17" y="67"/>
                  </a:cubicBezTo>
                  <a:lnTo>
                    <a:pt x="57" y="6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4" name="Freeform 34"/>
            <p:cNvSpPr>
              <a:spLocks noEditPoints="1"/>
            </p:cNvSpPr>
            <p:nvPr/>
          </p:nvSpPr>
          <p:spPr bwMode="auto">
            <a:xfrm>
              <a:off x="2958" y="2173"/>
              <a:ext cx="147" cy="209"/>
            </a:xfrm>
            <a:custGeom>
              <a:avLst/>
              <a:gdLst>
                <a:gd name="T0" fmla="*/ 16 w 76"/>
                <a:gd name="T1" fmla="*/ 50 h 108"/>
                <a:gd name="T2" fmla="*/ 37 w 76"/>
                <a:gd name="T3" fmla="*/ 50 h 108"/>
                <a:gd name="T4" fmla="*/ 55 w 76"/>
                <a:gd name="T5" fmla="*/ 31 h 108"/>
                <a:gd name="T6" fmla="*/ 37 w 76"/>
                <a:gd name="T7" fmla="*/ 12 h 108"/>
                <a:gd name="T8" fmla="*/ 16 w 76"/>
                <a:gd name="T9" fmla="*/ 12 h 108"/>
                <a:gd name="T10" fmla="*/ 16 w 76"/>
                <a:gd name="T11" fmla="*/ 50 h 108"/>
                <a:gd name="T12" fmla="*/ 39 w 76"/>
                <a:gd name="T13" fmla="*/ 0 h 108"/>
                <a:gd name="T14" fmla="*/ 71 w 76"/>
                <a:gd name="T15" fmla="*/ 31 h 108"/>
                <a:gd name="T16" fmla="*/ 50 w 76"/>
                <a:gd name="T17" fmla="*/ 62 h 108"/>
                <a:gd name="T18" fmla="*/ 76 w 76"/>
                <a:gd name="T19" fmla="*/ 107 h 108"/>
                <a:gd name="T20" fmla="*/ 67 w 76"/>
                <a:gd name="T21" fmla="*/ 108 h 108"/>
                <a:gd name="T22" fmla="*/ 59 w 76"/>
                <a:gd name="T23" fmla="*/ 107 h 108"/>
                <a:gd name="T24" fmla="*/ 34 w 76"/>
                <a:gd name="T25" fmla="*/ 63 h 108"/>
                <a:gd name="T26" fmla="*/ 16 w 76"/>
                <a:gd name="T27" fmla="*/ 63 h 108"/>
                <a:gd name="T28" fmla="*/ 16 w 76"/>
                <a:gd name="T29" fmla="*/ 107 h 108"/>
                <a:gd name="T30" fmla="*/ 8 w 76"/>
                <a:gd name="T31" fmla="*/ 108 h 108"/>
                <a:gd name="T32" fmla="*/ 0 w 76"/>
                <a:gd name="T33" fmla="*/ 107 h 108"/>
                <a:gd name="T34" fmla="*/ 0 w 76"/>
                <a:gd name="T35" fmla="*/ 0 h 108"/>
                <a:gd name="T36" fmla="*/ 39 w 76"/>
                <a:gd name="T3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8">
                  <a:moveTo>
                    <a:pt x="16" y="50"/>
                  </a:moveTo>
                  <a:cubicBezTo>
                    <a:pt x="37" y="50"/>
                    <a:pt x="37" y="50"/>
                    <a:pt x="37" y="50"/>
                  </a:cubicBezTo>
                  <a:cubicBezTo>
                    <a:pt x="49" y="50"/>
                    <a:pt x="55" y="43"/>
                    <a:pt x="55" y="31"/>
                  </a:cubicBezTo>
                  <a:cubicBezTo>
                    <a:pt x="55" y="19"/>
                    <a:pt x="49" y="12"/>
                    <a:pt x="37" y="12"/>
                  </a:cubicBezTo>
                  <a:cubicBezTo>
                    <a:pt x="16" y="12"/>
                    <a:pt x="16" y="12"/>
                    <a:pt x="16" y="12"/>
                  </a:cubicBezTo>
                  <a:lnTo>
                    <a:pt x="16" y="50"/>
                  </a:lnTo>
                  <a:close/>
                  <a:moveTo>
                    <a:pt x="39" y="0"/>
                  </a:moveTo>
                  <a:cubicBezTo>
                    <a:pt x="59" y="0"/>
                    <a:pt x="71" y="12"/>
                    <a:pt x="71" y="31"/>
                  </a:cubicBezTo>
                  <a:cubicBezTo>
                    <a:pt x="71" y="46"/>
                    <a:pt x="63" y="58"/>
                    <a:pt x="50" y="62"/>
                  </a:cubicBezTo>
                  <a:cubicBezTo>
                    <a:pt x="76" y="107"/>
                    <a:pt x="76" y="107"/>
                    <a:pt x="76" y="107"/>
                  </a:cubicBezTo>
                  <a:cubicBezTo>
                    <a:pt x="76" y="107"/>
                    <a:pt x="73" y="108"/>
                    <a:pt x="67" y="108"/>
                  </a:cubicBezTo>
                  <a:cubicBezTo>
                    <a:pt x="62" y="108"/>
                    <a:pt x="59" y="107"/>
                    <a:pt x="59" y="107"/>
                  </a:cubicBezTo>
                  <a:cubicBezTo>
                    <a:pt x="34" y="63"/>
                    <a:pt x="34" y="63"/>
                    <a:pt x="34" y="63"/>
                  </a:cubicBezTo>
                  <a:cubicBezTo>
                    <a:pt x="16" y="63"/>
                    <a:pt x="16" y="63"/>
                    <a:pt x="16" y="63"/>
                  </a:cubicBezTo>
                  <a:cubicBezTo>
                    <a:pt x="16" y="107"/>
                    <a:pt x="16" y="107"/>
                    <a:pt x="16" y="107"/>
                  </a:cubicBezTo>
                  <a:cubicBezTo>
                    <a:pt x="16" y="107"/>
                    <a:pt x="13" y="108"/>
                    <a:pt x="8" y="108"/>
                  </a:cubicBezTo>
                  <a:cubicBezTo>
                    <a:pt x="3" y="108"/>
                    <a:pt x="0" y="107"/>
                    <a:pt x="0" y="107"/>
                  </a:cubicBezTo>
                  <a:cubicBezTo>
                    <a:pt x="0" y="0"/>
                    <a:pt x="0" y="0"/>
                    <a:pt x="0" y="0"/>
                  </a:cubicBezTo>
                  <a:lnTo>
                    <a:pt x="39" y="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5" name="Freeform 35"/>
            <p:cNvSpPr>
              <a:spLocks noEditPoints="1"/>
            </p:cNvSpPr>
            <p:nvPr/>
          </p:nvSpPr>
          <p:spPr bwMode="auto">
            <a:xfrm>
              <a:off x="3130" y="2225"/>
              <a:ext cx="121" cy="161"/>
            </a:xfrm>
            <a:custGeom>
              <a:avLst/>
              <a:gdLst>
                <a:gd name="T0" fmla="*/ 33 w 63"/>
                <a:gd name="T1" fmla="*/ 12 h 83"/>
                <a:gd name="T2" fmla="*/ 15 w 63"/>
                <a:gd name="T3" fmla="*/ 35 h 83"/>
                <a:gd name="T4" fmla="*/ 48 w 63"/>
                <a:gd name="T5" fmla="*/ 35 h 83"/>
                <a:gd name="T6" fmla="*/ 48 w 63"/>
                <a:gd name="T7" fmla="*/ 29 h 83"/>
                <a:gd name="T8" fmla="*/ 33 w 63"/>
                <a:gd name="T9" fmla="*/ 12 h 83"/>
                <a:gd name="T10" fmla="*/ 15 w 63"/>
                <a:gd name="T11" fmla="*/ 46 h 83"/>
                <a:gd name="T12" fmla="*/ 36 w 63"/>
                <a:gd name="T13" fmla="*/ 70 h 83"/>
                <a:gd name="T14" fmla="*/ 54 w 63"/>
                <a:gd name="T15" fmla="*/ 65 h 83"/>
                <a:gd name="T16" fmla="*/ 59 w 63"/>
                <a:gd name="T17" fmla="*/ 76 h 83"/>
                <a:gd name="T18" fmla="*/ 34 w 63"/>
                <a:gd name="T19" fmla="*/ 83 h 83"/>
                <a:gd name="T20" fmla="*/ 0 w 63"/>
                <a:gd name="T21" fmla="*/ 41 h 83"/>
                <a:gd name="T22" fmla="*/ 33 w 63"/>
                <a:gd name="T23" fmla="*/ 0 h 83"/>
                <a:gd name="T24" fmla="*/ 63 w 63"/>
                <a:gd name="T25" fmla="*/ 31 h 83"/>
                <a:gd name="T26" fmla="*/ 62 w 63"/>
                <a:gd name="T27" fmla="*/ 46 h 83"/>
                <a:gd name="T28" fmla="*/ 15 w 63"/>
                <a:gd name="T29"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83">
                  <a:moveTo>
                    <a:pt x="33" y="12"/>
                  </a:moveTo>
                  <a:cubicBezTo>
                    <a:pt x="24" y="12"/>
                    <a:pt x="17" y="19"/>
                    <a:pt x="15" y="35"/>
                  </a:cubicBezTo>
                  <a:cubicBezTo>
                    <a:pt x="48" y="35"/>
                    <a:pt x="48" y="35"/>
                    <a:pt x="48" y="35"/>
                  </a:cubicBezTo>
                  <a:cubicBezTo>
                    <a:pt x="48" y="34"/>
                    <a:pt x="48" y="32"/>
                    <a:pt x="48" y="29"/>
                  </a:cubicBezTo>
                  <a:cubicBezTo>
                    <a:pt x="48" y="20"/>
                    <a:pt x="45" y="12"/>
                    <a:pt x="33" y="12"/>
                  </a:cubicBezTo>
                  <a:moveTo>
                    <a:pt x="15" y="46"/>
                  </a:moveTo>
                  <a:cubicBezTo>
                    <a:pt x="17" y="64"/>
                    <a:pt x="24" y="70"/>
                    <a:pt x="36" y="70"/>
                  </a:cubicBezTo>
                  <a:cubicBezTo>
                    <a:pt x="47" y="70"/>
                    <a:pt x="54" y="65"/>
                    <a:pt x="54" y="65"/>
                  </a:cubicBezTo>
                  <a:cubicBezTo>
                    <a:pt x="57" y="68"/>
                    <a:pt x="59" y="72"/>
                    <a:pt x="59" y="76"/>
                  </a:cubicBezTo>
                  <a:cubicBezTo>
                    <a:pt x="59" y="76"/>
                    <a:pt x="50" y="83"/>
                    <a:pt x="34" y="83"/>
                  </a:cubicBezTo>
                  <a:cubicBezTo>
                    <a:pt x="11" y="83"/>
                    <a:pt x="0" y="68"/>
                    <a:pt x="0" y="41"/>
                  </a:cubicBezTo>
                  <a:cubicBezTo>
                    <a:pt x="0" y="13"/>
                    <a:pt x="13" y="0"/>
                    <a:pt x="33" y="0"/>
                  </a:cubicBezTo>
                  <a:cubicBezTo>
                    <a:pt x="52" y="0"/>
                    <a:pt x="63" y="11"/>
                    <a:pt x="63" y="31"/>
                  </a:cubicBezTo>
                  <a:cubicBezTo>
                    <a:pt x="63" y="40"/>
                    <a:pt x="62" y="46"/>
                    <a:pt x="62" y="46"/>
                  </a:cubicBezTo>
                  <a:lnTo>
                    <a:pt x="15" y="4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6" name="Freeform 36"/>
            <p:cNvSpPr>
              <a:spLocks/>
            </p:cNvSpPr>
            <p:nvPr/>
          </p:nvSpPr>
          <p:spPr bwMode="auto">
            <a:xfrm>
              <a:off x="3286" y="2163"/>
              <a:ext cx="118" cy="219"/>
            </a:xfrm>
            <a:custGeom>
              <a:avLst/>
              <a:gdLst>
                <a:gd name="T0" fmla="*/ 61 w 61"/>
                <a:gd name="T1" fmla="*/ 112 h 113"/>
                <a:gd name="T2" fmla="*/ 54 w 61"/>
                <a:gd name="T3" fmla="*/ 113 h 113"/>
                <a:gd name="T4" fmla="*/ 46 w 61"/>
                <a:gd name="T5" fmla="*/ 112 h 113"/>
                <a:gd name="T6" fmla="*/ 46 w 61"/>
                <a:gd name="T7" fmla="*/ 58 h 113"/>
                <a:gd name="T8" fmla="*/ 32 w 61"/>
                <a:gd name="T9" fmla="*/ 45 h 113"/>
                <a:gd name="T10" fmla="*/ 15 w 61"/>
                <a:gd name="T11" fmla="*/ 54 h 113"/>
                <a:gd name="T12" fmla="*/ 15 w 61"/>
                <a:gd name="T13" fmla="*/ 112 h 113"/>
                <a:gd name="T14" fmla="*/ 7 w 61"/>
                <a:gd name="T15" fmla="*/ 113 h 113"/>
                <a:gd name="T16" fmla="*/ 0 w 61"/>
                <a:gd name="T17" fmla="*/ 112 h 113"/>
                <a:gd name="T18" fmla="*/ 0 w 61"/>
                <a:gd name="T19" fmla="*/ 1 h 113"/>
                <a:gd name="T20" fmla="*/ 7 w 61"/>
                <a:gd name="T21" fmla="*/ 0 h 113"/>
                <a:gd name="T22" fmla="*/ 15 w 61"/>
                <a:gd name="T23" fmla="*/ 1 h 113"/>
                <a:gd name="T24" fmla="*/ 15 w 61"/>
                <a:gd name="T25" fmla="*/ 42 h 113"/>
                <a:gd name="T26" fmla="*/ 38 w 61"/>
                <a:gd name="T27" fmla="*/ 32 h 113"/>
                <a:gd name="T28" fmla="*/ 61 w 61"/>
                <a:gd name="T29" fmla="*/ 55 h 113"/>
                <a:gd name="T30" fmla="*/ 61 w 61"/>
                <a:gd name="T31" fmla="*/ 11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113">
                  <a:moveTo>
                    <a:pt x="61" y="112"/>
                  </a:moveTo>
                  <a:cubicBezTo>
                    <a:pt x="61" y="112"/>
                    <a:pt x="59" y="113"/>
                    <a:pt x="54" y="113"/>
                  </a:cubicBezTo>
                  <a:cubicBezTo>
                    <a:pt x="49" y="113"/>
                    <a:pt x="46" y="112"/>
                    <a:pt x="46" y="112"/>
                  </a:cubicBezTo>
                  <a:cubicBezTo>
                    <a:pt x="46" y="58"/>
                    <a:pt x="46" y="58"/>
                    <a:pt x="46" y="58"/>
                  </a:cubicBezTo>
                  <a:cubicBezTo>
                    <a:pt x="46" y="49"/>
                    <a:pt x="42" y="45"/>
                    <a:pt x="32" y="45"/>
                  </a:cubicBezTo>
                  <a:cubicBezTo>
                    <a:pt x="25" y="45"/>
                    <a:pt x="19" y="48"/>
                    <a:pt x="15" y="54"/>
                  </a:cubicBezTo>
                  <a:cubicBezTo>
                    <a:pt x="15" y="112"/>
                    <a:pt x="15" y="112"/>
                    <a:pt x="15" y="112"/>
                  </a:cubicBez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cubicBezTo>
                    <a:pt x="15" y="42"/>
                    <a:pt x="15" y="42"/>
                    <a:pt x="15" y="42"/>
                  </a:cubicBezTo>
                  <a:cubicBezTo>
                    <a:pt x="20" y="36"/>
                    <a:pt x="28" y="32"/>
                    <a:pt x="38" y="32"/>
                  </a:cubicBezTo>
                  <a:cubicBezTo>
                    <a:pt x="53" y="32"/>
                    <a:pt x="61" y="42"/>
                    <a:pt x="61" y="55"/>
                  </a:cubicBezTo>
                  <a:lnTo>
                    <a:pt x="61" y="11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7" name="Freeform 37"/>
            <p:cNvSpPr>
              <a:spLocks noEditPoints="1"/>
            </p:cNvSpPr>
            <p:nvPr/>
          </p:nvSpPr>
          <p:spPr bwMode="auto">
            <a:xfrm>
              <a:off x="3437" y="2225"/>
              <a:ext cx="117" cy="161"/>
            </a:xfrm>
            <a:custGeom>
              <a:avLst/>
              <a:gdLst>
                <a:gd name="T0" fmla="*/ 31 w 61"/>
                <a:gd name="T1" fmla="*/ 44 h 83"/>
                <a:gd name="T2" fmla="*/ 15 w 61"/>
                <a:gd name="T3" fmla="*/ 57 h 83"/>
                <a:gd name="T4" fmla="*/ 28 w 61"/>
                <a:gd name="T5" fmla="*/ 71 h 83"/>
                <a:gd name="T6" fmla="*/ 46 w 61"/>
                <a:gd name="T7" fmla="*/ 50 h 83"/>
                <a:gd name="T8" fmla="*/ 46 w 61"/>
                <a:gd name="T9" fmla="*/ 45 h 83"/>
                <a:gd name="T10" fmla="*/ 31 w 61"/>
                <a:gd name="T11" fmla="*/ 44 h 83"/>
                <a:gd name="T12" fmla="*/ 32 w 61"/>
                <a:gd name="T13" fmla="*/ 0 h 83"/>
                <a:gd name="T14" fmla="*/ 61 w 61"/>
                <a:gd name="T15" fmla="*/ 30 h 83"/>
                <a:gd name="T16" fmla="*/ 61 w 61"/>
                <a:gd name="T17" fmla="*/ 80 h 83"/>
                <a:gd name="T18" fmla="*/ 55 w 61"/>
                <a:gd name="T19" fmla="*/ 81 h 83"/>
                <a:gd name="T20" fmla="*/ 49 w 61"/>
                <a:gd name="T21" fmla="*/ 80 h 83"/>
                <a:gd name="T22" fmla="*/ 47 w 61"/>
                <a:gd name="T23" fmla="*/ 70 h 83"/>
                <a:gd name="T24" fmla="*/ 23 w 61"/>
                <a:gd name="T25" fmla="*/ 83 h 83"/>
                <a:gd name="T26" fmla="*/ 0 w 61"/>
                <a:gd name="T27" fmla="*/ 57 h 83"/>
                <a:gd name="T28" fmla="*/ 29 w 61"/>
                <a:gd name="T29" fmla="*/ 34 h 83"/>
                <a:gd name="T30" fmla="*/ 46 w 61"/>
                <a:gd name="T31" fmla="*/ 35 h 83"/>
                <a:gd name="T32" fmla="*/ 46 w 61"/>
                <a:gd name="T33" fmla="*/ 29 h 83"/>
                <a:gd name="T34" fmla="*/ 30 w 61"/>
                <a:gd name="T35" fmla="*/ 13 h 83"/>
                <a:gd name="T36" fmla="*/ 10 w 61"/>
                <a:gd name="T37" fmla="*/ 17 h 83"/>
                <a:gd name="T38" fmla="*/ 7 w 61"/>
                <a:gd name="T39" fmla="*/ 12 h 83"/>
                <a:gd name="T40" fmla="*/ 6 w 61"/>
                <a:gd name="T41" fmla="*/ 6 h 83"/>
                <a:gd name="T42" fmla="*/ 32 w 61"/>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3">
                  <a:moveTo>
                    <a:pt x="31" y="44"/>
                  </a:moveTo>
                  <a:cubicBezTo>
                    <a:pt x="21" y="44"/>
                    <a:pt x="15" y="48"/>
                    <a:pt x="15" y="57"/>
                  </a:cubicBezTo>
                  <a:cubicBezTo>
                    <a:pt x="15" y="67"/>
                    <a:pt x="20" y="71"/>
                    <a:pt x="28" y="71"/>
                  </a:cubicBezTo>
                  <a:cubicBezTo>
                    <a:pt x="40" y="71"/>
                    <a:pt x="46" y="61"/>
                    <a:pt x="46" y="50"/>
                  </a:cubicBezTo>
                  <a:cubicBezTo>
                    <a:pt x="46" y="45"/>
                    <a:pt x="46" y="45"/>
                    <a:pt x="46" y="45"/>
                  </a:cubicBezTo>
                  <a:cubicBezTo>
                    <a:pt x="43" y="45"/>
                    <a:pt x="36" y="44"/>
                    <a:pt x="31" y="44"/>
                  </a:cubicBezTo>
                  <a:moveTo>
                    <a:pt x="32" y="0"/>
                  </a:moveTo>
                  <a:cubicBezTo>
                    <a:pt x="54" y="0"/>
                    <a:pt x="61" y="10"/>
                    <a:pt x="61" y="30"/>
                  </a:cubicBezTo>
                  <a:cubicBezTo>
                    <a:pt x="61" y="80"/>
                    <a:pt x="61" y="80"/>
                    <a:pt x="61" y="80"/>
                  </a:cubicBezTo>
                  <a:cubicBezTo>
                    <a:pt x="61" y="80"/>
                    <a:pt x="59" y="81"/>
                    <a:pt x="55" y="81"/>
                  </a:cubicBezTo>
                  <a:cubicBezTo>
                    <a:pt x="51" y="81"/>
                    <a:pt x="49" y="80"/>
                    <a:pt x="49" y="80"/>
                  </a:cubicBezTo>
                  <a:cubicBezTo>
                    <a:pt x="47" y="70"/>
                    <a:pt x="47" y="70"/>
                    <a:pt x="47" y="70"/>
                  </a:cubicBezTo>
                  <a:cubicBezTo>
                    <a:pt x="43" y="78"/>
                    <a:pt x="35" y="83"/>
                    <a:pt x="23" y="83"/>
                  </a:cubicBezTo>
                  <a:cubicBezTo>
                    <a:pt x="9" y="83"/>
                    <a:pt x="0" y="74"/>
                    <a:pt x="0" y="57"/>
                  </a:cubicBezTo>
                  <a:cubicBezTo>
                    <a:pt x="0" y="41"/>
                    <a:pt x="10" y="34"/>
                    <a:pt x="29" y="34"/>
                  </a:cubicBezTo>
                  <a:cubicBezTo>
                    <a:pt x="36" y="34"/>
                    <a:pt x="42" y="34"/>
                    <a:pt x="46" y="35"/>
                  </a:cubicBezTo>
                  <a:cubicBezTo>
                    <a:pt x="46" y="29"/>
                    <a:pt x="46" y="29"/>
                    <a:pt x="46" y="29"/>
                  </a:cubicBezTo>
                  <a:cubicBezTo>
                    <a:pt x="46" y="19"/>
                    <a:pt x="42" y="13"/>
                    <a:pt x="30" y="13"/>
                  </a:cubicBezTo>
                  <a:cubicBezTo>
                    <a:pt x="20" y="13"/>
                    <a:pt x="10" y="17"/>
                    <a:pt x="10" y="17"/>
                  </a:cubicBezTo>
                  <a:cubicBezTo>
                    <a:pt x="10" y="17"/>
                    <a:pt x="8" y="15"/>
                    <a:pt x="7" y="12"/>
                  </a:cubicBezTo>
                  <a:cubicBezTo>
                    <a:pt x="5" y="9"/>
                    <a:pt x="6" y="6"/>
                    <a:pt x="6" y="6"/>
                  </a:cubicBezTo>
                  <a:cubicBezTo>
                    <a:pt x="6" y="6"/>
                    <a:pt x="17" y="0"/>
                    <a:pt x="3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8" name="Freeform 38"/>
            <p:cNvSpPr>
              <a:spLocks noEditPoints="1"/>
            </p:cNvSpPr>
            <p:nvPr/>
          </p:nvSpPr>
          <p:spPr bwMode="auto">
            <a:xfrm>
              <a:off x="3597" y="2163"/>
              <a:ext cx="125" cy="223"/>
            </a:xfrm>
            <a:custGeom>
              <a:avLst/>
              <a:gdLst>
                <a:gd name="T0" fmla="*/ 31 w 65"/>
                <a:gd name="T1" fmla="*/ 45 h 115"/>
                <a:gd name="T2" fmla="*/ 15 w 65"/>
                <a:gd name="T3" fmla="*/ 64 h 115"/>
                <a:gd name="T4" fmla="*/ 15 w 65"/>
                <a:gd name="T5" fmla="*/ 83 h 115"/>
                <a:gd name="T6" fmla="*/ 31 w 65"/>
                <a:gd name="T7" fmla="*/ 102 h 115"/>
                <a:gd name="T8" fmla="*/ 49 w 65"/>
                <a:gd name="T9" fmla="*/ 73 h 115"/>
                <a:gd name="T10" fmla="*/ 31 w 65"/>
                <a:gd name="T11" fmla="*/ 45 h 115"/>
                <a:gd name="T12" fmla="*/ 15 w 65"/>
                <a:gd name="T13" fmla="*/ 42 h 115"/>
                <a:gd name="T14" fmla="*/ 36 w 65"/>
                <a:gd name="T15" fmla="*/ 32 h 115"/>
                <a:gd name="T16" fmla="*/ 65 w 65"/>
                <a:gd name="T17" fmla="*/ 73 h 115"/>
                <a:gd name="T18" fmla="*/ 36 w 65"/>
                <a:gd name="T19" fmla="*/ 115 h 115"/>
                <a:gd name="T20" fmla="*/ 15 w 65"/>
                <a:gd name="T21" fmla="*/ 105 h 115"/>
                <a:gd name="T22" fmla="*/ 15 w 65"/>
                <a:gd name="T23" fmla="*/ 112 h 115"/>
                <a:gd name="T24" fmla="*/ 7 w 65"/>
                <a:gd name="T25" fmla="*/ 113 h 115"/>
                <a:gd name="T26" fmla="*/ 0 w 65"/>
                <a:gd name="T27" fmla="*/ 112 h 115"/>
                <a:gd name="T28" fmla="*/ 0 w 65"/>
                <a:gd name="T29" fmla="*/ 1 h 115"/>
                <a:gd name="T30" fmla="*/ 7 w 65"/>
                <a:gd name="T31" fmla="*/ 0 h 115"/>
                <a:gd name="T32" fmla="*/ 15 w 65"/>
                <a:gd name="T33" fmla="*/ 1 h 115"/>
                <a:gd name="T34" fmla="*/ 15 w 65"/>
                <a:gd name="T3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5">
                  <a:moveTo>
                    <a:pt x="31" y="45"/>
                  </a:moveTo>
                  <a:cubicBezTo>
                    <a:pt x="21" y="45"/>
                    <a:pt x="15" y="53"/>
                    <a:pt x="15" y="64"/>
                  </a:cubicBezTo>
                  <a:cubicBezTo>
                    <a:pt x="15" y="83"/>
                    <a:pt x="15" y="83"/>
                    <a:pt x="15" y="83"/>
                  </a:cubicBezTo>
                  <a:cubicBezTo>
                    <a:pt x="15" y="93"/>
                    <a:pt x="21" y="102"/>
                    <a:pt x="31" y="102"/>
                  </a:cubicBezTo>
                  <a:cubicBezTo>
                    <a:pt x="43" y="102"/>
                    <a:pt x="49" y="96"/>
                    <a:pt x="49" y="73"/>
                  </a:cubicBezTo>
                  <a:cubicBezTo>
                    <a:pt x="49" y="51"/>
                    <a:pt x="43" y="45"/>
                    <a:pt x="31" y="45"/>
                  </a:cubicBezTo>
                  <a:moveTo>
                    <a:pt x="15" y="42"/>
                  </a:moveTo>
                  <a:cubicBezTo>
                    <a:pt x="19" y="36"/>
                    <a:pt x="26" y="32"/>
                    <a:pt x="36" y="32"/>
                  </a:cubicBezTo>
                  <a:cubicBezTo>
                    <a:pt x="54" y="32"/>
                    <a:pt x="65" y="43"/>
                    <a:pt x="65" y="73"/>
                  </a:cubicBezTo>
                  <a:cubicBezTo>
                    <a:pt x="65" y="104"/>
                    <a:pt x="54" y="115"/>
                    <a:pt x="36" y="115"/>
                  </a:cubicBezTo>
                  <a:cubicBezTo>
                    <a:pt x="26" y="115"/>
                    <a:pt x="19" y="111"/>
                    <a:pt x="15" y="105"/>
                  </a:cubicBezTo>
                  <a:cubicBezTo>
                    <a:pt x="15" y="112"/>
                    <a:pt x="15" y="112"/>
                    <a:pt x="15" y="112"/>
                  </a:cubicBez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lnTo>
                    <a:pt x="15" y="4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29" name="Freeform 39"/>
            <p:cNvSpPr>
              <a:spLocks noEditPoints="1"/>
            </p:cNvSpPr>
            <p:nvPr/>
          </p:nvSpPr>
          <p:spPr bwMode="auto">
            <a:xfrm>
              <a:off x="3757" y="2169"/>
              <a:ext cx="31" cy="213"/>
            </a:xfrm>
            <a:custGeom>
              <a:avLst/>
              <a:gdLst>
                <a:gd name="T0" fmla="*/ 16 w 16"/>
                <a:gd name="T1" fmla="*/ 109 h 110"/>
                <a:gd name="T2" fmla="*/ 8 w 16"/>
                <a:gd name="T3" fmla="*/ 110 h 110"/>
                <a:gd name="T4" fmla="*/ 1 w 16"/>
                <a:gd name="T5" fmla="*/ 109 h 110"/>
                <a:gd name="T6" fmla="*/ 1 w 16"/>
                <a:gd name="T7" fmla="*/ 32 h 110"/>
                <a:gd name="T8" fmla="*/ 8 w 16"/>
                <a:gd name="T9" fmla="*/ 31 h 110"/>
                <a:gd name="T10" fmla="*/ 16 w 16"/>
                <a:gd name="T11" fmla="*/ 32 h 110"/>
                <a:gd name="T12" fmla="*/ 16 w 16"/>
                <a:gd name="T13" fmla="*/ 109 h 110"/>
                <a:gd name="T14" fmla="*/ 16 w 16"/>
                <a:gd name="T15" fmla="*/ 16 h 110"/>
                <a:gd name="T16" fmla="*/ 8 w 16"/>
                <a:gd name="T17" fmla="*/ 17 h 110"/>
                <a:gd name="T18" fmla="*/ 0 w 16"/>
                <a:gd name="T19" fmla="*/ 16 h 110"/>
                <a:gd name="T20" fmla="*/ 0 w 16"/>
                <a:gd name="T21" fmla="*/ 1 h 110"/>
                <a:gd name="T22" fmla="*/ 8 w 16"/>
                <a:gd name="T23" fmla="*/ 0 h 110"/>
                <a:gd name="T24" fmla="*/ 16 w 16"/>
                <a:gd name="T25" fmla="*/ 1 h 110"/>
                <a:gd name="T26" fmla="*/ 16 w 16"/>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10">
                  <a:moveTo>
                    <a:pt x="16" y="109"/>
                  </a:moveTo>
                  <a:cubicBezTo>
                    <a:pt x="16" y="109"/>
                    <a:pt x="13" y="110"/>
                    <a:pt x="8" y="110"/>
                  </a:cubicBezTo>
                  <a:cubicBezTo>
                    <a:pt x="3" y="110"/>
                    <a:pt x="1" y="109"/>
                    <a:pt x="1" y="109"/>
                  </a:cubicBezTo>
                  <a:cubicBezTo>
                    <a:pt x="1" y="32"/>
                    <a:pt x="1" y="32"/>
                    <a:pt x="1" y="32"/>
                  </a:cubicBezTo>
                  <a:cubicBezTo>
                    <a:pt x="1" y="32"/>
                    <a:pt x="3" y="31"/>
                    <a:pt x="8" y="31"/>
                  </a:cubicBezTo>
                  <a:cubicBezTo>
                    <a:pt x="13" y="31"/>
                    <a:pt x="16" y="32"/>
                    <a:pt x="16" y="32"/>
                  </a:cubicBezTo>
                  <a:lnTo>
                    <a:pt x="16" y="109"/>
                  </a:lnTo>
                  <a:close/>
                  <a:moveTo>
                    <a:pt x="16" y="16"/>
                  </a:moveTo>
                  <a:cubicBezTo>
                    <a:pt x="16" y="16"/>
                    <a:pt x="13" y="17"/>
                    <a:pt x="8" y="17"/>
                  </a:cubicBezTo>
                  <a:cubicBezTo>
                    <a:pt x="3" y="17"/>
                    <a:pt x="0" y="16"/>
                    <a:pt x="0" y="16"/>
                  </a:cubicBezTo>
                  <a:cubicBezTo>
                    <a:pt x="0" y="1"/>
                    <a:pt x="0" y="1"/>
                    <a:pt x="0" y="1"/>
                  </a:cubicBezTo>
                  <a:cubicBezTo>
                    <a:pt x="0" y="1"/>
                    <a:pt x="3" y="0"/>
                    <a:pt x="8" y="0"/>
                  </a:cubicBezTo>
                  <a:cubicBezTo>
                    <a:pt x="13" y="0"/>
                    <a:pt x="16" y="1"/>
                    <a:pt x="16" y="1"/>
                  </a:cubicBezTo>
                  <a:lnTo>
                    <a:pt x="16"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0" name="Freeform 40"/>
            <p:cNvSpPr>
              <a:spLocks/>
            </p:cNvSpPr>
            <p:nvPr/>
          </p:nvSpPr>
          <p:spPr bwMode="auto">
            <a:xfrm>
              <a:off x="3832" y="2163"/>
              <a:ext cx="29" cy="219"/>
            </a:xfrm>
            <a:custGeom>
              <a:avLst/>
              <a:gdLst>
                <a:gd name="T0" fmla="*/ 15 w 15"/>
                <a:gd name="T1" fmla="*/ 112 h 113"/>
                <a:gd name="T2" fmla="*/ 7 w 15"/>
                <a:gd name="T3" fmla="*/ 113 h 113"/>
                <a:gd name="T4" fmla="*/ 0 w 15"/>
                <a:gd name="T5" fmla="*/ 112 h 113"/>
                <a:gd name="T6" fmla="*/ 0 w 15"/>
                <a:gd name="T7" fmla="*/ 1 h 113"/>
                <a:gd name="T8" fmla="*/ 7 w 15"/>
                <a:gd name="T9" fmla="*/ 0 h 113"/>
                <a:gd name="T10" fmla="*/ 15 w 15"/>
                <a:gd name="T11" fmla="*/ 1 h 113"/>
                <a:gd name="T12" fmla="*/ 15 w 15"/>
                <a:gd name="T13" fmla="*/ 112 h 113"/>
              </a:gdLst>
              <a:ahLst/>
              <a:cxnLst>
                <a:cxn ang="0">
                  <a:pos x="T0" y="T1"/>
                </a:cxn>
                <a:cxn ang="0">
                  <a:pos x="T2" y="T3"/>
                </a:cxn>
                <a:cxn ang="0">
                  <a:pos x="T4" y="T5"/>
                </a:cxn>
                <a:cxn ang="0">
                  <a:pos x="T6" y="T7"/>
                </a:cxn>
                <a:cxn ang="0">
                  <a:pos x="T8" y="T9"/>
                </a:cxn>
                <a:cxn ang="0">
                  <a:pos x="T10" y="T11"/>
                </a:cxn>
                <a:cxn ang="0">
                  <a:pos x="T12" y="T13"/>
                </a:cxn>
              </a:cxnLst>
              <a:rect l="0" t="0" r="r" b="b"/>
              <a:pathLst>
                <a:path w="15" h="113">
                  <a:moveTo>
                    <a:pt x="15" y="112"/>
                  </a:move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lnTo>
                    <a:pt x="15" y="11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1" name="Freeform 41"/>
            <p:cNvSpPr>
              <a:spLocks noEditPoints="1"/>
            </p:cNvSpPr>
            <p:nvPr/>
          </p:nvSpPr>
          <p:spPr bwMode="auto">
            <a:xfrm>
              <a:off x="3904" y="2169"/>
              <a:ext cx="31" cy="213"/>
            </a:xfrm>
            <a:custGeom>
              <a:avLst/>
              <a:gdLst>
                <a:gd name="T0" fmla="*/ 16 w 16"/>
                <a:gd name="T1" fmla="*/ 109 h 110"/>
                <a:gd name="T2" fmla="*/ 8 w 16"/>
                <a:gd name="T3" fmla="*/ 110 h 110"/>
                <a:gd name="T4" fmla="*/ 1 w 16"/>
                <a:gd name="T5" fmla="*/ 109 h 110"/>
                <a:gd name="T6" fmla="*/ 1 w 16"/>
                <a:gd name="T7" fmla="*/ 32 h 110"/>
                <a:gd name="T8" fmla="*/ 8 w 16"/>
                <a:gd name="T9" fmla="*/ 31 h 110"/>
                <a:gd name="T10" fmla="*/ 16 w 16"/>
                <a:gd name="T11" fmla="*/ 32 h 110"/>
                <a:gd name="T12" fmla="*/ 16 w 16"/>
                <a:gd name="T13" fmla="*/ 109 h 110"/>
                <a:gd name="T14" fmla="*/ 16 w 16"/>
                <a:gd name="T15" fmla="*/ 16 h 110"/>
                <a:gd name="T16" fmla="*/ 8 w 16"/>
                <a:gd name="T17" fmla="*/ 17 h 110"/>
                <a:gd name="T18" fmla="*/ 0 w 16"/>
                <a:gd name="T19" fmla="*/ 16 h 110"/>
                <a:gd name="T20" fmla="*/ 0 w 16"/>
                <a:gd name="T21" fmla="*/ 1 h 110"/>
                <a:gd name="T22" fmla="*/ 8 w 16"/>
                <a:gd name="T23" fmla="*/ 0 h 110"/>
                <a:gd name="T24" fmla="*/ 16 w 16"/>
                <a:gd name="T25" fmla="*/ 1 h 110"/>
                <a:gd name="T26" fmla="*/ 16 w 16"/>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10">
                  <a:moveTo>
                    <a:pt x="16" y="109"/>
                  </a:moveTo>
                  <a:cubicBezTo>
                    <a:pt x="16" y="109"/>
                    <a:pt x="13" y="110"/>
                    <a:pt x="8" y="110"/>
                  </a:cubicBezTo>
                  <a:cubicBezTo>
                    <a:pt x="3" y="110"/>
                    <a:pt x="1" y="109"/>
                    <a:pt x="1" y="109"/>
                  </a:cubicBezTo>
                  <a:cubicBezTo>
                    <a:pt x="1" y="32"/>
                    <a:pt x="1" y="32"/>
                    <a:pt x="1" y="32"/>
                  </a:cubicBezTo>
                  <a:cubicBezTo>
                    <a:pt x="1" y="32"/>
                    <a:pt x="3" y="31"/>
                    <a:pt x="8" y="31"/>
                  </a:cubicBezTo>
                  <a:cubicBezTo>
                    <a:pt x="13" y="31"/>
                    <a:pt x="16" y="32"/>
                    <a:pt x="16" y="32"/>
                  </a:cubicBezTo>
                  <a:lnTo>
                    <a:pt x="16" y="109"/>
                  </a:lnTo>
                  <a:close/>
                  <a:moveTo>
                    <a:pt x="16" y="16"/>
                  </a:moveTo>
                  <a:cubicBezTo>
                    <a:pt x="16" y="16"/>
                    <a:pt x="13" y="17"/>
                    <a:pt x="8" y="17"/>
                  </a:cubicBezTo>
                  <a:cubicBezTo>
                    <a:pt x="3" y="17"/>
                    <a:pt x="0" y="16"/>
                    <a:pt x="0" y="16"/>
                  </a:cubicBezTo>
                  <a:cubicBezTo>
                    <a:pt x="0" y="1"/>
                    <a:pt x="0" y="1"/>
                    <a:pt x="0" y="1"/>
                  </a:cubicBezTo>
                  <a:cubicBezTo>
                    <a:pt x="0" y="1"/>
                    <a:pt x="3" y="0"/>
                    <a:pt x="8" y="0"/>
                  </a:cubicBezTo>
                  <a:cubicBezTo>
                    <a:pt x="13" y="0"/>
                    <a:pt x="16" y="1"/>
                    <a:pt x="16" y="1"/>
                  </a:cubicBezTo>
                  <a:lnTo>
                    <a:pt x="16"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2" name="Freeform 42"/>
            <p:cNvSpPr>
              <a:spLocks/>
            </p:cNvSpPr>
            <p:nvPr/>
          </p:nvSpPr>
          <p:spPr bwMode="auto">
            <a:xfrm>
              <a:off x="3964" y="2196"/>
              <a:ext cx="96" cy="190"/>
            </a:xfrm>
            <a:custGeom>
              <a:avLst/>
              <a:gdLst>
                <a:gd name="T0" fmla="*/ 27 w 50"/>
                <a:gd name="T1" fmla="*/ 68 h 98"/>
                <a:gd name="T2" fmla="*/ 42 w 50"/>
                <a:gd name="T3" fmla="*/ 85 h 98"/>
                <a:gd name="T4" fmla="*/ 49 w 50"/>
                <a:gd name="T5" fmla="*/ 85 h 98"/>
                <a:gd name="T6" fmla="*/ 50 w 50"/>
                <a:gd name="T7" fmla="*/ 91 h 98"/>
                <a:gd name="T8" fmla="*/ 49 w 50"/>
                <a:gd name="T9" fmla="*/ 96 h 98"/>
                <a:gd name="T10" fmla="*/ 38 w 50"/>
                <a:gd name="T11" fmla="*/ 98 h 98"/>
                <a:gd name="T12" fmla="*/ 12 w 50"/>
                <a:gd name="T13" fmla="*/ 68 h 98"/>
                <a:gd name="T14" fmla="*/ 12 w 50"/>
                <a:gd name="T15" fmla="*/ 28 h 98"/>
                <a:gd name="T16" fmla="*/ 0 w 50"/>
                <a:gd name="T17" fmla="*/ 28 h 98"/>
                <a:gd name="T18" fmla="*/ 0 w 50"/>
                <a:gd name="T19" fmla="*/ 23 h 98"/>
                <a:gd name="T20" fmla="*/ 0 w 50"/>
                <a:gd name="T21" fmla="*/ 17 h 98"/>
                <a:gd name="T22" fmla="*/ 12 w 50"/>
                <a:gd name="T23" fmla="*/ 17 h 98"/>
                <a:gd name="T24" fmla="*/ 12 w 50"/>
                <a:gd name="T25" fmla="*/ 3 h 98"/>
                <a:gd name="T26" fmla="*/ 27 w 50"/>
                <a:gd name="T27" fmla="*/ 0 h 98"/>
                <a:gd name="T28" fmla="*/ 27 w 50"/>
                <a:gd name="T29" fmla="*/ 17 h 98"/>
                <a:gd name="T30" fmla="*/ 47 w 50"/>
                <a:gd name="T31" fmla="*/ 17 h 98"/>
                <a:gd name="T32" fmla="*/ 48 w 50"/>
                <a:gd name="T33" fmla="*/ 22 h 98"/>
                <a:gd name="T34" fmla="*/ 47 w 50"/>
                <a:gd name="T35" fmla="*/ 28 h 98"/>
                <a:gd name="T36" fmla="*/ 27 w 50"/>
                <a:gd name="T37" fmla="*/ 28 h 98"/>
                <a:gd name="T38" fmla="*/ 27 w 50"/>
                <a:gd name="T39" fmla="*/ 6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98">
                  <a:moveTo>
                    <a:pt x="27" y="68"/>
                  </a:moveTo>
                  <a:cubicBezTo>
                    <a:pt x="27" y="81"/>
                    <a:pt x="32" y="85"/>
                    <a:pt x="42" y="85"/>
                  </a:cubicBezTo>
                  <a:cubicBezTo>
                    <a:pt x="45" y="85"/>
                    <a:pt x="49" y="85"/>
                    <a:pt x="49" y="85"/>
                  </a:cubicBezTo>
                  <a:cubicBezTo>
                    <a:pt x="49" y="85"/>
                    <a:pt x="50" y="87"/>
                    <a:pt x="50" y="91"/>
                  </a:cubicBezTo>
                  <a:cubicBezTo>
                    <a:pt x="50" y="94"/>
                    <a:pt x="49" y="96"/>
                    <a:pt x="49" y="96"/>
                  </a:cubicBezTo>
                  <a:cubicBezTo>
                    <a:pt x="46" y="97"/>
                    <a:pt x="42" y="98"/>
                    <a:pt x="38" y="98"/>
                  </a:cubicBezTo>
                  <a:cubicBezTo>
                    <a:pt x="19" y="98"/>
                    <a:pt x="12" y="88"/>
                    <a:pt x="12" y="68"/>
                  </a:cubicBezTo>
                  <a:cubicBezTo>
                    <a:pt x="12" y="28"/>
                    <a:pt x="12" y="28"/>
                    <a:pt x="12" y="28"/>
                  </a:cubicBezTo>
                  <a:cubicBezTo>
                    <a:pt x="0" y="28"/>
                    <a:pt x="0" y="28"/>
                    <a:pt x="0" y="28"/>
                  </a:cubicBezTo>
                  <a:cubicBezTo>
                    <a:pt x="0" y="28"/>
                    <a:pt x="0" y="26"/>
                    <a:pt x="0" y="23"/>
                  </a:cubicBezTo>
                  <a:cubicBezTo>
                    <a:pt x="0" y="19"/>
                    <a:pt x="0" y="17"/>
                    <a:pt x="0" y="17"/>
                  </a:cubicBezTo>
                  <a:cubicBezTo>
                    <a:pt x="12" y="17"/>
                    <a:pt x="12" y="17"/>
                    <a:pt x="12" y="17"/>
                  </a:cubicBezTo>
                  <a:cubicBezTo>
                    <a:pt x="12" y="3"/>
                    <a:pt x="12" y="3"/>
                    <a:pt x="12" y="3"/>
                  </a:cubicBezTo>
                  <a:cubicBezTo>
                    <a:pt x="16" y="1"/>
                    <a:pt x="22" y="0"/>
                    <a:pt x="27" y="0"/>
                  </a:cubicBezTo>
                  <a:cubicBezTo>
                    <a:pt x="27" y="17"/>
                    <a:pt x="27" y="17"/>
                    <a:pt x="27" y="17"/>
                  </a:cubicBezTo>
                  <a:cubicBezTo>
                    <a:pt x="47" y="17"/>
                    <a:pt x="47" y="17"/>
                    <a:pt x="47" y="17"/>
                  </a:cubicBezTo>
                  <a:cubicBezTo>
                    <a:pt x="47" y="17"/>
                    <a:pt x="48" y="19"/>
                    <a:pt x="48" y="22"/>
                  </a:cubicBezTo>
                  <a:cubicBezTo>
                    <a:pt x="48" y="26"/>
                    <a:pt x="47" y="28"/>
                    <a:pt x="47" y="28"/>
                  </a:cubicBezTo>
                  <a:cubicBezTo>
                    <a:pt x="27" y="28"/>
                    <a:pt x="27" y="28"/>
                    <a:pt x="27" y="28"/>
                  </a:cubicBezTo>
                  <a:lnTo>
                    <a:pt x="27" y="68"/>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3" name="Freeform 43"/>
            <p:cNvSpPr>
              <a:spLocks noEditPoints="1"/>
            </p:cNvSpPr>
            <p:nvPr/>
          </p:nvSpPr>
          <p:spPr bwMode="auto">
            <a:xfrm>
              <a:off x="4078" y="2225"/>
              <a:ext cx="117" cy="161"/>
            </a:xfrm>
            <a:custGeom>
              <a:avLst/>
              <a:gdLst>
                <a:gd name="T0" fmla="*/ 31 w 61"/>
                <a:gd name="T1" fmla="*/ 44 h 83"/>
                <a:gd name="T2" fmla="*/ 16 w 61"/>
                <a:gd name="T3" fmla="*/ 57 h 83"/>
                <a:gd name="T4" fmla="*/ 29 w 61"/>
                <a:gd name="T5" fmla="*/ 71 h 83"/>
                <a:gd name="T6" fmla="*/ 46 w 61"/>
                <a:gd name="T7" fmla="*/ 50 h 83"/>
                <a:gd name="T8" fmla="*/ 46 w 61"/>
                <a:gd name="T9" fmla="*/ 45 h 83"/>
                <a:gd name="T10" fmla="*/ 31 w 61"/>
                <a:gd name="T11" fmla="*/ 44 h 83"/>
                <a:gd name="T12" fmla="*/ 33 w 61"/>
                <a:gd name="T13" fmla="*/ 0 h 83"/>
                <a:gd name="T14" fmla="*/ 61 w 61"/>
                <a:gd name="T15" fmla="*/ 30 h 83"/>
                <a:gd name="T16" fmla="*/ 61 w 61"/>
                <a:gd name="T17" fmla="*/ 80 h 83"/>
                <a:gd name="T18" fmla="*/ 56 w 61"/>
                <a:gd name="T19" fmla="*/ 81 h 83"/>
                <a:gd name="T20" fmla="*/ 50 w 61"/>
                <a:gd name="T21" fmla="*/ 80 h 83"/>
                <a:gd name="T22" fmla="*/ 47 w 61"/>
                <a:gd name="T23" fmla="*/ 70 h 83"/>
                <a:gd name="T24" fmla="*/ 24 w 61"/>
                <a:gd name="T25" fmla="*/ 83 h 83"/>
                <a:gd name="T26" fmla="*/ 0 w 61"/>
                <a:gd name="T27" fmla="*/ 57 h 83"/>
                <a:gd name="T28" fmla="*/ 29 w 61"/>
                <a:gd name="T29" fmla="*/ 34 h 83"/>
                <a:gd name="T30" fmla="*/ 46 w 61"/>
                <a:gd name="T31" fmla="*/ 35 h 83"/>
                <a:gd name="T32" fmla="*/ 46 w 61"/>
                <a:gd name="T33" fmla="*/ 29 h 83"/>
                <a:gd name="T34" fmla="*/ 31 w 61"/>
                <a:gd name="T35" fmla="*/ 13 h 83"/>
                <a:gd name="T36" fmla="*/ 11 w 61"/>
                <a:gd name="T37" fmla="*/ 17 h 83"/>
                <a:gd name="T38" fmla="*/ 7 w 61"/>
                <a:gd name="T39" fmla="*/ 12 h 83"/>
                <a:gd name="T40" fmla="*/ 6 w 61"/>
                <a:gd name="T41" fmla="*/ 6 h 83"/>
                <a:gd name="T42" fmla="*/ 33 w 61"/>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3">
                  <a:moveTo>
                    <a:pt x="31" y="44"/>
                  </a:moveTo>
                  <a:cubicBezTo>
                    <a:pt x="21" y="44"/>
                    <a:pt x="16" y="48"/>
                    <a:pt x="16" y="57"/>
                  </a:cubicBezTo>
                  <a:cubicBezTo>
                    <a:pt x="16" y="67"/>
                    <a:pt x="21" y="71"/>
                    <a:pt x="29" y="71"/>
                  </a:cubicBezTo>
                  <a:cubicBezTo>
                    <a:pt x="41" y="71"/>
                    <a:pt x="46" y="61"/>
                    <a:pt x="46" y="50"/>
                  </a:cubicBezTo>
                  <a:cubicBezTo>
                    <a:pt x="46" y="45"/>
                    <a:pt x="46" y="45"/>
                    <a:pt x="46" y="45"/>
                  </a:cubicBezTo>
                  <a:cubicBezTo>
                    <a:pt x="43" y="45"/>
                    <a:pt x="37" y="44"/>
                    <a:pt x="31" y="44"/>
                  </a:cubicBezTo>
                  <a:moveTo>
                    <a:pt x="33" y="0"/>
                  </a:moveTo>
                  <a:cubicBezTo>
                    <a:pt x="54" y="0"/>
                    <a:pt x="61" y="10"/>
                    <a:pt x="61" y="30"/>
                  </a:cubicBezTo>
                  <a:cubicBezTo>
                    <a:pt x="61" y="80"/>
                    <a:pt x="61" y="80"/>
                    <a:pt x="61" y="80"/>
                  </a:cubicBezTo>
                  <a:cubicBezTo>
                    <a:pt x="61" y="80"/>
                    <a:pt x="60" y="81"/>
                    <a:pt x="56" y="81"/>
                  </a:cubicBezTo>
                  <a:cubicBezTo>
                    <a:pt x="52" y="81"/>
                    <a:pt x="50" y="80"/>
                    <a:pt x="50" y="80"/>
                  </a:cubicBezTo>
                  <a:cubicBezTo>
                    <a:pt x="47" y="70"/>
                    <a:pt x="47" y="70"/>
                    <a:pt x="47" y="70"/>
                  </a:cubicBezTo>
                  <a:cubicBezTo>
                    <a:pt x="43" y="78"/>
                    <a:pt x="35" y="83"/>
                    <a:pt x="24" y="83"/>
                  </a:cubicBezTo>
                  <a:cubicBezTo>
                    <a:pt x="9" y="83"/>
                    <a:pt x="0" y="74"/>
                    <a:pt x="0" y="57"/>
                  </a:cubicBezTo>
                  <a:cubicBezTo>
                    <a:pt x="0" y="41"/>
                    <a:pt x="10" y="34"/>
                    <a:pt x="29" y="34"/>
                  </a:cubicBezTo>
                  <a:cubicBezTo>
                    <a:pt x="36" y="34"/>
                    <a:pt x="42" y="34"/>
                    <a:pt x="46" y="35"/>
                  </a:cubicBezTo>
                  <a:cubicBezTo>
                    <a:pt x="46" y="29"/>
                    <a:pt x="46" y="29"/>
                    <a:pt x="46" y="29"/>
                  </a:cubicBezTo>
                  <a:cubicBezTo>
                    <a:pt x="46" y="19"/>
                    <a:pt x="42" y="13"/>
                    <a:pt x="31" y="13"/>
                  </a:cubicBezTo>
                  <a:cubicBezTo>
                    <a:pt x="20" y="13"/>
                    <a:pt x="11" y="17"/>
                    <a:pt x="11" y="17"/>
                  </a:cubicBezTo>
                  <a:cubicBezTo>
                    <a:pt x="10" y="17"/>
                    <a:pt x="9" y="15"/>
                    <a:pt x="7" y="12"/>
                  </a:cubicBezTo>
                  <a:cubicBezTo>
                    <a:pt x="6" y="9"/>
                    <a:pt x="6" y="6"/>
                    <a:pt x="6" y="6"/>
                  </a:cubicBezTo>
                  <a:cubicBezTo>
                    <a:pt x="6" y="6"/>
                    <a:pt x="18"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4" name="Freeform 44"/>
            <p:cNvSpPr>
              <a:spLocks/>
            </p:cNvSpPr>
            <p:nvPr/>
          </p:nvSpPr>
          <p:spPr bwMode="auto">
            <a:xfrm>
              <a:off x="4230" y="2225"/>
              <a:ext cx="106" cy="161"/>
            </a:xfrm>
            <a:custGeom>
              <a:avLst/>
              <a:gdLst>
                <a:gd name="T0" fmla="*/ 16 w 55"/>
                <a:gd name="T1" fmla="*/ 41 h 83"/>
                <a:gd name="T2" fmla="*/ 37 w 55"/>
                <a:gd name="T3" fmla="*/ 70 h 83"/>
                <a:gd name="T4" fmla="*/ 51 w 55"/>
                <a:gd name="T5" fmla="*/ 67 h 83"/>
                <a:gd name="T6" fmla="*/ 55 w 55"/>
                <a:gd name="T7" fmla="*/ 78 h 83"/>
                <a:gd name="T8" fmla="*/ 34 w 55"/>
                <a:gd name="T9" fmla="*/ 83 h 83"/>
                <a:gd name="T10" fmla="*/ 0 w 55"/>
                <a:gd name="T11" fmla="*/ 41 h 83"/>
                <a:gd name="T12" fmla="*/ 34 w 55"/>
                <a:gd name="T13" fmla="*/ 0 h 83"/>
                <a:gd name="T14" fmla="*/ 54 w 55"/>
                <a:gd name="T15" fmla="*/ 4 h 83"/>
                <a:gd name="T16" fmla="*/ 49 w 55"/>
                <a:gd name="T17" fmla="*/ 15 h 83"/>
                <a:gd name="T18" fmla="*/ 36 w 55"/>
                <a:gd name="T19" fmla="*/ 13 h 83"/>
                <a:gd name="T20" fmla="*/ 16 w 55"/>
                <a:gd name="T21"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83">
                  <a:moveTo>
                    <a:pt x="16" y="41"/>
                  </a:moveTo>
                  <a:cubicBezTo>
                    <a:pt x="16" y="61"/>
                    <a:pt x="22" y="70"/>
                    <a:pt x="37" y="70"/>
                  </a:cubicBezTo>
                  <a:cubicBezTo>
                    <a:pt x="45" y="70"/>
                    <a:pt x="51" y="67"/>
                    <a:pt x="51" y="67"/>
                  </a:cubicBezTo>
                  <a:cubicBezTo>
                    <a:pt x="54" y="70"/>
                    <a:pt x="55" y="74"/>
                    <a:pt x="55" y="78"/>
                  </a:cubicBezTo>
                  <a:cubicBezTo>
                    <a:pt x="55" y="78"/>
                    <a:pt x="49" y="83"/>
                    <a:pt x="34" y="83"/>
                  </a:cubicBezTo>
                  <a:cubicBezTo>
                    <a:pt x="12" y="83"/>
                    <a:pt x="0" y="68"/>
                    <a:pt x="0" y="41"/>
                  </a:cubicBezTo>
                  <a:cubicBezTo>
                    <a:pt x="0" y="15"/>
                    <a:pt x="12" y="0"/>
                    <a:pt x="34" y="0"/>
                  </a:cubicBezTo>
                  <a:cubicBezTo>
                    <a:pt x="48" y="0"/>
                    <a:pt x="54" y="4"/>
                    <a:pt x="54" y="4"/>
                  </a:cubicBezTo>
                  <a:cubicBezTo>
                    <a:pt x="54" y="8"/>
                    <a:pt x="52" y="12"/>
                    <a:pt x="49" y="15"/>
                  </a:cubicBezTo>
                  <a:cubicBezTo>
                    <a:pt x="49" y="15"/>
                    <a:pt x="44" y="13"/>
                    <a:pt x="36" y="13"/>
                  </a:cubicBezTo>
                  <a:cubicBezTo>
                    <a:pt x="22" y="13"/>
                    <a:pt x="16" y="22"/>
                    <a:pt x="16" y="41"/>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5" name="Freeform 45"/>
            <p:cNvSpPr>
              <a:spLocks noEditPoints="1"/>
            </p:cNvSpPr>
            <p:nvPr/>
          </p:nvSpPr>
          <p:spPr bwMode="auto">
            <a:xfrm>
              <a:off x="4334" y="2169"/>
              <a:ext cx="64" cy="286"/>
            </a:xfrm>
            <a:custGeom>
              <a:avLst/>
              <a:gdLst>
                <a:gd name="T0" fmla="*/ 33 w 33"/>
                <a:gd name="T1" fmla="*/ 15 h 148"/>
                <a:gd name="T2" fmla="*/ 25 w 33"/>
                <a:gd name="T3" fmla="*/ 16 h 148"/>
                <a:gd name="T4" fmla="*/ 17 w 33"/>
                <a:gd name="T5" fmla="*/ 15 h 148"/>
                <a:gd name="T6" fmla="*/ 17 w 33"/>
                <a:gd name="T7" fmla="*/ 1 h 148"/>
                <a:gd name="T8" fmla="*/ 25 w 33"/>
                <a:gd name="T9" fmla="*/ 0 h 148"/>
                <a:gd name="T10" fmla="*/ 33 w 33"/>
                <a:gd name="T11" fmla="*/ 1 h 148"/>
                <a:gd name="T12" fmla="*/ 33 w 33"/>
                <a:gd name="T13" fmla="*/ 15 h 148"/>
                <a:gd name="T14" fmla="*/ 18 w 33"/>
                <a:gd name="T15" fmla="*/ 32 h 148"/>
                <a:gd name="T16" fmla="*/ 25 w 33"/>
                <a:gd name="T17" fmla="*/ 31 h 148"/>
                <a:gd name="T18" fmla="*/ 33 w 33"/>
                <a:gd name="T19" fmla="*/ 32 h 148"/>
                <a:gd name="T20" fmla="*/ 33 w 33"/>
                <a:gd name="T21" fmla="*/ 123 h 148"/>
                <a:gd name="T22" fmla="*/ 11 w 33"/>
                <a:gd name="T23" fmla="*/ 148 h 148"/>
                <a:gd name="T24" fmla="*/ 1 w 33"/>
                <a:gd name="T25" fmla="*/ 147 h 148"/>
                <a:gd name="T26" fmla="*/ 0 w 33"/>
                <a:gd name="T27" fmla="*/ 143 h 148"/>
                <a:gd name="T28" fmla="*/ 2 w 33"/>
                <a:gd name="T29" fmla="*/ 135 h 148"/>
                <a:gd name="T30" fmla="*/ 7 w 33"/>
                <a:gd name="T31" fmla="*/ 136 h 148"/>
                <a:gd name="T32" fmla="*/ 18 w 33"/>
                <a:gd name="T33" fmla="*/ 124 h 148"/>
                <a:gd name="T34" fmla="*/ 18 w 33"/>
                <a:gd name="T35" fmla="*/ 3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148">
                  <a:moveTo>
                    <a:pt x="33" y="15"/>
                  </a:moveTo>
                  <a:cubicBezTo>
                    <a:pt x="33" y="15"/>
                    <a:pt x="30" y="16"/>
                    <a:pt x="25" y="16"/>
                  </a:cubicBezTo>
                  <a:cubicBezTo>
                    <a:pt x="20" y="16"/>
                    <a:pt x="17" y="15"/>
                    <a:pt x="17" y="15"/>
                  </a:cubicBezTo>
                  <a:cubicBezTo>
                    <a:pt x="17" y="1"/>
                    <a:pt x="17" y="1"/>
                    <a:pt x="17" y="1"/>
                  </a:cubicBezTo>
                  <a:cubicBezTo>
                    <a:pt x="17" y="1"/>
                    <a:pt x="20" y="0"/>
                    <a:pt x="25" y="0"/>
                  </a:cubicBezTo>
                  <a:cubicBezTo>
                    <a:pt x="30" y="0"/>
                    <a:pt x="33" y="1"/>
                    <a:pt x="33" y="1"/>
                  </a:cubicBezTo>
                  <a:lnTo>
                    <a:pt x="33" y="15"/>
                  </a:lnTo>
                  <a:close/>
                  <a:moveTo>
                    <a:pt x="18" y="32"/>
                  </a:moveTo>
                  <a:cubicBezTo>
                    <a:pt x="18" y="32"/>
                    <a:pt x="20" y="31"/>
                    <a:pt x="25" y="31"/>
                  </a:cubicBezTo>
                  <a:cubicBezTo>
                    <a:pt x="30" y="31"/>
                    <a:pt x="33" y="32"/>
                    <a:pt x="33" y="32"/>
                  </a:cubicBezTo>
                  <a:cubicBezTo>
                    <a:pt x="33" y="123"/>
                    <a:pt x="33" y="123"/>
                    <a:pt x="33" y="123"/>
                  </a:cubicBezTo>
                  <a:cubicBezTo>
                    <a:pt x="33" y="139"/>
                    <a:pt x="25" y="148"/>
                    <a:pt x="11" y="148"/>
                  </a:cubicBezTo>
                  <a:cubicBezTo>
                    <a:pt x="5" y="148"/>
                    <a:pt x="1" y="147"/>
                    <a:pt x="1" y="147"/>
                  </a:cubicBezTo>
                  <a:cubicBezTo>
                    <a:pt x="1" y="147"/>
                    <a:pt x="0" y="145"/>
                    <a:pt x="0" y="143"/>
                  </a:cubicBezTo>
                  <a:cubicBezTo>
                    <a:pt x="0" y="138"/>
                    <a:pt x="2" y="135"/>
                    <a:pt x="2" y="135"/>
                  </a:cubicBezTo>
                  <a:cubicBezTo>
                    <a:pt x="2" y="135"/>
                    <a:pt x="4" y="136"/>
                    <a:pt x="7" y="136"/>
                  </a:cubicBezTo>
                  <a:cubicBezTo>
                    <a:pt x="14" y="136"/>
                    <a:pt x="18" y="132"/>
                    <a:pt x="18" y="124"/>
                  </a:cubicBezTo>
                  <a:lnTo>
                    <a:pt x="18" y="3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6" name="Freeform 46"/>
            <p:cNvSpPr>
              <a:spLocks noEditPoints="1"/>
            </p:cNvSpPr>
            <p:nvPr/>
          </p:nvSpPr>
          <p:spPr bwMode="auto">
            <a:xfrm>
              <a:off x="4440" y="2169"/>
              <a:ext cx="31" cy="213"/>
            </a:xfrm>
            <a:custGeom>
              <a:avLst/>
              <a:gdLst>
                <a:gd name="T0" fmla="*/ 15 w 16"/>
                <a:gd name="T1" fmla="*/ 109 h 110"/>
                <a:gd name="T2" fmla="*/ 8 w 16"/>
                <a:gd name="T3" fmla="*/ 110 h 110"/>
                <a:gd name="T4" fmla="*/ 0 w 16"/>
                <a:gd name="T5" fmla="*/ 109 h 110"/>
                <a:gd name="T6" fmla="*/ 0 w 16"/>
                <a:gd name="T7" fmla="*/ 32 h 110"/>
                <a:gd name="T8" fmla="*/ 8 w 16"/>
                <a:gd name="T9" fmla="*/ 31 h 110"/>
                <a:gd name="T10" fmla="*/ 15 w 16"/>
                <a:gd name="T11" fmla="*/ 32 h 110"/>
                <a:gd name="T12" fmla="*/ 15 w 16"/>
                <a:gd name="T13" fmla="*/ 109 h 110"/>
                <a:gd name="T14" fmla="*/ 16 w 16"/>
                <a:gd name="T15" fmla="*/ 16 h 110"/>
                <a:gd name="T16" fmla="*/ 8 w 16"/>
                <a:gd name="T17" fmla="*/ 17 h 110"/>
                <a:gd name="T18" fmla="*/ 0 w 16"/>
                <a:gd name="T19" fmla="*/ 16 h 110"/>
                <a:gd name="T20" fmla="*/ 0 w 16"/>
                <a:gd name="T21" fmla="*/ 1 h 110"/>
                <a:gd name="T22" fmla="*/ 8 w 16"/>
                <a:gd name="T23" fmla="*/ 0 h 110"/>
                <a:gd name="T24" fmla="*/ 16 w 16"/>
                <a:gd name="T25" fmla="*/ 1 h 110"/>
                <a:gd name="T26" fmla="*/ 16 w 16"/>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10">
                  <a:moveTo>
                    <a:pt x="15" y="109"/>
                  </a:moveTo>
                  <a:cubicBezTo>
                    <a:pt x="15" y="109"/>
                    <a:pt x="13" y="110"/>
                    <a:pt x="8" y="110"/>
                  </a:cubicBezTo>
                  <a:cubicBezTo>
                    <a:pt x="3" y="110"/>
                    <a:pt x="0" y="109"/>
                    <a:pt x="0" y="109"/>
                  </a:cubicBezTo>
                  <a:cubicBezTo>
                    <a:pt x="0" y="32"/>
                    <a:pt x="0" y="32"/>
                    <a:pt x="0" y="32"/>
                  </a:cubicBezTo>
                  <a:cubicBezTo>
                    <a:pt x="0" y="32"/>
                    <a:pt x="3" y="31"/>
                    <a:pt x="8" y="31"/>
                  </a:cubicBezTo>
                  <a:cubicBezTo>
                    <a:pt x="13" y="31"/>
                    <a:pt x="15" y="32"/>
                    <a:pt x="15" y="32"/>
                  </a:cubicBezTo>
                  <a:lnTo>
                    <a:pt x="15" y="109"/>
                  </a:lnTo>
                  <a:close/>
                  <a:moveTo>
                    <a:pt x="16" y="16"/>
                  </a:moveTo>
                  <a:cubicBezTo>
                    <a:pt x="16" y="16"/>
                    <a:pt x="13" y="17"/>
                    <a:pt x="8" y="17"/>
                  </a:cubicBezTo>
                  <a:cubicBezTo>
                    <a:pt x="2" y="17"/>
                    <a:pt x="0" y="16"/>
                    <a:pt x="0" y="16"/>
                  </a:cubicBezTo>
                  <a:cubicBezTo>
                    <a:pt x="0" y="1"/>
                    <a:pt x="0" y="1"/>
                    <a:pt x="0" y="1"/>
                  </a:cubicBezTo>
                  <a:cubicBezTo>
                    <a:pt x="0" y="1"/>
                    <a:pt x="2" y="0"/>
                    <a:pt x="8" y="0"/>
                  </a:cubicBezTo>
                  <a:cubicBezTo>
                    <a:pt x="13" y="0"/>
                    <a:pt x="16" y="1"/>
                    <a:pt x="16" y="1"/>
                  </a:cubicBezTo>
                  <a:lnTo>
                    <a:pt x="16"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7" name="Freeform 47"/>
            <p:cNvSpPr>
              <a:spLocks noEditPoints="1"/>
            </p:cNvSpPr>
            <p:nvPr/>
          </p:nvSpPr>
          <p:spPr bwMode="auto">
            <a:xfrm>
              <a:off x="4576" y="2169"/>
              <a:ext cx="164" cy="217"/>
            </a:xfrm>
            <a:custGeom>
              <a:avLst/>
              <a:gdLst>
                <a:gd name="T0" fmla="*/ 42 w 85"/>
                <a:gd name="T1" fmla="*/ 13 h 112"/>
                <a:gd name="T2" fmla="*/ 16 w 85"/>
                <a:gd name="T3" fmla="*/ 56 h 112"/>
                <a:gd name="T4" fmla="*/ 42 w 85"/>
                <a:gd name="T5" fmla="*/ 99 h 112"/>
                <a:gd name="T6" fmla="*/ 68 w 85"/>
                <a:gd name="T7" fmla="*/ 56 h 112"/>
                <a:gd name="T8" fmla="*/ 42 w 85"/>
                <a:gd name="T9" fmla="*/ 13 h 112"/>
                <a:gd name="T10" fmla="*/ 42 w 85"/>
                <a:gd name="T11" fmla="*/ 0 h 112"/>
                <a:gd name="T12" fmla="*/ 85 w 85"/>
                <a:gd name="T13" fmla="*/ 56 h 112"/>
                <a:gd name="T14" fmla="*/ 42 w 85"/>
                <a:gd name="T15" fmla="*/ 112 h 112"/>
                <a:gd name="T16" fmla="*/ 0 w 85"/>
                <a:gd name="T17" fmla="*/ 56 h 112"/>
                <a:gd name="T18" fmla="*/ 42 w 85"/>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12">
                  <a:moveTo>
                    <a:pt x="42" y="13"/>
                  </a:moveTo>
                  <a:cubicBezTo>
                    <a:pt x="26" y="13"/>
                    <a:pt x="16" y="22"/>
                    <a:pt x="16" y="56"/>
                  </a:cubicBezTo>
                  <a:cubicBezTo>
                    <a:pt x="16" y="89"/>
                    <a:pt x="26" y="99"/>
                    <a:pt x="42" y="99"/>
                  </a:cubicBezTo>
                  <a:cubicBezTo>
                    <a:pt x="58" y="99"/>
                    <a:pt x="68" y="89"/>
                    <a:pt x="68" y="56"/>
                  </a:cubicBezTo>
                  <a:cubicBezTo>
                    <a:pt x="68" y="22"/>
                    <a:pt x="58" y="13"/>
                    <a:pt x="42" y="13"/>
                  </a:cubicBezTo>
                  <a:moveTo>
                    <a:pt x="42" y="0"/>
                  </a:moveTo>
                  <a:cubicBezTo>
                    <a:pt x="68" y="0"/>
                    <a:pt x="85" y="17"/>
                    <a:pt x="85" y="56"/>
                  </a:cubicBezTo>
                  <a:cubicBezTo>
                    <a:pt x="85" y="95"/>
                    <a:pt x="68" y="112"/>
                    <a:pt x="42" y="112"/>
                  </a:cubicBezTo>
                  <a:cubicBezTo>
                    <a:pt x="16" y="112"/>
                    <a:pt x="0" y="95"/>
                    <a:pt x="0" y="56"/>
                  </a:cubicBezTo>
                  <a:cubicBezTo>
                    <a:pt x="0" y="17"/>
                    <a:pt x="16" y="0"/>
                    <a:pt x="4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8" name="Freeform 48"/>
            <p:cNvSpPr>
              <a:spLocks/>
            </p:cNvSpPr>
            <p:nvPr/>
          </p:nvSpPr>
          <p:spPr bwMode="auto">
            <a:xfrm>
              <a:off x="4771" y="2225"/>
              <a:ext cx="102" cy="161"/>
            </a:xfrm>
            <a:custGeom>
              <a:avLst/>
              <a:gdLst>
                <a:gd name="T0" fmla="*/ 28 w 53"/>
                <a:gd name="T1" fmla="*/ 0 h 83"/>
                <a:gd name="T2" fmla="*/ 50 w 53"/>
                <a:gd name="T3" fmla="*/ 4 h 83"/>
                <a:gd name="T4" fmla="*/ 46 w 53"/>
                <a:gd name="T5" fmla="*/ 15 h 83"/>
                <a:gd name="T6" fmla="*/ 30 w 53"/>
                <a:gd name="T7" fmla="*/ 13 h 83"/>
                <a:gd name="T8" fmla="*/ 14 w 53"/>
                <a:gd name="T9" fmla="*/ 24 h 83"/>
                <a:gd name="T10" fmla="*/ 33 w 53"/>
                <a:gd name="T11" fmla="*/ 36 h 83"/>
                <a:gd name="T12" fmla="*/ 53 w 53"/>
                <a:gd name="T13" fmla="*/ 59 h 83"/>
                <a:gd name="T14" fmla="*/ 25 w 53"/>
                <a:gd name="T15" fmla="*/ 83 h 83"/>
                <a:gd name="T16" fmla="*/ 0 w 53"/>
                <a:gd name="T17" fmla="*/ 77 h 83"/>
                <a:gd name="T18" fmla="*/ 4 w 53"/>
                <a:gd name="T19" fmla="*/ 66 h 83"/>
                <a:gd name="T20" fmla="*/ 24 w 53"/>
                <a:gd name="T21" fmla="*/ 70 h 83"/>
                <a:gd name="T22" fmla="*/ 39 w 53"/>
                <a:gd name="T23" fmla="*/ 59 h 83"/>
                <a:gd name="T24" fmla="*/ 21 w 53"/>
                <a:gd name="T25" fmla="*/ 46 h 83"/>
                <a:gd name="T26" fmla="*/ 0 w 53"/>
                <a:gd name="T27" fmla="*/ 24 h 83"/>
                <a:gd name="T28" fmla="*/ 28 w 53"/>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83">
                  <a:moveTo>
                    <a:pt x="28" y="0"/>
                  </a:moveTo>
                  <a:cubicBezTo>
                    <a:pt x="43" y="0"/>
                    <a:pt x="50" y="4"/>
                    <a:pt x="50" y="4"/>
                  </a:cubicBezTo>
                  <a:cubicBezTo>
                    <a:pt x="50" y="8"/>
                    <a:pt x="48" y="13"/>
                    <a:pt x="46" y="15"/>
                  </a:cubicBezTo>
                  <a:cubicBezTo>
                    <a:pt x="46" y="15"/>
                    <a:pt x="38" y="13"/>
                    <a:pt x="30" y="13"/>
                  </a:cubicBezTo>
                  <a:cubicBezTo>
                    <a:pt x="20" y="13"/>
                    <a:pt x="14" y="16"/>
                    <a:pt x="14" y="24"/>
                  </a:cubicBezTo>
                  <a:cubicBezTo>
                    <a:pt x="14" y="31"/>
                    <a:pt x="24" y="33"/>
                    <a:pt x="33" y="36"/>
                  </a:cubicBezTo>
                  <a:cubicBezTo>
                    <a:pt x="43" y="39"/>
                    <a:pt x="53" y="44"/>
                    <a:pt x="53" y="59"/>
                  </a:cubicBezTo>
                  <a:cubicBezTo>
                    <a:pt x="53" y="74"/>
                    <a:pt x="44" y="83"/>
                    <a:pt x="25" y="83"/>
                  </a:cubicBezTo>
                  <a:cubicBezTo>
                    <a:pt x="9" y="83"/>
                    <a:pt x="0" y="77"/>
                    <a:pt x="0" y="77"/>
                  </a:cubicBezTo>
                  <a:cubicBezTo>
                    <a:pt x="0" y="73"/>
                    <a:pt x="1" y="69"/>
                    <a:pt x="4" y="66"/>
                  </a:cubicBezTo>
                  <a:cubicBezTo>
                    <a:pt x="4" y="66"/>
                    <a:pt x="14" y="70"/>
                    <a:pt x="24" y="70"/>
                  </a:cubicBezTo>
                  <a:cubicBezTo>
                    <a:pt x="33" y="70"/>
                    <a:pt x="39" y="66"/>
                    <a:pt x="39" y="59"/>
                  </a:cubicBezTo>
                  <a:cubicBezTo>
                    <a:pt x="39" y="51"/>
                    <a:pt x="30" y="49"/>
                    <a:pt x="21" y="46"/>
                  </a:cubicBezTo>
                  <a:cubicBezTo>
                    <a:pt x="11" y="43"/>
                    <a:pt x="0" y="39"/>
                    <a:pt x="0" y="24"/>
                  </a:cubicBezTo>
                  <a:cubicBezTo>
                    <a:pt x="0" y="10"/>
                    <a:pt x="9" y="0"/>
                    <a:pt x="28"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39" name="Freeform 49"/>
            <p:cNvSpPr>
              <a:spLocks noEditPoints="1"/>
            </p:cNvSpPr>
            <p:nvPr/>
          </p:nvSpPr>
          <p:spPr bwMode="auto">
            <a:xfrm>
              <a:off x="4900" y="2153"/>
              <a:ext cx="129" cy="233"/>
            </a:xfrm>
            <a:custGeom>
              <a:avLst/>
              <a:gdLst>
                <a:gd name="T0" fmla="*/ 35 w 67"/>
                <a:gd name="T1" fmla="*/ 1 h 120"/>
                <a:gd name="T2" fmla="*/ 48 w 67"/>
                <a:gd name="T3" fmla="*/ 7 h 120"/>
                <a:gd name="T4" fmla="*/ 29 w 67"/>
                <a:gd name="T5" fmla="*/ 27 h 120"/>
                <a:gd name="T6" fmla="*/ 20 w 67"/>
                <a:gd name="T7" fmla="*/ 22 h 120"/>
                <a:gd name="T8" fmla="*/ 35 w 67"/>
                <a:gd name="T9" fmla="*/ 1 h 120"/>
                <a:gd name="T10" fmla="*/ 34 w 67"/>
                <a:gd name="T11" fmla="*/ 49 h 120"/>
                <a:gd name="T12" fmla="*/ 16 w 67"/>
                <a:gd name="T13" fmla="*/ 78 h 120"/>
                <a:gd name="T14" fmla="*/ 34 w 67"/>
                <a:gd name="T15" fmla="*/ 108 h 120"/>
                <a:gd name="T16" fmla="*/ 52 w 67"/>
                <a:gd name="T17" fmla="*/ 78 h 120"/>
                <a:gd name="T18" fmla="*/ 34 w 67"/>
                <a:gd name="T19" fmla="*/ 49 h 120"/>
                <a:gd name="T20" fmla="*/ 34 w 67"/>
                <a:gd name="T21" fmla="*/ 37 h 120"/>
                <a:gd name="T22" fmla="*/ 67 w 67"/>
                <a:gd name="T23" fmla="*/ 78 h 120"/>
                <a:gd name="T24" fmla="*/ 34 w 67"/>
                <a:gd name="T25" fmla="*/ 120 h 120"/>
                <a:gd name="T26" fmla="*/ 0 w 67"/>
                <a:gd name="T27" fmla="*/ 78 h 120"/>
                <a:gd name="T28" fmla="*/ 34 w 67"/>
                <a:gd name="T29" fmla="*/ 3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120">
                  <a:moveTo>
                    <a:pt x="35" y="1"/>
                  </a:moveTo>
                  <a:cubicBezTo>
                    <a:pt x="39" y="0"/>
                    <a:pt x="46" y="3"/>
                    <a:pt x="48" y="7"/>
                  </a:cubicBezTo>
                  <a:cubicBezTo>
                    <a:pt x="29" y="27"/>
                    <a:pt x="29" y="27"/>
                    <a:pt x="29" y="27"/>
                  </a:cubicBezTo>
                  <a:cubicBezTo>
                    <a:pt x="25" y="26"/>
                    <a:pt x="22" y="25"/>
                    <a:pt x="20" y="22"/>
                  </a:cubicBezTo>
                  <a:lnTo>
                    <a:pt x="35" y="1"/>
                  </a:lnTo>
                  <a:close/>
                  <a:moveTo>
                    <a:pt x="34" y="49"/>
                  </a:moveTo>
                  <a:cubicBezTo>
                    <a:pt x="23" y="49"/>
                    <a:pt x="16" y="55"/>
                    <a:pt x="16" y="78"/>
                  </a:cubicBezTo>
                  <a:cubicBezTo>
                    <a:pt x="16" y="102"/>
                    <a:pt x="23" y="108"/>
                    <a:pt x="34" y="108"/>
                  </a:cubicBezTo>
                  <a:cubicBezTo>
                    <a:pt x="45" y="108"/>
                    <a:pt x="52" y="102"/>
                    <a:pt x="52" y="78"/>
                  </a:cubicBezTo>
                  <a:cubicBezTo>
                    <a:pt x="52" y="55"/>
                    <a:pt x="45" y="49"/>
                    <a:pt x="34" y="49"/>
                  </a:cubicBezTo>
                  <a:moveTo>
                    <a:pt x="34" y="37"/>
                  </a:moveTo>
                  <a:cubicBezTo>
                    <a:pt x="55" y="37"/>
                    <a:pt x="67" y="49"/>
                    <a:pt x="67" y="78"/>
                  </a:cubicBezTo>
                  <a:cubicBezTo>
                    <a:pt x="67" y="108"/>
                    <a:pt x="54" y="120"/>
                    <a:pt x="34" y="120"/>
                  </a:cubicBezTo>
                  <a:cubicBezTo>
                    <a:pt x="13" y="120"/>
                    <a:pt x="0" y="108"/>
                    <a:pt x="0" y="78"/>
                  </a:cubicBezTo>
                  <a:cubicBezTo>
                    <a:pt x="0" y="49"/>
                    <a:pt x="13" y="37"/>
                    <a:pt x="34" y="37"/>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0" name="Freeform 50"/>
            <p:cNvSpPr>
              <a:spLocks noEditPoints="1"/>
            </p:cNvSpPr>
            <p:nvPr/>
          </p:nvSpPr>
          <p:spPr bwMode="auto">
            <a:xfrm>
              <a:off x="5066" y="2163"/>
              <a:ext cx="125" cy="223"/>
            </a:xfrm>
            <a:custGeom>
              <a:avLst/>
              <a:gdLst>
                <a:gd name="T0" fmla="*/ 31 w 65"/>
                <a:gd name="T1" fmla="*/ 45 h 115"/>
                <a:gd name="T2" fmla="*/ 15 w 65"/>
                <a:gd name="T3" fmla="*/ 64 h 115"/>
                <a:gd name="T4" fmla="*/ 15 w 65"/>
                <a:gd name="T5" fmla="*/ 83 h 115"/>
                <a:gd name="T6" fmla="*/ 31 w 65"/>
                <a:gd name="T7" fmla="*/ 102 h 115"/>
                <a:gd name="T8" fmla="*/ 49 w 65"/>
                <a:gd name="T9" fmla="*/ 73 h 115"/>
                <a:gd name="T10" fmla="*/ 31 w 65"/>
                <a:gd name="T11" fmla="*/ 45 h 115"/>
                <a:gd name="T12" fmla="*/ 15 w 65"/>
                <a:gd name="T13" fmla="*/ 42 h 115"/>
                <a:gd name="T14" fmla="*/ 37 w 65"/>
                <a:gd name="T15" fmla="*/ 32 h 115"/>
                <a:gd name="T16" fmla="*/ 65 w 65"/>
                <a:gd name="T17" fmla="*/ 73 h 115"/>
                <a:gd name="T18" fmla="*/ 37 w 65"/>
                <a:gd name="T19" fmla="*/ 115 h 115"/>
                <a:gd name="T20" fmla="*/ 15 w 65"/>
                <a:gd name="T21" fmla="*/ 105 h 115"/>
                <a:gd name="T22" fmla="*/ 15 w 65"/>
                <a:gd name="T23" fmla="*/ 112 h 115"/>
                <a:gd name="T24" fmla="*/ 7 w 65"/>
                <a:gd name="T25" fmla="*/ 113 h 115"/>
                <a:gd name="T26" fmla="*/ 0 w 65"/>
                <a:gd name="T27" fmla="*/ 112 h 115"/>
                <a:gd name="T28" fmla="*/ 0 w 65"/>
                <a:gd name="T29" fmla="*/ 1 h 115"/>
                <a:gd name="T30" fmla="*/ 7 w 65"/>
                <a:gd name="T31" fmla="*/ 0 h 115"/>
                <a:gd name="T32" fmla="*/ 15 w 65"/>
                <a:gd name="T33" fmla="*/ 1 h 115"/>
                <a:gd name="T34" fmla="*/ 15 w 65"/>
                <a:gd name="T3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5">
                  <a:moveTo>
                    <a:pt x="31" y="45"/>
                  </a:moveTo>
                  <a:cubicBezTo>
                    <a:pt x="21" y="45"/>
                    <a:pt x="15" y="53"/>
                    <a:pt x="15" y="64"/>
                  </a:cubicBezTo>
                  <a:cubicBezTo>
                    <a:pt x="15" y="83"/>
                    <a:pt x="15" y="83"/>
                    <a:pt x="15" y="83"/>
                  </a:cubicBezTo>
                  <a:cubicBezTo>
                    <a:pt x="15" y="93"/>
                    <a:pt x="21" y="102"/>
                    <a:pt x="31" y="102"/>
                  </a:cubicBezTo>
                  <a:cubicBezTo>
                    <a:pt x="43" y="102"/>
                    <a:pt x="49" y="96"/>
                    <a:pt x="49" y="73"/>
                  </a:cubicBezTo>
                  <a:cubicBezTo>
                    <a:pt x="49" y="51"/>
                    <a:pt x="43" y="45"/>
                    <a:pt x="31" y="45"/>
                  </a:cubicBezTo>
                  <a:moveTo>
                    <a:pt x="15" y="42"/>
                  </a:moveTo>
                  <a:cubicBezTo>
                    <a:pt x="19" y="36"/>
                    <a:pt x="26" y="32"/>
                    <a:pt x="37" y="32"/>
                  </a:cubicBezTo>
                  <a:cubicBezTo>
                    <a:pt x="54" y="32"/>
                    <a:pt x="65" y="43"/>
                    <a:pt x="65" y="73"/>
                  </a:cubicBezTo>
                  <a:cubicBezTo>
                    <a:pt x="65" y="104"/>
                    <a:pt x="54" y="115"/>
                    <a:pt x="37" y="115"/>
                  </a:cubicBezTo>
                  <a:cubicBezTo>
                    <a:pt x="26" y="115"/>
                    <a:pt x="19" y="111"/>
                    <a:pt x="15" y="105"/>
                  </a:cubicBezTo>
                  <a:cubicBezTo>
                    <a:pt x="15" y="112"/>
                    <a:pt x="15" y="112"/>
                    <a:pt x="15" y="112"/>
                  </a:cubicBezTo>
                  <a:cubicBezTo>
                    <a:pt x="15" y="112"/>
                    <a:pt x="12" y="113"/>
                    <a:pt x="7" y="113"/>
                  </a:cubicBezTo>
                  <a:cubicBezTo>
                    <a:pt x="2" y="113"/>
                    <a:pt x="0" y="112"/>
                    <a:pt x="0" y="112"/>
                  </a:cubicBezTo>
                  <a:cubicBezTo>
                    <a:pt x="0" y="1"/>
                    <a:pt x="0" y="1"/>
                    <a:pt x="0" y="1"/>
                  </a:cubicBezTo>
                  <a:cubicBezTo>
                    <a:pt x="0" y="1"/>
                    <a:pt x="2" y="0"/>
                    <a:pt x="7" y="0"/>
                  </a:cubicBezTo>
                  <a:cubicBezTo>
                    <a:pt x="12" y="0"/>
                    <a:pt x="15" y="1"/>
                    <a:pt x="15" y="1"/>
                  </a:cubicBezTo>
                  <a:lnTo>
                    <a:pt x="15" y="4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1" name="Freeform 51"/>
            <p:cNvSpPr>
              <a:spLocks/>
            </p:cNvSpPr>
            <p:nvPr/>
          </p:nvSpPr>
          <p:spPr bwMode="auto">
            <a:xfrm>
              <a:off x="2958" y="2523"/>
              <a:ext cx="152" cy="209"/>
            </a:xfrm>
            <a:custGeom>
              <a:avLst/>
              <a:gdLst>
                <a:gd name="T0" fmla="*/ 23 w 79"/>
                <a:gd name="T1" fmla="*/ 39 h 108"/>
                <a:gd name="T2" fmla="*/ 14 w 79"/>
                <a:gd name="T3" fmla="*/ 19 h 108"/>
                <a:gd name="T4" fmla="*/ 13 w 79"/>
                <a:gd name="T5" fmla="*/ 19 h 108"/>
                <a:gd name="T6" fmla="*/ 15 w 79"/>
                <a:gd name="T7" fmla="*/ 44 h 108"/>
                <a:gd name="T8" fmla="*/ 15 w 79"/>
                <a:gd name="T9" fmla="*/ 107 h 108"/>
                <a:gd name="T10" fmla="*/ 7 w 79"/>
                <a:gd name="T11" fmla="*/ 108 h 108"/>
                <a:gd name="T12" fmla="*/ 0 w 79"/>
                <a:gd name="T13" fmla="*/ 107 h 108"/>
                <a:gd name="T14" fmla="*/ 0 w 79"/>
                <a:gd name="T15" fmla="*/ 1 h 108"/>
                <a:gd name="T16" fmla="*/ 10 w 79"/>
                <a:gd name="T17" fmla="*/ 0 h 108"/>
                <a:gd name="T18" fmla="*/ 19 w 79"/>
                <a:gd name="T19" fmla="*/ 1 h 108"/>
                <a:gd name="T20" fmla="*/ 56 w 79"/>
                <a:gd name="T21" fmla="*/ 69 h 108"/>
                <a:gd name="T22" fmla="*/ 66 w 79"/>
                <a:gd name="T23" fmla="*/ 89 h 108"/>
                <a:gd name="T24" fmla="*/ 66 w 79"/>
                <a:gd name="T25" fmla="*/ 89 h 108"/>
                <a:gd name="T26" fmla="*/ 65 w 79"/>
                <a:gd name="T27" fmla="*/ 64 h 108"/>
                <a:gd name="T28" fmla="*/ 65 w 79"/>
                <a:gd name="T29" fmla="*/ 1 h 108"/>
                <a:gd name="T30" fmla="*/ 72 w 79"/>
                <a:gd name="T31" fmla="*/ 0 h 108"/>
                <a:gd name="T32" fmla="*/ 79 w 79"/>
                <a:gd name="T33" fmla="*/ 1 h 108"/>
                <a:gd name="T34" fmla="*/ 79 w 79"/>
                <a:gd name="T35" fmla="*/ 107 h 108"/>
                <a:gd name="T36" fmla="*/ 70 w 79"/>
                <a:gd name="T37" fmla="*/ 108 h 108"/>
                <a:gd name="T38" fmla="*/ 61 w 79"/>
                <a:gd name="T39" fmla="*/ 107 h 108"/>
                <a:gd name="T40" fmla="*/ 23 w 79"/>
                <a:gd name="T41" fmla="*/ 3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108">
                  <a:moveTo>
                    <a:pt x="23" y="39"/>
                  </a:moveTo>
                  <a:cubicBezTo>
                    <a:pt x="17" y="29"/>
                    <a:pt x="14" y="19"/>
                    <a:pt x="14" y="19"/>
                  </a:cubicBezTo>
                  <a:cubicBezTo>
                    <a:pt x="13" y="19"/>
                    <a:pt x="13" y="19"/>
                    <a:pt x="13" y="19"/>
                  </a:cubicBezTo>
                  <a:cubicBezTo>
                    <a:pt x="13" y="19"/>
                    <a:pt x="15" y="29"/>
                    <a:pt x="15" y="44"/>
                  </a:cubicBezTo>
                  <a:cubicBezTo>
                    <a:pt x="15" y="107"/>
                    <a:pt x="15" y="107"/>
                    <a:pt x="15" y="107"/>
                  </a:cubicBezTo>
                  <a:cubicBezTo>
                    <a:pt x="15" y="107"/>
                    <a:pt x="12" y="108"/>
                    <a:pt x="7" y="108"/>
                  </a:cubicBezTo>
                  <a:cubicBezTo>
                    <a:pt x="2" y="108"/>
                    <a:pt x="0" y="107"/>
                    <a:pt x="0" y="107"/>
                  </a:cubicBezTo>
                  <a:cubicBezTo>
                    <a:pt x="0" y="1"/>
                    <a:pt x="0" y="1"/>
                    <a:pt x="0" y="1"/>
                  </a:cubicBezTo>
                  <a:cubicBezTo>
                    <a:pt x="0" y="1"/>
                    <a:pt x="3" y="0"/>
                    <a:pt x="10" y="0"/>
                  </a:cubicBezTo>
                  <a:cubicBezTo>
                    <a:pt x="16" y="0"/>
                    <a:pt x="19" y="1"/>
                    <a:pt x="19" y="1"/>
                  </a:cubicBezTo>
                  <a:cubicBezTo>
                    <a:pt x="56" y="69"/>
                    <a:pt x="56" y="69"/>
                    <a:pt x="56" y="69"/>
                  </a:cubicBezTo>
                  <a:cubicBezTo>
                    <a:pt x="62" y="79"/>
                    <a:pt x="66" y="89"/>
                    <a:pt x="66" y="89"/>
                  </a:cubicBezTo>
                  <a:cubicBezTo>
                    <a:pt x="66" y="89"/>
                    <a:pt x="66" y="89"/>
                    <a:pt x="66" y="89"/>
                  </a:cubicBezTo>
                  <a:cubicBezTo>
                    <a:pt x="66" y="89"/>
                    <a:pt x="65" y="78"/>
                    <a:pt x="65" y="64"/>
                  </a:cubicBezTo>
                  <a:cubicBezTo>
                    <a:pt x="65" y="1"/>
                    <a:pt x="65" y="1"/>
                    <a:pt x="65" y="1"/>
                  </a:cubicBezTo>
                  <a:cubicBezTo>
                    <a:pt x="65" y="1"/>
                    <a:pt x="67" y="0"/>
                    <a:pt x="72" y="0"/>
                  </a:cubicBezTo>
                  <a:cubicBezTo>
                    <a:pt x="77" y="0"/>
                    <a:pt x="79" y="1"/>
                    <a:pt x="79" y="1"/>
                  </a:cubicBezTo>
                  <a:cubicBezTo>
                    <a:pt x="79" y="107"/>
                    <a:pt x="79" y="107"/>
                    <a:pt x="79" y="107"/>
                  </a:cubicBezTo>
                  <a:cubicBezTo>
                    <a:pt x="79" y="107"/>
                    <a:pt x="76" y="108"/>
                    <a:pt x="70" y="108"/>
                  </a:cubicBezTo>
                  <a:cubicBezTo>
                    <a:pt x="64" y="108"/>
                    <a:pt x="61" y="107"/>
                    <a:pt x="61" y="107"/>
                  </a:cubicBezTo>
                  <a:lnTo>
                    <a:pt x="23" y="39"/>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2" name="Freeform 52"/>
            <p:cNvSpPr>
              <a:spLocks noEditPoints="1"/>
            </p:cNvSpPr>
            <p:nvPr/>
          </p:nvSpPr>
          <p:spPr bwMode="auto">
            <a:xfrm>
              <a:off x="3159" y="2519"/>
              <a:ext cx="29" cy="213"/>
            </a:xfrm>
            <a:custGeom>
              <a:avLst/>
              <a:gdLst>
                <a:gd name="T0" fmla="*/ 15 w 15"/>
                <a:gd name="T1" fmla="*/ 109 h 110"/>
                <a:gd name="T2" fmla="*/ 7 w 15"/>
                <a:gd name="T3" fmla="*/ 110 h 110"/>
                <a:gd name="T4" fmla="*/ 0 w 15"/>
                <a:gd name="T5" fmla="*/ 109 h 110"/>
                <a:gd name="T6" fmla="*/ 0 w 15"/>
                <a:gd name="T7" fmla="*/ 32 h 110"/>
                <a:gd name="T8" fmla="*/ 7 w 15"/>
                <a:gd name="T9" fmla="*/ 31 h 110"/>
                <a:gd name="T10" fmla="*/ 15 w 15"/>
                <a:gd name="T11" fmla="*/ 32 h 110"/>
                <a:gd name="T12" fmla="*/ 15 w 15"/>
                <a:gd name="T13" fmla="*/ 109 h 110"/>
                <a:gd name="T14" fmla="*/ 15 w 15"/>
                <a:gd name="T15" fmla="*/ 16 h 110"/>
                <a:gd name="T16" fmla="*/ 7 w 15"/>
                <a:gd name="T17" fmla="*/ 17 h 110"/>
                <a:gd name="T18" fmla="*/ 0 w 15"/>
                <a:gd name="T19" fmla="*/ 16 h 110"/>
                <a:gd name="T20" fmla="*/ 0 w 15"/>
                <a:gd name="T21" fmla="*/ 1 h 110"/>
                <a:gd name="T22" fmla="*/ 7 w 15"/>
                <a:gd name="T23" fmla="*/ 0 h 110"/>
                <a:gd name="T24" fmla="*/ 15 w 15"/>
                <a:gd name="T25" fmla="*/ 1 h 110"/>
                <a:gd name="T26" fmla="*/ 15 w 15"/>
                <a:gd name="T27" fmla="*/ 1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10">
                  <a:moveTo>
                    <a:pt x="15" y="109"/>
                  </a:moveTo>
                  <a:cubicBezTo>
                    <a:pt x="15" y="109"/>
                    <a:pt x="12" y="110"/>
                    <a:pt x="7" y="110"/>
                  </a:cubicBezTo>
                  <a:cubicBezTo>
                    <a:pt x="2" y="110"/>
                    <a:pt x="0" y="109"/>
                    <a:pt x="0" y="109"/>
                  </a:cubicBezTo>
                  <a:cubicBezTo>
                    <a:pt x="0" y="32"/>
                    <a:pt x="0" y="32"/>
                    <a:pt x="0" y="32"/>
                  </a:cubicBezTo>
                  <a:cubicBezTo>
                    <a:pt x="0" y="32"/>
                    <a:pt x="2" y="31"/>
                    <a:pt x="7" y="31"/>
                  </a:cubicBezTo>
                  <a:cubicBezTo>
                    <a:pt x="12" y="31"/>
                    <a:pt x="15" y="32"/>
                    <a:pt x="15" y="32"/>
                  </a:cubicBezTo>
                  <a:lnTo>
                    <a:pt x="15" y="109"/>
                  </a:lnTo>
                  <a:close/>
                  <a:moveTo>
                    <a:pt x="15" y="16"/>
                  </a:moveTo>
                  <a:cubicBezTo>
                    <a:pt x="15" y="16"/>
                    <a:pt x="13" y="17"/>
                    <a:pt x="7" y="17"/>
                  </a:cubicBezTo>
                  <a:cubicBezTo>
                    <a:pt x="2" y="17"/>
                    <a:pt x="0" y="16"/>
                    <a:pt x="0" y="16"/>
                  </a:cubicBezTo>
                  <a:cubicBezTo>
                    <a:pt x="0" y="1"/>
                    <a:pt x="0" y="1"/>
                    <a:pt x="0" y="1"/>
                  </a:cubicBezTo>
                  <a:cubicBezTo>
                    <a:pt x="0" y="1"/>
                    <a:pt x="2" y="0"/>
                    <a:pt x="7" y="0"/>
                  </a:cubicBezTo>
                  <a:cubicBezTo>
                    <a:pt x="13" y="0"/>
                    <a:pt x="15" y="1"/>
                    <a:pt x="15" y="1"/>
                  </a:cubicBezTo>
                  <a:lnTo>
                    <a:pt x="15" y="1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3" name="Freeform 53"/>
            <p:cNvSpPr>
              <a:spLocks noEditPoints="1"/>
            </p:cNvSpPr>
            <p:nvPr/>
          </p:nvSpPr>
          <p:spPr bwMode="auto">
            <a:xfrm>
              <a:off x="3224" y="2576"/>
              <a:ext cx="122" cy="160"/>
            </a:xfrm>
            <a:custGeom>
              <a:avLst/>
              <a:gdLst>
                <a:gd name="T0" fmla="*/ 33 w 63"/>
                <a:gd name="T1" fmla="*/ 12 h 83"/>
                <a:gd name="T2" fmla="*/ 15 w 63"/>
                <a:gd name="T3" fmla="*/ 36 h 83"/>
                <a:gd name="T4" fmla="*/ 48 w 63"/>
                <a:gd name="T5" fmla="*/ 36 h 83"/>
                <a:gd name="T6" fmla="*/ 48 w 63"/>
                <a:gd name="T7" fmla="*/ 29 h 83"/>
                <a:gd name="T8" fmla="*/ 33 w 63"/>
                <a:gd name="T9" fmla="*/ 12 h 83"/>
                <a:gd name="T10" fmla="*/ 15 w 63"/>
                <a:gd name="T11" fmla="*/ 46 h 83"/>
                <a:gd name="T12" fmla="*/ 36 w 63"/>
                <a:gd name="T13" fmla="*/ 70 h 83"/>
                <a:gd name="T14" fmla="*/ 54 w 63"/>
                <a:gd name="T15" fmla="*/ 66 h 83"/>
                <a:gd name="T16" fmla="*/ 59 w 63"/>
                <a:gd name="T17" fmla="*/ 76 h 83"/>
                <a:gd name="T18" fmla="*/ 34 w 63"/>
                <a:gd name="T19" fmla="*/ 83 h 83"/>
                <a:gd name="T20" fmla="*/ 0 w 63"/>
                <a:gd name="T21" fmla="*/ 41 h 83"/>
                <a:gd name="T22" fmla="*/ 33 w 63"/>
                <a:gd name="T23" fmla="*/ 0 h 83"/>
                <a:gd name="T24" fmla="*/ 63 w 63"/>
                <a:gd name="T25" fmla="*/ 31 h 83"/>
                <a:gd name="T26" fmla="*/ 62 w 63"/>
                <a:gd name="T27" fmla="*/ 46 h 83"/>
                <a:gd name="T28" fmla="*/ 15 w 63"/>
                <a:gd name="T29"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83">
                  <a:moveTo>
                    <a:pt x="33" y="12"/>
                  </a:moveTo>
                  <a:cubicBezTo>
                    <a:pt x="23" y="12"/>
                    <a:pt x="17" y="19"/>
                    <a:pt x="15" y="36"/>
                  </a:cubicBezTo>
                  <a:cubicBezTo>
                    <a:pt x="48" y="36"/>
                    <a:pt x="48" y="36"/>
                    <a:pt x="48" y="36"/>
                  </a:cubicBezTo>
                  <a:cubicBezTo>
                    <a:pt x="48" y="34"/>
                    <a:pt x="48" y="32"/>
                    <a:pt x="48" y="29"/>
                  </a:cubicBezTo>
                  <a:cubicBezTo>
                    <a:pt x="48" y="20"/>
                    <a:pt x="44" y="12"/>
                    <a:pt x="33" y="12"/>
                  </a:cubicBezTo>
                  <a:moveTo>
                    <a:pt x="15" y="46"/>
                  </a:moveTo>
                  <a:cubicBezTo>
                    <a:pt x="17" y="64"/>
                    <a:pt x="24" y="70"/>
                    <a:pt x="36" y="70"/>
                  </a:cubicBezTo>
                  <a:cubicBezTo>
                    <a:pt x="47" y="70"/>
                    <a:pt x="54" y="66"/>
                    <a:pt x="54" y="66"/>
                  </a:cubicBezTo>
                  <a:cubicBezTo>
                    <a:pt x="57" y="68"/>
                    <a:pt x="59" y="72"/>
                    <a:pt x="59" y="76"/>
                  </a:cubicBezTo>
                  <a:cubicBezTo>
                    <a:pt x="59" y="76"/>
                    <a:pt x="50" y="83"/>
                    <a:pt x="34" y="83"/>
                  </a:cubicBezTo>
                  <a:cubicBezTo>
                    <a:pt x="11" y="83"/>
                    <a:pt x="0" y="68"/>
                    <a:pt x="0" y="41"/>
                  </a:cubicBezTo>
                  <a:cubicBezTo>
                    <a:pt x="0" y="13"/>
                    <a:pt x="13" y="0"/>
                    <a:pt x="33" y="0"/>
                  </a:cubicBezTo>
                  <a:cubicBezTo>
                    <a:pt x="52" y="0"/>
                    <a:pt x="63" y="11"/>
                    <a:pt x="63" y="31"/>
                  </a:cubicBezTo>
                  <a:cubicBezTo>
                    <a:pt x="63" y="40"/>
                    <a:pt x="62" y="46"/>
                    <a:pt x="62" y="46"/>
                  </a:cubicBezTo>
                  <a:lnTo>
                    <a:pt x="15" y="4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4" name="Freeform 54"/>
            <p:cNvSpPr>
              <a:spLocks noEditPoints="1"/>
            </p:cNvSpPr>
            <p:nvPr/>
          </p:nvSpPr>
          <p:spPr bwMode="auto">
            <a:xfrm>
              <a:off x="3381" y="2576"/>
              <a:ext cx="125" cy="224"/>
            </a:xfrm>
            <a:custGeom>
              <a:avLst/>
              <a:gdLst>
                <a:gd name="T0" fmla="*/ 31 w 65"/>
                <a:gd name="T1" fmla="*/ 13 h 116"/>
                <a:gd name="T2" fmla="*/ 15 w 65"/>
                <a:gd name="T3" fmla="*/ 32 h 116"/>
                <a:gd name="T4" fmla="*/ 15 w 65"/>
                <a:gd name="T5" fmla="*/ 51 h 116"/>
                <a:gd name="T6" fmla="*/ 31 w 65"/>
                <a:gd name="T7" fmla="*/ 70 h 116"/>
                <a:gd name="T8" fmla="*/ 50 w 65"/>
                <a:gd name="T9" fmla="*/ 42 h 116"/>
                <a:gd name="T10" fmla="*/ 31 w 65"/>
                <a:gd name="T11" fmla="*/ 13 h 116"/>
                <a:gd name="T12" fmla="*/ 37 w 65"/>
                <a:gd name="T13" fmla="*/ 0 h 116"/>
                <a:gd name="T14" fmla="*/ 65 w 65"/>
                <a:gd name="T15" fmla="*/ 42 h 116"/>
                <a:gd name="T16" fmla="*/ 37 w 65"/>
                <a:gd name="T17" fmla="*/ 83 h 116"/>
                <a:gd name="T18" fmla="*/ 15 w 65"/>
                <a:gd name="T19" fmla="*/ 73 h 116"/>
                <a:gd name="T20" fmla="*/ 15 w 65"/>
                <a:gd name="T21" fmla="*/ 115 h 116"/>
                <a:gd name="T22" fmla="*/ 7 w 65"/>
                <a:gd name="T23" fmla="*/ 116 h 116"/>
                <a:gd name="T24" fmla="*/ 0 w 65"/>
                <a:gd name="T25" fmla="*/ 115 h 116"/>
                <a:gd name="T26" fmla="*/ 0 w 65"/>
                <a:gd name="T27" fmla="*/ 3 h 116"/>
                <a:gd name="T28" fmla="*/ 7 w 65"/>
                <a:gd name="T29" fmla="*/ 2 h 116"/>
                <a:gd name="T30" fmla="*/ 15 w 65"/>
                <a:gd name="T31" fmla="*/ 3 h 116"/>
                <a:gd name="T32" fmla="*/ 15 w 65"/>
                <a:gd name="T33" fmla="*/ 10 h 116"/>
                <a:gd name="T34" fmla="*/ 37 w 65"/>
                <a:gd name="T3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6">
                  <a:moveTo>
                    <a:pt x="31" y="13"/>
                  </a:moveTo>
                  <a:cubicBezTo>
                    <a:pt x="21" y="13"/>
                    <a:pt x="15" y="22"/>
                    <a:pt x="15" y="32"/>
                  </a:cubicBezTo>
                  <a:cubicBezTo>
                    <a:pt x="15" y="51"/>
                    <a:pt x="15" y="51"/>
                    <a:pt x="15" y="51"/>
                  </a:cubicBezTo>
                  <a:cubicBezTo>
                    <a:pt x="15" y="62"/>
                    <a:pt x="21" y="70"/>
                    <a:pt x="31" y="70"/>
                  </a:cubicBezTo>
                  <a:cubicBezTo>
                    <a:pt x="43" y="70"/>
                    <a:pt x="50" y="64"/>
                    <a:pt x="50" y="42"/>
                  </a:cubicBezTo>
                  <a:cubicBezTo>
                    <a:pt x="50" y="19"/>
                    <a:pt x="43" y="13"/>
                    <a:pt x="31" y="13"/>
                  </a:cubicBezTo>
                  <a:moveTo>
                    <a:pt x="37" y="0"/>
                  </a:moveTo>
                  <a:cubicBezTo>
                    <a:pt x="54" y="0"/>
                    <a:pt x="65" y="11"/>
                    <a:pt x="65" y="42"/>
                  </a:cubicBezTo>
                  <a:cubicBezTo>
                    <a:pt x="65" y="72"/>
                    <a:pt x="54" y="83"/>
                    <a:pt x="37" y="83"/>
                  </a:cubicBezTo>
                  <a:cubicBezTo>
                    <a:pt x="26" y="83"/>
                    <a:pt x="19" y="79"/>
                    <a:pt x="15" y="73"/>
                  </a:cubicBezTo>
                  <a:cubicBezTo>
                    <a:pt x="15" y="115"/>
                    <a:pt x="15" y="115"/>
                    <a:pt x="15" y="115"/>
                  </a:cubicBezTo>
                  <a:cubicBezTo>
                    <a:pt x="15" y="115"/>
                    <a:pt x="12" y="116"/>
                    <a:pt x="7" y="116"/>
                  </a:cubicBezTo>
                  <a:cubicBezTo>
                    <a:pt x="2" y="116"/>
                    <a:pt x="0" y="115"/>
                    <a:pt x="0" y="115"/>
                  </a:cubicBezTo>
                  <a:cubicBezTo>
                    <a:pt x="0" y="3"/>
                    <a:pt x="0" y="3"/>
                    <a:pt x="0" y="3"/>
                  </a:cubicBezTo>
                  <a:cubicBezTo>
                    <a:pt x="0" y="3"/>
                    <a:pt x="2" y="2"/>
                    <a:pt x="7" y="2"/>
                  </a:cubicBezTo>
                  <a:cubicBezTo>
                    <a:pt x="12" y="2"/>
                    <a:pt x="15" y="3"/>
                    <a:pt x="15" y="3"/>
                  </a:cubicBezTo>
                  <a:cubicBezTo>
                    <a:pt x="15" y="10"/>
                    <a:pt x="15" y="10"/>
                    <a:pt x="15" y="10"/>
                  </a:cubicBezTo>
                  <a:cubicBezTo>
                    <a:pt x="19" y="4"/>
                    <a:pt x="26" y="0"/>
                    <a:pt x="37"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5" name="Freeform 55"/>
            <p:cNvSpPr>
              <a:spLocks noEditPoints="1"/>
            </p:cNvSpPr>
            <p:nvPr/>
          </p:nvSpPr>
          <p:spPr bwMode="auto">
            <a:xfrm>
              <a:off x="3535" y="2576"/>
              <a:ext cx="124" cy="160"/>
            </a:xfrm>
            <a:custGeom>
              <a:avLst/>
              <a:gdLst>
                <a:gd name="T0" fmla="*/ 34 w 64"/>
                <a:gd name="T1" fmla="*/ 12 h 83"/>
                <a:gd name="T2" fmla="*/ 16 w 64"/>
                <a:gd name="T3" fmla="*/ 36 h 83"/>
                <a:gd name="T4" fmla="*/ 48 w 64"/>
                <a:gd name="T5" fmla="*/ 36 h 83"/>
                <a:gd name="T6" fmla="*/ 49 w 64"/>
                <a:gd name="T7" fmla="*/ 29 h 83"/>
                <a:gd name="T8" fmla="*/ 34 w 64"/>
                <a:gd name="T9" fmla="*/ 12 h 83"/>
                <a:gd name="T10" fmla="*/ 16 w 64"/>
                <a:gd name="T11" fmla="*/ 46 h 83"/>
                <a:gd name="T12" fmla="*/ 37 w 64"/>
                <a:gd name="T13" fmla="*/ 70 h 83"/>
                <a:gd name="T14" fmla="*/ 55 w 64"/>
                <a:gd name="T15" fmla="*/ 66 h 83"/>
                <a:gd name="T16" fmla="*/ 60 w 64"/>
                <a:gd name="T17" fmla="*/ 76 h 83"/>
                <a:gd name="T18" fmla="*/ 35 w 64"/>
                <a:gd name="T19" fmla="*/ 83 h 83"/>
                <a:gd name="T20" fmla="*/ 0 w 64"/>
                <a:gd name="T21" fmla="*/ 41 h 83"/>
                <a:gd name="T22" fmla="*/ 34 w 64"/>
                <a:gd name="T23" fmla="*/ 0 h 83"/>
                <a:gd name="T24" fmla="*/ 64 w 64"/>
                <a:gd name="T25" fmla="*/ 31 h 83"/>
                <a:gd name="T26" fmla="*/ 62 w 64"/>
                <a:gd name="T27" fmla="*/ 46 h 83"/>
                <a:gd name="T28" fmla="*/ 16 w 64"/>
                <a:gd name="T29" fmla="*/ 4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83">
                  <a:moveTo>
                    <a:pt x="34" y="12"/>
                  </a:moveTo>
                  <a:cubicBezTo>
                    <a:pt x="24" y="12"/>
                    <a:pt x="17" y="19"/>
                    <a:pt x="16" y="36"/>
                  </a:cubicBezTo>
                  <a:cubicBezTo>
                    <a:pt x="48" y="36"/>
                    <a:pt x="48" y="36"/>
                    <a:pt x="48" y="36"/>
                  </a:cubicBezTo>
                  <a:cubicBezTo>
                    <a:pt x="48" y="34"/>
                    <a:pt x="49" y="32"/>
                    <a:pt x="49" y="29"/>
                  </a:cubicBezTo>
                  <a:cubicBezTo>
                    <a:pt x="49" y="20"/>
                    <a:pt x="45" y="12"/>
                    <a:pt x="34" y="12"/>
                  </a:cubicBezTo>
                  <a:moveTo>
                    <a:pt x="16" y="46"/>
                  </a:moveTo>
                  <a:cubicBezTo>
                    <a:pt x="17" y="64"/>
                    <a:pt x="24" y="70"/>
                    <a:pt x="37" y="70"/>
                  </a:cubicBezTo>
                  <a:cubicBezTo>
                    <a:pt x="48" y="70"/>
                    <a:pt x="55" y="66"/>
                    <a:pt x="55" y="66"/>
                  </a:cubicBezTo>
                  <a:cubicBezTo>
                    <a:pt x="57" y="68"/>
                    <a:pt x="59" y="72"/>
                    <a:pt x="60" y="76"/>
                  </a:cubicBezTo>
                  <a:cubicBezTo>
                    <a:pt x="60" y="76"/>
                    <a:pt x="51" y="83"/>
                    <a:pt x="35" y="83"/>
                  </a:cubicBezTo>
                  <a:cubicBezTo>
                    <a:pt x="11" y="83"/>
                    <a:pt x="0" y="68"/>
                    <a:pt x="0" y="41"/>
                  </a:cubicBezTo>
                  <a:cubicBezTo>
                    <a:pt x="0" y="13"/>
                    <a:pt x="14" y="0"/>
                    <a:pt x="34" y="0"/>
                  </a:cubicBezTo>
                  <a:cubicBezTo>
                    <a:pt x="53" y="0"/>
                    <a:pt x="64" y="11"/>
                    <a:pt x="64" y="31"/>
                  </a:cubicBezTo>
                  <a:cubicBezTo>
                    <a:pt x="64" y="40"/>
                    <a:pt x="62" y="46"/>
                    <a:pt x="62" y="46"/>
                  </a:cubicBezTo>
                  <a:lnTo>
                    <a:pt x="16" y="46"/>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6" name="Freeform 56"/>
            <p:cNvSpPr>
              <a:spLocks/>
            </p:cNvSpPr>
            <p:nvPr/>
          </p:nvSpPr>
          <p:spPr bwMode="auto">
            <a:xfrm>
              <a:off x="3678" y="2514"/>
              <a:ext cx="87" cy="218"/>
            </a:xfrm>
            <a:custGeom>
              <a:avLst/>
              <a:gdLst>
                <a:gd name="T0" fmla="*/ 22 w 45"/>
                <a:gd name="T1" fmla="*/ 0 h 113"/>
                <a:gd name="T2" fmla="*/ 30 w 45"/>
                <a:gd name="T3" fmla="*/ 1 h 113"/>
                <a:gd name="T4" fmla="*/ 30 w 45"/>
                <a:gd name="T5" fmla="*/ 43 h 113"/>
                <a:gd name="T6" fmla="*/ 40 w 45"/>
                <a:gd name="T7" fmla="*/ 37 h 113"/>
                <a:gd name="T8" fmla="*/ 43 w 45"/>
                <a:gd name="T9" fmla="*/ 40 h 113"/>
                <a:gd name="T10" fmla="*/ 45 w 45"/>
                <a:gd name="T11" fmla="*/ 45 h 113"/>
                <a:gd name="T12" fmla="*/ 30 w 45"/>
                <a:gd name="T13" fmla="*/ 54 h 113"/>
                <a:gd name="T14" fmla="*/ 30 w 45"/>
                <a:gd name="T15" fmla="*/ 112 h 113"/>
                <a:gd name="T16" fmla="*/ 22 w 45"/>
                <a:gd name="T17" fmla="*/ 113 h 113"/>
                <a:gd name="T18" fmla="*/ 15 w 45"/>
                <a:gd name="T19" fmla="*/ 112 h 113"/>
                <a:gd name="T20" fmla="*/ 15 w 45"/>
                <a:gd name="T21" fmla="*/ 62 h 113"/>
                <a:gd name="T22" fmla="*/ 5 w 45"/>
                <a:gd name="T23" fmla="*/ 68 h 113"/>
                <a:gd name="T24" fmla="*/ 2 w 45"/>
                <a:gd name="T25" fmla="*/ 65 h 113"/>
                <a:gd name="T26" fmla="*/ 0 w 45"/>
                <a:gd name="T27" fmla="*/ 60 h 113"/>
                <a:gd name="T28" fmla="*/ 15 w 45"/>
                <a:gd name="T29" fmla="*/ 52 h 113"/>
                <a:gd name="T30" fmla="*/ 15 w 45"/>
                <a:gd name="T31" fmla="*/ 1 h 113"/>
                <a:gd name="T32" fmla="*/ 22 w 45"/>
                <a:gd name="T33"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 h="113">
                  <a:moveTo>
                    <a:pt x="22" y="0"/>
                  </a:moveTo>
                  <a:cubicBezTo>
                    <a:pt x="27" y="0"/>
                    <a:pt x="30" y="1"/>
                    <a:pt x="30" y="1"/>
                  </a:cubicBezTo>
                  <a:cubicBezTo>
                    <a:pt x="30" y="43"/>
                    <a:pt x="30" y="43"/>
                    <a:pt x="30" y="43"/>
                  </a:cubicBezTo>
                  <a:cubicBezTo>
                    <a:pt x="40" y="37"/>
                    <a:pt x="40" y="37"/>
                    <a:pt x="40" y="37"/>
                  </a:cubicBezTo>
                  <a:cubicBezTo>
                    <a:pt x="41" y="37"/>
                    <a:pt x="42" y="38"/>
                    <a:pt x="43" y="40"/>
                  </a:cubicBezTo>
                  <a:cubicBezTo>
                    <a:pt x="45" y="43"/>
                    <a:pt x="45" y="45"/>
                    <a:pt x="45" y="45"/>
                  </a:cubicBezTo>
                  <a:cubicBezTo>
                    <a:pt x="30" y="54"/>
                    <a:pt x="30" y="54"/>
                    <a:pt x="30" y="54"/>
                  </a:cubicBezTo>
                  <a:cubicBezTo>
                    <a:pt x="30" y="112"/>
                    <a:pt x="30" y="112"/>
                    <a:pt x="30" y="112"/>
                  </a:cubicBezTo>
                  <a:cubicBezTo>
                    <a:pt x="30" y="112"/>
                    <a:pt x="27" y="113"/>
                    <a:pt x="22" y="113"/>
                  </a:cubicBezTo>
                  <a:cubicBezTo>
                    <a:pt x="17" y="113"/>
                    <a:pt x="15" y="112"/>
                    <a:pt x="15" y="112"/>
                  </a:cubicBezTo>
                  <a:cubicBezTo>
                    <a:pt x="15" y="62"/>
                    <a:pt x="15" y="62"/>
                    <a:pt x="15" y="62"/>
                  </a:cubicBezTo>
                  <a:cubicBezTo>
                    <a:pt x="5" y="68"/>
                    <a:pt x="5" y="68"/>
                    <a:pt x="5" y="68"/>
                  </a:cubicBezTo>
                  <a:cubicBezTo>
                    <a:pt x="4" y="68"/>
                    <a:pt x="3" y="67"/>
                    <a:pt x="2" y="65"/>
                  </a:cubicBezTo>
                  <a:cubicBezTo>
                    <a:pt x="0" y="62"/>
                    <a:pt x="0" y="60"/>
                    <a:pt x="0" y="60"/>
                  </a:cubicBezTo>
                  <a:cubicBezTo>
                    <a:pt x="15" y="52"/>
                    <a:pt x="15" y="52"/>
                    <a:pt x="15" y="52"/>
                  </a:cubicBezTo>
                  <a:cubicBezTo>
                    <a:pt x="15" y="1"/>
                    <a:pt x="15" y="1"/>
                    <a:pt x="15" y="1"/>
                  </a:cubicBezTo>
                  <a:cubicBezTo>
                    <a:pt x="15" y="1"/>
                    <a:pt x="17" y="0"/>
                    <a:pt x="2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7" name="Freeform 57"/>
            <p:cNvSpPr>
              <a:spLocks/>
            </p:cNvSpPr>
            <p:nvPr/>
          </p:nvSpPr>
          <p:spPr bwMode="auto">
            <a:xfrm>
              <a:off x="3792" y="2576"/>
              <a:ext cx="119" cy="156"/>
            </a:xfrm>
            <a:custGeom>
              <a:avLst/>
              <a:gdLst>
                <a:gd name="T0" fmla="*/ 62 w 62"/>
                <a:gd name="T1" fmla="*/ 80 h 81"/>
                <a:gd name="T2" fmla="*/ 54 w 62"/>
                <a:gd name="T3" fmla="*/ 81 h 81"/>
                <a:gd name="T4" fmla="*/ 46 w 62"/>
                <a:gd name="T5" fmla="*/ 80 h 81"/>
                <a:gd name="T6" fmla="*/ 46 w 62"/>
                <a:gd name="T7" fmla="*/ 26 h 81"/>
                <a:gd name="T8" fmla="*/ 32 w 62"/>
                <a:gd name="T9" fmla="*/ 13 h 81"/>
                <a:gd name="T10" fmla="*/ 15 w 62"/>
                <a:gd name="T11" fmla="*/ 22 h 81"/>
                <a:gd name="T12" fmla="*/ 15 w 62"/>
                <a:gd name="T13" fmla="*/ 80 h 81"/>
                <a:gd name="T14" fmla="*/ 8 w 62"/>
                <a:gd name="T15" fmla="*/ 81 h 81"/>
                <a:gd name="T16" fmla="*/ 0 w 62"/>
                <a:gd name="T17" fmla="*/ 80 h 81"/>
                <a:gd name="T18" fmla="*/ 0 w 62"/>
                <a:gd name="T19" fmla="*/ 3 h 81"/>
                <a:gd name="T20" fmla="*/ 8 w 62"/>
                <a:gd name="T21" fmla="*/ 2 h 81"/>
                <a:gd name="T22" fmla="*/ 15 w 62"/>
                <a:gd name="T23" fmla="*/ 3 h 81"/>
                <a:gd name="T24" fmla="*/ 15 w 62"/>
                <a:gd name="T25" fmla="*/ 10 h 81"/>
                <a:gd name="T26" fmla="*/ 38 w 62"/>
                <a:gd name="T27" fmla="*/ 0 h 81"/>
                <a:gd name="T28" fmla="*/ 62 w 62"/>
                <a:gd name="T29" fmla="*/ 23 h 81"/>
                <a:gd name="T30" fmla="*/ 62 w 62"/>
                <a:gd name="T31" fmla="*/ 8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81">
                  <a:moveTo>
                    <a:pt x="62" y="80"/>
                  </a:moveTo>
                  <a:cubicBezTo>
                    <a:pt x="62" y="80"/>
                    <a:pt x="59" y="81"/>
                    <a:pt x="54" y="81"/>
                  </a:cubicBezTo>
                  <a:cubicBezTo>
                    <a:pt x="49" y="81"/>
                    <a:pt x="46" y="80"/>
                    <a:pt x="46" y="80"/>
                  </a:cubicBezTo>
                  <a:cubicBezTo>
                    <a:pt x="46" y="26"/>
                    <a:pt x="46" y="26"/>
                    <a:pt x="46" y="26"/>
                  </a:cubicBezTo>
                  <a:cubicBezTo>
                    <a:pt x="46" y="17"/>
                    <a:pt x="42" y="13"/>
                    <a:pt x="32" y="13"/>
                  </a:cubicBezTo>
                  <a:cubicBezTo>
                    <a:pt x="26" y="13"/>
                    <a:pt x="19" y="16"/>
                    <a:pt x="15" y="22"/>
                  </a:cubicBezTo>
                  <a:cubicBezTo>
                    <a:pt x="15" y="80"/>
                    <a:pt x="15" y="80"/>
                    <a:pt x="15" y="80"/>
                  </a:cubicBezTo>
                  <a:cubicBezTo>
                    <a:pt x="15" y="80"/>
                    <a:pt x="13" y="81"/>
                    <a:pt x="8" y="81"/>
                  </a:cubicBezTo>
                  <a:cubicBezTo>
                    <a:pt x="3" y="81"/>
                    <a:pt x="0" y="80"/>
                    <a:pt x="0" y="80"/>
                  </a:cubicBezTo>
                  <a:cubicBezTo>
                    <a:pt x="0" y="3"/>
                    <a:pt x="0" y="3"/>
                    <a:pt x="0" y="3"/>
                  </a:cubicBezTo>
                  <a:cubicBezTo>
                    <a:pt x="0" y="3"/>
                    <a:pt x="3" y="2"/>
                    <a:pt x="8" y="2"/>
                  </a:cubicBezTo>
                  <a:cubicBezTo>
                    <a:pt x="13" y="2"/>
                    <a:pt x="15" y="3"/>
                    <a:pt x="15" y="3"/>
                  </a:cubicBezTo>
                  <a:cubicBezTo>
                    <a:pt x="15" y="10"/>
                    <a:pt x="15" y="10"/>
                    <a:pt x="15" y="10"/>
                  </a:cubicBezTo>
                  <a:cubicBezTo>
                    <a:pt x="21" y="4"/>
                    <a:pt x="29" y="0"/>
                    <a:pt x="38" y="0"/>
                  </a:cubicBezTo>
                  <a:cubicBezTo>
                    <a:pt x="53" y="0"/>
                    <a:pt x="62" y="10"/>
                    <a:pt x="62" y="23"/>
                  </a:cubicBezTo>
                  <a:lnTo>
                    <a:pt x="62" y="8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8" name="Freeform 58"/>
            <p:cNvSpPr>
              <a:spLocks noEditPoints="1"/>
            </p:cNvSpPr>
            <p:nvPr/>
          </p:nvSpPr>
          <p:spPr bwMode="auto">
            <a:xfrm>
              <a:off x="3946" y="2576"/>
              <a:ext cx="130" cy="160"/>
            </a:xfrm>
            <a:custGeom>
              <a:avLst/>
              <a:gdLst>
                <a:gd name="T0" fmla="*/ 33 w 67"/>
                <a:gd name="T1" fmla="*/ 12 h 83"/>
                <a:gd name="T2" fmla="*/ 15 w 67"/>
                <a:gd name="T3" fmla="*/ 42 h 83"/>
                <a:gd name="T4" fmla="*/ 33 w 67"/>
                <a:gd name="T5" fmla="*/ 71 h 83"/>
                <a:gd name="T6" fmla="*/ 51 w 67"/>
                <a:gd name="T7" fmla="*/ 42 h 83"/>
                <a:gd name="T8" fmla="*/ 33 w 67"/>
                <a:gd name="T9" fmla="*/ 12 h 83"/>
                <a:gd name="T10" fmla="*/ 33 w 67"/>
                <a:gd name="T11" fmla="*/ 0 h 83"/>
                <a:gd name="T12" fmla="*/ 67 w 67"/>
                <a:gd name="T13" fmla="*/ 42 h 83"/>
                <a:gd name="T14" fmla="*/ 33 w 67"/>
                <a:gd name="T15" fmla="*/ 83 h 83"/>
                <a:gd name="T16" fmla="*/ 0 w 67"/>
                <a:gd name="T17" fmla="*/ 42 h 83"/>
                <a:gd name="T18" fmla="*/ 33 w 67"/>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83">
                  <a:moveTo>
                    <a:pt x="33" y="12"/>
                  </a:moveTo>
                  <a:cubicBezTo>
                    <a:pt x="22" y="12"/>
                    <a:pt x="15" y="18"/>
                    <a:pt x="15" y="42"/>
                  </a:cubicBezTo>
                  <a:cubicBezTo>
                    <a:pt x="15" y="65"/>
                    <a:pt x="22" y="71"/>
                    <a:pt x="33" y="71"/>
                  </a:cubicBezTo>
                  <a:cubicBezTo>
                    <a:pt x="44" y="71"/>
                    <a:pt x="51" y="65"/>
                    <a:pt x="51" y="42"/>
                  </a:cubicBezTo>
                  <a:cubicBezTo>
                    <a:pt x="51" y="18"/>
                    <a:pt x="44" y="12"/>
                    <a:pt x="33" y="12"/>
                  </a:cubicBezTo>
                  <a:moveTo>
                    <a:pt x="33" y="0"/>
                  </a:moveTo>
                  <a:cubicBezTo>
                    <a:pt x="54" y="0"/>
                    <a:pt x="67" y="12"/>
                    <a:pt x="67" y="42"/>
                  </a:cubicBezTo>
                  <a:cubicBezTo>
                    <a:pt x="67" y="71"/>
                    <a:pt x="54" y="83"/>
                    <a:pt x="33" y="83"/>
                  </a:cubicBezTo>
                  <a:cubicBezTo>
                    <a:pt x="12" y="83"/>
                    <a:pt x="0" y="71"/>
                    <a:pt x="0" y="42"/>
                  </a:cubicBezTo>
                  <a:cubicBezTo>
                    <a:pt x="0" y="12"/>
                    <a:pt x="12"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49" name="Freeform 59"/>
            <p:cNvSpPr>
              <a:spLocks/>
            </p:cNvSpPr>
            <p:nvPr/>
          </p:nvSpPr>
          <p:spPr bwMode="auto">
            <a:xfrm>
              <a:off x="4103" y="2576"/>
              <a:ext cx="104" cy="160"/>
            </a:xfrm>
            <a:custGeom>
              <a:avLst/>
              <a:gdLst>
                <a:gd name="T0" fmla="*/ 29 w 54"/>
                <a:gd name="T1" fmla="*/ 0 h 83"/>
                <a:gd name="T2" fmla="*/ 50 w 54"/>
                <a:gd name="T3" fmla="*/ 4 h 83"/>
                <a:gd name="T4" fmla="*/ 46 w 54"/>
                <a:gd name="T5" fmla="*/ 15 h 83"/>
                <a:gd name="T6" fmla="*/ 31 w 54"/>
                <a:gd name="T7" fmla="*/ 13 h 83"/>
                <a:gd name="T8" fmla="*/ 15 w 54"/>
                <a:gd name="T9" fmla="*/ 24 h 83"/>
                <a:gd name="T10" fmla="*/ 34 w 54"/>
                <a:gd name="T11" fmla="*/ 36 h 83"/>
                <a:gd name="T12" fmla="*/ 54 w 54"/>
                <a:gd name="T13" fmla="*/ 59 h 83"/>
                <a:gd name="T14" fmla="*/ 26 w 54"/>
                <a:gd name="T15" fmla="*/ 83 h 83"/>
                <a:gd name="T16" fmla="*/ 0 w 54"/>
                <a:gd name="T17" fmla="*/ 77 h 83"/>
                <a:gd name="T18" fmla="*/ 5 w 54"/>
                <a:gd name="T19" fmla="*/ 66 h 83"/>
                <a:gd name="T20" fmla="*/ 25 w 54"/>
                <a:gd name="T21" fmla="*/ 70 h 83"/>
                <a:gd name="T22" fmla="*/ 39 w 54"/>
                <a:gd name="T23" fmla="*/ 59 h 83"/>
                <a:gd name="T24" fmla="*/ 22 w 54"/>
                <a:gd name="T25" fmla="*/ 46 h 83"/>
                <a:gd name="T26" fmla="*/ 1 w 54"/>
                <a:gd name="T27" fmla="*/ 24 h 83"/>
                <a:gd name="T28" fmla="*/ 29 w 54"/>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29" y="0"/>
                  </a:moveTo>
                  <a:cubicBezTo>
                    <a:pt x="44" y="0"/>
                    <a:pt x="50" y="4"/>
                    <a:pt x="50" y="4"/>
                  </a:cubicBezTo>
                  <a:cubicBezTo>
                    <a:pt x="50" y="8"/>
                    <a:pt x="49" y="13"/>
                    <a:pt x="46" y="15"/>
                  </a:cubicBezTo>
                  <a:cubicBezTo>
                    <a:pt x="46" y="15"/>
                    <a:pt x="39" y="13"/>
                    <a:pt x="31" y="13"/>
                  </a:cubicBezTo>
                  <a:cubicBezTo>
                    <a:pt x="20" y="13"/>
                    <a:pt x="15" y="17"/>
                    <a:pt x="15" y="24"/>
                  </a:cubicBezTo>
                  <a:cubicBezTo>
                    <a:pt x="15" y="31"/>
                    <a:pt x="25" y="33"/>
                    <a:pt x="34" y="36"/>
                  </a:cubicBezTo>
                  <a:cubicBezTo>
                    <a:pt x="44" y="39"/>
                    <a:pt x="54" y="44"/>
                    <a:pt x="54" y="59"/>
                  </a:cubicBezTo>
                  <a:cubicBezTo>
                    <a:pt x="54" y="74"/>
                    <a:pt x="45" y="83"/>
                    <a:pt x="26" y="83"/>
                  </a:cubicBezTo>
                  <a:cubicBezTo>
                    <a:pt x="10" y="83"/>
                    <a:pt x="0" y="77"/>
                    <a:pt x="0" y="77"/>
                  </a:cubicBezTo>
                  <a:cubicBezTo>
                    <a:pt x="0" y="73"/>
                    <a:pt x="2" y="69"/>
                    <a:pt x="5" y="66"/>
                  </a:cubicBezTo>
                  <a:cubicBezTo>
                    <a:pt x="5" y="66"/>
                    <a:pt x="14" y="70"/>
                    <a:pt x="25" y="70"/>
                  </a:cubicBezTo>
                  <a:cubicBezTo>
                    <a:pt x="34" y="70"/>
                    <a:pt x="39" y="67"/>
                    <a:pt x="39" y="59"/>
                  </a:cubicBezTo>
                  <a:cubicBezTo>
                    <a:pt x="39" y="51"/>
                    <a:pt x="31" y="49"/>
                    <a:pt x="22" y="46"/>
                  </a:cubicBezTo>
                  <a:cubicBezTo>
                    <a:pt x="12" y="43"/>
                    <a:pt x="1" y="39"/>
                    <a:pt x="1" y="24"/>
                  </a:cubicBezTo>
                  <a:cubicBezTo>
                    <a:pt x="1" y="10"/>
                    <a:pt x="10" y="0"/>
                    <a:pt x="29"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0" name="Freeform 60"/>
            <p:cNvSpPr>
              <a:spLocks noEditPoints="1"/>
            </p:cNvSpPr>
            <p:nvPr/>
          </p:nvSpPr>
          <p:spPr bwMode="auto">
            <a:xfrm>
              <a:off x="4242" y="2576"/>
              <a:ext cx="125" cy="224"/>
            </a:xfrm>
            <a:custGeom>
              <a:avLst/>
              <a:gdLst>
                <a:gd name="T0" fmla="*/ 31 w 65"/>
                <a:gd name="T1" fmla="*/ 13 h 116"/>
                <a:gd name="T2" fmla="*/ 15 w 65"/>
                <a:gd name="T3" fmla="*/ 32 h 116"/>
                <a:gd name="T4" fmla="*/ 15 w 65"/>
                <a:gd name="T5" fmla="*/ 51 h 116"/>
                <a:gd name="T6" fmla="*/ 31 w 65"/>
                <a:gd name="T7" fmla="*/ 70 h 116"/>
                <a:gd name="T8" fmla="*/ 49 w 65"/>
                <a:gd name="T9" fmla="*/ 42 h 116"/>
                <a:gd name="T10" fmla="*/ 31 w 65"/>
                <a:gd name="T11" fmla="*/ 13 h 116"/>
                <a:gd name="T12" fmla="*/ 36 w 65"/>
                <a:gd name="T13" fmla="*/ 0 h 116"/>
                <a:gd name="T14" fmla="*/ 65 w 65"/>
                <a:gd name="T15" fmla="*/ 42 h 116"/>
                <a:gd name="T16" fmla="*/ 36 w 65"/>
                <a:gd name="T17" fmla="*/ 83 h 116"/>
                <a:gd name="T18" fmla="*/ 15 w 65"/>
                <a:gd name="T19" fmla="*/ 73 h 116"/>
                <a:gd name="T20" fmla="*/ 15 w 65"/>
                <a:gd name="T21" fmla="*/ 115 h 116"/>
                <a:gd name="T22" fmla="*/ 7 w 65"/>
                <a:gd name="T23" fmla="*/ 116 h 116"/>
                <a:gd name="T24" fmla="*/ 0 w 65"/>
                <a:gd name="T25" fmla="*/ 115 h 116"/>
                <a:gd name="T26" fmla="*/ 0 w 65"/>
                <a:gd name="T27" fmla="*/ 3 h 116"/>
                <a:gd name="T28" fmla="*/ 7 w 65"/>
                <a:gd name="T29" fmla="*/ 2 h 116"/>
                <a:gd name="T30" fmla="*/ 15 w 65"/>
                <a:gd name="T31" fmla="*/ 3 h 116"/>
                <a:gd name="T32" fmla="*/ 15 w 65"/>
                <a:gd name="T33" fmla="*/ 10 h 116"/>
                <a:gd name="T34" fmla="*/ 36 w 65"/>
                <a:gd name="T3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116">
                  <a:moveTo>
                    <a:pt x="31" y="13"/>
                  </a:moveTo>
                  <a:cubicBezTo>
                    <a:pt x="21" y="13"/>
                    <a:pt x="15" y="22"/>
                    <a:pt x="15" y="32"/>
                  </a:cubicBezTo>
                  <a:cubicBezTo>
                    <a:pt x="15" y="51"/>
                    <a:pt x="15" y="51"/>
                    <a:pt x="15" y="51"/>
                  </a:cubicBezTo>
                  <a:cubicBezTo>
                    <a:pt x="15" y="62"/>
                    <a:pt x="21" y="70"/>
                    <a:pt x="31" y="70"/>
                  </a:cubicBezTo>
                  <a:cubicBezTo>
                    <a:pt x="43" y="70"/>
                    <a:pt x="49" y="64"/>
                    <a:pt x="49" y="42"/>
                  </a:cubicBezTo>
                  <a:cubicBezTo>
                    <a:pt x="49" y="19"/>
                    <a:pt x="43" y="13"/>
                    <a:pt x="31" y="13"/>
                  </a:cubicBezTo>
                  <a:moveTo>
                    <a:pt x="36" y="0"/>
                  </a:moveTo>
                  <a:cubicBezTo>
                    <a:pt x="54" y="0"/>
                    <a:pt x="65" y="11"/>
                    <a:pt x="65" y="42"/>
                  </a:cubicBezTo>
                  <a:cubicBezTo>
                    <a:pt x="65" y="72"/>
                    <a:pt x="54" y="83"/>
                    <a:pt x="36" y="83"/>
                  </a:cubicBezTo>
                  <a:cubicBezTo>
                    <a:pt x="26" y="83"/>
                    <a:pt x="19" y="79"/>
                    <a:pt x="15" y="73"/>
                  </a:cubicBezTo>
                  <a:cubicBezTo>
                    <a:pt x="15" y="115"/>
                    <a:pt x="15" y="115"/>
                    <a:pt x="15" y="115"/>
                  </a:cubicBezTo>
                  <a:cubicBezTo>
                    <a:pt x="15" y="115"/>
                    <a:pt x="12" y="116"/>
                    <a:pt x="7" y="116"/>
                  </a:cubicBezTo>
                  <a:cubicBezTo>
                    <a:pt x="2" y="116"/>
                    <a:pt x="0" y="115"/>
                    <a:pt x="0" y="115"/>
                  </a:cubicBezTo>
                  <a:cubicBezTo>
                    <a:pt x="0" y="3"/>
                    <a:pt x="0" y="3"/>
                    <a:pt x="0" y="3"/>
                  </a:cubicBezTo>
                  <a:cubicBezTo>
                    <a:pt x="0" y="3"/>
                    <a:pt x="2" y="2"/>
                    <a:pt x="7" y="2"/>
                  </a:cubicBezTo>
                  <a:cubicBezTo>
                    <a:pt x="12" y="2"/>
                    <a:pt x="15" y="3"/>
                    <a:pt x="15" y="3"/>
                  </a:cubicBezTo>
                  <a:cubicBezTo>
                    <a:pt x="15" y="10"/>
                    <a:pt x="15" y="10"/>
                    <a:pt x="15" y="10"/>
                  </a:cubicBezTo>
                  <a:cubicBezTo>
                    <a:pt x="19" y="4"/>
                    <a:pt x="26" y="0"/>
                    <a:pt x="36"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1" name="Freeform 61"/>
            <p:cNvSpPr>
              <a:spLocks/>
            </p:cNvSpPr>
            <p:nvPr/>
          </p:nvSpPr>
          <p:spPr bwMode="auto">
            <a:xfrm>
              <a:off x="4404" y="2577"/>
              <a:ext cx="89" cy="155"/>
            </a:xfrm>
            <a:custGeom>
              <a:avLst/>
              <a:gdLst>
                <a:gd name="T0" fmla="*/ 33 w 46"/>
                <a:gd name="T1" fmla="*/ 0 h 80"/>
                <a:gd name="T2" fmla="*/ 46 w 46"/>
                <a:gd name="T3" fmla="*/ 3 h 80"/>
                <a:gd name="T4" fmla="*/ 40 w 46"/>
                <a:gd name="T5" fmla="*/ 16 h 80"/>
                <a:gd name="T6" fmla="*/ 30 w 46"/>
                <a:gd name="T7" fmla="*/ 13 h 80"/>
                <a:gd name="T8" fmla="*/ 15 w 46"/>
                <a:gd name="T9" fmla="*/ 24 h 80"/>
                <a:gd name="T10" fmla="*/ 15 w 46"/>
                <a:gd name="T11" fmla="*/ 79 h 80"/>
                <a:gd name="T12" fmla="*/ 7 w 46"/>
                <a:gd name="T13" fmla="*/ 80 h 80"/>
                <a:gd name="T14" fmla="*/ 0 w 46"/>
                <a:gd name="T15" fmla="*/ 79 h 80"/>
                <a:gd name="T16" fmla="*/ 0 w 46"/>
                <a:gd name="T17" fmla="*/ 2 h 80"/>
                <a:gd name="T18" fmla="*/ 7 w 46"/>
                <a:gd name="T19" fmla="*/ 1 h 80"/>
                <a:gd name="T20" fmla="*/ 15 w 46"/>
                <a:gd name="T21" fmla="*/ 2 h 80"/>
                <a:gd name="T22" fmla="*/ 15 w 46"/>
                <a:gd name="T23" fmla="*/ 12 h 80"/>
                <a:gd name="T24" fmla="*/ 33 w 46"/>
                <a:gd name="T2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80">
                  <a:moveTo>
                    <a:pt x="33" y="0"/>
                  </a:moveTo>
                  <a:cubicBezTo>
                    <a:pt x="39" y="0"/>
                    <a:pt x="43" y="1"/>
                    <a:pt x="46" y="3"/>
                  </a:cubicBezTo>
                  <a:cubicBezTo>
                    <a:pt x="46" y="9"/>
                    <a:pt x="44" y="13"/>
                    <a:pt x="40" y="16"/>
                  </a:cubicBezTo>
                  <a:cubicBezTo>
                    <a:pt x="37" y="14"/>
                    <a:pt x="34" y="13"/>
                    <a:pt x="30" y="13"/>
                  </a:cubicBezTo>
                  <a:cubicBezTo>
                    <a:pt x="24" y="13"/>
                    <a:pt x="19" y="17"/>
                    <a:pt x="15" y="24"/>
                  </a:cubicBezTo>
                  <a:cubicBezTo>
                    <a:pt x="15" y="79"/>
                    <a:pt x="15" y="79"/>
                    <a:pt x="15" y="79"/>
                  </a:cubicBezTo>
                  <a:cubicBezTo>
                    <a:pt x="15" y="79"/>
                    <a:pt x="12" y="80"/>
                    <a:pt x="7" y="80"/>
                  </a:cubicBezTo>
                  <a:cubicBezTo>
                    <a:pt x="2" y="80"/>
                    <a:pt x="0" y="79"/>
                    <a:pt x="0" y="79"/>
                  </a:cubicBezTo>
                  <a:cubicBezTo>
                    <a:pt x="0" y="2"/>
                    <a:pt x="0" y="2"/>
                    <a:pt x="0" y="2"/>
                  </a:cubicBezTo>
                  <a:cubicBezTo>
                    <a:pt x="0" y="2"/>
                    <a:pt x="2" y="1"/>
                    <a:pt x="7" y="1"/>
                  </a:cubicBezTo>
                  <a:cubicBezTo>
                    <a:pt x="12" y="1"/>
                    <a:pt x="15" y="2"/>
                    <a:pt x="15" y="2"/>
                  </a:cubicBezTo>
                  <a:cubicBezTo>
                    <a:pt x="15" y="12"/>
                    <a:pt x="15" y="12"/>
                    <a:pt x="15" y="12"/>
                  </a:cubicBezTo>
                  <a:cubicBezTo>
                    <a:pt x="20" y="3"/>
                    <a:pt x="27" y="0"/>
                    <a:pt x="33"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2" name="Freeform 62"/>
            <p:cNvSpPr>
              <a:spLocks noEditPoints="1"/>
            </p:cNvSpPr>
            <p:nvPr/>
          </p:nvSpPr>
          <p:spPr bwMode="auto">
            <a:xfrm>
              <a:off x="4506" y="2576"/>
              <a:ext cx="118" cy="160"/>
            </a:xfrm>
            <a:custGeom>
              <a:avLst/>
              <a:gdLst>
                <a:gd name="T0" fmla="*/ 31 w 61"/>
                <a:gd name="T1" fmla="*/ 44 h 83"/>
                <a:gd name="T2" fmla="*/ 16 w 61"/>
                <a:gd name="T3" fmla="*/ 58 h 83"/>
                <a:gd name="T4" fmla="*/ 29 w 61"/>
                <a:gd name="T5" fmla="*/ 71 h 83"/>
                <a:gd name="T6" fmla="*/ 46 w 61"/>
                <a:gd name="T7" fmla="*/ 50 h 83"/>
                <a:gd name="T8" fmla="*/ 46 w 61"/>
                <a:gd name="T9" fmla="*/ 45 h 83"/>
                <a:gd name="T10" fmla="*/ 31 w 61"/>
                <a:gd name="T11" fmla="*/ 44 h 83"/>
                <a:gd name="T12" fmla="*/ 32 w 61"/>
                <a:gd name="T13" fmla="*/ 0 h 83"/>
                <a:gd name="T14" fmla="*/ 61 w 61"/>
                <a:gd name="T15" fmla="*/ 30 h 83"/>
                <a:gd name="T16" fmla="*/ 61 w 61"/>
                <a:gd name="T17" fmla="*/ 80 h 83"/>
                <a:gd name="T18" fmla="*/ 55 w 61"/>
                <a:gd name="T19" fmla="*/ 81 h 83"/>
                <a:gd name="T20" fmla="*/ 49 w 61"/>
                <a:gd name="T21" fmla="*/ 80 h 83"/>
                <a:gd name="T22" fmla="*/ 47 w 61"/>
                <a:gd name="T23" fmla="*/ 71 h 83"/>
                <a:gd name="T24" fmla="*/ 23 w 61"/>
                <a:gd name="T25" fmla="*/ 83 h 83"/>
                <a:gd name="T26" fmla="*/ 0 w 61"/>
                <a:gd name="T27" fmla="*/ 58 h 83"/>
                <a:gd name="T28" fmla="*/ 29 w 61"/>
                <a:gd name="T29" fmla="*/ 34 h 83"/>
                <a:gd name="T30" fmla="*/ 46 w 61"/>
                <a:gd name="T31" fmla="*/ 35 h 83"/>
                <a:gd name="T32" fmla="*/ 46 w 61"/>
                <a:gd name="T33" fmla="*/ 29 h 83"/>
                <a:gd name="T34" fmla="*/ 31 w 61"/>
                <a:gd name="T35" fmla="*/ 13 h 83"/>
                <a:gd name="T36" fmla="*/ 10 w 61"/>
                <a:gd name="T37" fmla="*/ 17 h 83"/>
                <a:gd name="T38" fmla="*/ 7 w 61"/>
                <a:gd name="T39" fmla="*/ 12 h 83"/>
                <a:gd name="T40" fmla="*/ 6 w 61"/>
                <a:gd name="T41" fmla="*/ 6 h 83"/>
                <a:gd name="T42" fmla="*/ 32 w 61"/>
                <a:gd name="T4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83">
                  <a:moveTo>
                    <a:pt x="31" y="44"/>
                  </a:moveTo>
                  <a:cubicBezTo>
                    <a:pt x="21" y="44"/>
                    <a:pt x="16" y="48"/>
                    <a:pt x="16" y="58"/>
                  </a:cubicBezTo>
                  <a:cubicBezTo>
                    <a:pt x="16" y="67"/>
                    <a:pt x="21" y="71"/>
                    <a:pt x="29" y="71"/>
                  </a:cubicBezTo>
                  <a:cubicBezTo>
                    <a:pt x="41" y="71"/>
                    <a:pt x="46" y="61"/>
                    <a:pt x="46" y="50"/>
                  </a:cubicBezTo>
                  <a:cubicBezTo>
                    <a:pt x="46" y="45"/>
                    <a:pt x="46" y="45"/>
                    <a:pt x="46" y="45"/>
                  </a:cubicBezTo>
                  <a:cubicBezTo>
                    <a:pt x="43" y="45"/>
                    <a:pt x="37" y="44"/>
                    <a:pt x="31" y="44"/>
                  </a:cubicBezTo>
                  <a:moveTo>
                    <a:pt x="32" y="0"/>
                  </a:moveTo>
                  <a:cubicBezTo>
                    <a:pt x="54" y="0"/>
                    <a:pt x="61" y="10"/>
                    <a:pt x="61" y="30"/>
                  </a:cubicBezTo>
                  <a:cubicBezTo>
                    <a:pt x="61" y="80"/>
                    <a:pt x="61" y="80"/>
                    <a:pt x="61" y="80"/>
                  </a:cubicBezTo>
                  <a:cubicBezTo>
                    <a:pt x="61" y="80"/>
                    <a:pt x="60" y="81"/>
                    <a:pt x="55" y="81"/>
                  </a:cubicBezTo>
                  <a:cubicBezTo>
                    <a:pt x="52" y="81"/>
                    <a:pt x="49" y="80"/>
                    <a:pt x="49" y="80"/>
                  </a:cubicBezTo>
                  <a:cubicBezTo>
                    <a:pt x="47" y="71"/>
                    <a:pt x="47" y="71"/>
                    <a:pt x="47" y="71"/>
                  </a:cubicBezTo>
                  <a:cubicBezTo>
                    <a:pt x="43" y="79"/>
                    <a:pt x="35" y="83"/>
                    <a:pt x="23" y="83"/>
                  </a:cubicBezTo>
                  <a:cubicBezTo>
                    <a:pt x="9" y="83"/>
                    <a:pt x="0" y="75"/>
                    <a:pt x="0" y="58"/>
                  </a:cubicBezTo>
                  <a:cubicBezTo>
                    <a:pt x="0" y="41"/>
                    <a:pt x="10" y="34"/>
                    <a:pt x="29" y="34"/>
                  </a:cubicBezTo>
                  <a:cubicBezTo>
                    <a:pt x="36" y="34"/>
                    <a:pt x="42" y="34"/>
                    <a:pt x="46" y="35"/>
                  </a:cubicBezTo>
                  <a:cubicBezTo>
                    <a:pt x="46" y="29"/>
                    <a:pt x="46" y="29"/>
                    <a:pt x="46" y="29"/>
                  </a:cubicBezTo>
                  <a:cubicBezTo>
                    <a:pt x="46" y="19"/>
                    <a:pt x="42" y="13"/>
                    <a:pt x="31" y="13"/>
                  </a:cubicBezTo>
                  <a:cubicBezTo>
                    <a:pt x="20" y="13"/>
                    <a:pt x="10" y="17"/>
                    <a:pt x="10" y="17"/>
                  </a:cubicBezTo>
                  <a:cubicBezTo>
                    <a:pt x="10" y="17"/>
                    <a:pt x="8" y="15"/>
                    <a:pt x="7" y="12"/>
                  </a:cubicBezTo>
                  <a:cubicBezTo>
                    <a:pt x="6" y="9"/>
                    <a:pt x="6" y="6"/>
                    <a:pt x="6" y="6"/>
                  </a:cubicBezTo>
                  <a:cubicBezTo>
                    <a:pt x="6" y="6"/>
                    <a:pt x="17" y="0"/>
                    <a:pt x="32" y="0"/>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3" name="Freeform 63"/>
            <p:cNvSpPr>
              <a:spLocks/>
            </p:cNvSpPr>
            <p:nvPr/>
          </p:nvSpPr>
          <p:spPr bwMode="auto">
            <a:xfrm>
              <a:off x="4651" y="2579"/>
              <a:ext cx="218" cy="153"/>
            </a:xfrm>
            <a:custGeom>
              <a:avLst/>
              <a:gdLst>
                <a:gd name="T0" fmla="*/ 61 w 113"/>
                <a:gd name="T1" fmla="*/ 37 h 79"/>
                <a:gd name="T2" fmla="*/ 57 w 113"/>
                <a:gd name="T3" fmla="*/ 16 h 79"/>
                <a:gd name="T4" fmla="*/ 56 w 113"/>
                <a:gd name="T5" fmla="*/ 16 h 79"/>
                <a:gd name="T6" fmla="*/ 52 w 113"/>
                <a:gd name="T7" fmla="*/ 37 h 79"/>
                <a:gd name="T8" fmla="*/ 40 w 113"/>
                <a:gd name="T9" fmla="*/ 78 h 79"/>
                <a:gd name="T10" fmla="*/ 31 w 113"/>
                <a:gd name="T11" fmla="*/ 79 h 79"/>
                <a:gd name="T12" fmla="*/ 23 w 113"/>
                <a:gd name="T13" fmla="*/ 78 h 79"/>
                <a:gd name="T14" fmla="*/ 0 w 113"/>
                <a:gd name="T15" fmla="*/ 1 h 79"/>
                <a:gd name="T16" fmla="*/ 7 w 113"/>
                <a:gd name="T17" fmla="*/ 0 h 79"/>
                <a:gd name="T18" fmla="*/ 14 w 113"/>
                <a:gd name="T19" fmla="*/ 1 h 79"/>
                <a:gd name="T20" fmla="*/ 28 w 113"/>
                <a:gd name="T21" fmla="*/ 49 h 79"/>
                <a:gd name="T22" fmla="*/ 31 w 113"/>
                <a:gd name="T23" fmla="*/ 64 h 79"/>
                <a:gd name="T24" fmla="*/ 32 w 113"/>
                <a:gd name="T25" fmla="*/ 64 h 79"/>
                <a:gd name="T26" fmla="*/ 35 w 113"/>
                <a:gd name="T27" fmla="*/ 49 h 79"/>
                <a:gd name="T28" fmla="*/ 49 w 113"/>
                <a:gd name="T29" fmla="*/ 1 h 79"/>
                <a:gd name="T30" fmla="*/ 57 w 113"/>
                <a:gd name="T31" fmla="*/ 0 h 79"/>
                <a:gd name="T32" fmla="*/ 65 w 113"/>
                <a:gd name="T33" fmla="*/ 1 h 79"/>
                <a:gd name="T34" fmla="*/ 78 w 113"/>
                <a:gd name="T35" fmla="*/ 49 h 79"/>
                <a:gd name="T36" fmla="*/ 81 w 113"/>
                <a:gd name="T37" fmla="*/ 64 h 79"/>
                <a:gd name="T38" fmla="*/ 82 w 113"/>
                <a:gd name="T39" fmla="*/ 64 h 79"/>
                <a:gd name="T40" fmla="*/ 85 w 113"/>
                <a:gd name="T41" fmla="*/ 49 h 79"/>
                <a:gd name="T42" fmla="*/ 99 w 113"/>
                <a:gd name="T43" fmla="*/ 1 h 79"/>
                <a:gd name="T44" fmla="*/ 106 w 113"/>
                <a:gd name="T45" fmla="*/ 0 h 79"/>
                <a:gd name="T46" fmla="*/ 113 w 113"/>
                <a:gd name="T47" fmla="*/ 1 h 79"/>
                <a:gd name="T48" fmla="*/ 90 w 113"/>
                <a:gd name="T49" fmla="*/ 78 h 79"/>
                <a:gd name="T50" fmla="*/ 81 w 113"/>
                <a:gd name="T51" fmla="*/ 79 h 79"/>
                <a:gd name="T52" fmla="*/ 72 w 113"/>
                <a:gd name="T53" fmla="*/ 78 h 79"/>
                <a:gd name="T54" fmla="*/ 61 w 113"/>
                <a:gd name="T55"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79">
                  <a:moveTo>
                    <a:pt x="61" y="37"/>
                  </a:moveTo>
                  <a:cubicBezTo>
                    <a:pt x="58" y="27"/>
                    <a:pt x="57" y="20"/>
                    <a:pt x="57" y="16"/>
                  </a:cubicBezTo>
                  <a:cubicBezTo>
                    <a:pt x="56" y="16"/>
                    <a:pt x="56" y="16"/>
                    <a:pt x="56" y="16"/>
                  </a:cubicBezTo>
                  <a:cubicBezTo>
                    <a:pt x="56" y="20"/>
                    <a:pt x="55" y="27"/>
                    <a:pt x="52" y="37"/>
                  </a:cubicBezTo>
                  <a:cubicBezTo>
                    <a:pt x="40" y="78"/>
                    <a:pt x="40" y="78"/>
                    <a:pt x="40" y="78"/>
                  </a:cubicBezTo>
                  <a:cubicBezTo>
                    <a:pt x="38" y="79"/>
                    <a:pt x="35" y="79"/>
                    <a:pt x="31" y="79"/>
                  </a:cubicBezTo>
                  <a:cubicBezTo>
                    <a:pt x="28" y="79"/>
                    <a:pt x="25" y="79"/>
                    <a:pt x="23" y="78"/>
                  </a:cubicBezTo>
                  <a:cubicBezTo>
                    <a:pt x="0" y="1"/>
                    <a:pt x="0" y="1"/>
                    <a:pt x="0" y="1"/>
                  </a:cubicBezTo>
                  <a:cubicBezTo>
                    <a:pt x="0" y="1"/>
                    <a:pt x="3" y="0"/>
                    <a:pt x="7" y="0"/>
                  </a:cubicBezTo>
                  <a:cubicBezTo>
                    <a:pt x="13" y="0"/>
                    <a:pt x="14" y="1"/>
                    <a:pt x="14" y="1"/>
                  </a:cubicBezTo>
                  <a:cubicBezTo>
                    <a:pt x="28" y="49"/>
                    <a:pt x="28" y="49"/>
                    <a:pt x="28" y="49"/>
                  </a:cubicBezTo>
                  <a:cubicBezTo>
                    <a:pt x="30" y="56"/>
                    <a:pt x="31" y="61"/>
                    <a:pt x="31" y="64"/>
                  </a:cubicBezTo>
                  <a:cubicBezTo>
                    <a:pt x="32" y="64"/>
                    <a:pt x="32" y="64"/>
                    <a:pt x="32" y="64"/>
                  </a:cubicBezTo>
                  <a:cubicBezTo>
                    <a:pt x="32" y="61"/>
                    <a:pt x="33" y="56"/>
                    <a:pt x="35" y="49"/>
                  </a:cubicBezTo>
                  <a:cubicBezTo>
                    <a:pt x="49" y="1"/>
                    <a:pt x="49" y="1"/>
                    <a:pt x="49" y="1"/>
                  </a:cubicBezTo>
                  <a:cubicBezTo>
                    <a:pt x="49" y="1"/>
                    <a:pt x="53" y="0"/>
                    <a:pt x="57" y="0"/>
                  </a:cubicBezTo>
                  <a:cubicBezTo>
                    <a:pt x="62" y="0"/>
                    <a:pt x="65" y="1"/>
                    <a:pt x="65" y="1"/>
                  </a:cubicBezTo>
                  <a:cubicBezTo>
                    <a:pt x="78" y="49"/>
                    <a:pt x="78" y="49"/>
                    <a:pt x="78" y="49"/>
                  </a:cubicBezTo>
                  <a:cubicBezTo>
                    <a:pt x="80" y="56"/>
                    <a:pt x="81" y="61"/>
                    <a:pt x="81" y="64"/>
                  </a:cubicBezTo>
                  <a:cubicBezTo>
                    <a:pt x="82" y="64"/>
                    <a:pt x="82" y="64"/>
                    <a:pt x="82" y="64"/>
                  </a:cubicBezTo>
                  <a:cubicBezTo>
                    <a:pt x="82" y="61"/>
                    <a:pt x="83" y="56"/>
                    <a:pt x="85" y="49"/>
                  </a:cubicBezTo>
                  <a:cubicBezTo>
                    <a:pt x="99" y="1"/>
                    <a:pt x="99" y="1"/>
                    <a:pt x="99" y="1"/>
                  </a:cubicBezTo>
                  <a:cubicBezTo>
                    <a:pt x="99" y="1"/>
                    <a:pt x="102" y="0"/>
                    <a:pt x="106" y="0"/>
                  </a:cubicBezTo>
                  <a:cubicBezTo>
                    <a:pt x="111" y="0"/>
                    <a:pt x="113" y="1"/>
                    <a:pt x="113" y="1"/>
                  </a:cubicBezTo>
                  <a:cubicBezTo>
                    <a:pt x="90" y="78"/>
                    <a:pt x="90" y="78"/>
                    <a:pt x="90" y="78"/>
                  </a:cubicBezTo>
                  <a:cubicBezTo>
                    <a:pt x="87" y="79"/>
                    <a:pt x="84" y="79"/>
                    <a:pt x="81" y="79"/>
                  </a:cubicBezTo>
                  <a:cubicBezTo>
                    <a:pt x="78" y="79"/>
                    <a:pt x="75" y="79"/>
                    <a:pt x="72" y="78"/>
                  </a:cubicBezTo>
                  <a:lnTo>
                    <a:pt x="61" y="37"/>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4" name="Freeform 64"/>
            <p:cNvSpPr>
              <a:spLocks/>
            </p:cNvSpPr>
            <p:nvPr/>
          </p:nvSpPr>
          <p:spPr bwMode="auto">
            <a:xfrm>
              <a:off x="4896" y="2576"/>
              <a:ext cx="120" cy="156"/>
            </a:xfrm>
            <a:custGeom>
              <a:avLst/>
              <a:gdLst>
                <a:gd name="T0" fmla="*/ 62 w 62"/>
                <a:gd name="T1" fmla="*/ 80 h 81"/>
                <a:gd name="T2" fmla="*/ 54 w 62"/>
                <a:gd name="T3" fmla="*/ 81 h 81"/>
                <a:gd name="T4" fmla="*/ 47 w 62"/>
                <a:gd name="T5" fmla="*/ 80 h 81"/>
                <a:gd name="T6" fmla="*/ 47 w 62"/>
                <a:gd name="T7" fmla="*/ 26 h 81"/>
                <a:gd name="T8" fmla="*/ 33 w 62"/>
                <a:gd name="T9" fmla="*/ 13 h 81"/>
                <a:gd name="T10" fmla="*/ 16 w 62"/>
                <a:gd name="T11" fmla="*/ 22 h 81"/>
                <a:gd name="T12" fmla="*/ 16 w 62"/>
                <a:gd name="T13" fmla="*/ 80 h 81"/>
                <a:gd name="T14" fmla="*/ 8 w 62"/>
                <a:gd name="T15" fmla="*/ 81 h 81"/>
                <a:gd name="T16" fmla="*/ 0 w 62"/>
                <a:gd name="T17" fmla="*/ 80 h 81"/>
                <a:gd name="T18" fmla="*/ 0 w 62"/>
                <a:gd name="T19" fmla="*/ 3 h 81"/>
                <a:gd name="T20" fmla="*/ 8 w 62"/>
                <a:gd name="T21" fmla="*/ 2 h 81"/>
                <a:gd name="T22" fmla="*/ 16 w 62"/>
                <a:gd name="T23" fmla="*/ 3 h 81"/>
                <a:gd name="T24" fmla="*/ 16 w 62"/>
                <a:gd name="T25" fmla="*/ 10 h 81"/>
                <a:gd name="T26" fmla="*/ 38 w 62"/>
                <a:gd name="T27" fmla="*/ 0 h 81"/>
                <a:gd name="T28" fmla="*/ 62 w 62"/>
                <a:gd name="T29" fmla="*/ 23 h 81"/>
                <a:gd name="T30" fmla="*/ 62 w 62"/>
                <a:gd name="T31" fmla="*/ 8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81">
                  <a:moveTo>
                    <a:pt x="62" y="80"/>
                  </a:moveTo>
                  <a:cubicBezTo>
                    <a:pt x="62" y="80"/>
                    <a:pt x="59" y="81"/>
                    <a:pt x="54" y="81"/>
                  </a:cubicBezTo>
                  <a:cubicBezTo>
                    <a:pt x="49" y="81"/>
                    <a:pt x="47" y="80"/>
                    <a:pt x="47" y="80"/>
                  </a:cubicBezTo>
                  <a:cubicBezTo>
                    <a:pt x="47" y="26"/>
                    <a:pt x="47" y="26"/>
                    <a:pt x="47" y="26"/>
                  </a:cubicBezTo>
                  <a:cubicBezTo>
                    <a:pt x="47" y="17"/>
                    <a:pt x="42" y="13"/>
                    <a:pt x="33" y="13"/>
                  </a:cubicBezTo>
                  <a:cubicBezTo>
                    <a:pt x="26" y="13"/>
                    <a:pt x="19" y="16"/>
                    <a:pt x="16" y="22"/>
                  </a:cubicBezTo>
                  <a:cubicBezTo>
                    <a:pt x="16" y="80"/>
                    <a:pt x="16" y="80"/>
                    <a:pt x="16" y="80"/>
                  </a:cubicBezTo>
                  <a:cubicBezTo>
                    <a:pt x="16" y="80"/>
                    <a:pt x="13" y="81"/>
                    <a:pt x="8" y="81"/>
                  </a:cubicBezTo>
                  <a:cubicBezTo>
                    <a:pt x="3" y="81"/>
                    <a:pt x="0" y="80"/>
                    <a:pt x="0" y="80"/>
                  </a:cubicBezTo>
                  <a:cubicBezTo>
                    <a:pt x="0" y="3"/>
                    <a:pt x="0" y="3"/>
                    <a:pt x="0" y="3"/>
                  </a:cubicBezTo>
                  <a:cubicBezTo>
                    <a:pt x="0" y="3"/>
                    <a:pt x="3" y="2"/>
                    <a:pt x="8" y="2"/>
                  </a:cubicBezTo>
                  <a:cubicBezTo>
                    <a:pt x="13" y="2"/>
                    <a:pt x="16" y="3"/>
                    <a:pt x="16" y="3"/>
                  </a:cubicBezTo>
                  <a:cubicBezTo>
                    <a:pt x="16" y="10"/>
                    <a:pt x="16" y="10"/>
                    <a:pt x="16" y="10"/>
                  </a:cubicBezTo>
                  <a:cubicBezTo>
                    <a:pt x="21" y="4"/>
                    <a:pt x="29" y="0"/>
                    <a:pt x="38" y="0"/>
                  </a:cubicBezTo>
                  <a:cubicBezTo>
                    <a:pt x="53" y="0"/>
                    <a:pt x="62" y="10"/>
                    <a:pt x="62" y="23"/>
                  </a:cubicBezTo>
                  <a:lnTo>
                    <a:pt x="62" y="80"/>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5" name="Freeform 65"/>
            <p:cNvSpPr>
              <a:spLocks/>
            </p:cNvSpPr>
            <p:nvPr/>
          </p:nvSpPr>
          <p:spPr bwMode="auto">
            <a:xfrm>
              <a:off x="5039" y="2579"/>
              <a:ext cx="141" cy="227"/>
            </a:xfrm>
            <a:custGeom>
              <a:avLst/>
              <a:gdLst>
                <a:gd name="T0" fmla="*/ 44 w 73"/>
                <a:gd name="T1" fmla="*/ 91 h 117"/>
                <a:gd name="T2" fmla="*/ 17 w 73"/>
                <a:gd name="T3" fmla="*/ 117 h 117"/>
                <a:gd name="T4" fmla="*/ 9 w 73"/>
                <a:gd name="T5" fmla="*/ 116 h 117"/>
                <a:gd name="T6" fmla="*/ 8 w 73"/>
                <a:gd name="T7" fmla="*/ 110 h 117"/>
                <a:gd name="T8" fmla="*/ 9 w 73"/>
                <a:gd name="T9" fmla="*/ 104 h 117"/>
                <a:gd name="T10" fmla="*/ 16 w 73"/>
                <a:gd name="T11" fmla="*/ 105 h 117"/>
                <a:gd name="T12" fmla="*/ 31 w 73"/>
                <a:gd name="T13" fmla="*/ 88 h 117"/>
                <a:gd name="T14" fmla="*/ 34 w 73"/>
                <a:gd name="T15" fmla="*/ 79 h 117"/>
                <a:gd name="T16" fmla="*/ 29 w 73"/>
                <a:gd name="T17" fmla="*/ 78 h 117"/>
                <a:gd name="T18" fmla="*/ 0 w 73"/>
                <a:gd name="T19" fmla="*/ 1 h 117"/>
                <a:gd name="T20" fmla="*/ 8 w 73"/>
                <a:gd name="T21" fmla="*/ 0 h 117"/>
                <a:gd name="T22" fmla="*/ 16 w 73"/>
                <a:gd name="T23" fmla="*/ 1 h 117"/>
                <a:gd name="T24" fmla="*/ 33 w 73"/>
                <a:gd name="T25" fmla="*/ 47 h 117"/>
                <a:gd name="T26" fmla="*/ 39 w 73"/>
                <a:gd name="T27" fmla="*/ 65 h 117"/>
                <a:gd name="T28" fmla="*/ 39 w 73"/>
                <a:gd name="T29" fmla="*/ 65 h 117"/>
                <a:gd name="T30" fmla="*/ 44 w 73"/>
                <a:gd name="T31" fmla="*/ 47 h 117"/>
                <a:gd name="T32" fmla="*/ 59 w 73"/>
                <a:gd name="T33" fmla="*/ 1 h 117"/>
                <a:gd name="T34" fmla="*/ 66 w 73"/>
                <a:gd name="T35" fmla="*/ 0 h 117"/>
                <a:gd name="T36" fmla="*/ 73 w 73"/>
                <a:gd name="T37" fmla="*/ 1 h 117"/>
                <a:gd name="T38" fmla="*/ 44 w 73"/>
                <a:gd name="T39"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117">
                  <a:moveTo>
                    <a:pt x="44" y="91"/>
                  </a:moveTo>
                  <a:cubicBezTo>
                    <a:pt x="39" y="108"/>
                    <a:pt x="34" y="117"/>
                    <a:pt x="17" y="117"/>
                  </a:cubicBezTo>
                  <a:cubicBezTo>
                    <a:pt x="12" y="117"/>
                    <a:pt x="9" y="116"/>
                    <a:pt x="9" y="116"/>
                  </a:cubicBezTo>
                  <a:cubicBezTo>
                    <a:pt x="9" y="115"/>
                    <a:pt x="8" y="113"/>
                    <a:pt x="8" y="110"/>
                  </a:cubicBezTo>
                  <a:cubicBezTo>
                    <a:pt x="8" y="107"/>
                    <a:pt x="9" y="104"/>
                    <a:pt x="9" y="104"/>
                  </a:cubicBezTo>
                  <a:cubicBezTo>
                    <a:pt x="9" y="104"/>
                    <a:pt x="12" y="105"/>
                    <a:pt x="16" y="105"/>
                  </a:cubicBezTo>
                  <a:cubicBezTo>
                    <a:pt x="23" y="105"/>
                    <a:pt x="26" y="103"/>
                    <a:pt x="31" y="88"/>
                  </a:cubicBezTo>
                  <a:cubicBezTo>
                    <a:pt x="34" y="79"/>
                    <a:pt x="34" y="79"/>
                    <a:pt x="34" y="79"/>
                  </a:cubicBezTo>
                  <a:cubicBezTo>
                    <a:pt x="32" y="79"/>
                    <a:pt x="31" y="79"/>
                    <a:pt x="29" y="78"/>
                  </a:cubicBezTo>
                  <a:cubicBezTo>
                    <a:pt x="0" y="1"/>
                    <a:pt x="0" y="1"/>
                    <a:pt x="0" y="1"/>
                  </a:cubicBezTo>
                  <a:cubicBezTo>
                    <a:pt x="0" y="1"/>
                    <a:pt x="3" y="0"/>
                    <a:pt x="8" y="0"/>
                  </a:cubicBezTo>
                  <a:cubicBezTo>
                    <a:pt x="13" y="0"/>
                    <a:pt x="16" y="1"/>
                    <a:pt x="16" y="1"/>
                  </a:cubicBezTo>
                  <a:cubicBezTo>
                    <a:pt x="33" y="47"/>
                    <a:pt x="33" y="47"/>
                    <a:pt x="33" y="47"/>
                  </a:cubicBezTo>
                  <a:cubicBezTo>
                    <a:pt x="37" y="57"/>
                    <a:pt x="39" y="65"/>
                    <a:pt x="39" y="65"/>
                  </a:cubicBezTo>
                  <a:cubicBezTo>
                    <a:pt x="39" y="65"/>
                    <a:pt x="39" y="65"/>
                    <a:pt x="39" y="65"/>
                  </a:cubicBezTo>
                  <a:cubicBezTo>
                    <a:pt x="39" y="65"/>
                    <a:pt x="41" y="57"/>
                    <a:pt x="44" y="47"/>
                  </a:cubicBezTo>
                  <a:cubicBezTo>
                    <a:pt x="59" y="1"/>
                    <a:pt x="59" y="1"/>
                    <a:pt x="59" y="1"/>
                  </a:cubicBezTo>
                  <a:cubicBezTo>
                    <a:pt x="59" y="1"/>
                    <a:pt x="61" y="0"/>
                    <a:pt x="66" y="0"/>
                  </a:cubicBezTo>
                  <a:cubicBezTo>
                    <a:pt x="71" y="0"/>
                    <a:pt x="73" y="1"/>
                    <a:pt x="73" y="1"/>
                  </a:cubicBezTo>
                  <a:lnTo>
                    <a:pt x="44" y="91"/>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6" name="Freeform 66"/>
            <p:cNvSpPr>
              <a:spLocks/>
            </p:cNvSpPr>
            <p:nvPr/>
          </p:nvSpPr>
          <p:spPr bwMode="auto">
            <a:xfrm>
              <a:off x="5201" y="2576"/>
              <a:ext cx="106" cy="160"/>
            </a:xfrm>
            <a:custGeom>
              <a:avLst/>
              <a:gdLst>
                <a:gd name="T0" fmla="*/ 16 w 55"/>
                <a:gd name="T1" fmla="*/ 42 h 83"/>
                <a:gd name="T2" fmla="*/ 37 w 55"/>
                <a:gd name="T3" fmla="*/ 70 h 83"/>
                <a:gd name="T4" fmla="*/ 51 w 55"/>
                <a:gd name="T5" fmla="*/ 67 h 83"/>
                <a:gd name="T6" fmla="*/ 55 w 55"/>
                <a:gd name="T7" fmla="*/ 78 h 83"/>
                <a:gd name="T8" fmla="*/ 33 w 55"/>
                <a:gd name="T9" fmla="*/ 83 h 83"/>
                <a:gd name="T10" fmla="*/ 0 w 55"/>
                <a:gd name="T11" fmla="*/ 42 h 83"/>
                <a:gd name="T12" fmla="*/ 33 w 55"/>
                <a:gd name="T13" fmla="*/ 0 h 83"/>
                <a:gd name="T14" fmla="*/ 54 w 55"/>
                <a:gd name="T15" fmla="*/ 4 h 83"/>
                <a:gd name="T16" fmla="*/ 49 w 55"/>
                <a:gd name="T17" fmla="*/ 15 h 83"/>
                <a:gd name="T18" fmla="*/ 36 w 55"/>
                <a:gd name="T19" fmla="*/ 13 h 83"/>
                <a:gd name="T20" fmla="*/ 16 w 55"/>
                <a:gd name="T21" fmla="*/ 4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83">
                  <a:moveTo>
                    <a:pt x="16" y="42"/>
                  </a:moveTo>
                  <a:cubicBezTo>
                    <a:pt x="16" y="61"/>
                    <a:pt x="22" y="70"/>
                    <a:pt x="37" y="70"/>
                  </a:cubicBezTo>
                  <a:cubicBezTo>
                    <a:pt x="45" y="70"/>
                    <a:pt x="51" y="67"/>
                    <a:pt x="51" y="67"/>
                  </a:cubicBezTo>
                  <a:cubicBezTo>
                    <a:pt x="53" y="70"/>
                    <a:pt x="55" y="74"/>
                    <a:pt x="55" y="78"/>
                  </a:cubicBezTo>
                  <a:cubicBezTo>
                    <a:pt x="55" y="78"/>
                    <a:pt x="49" y="83"/>
                    <a:pt x="33" y="83"/>
                  </a:cubicBezTo>
                  <a:cubicBezTo>
                    <a:pt x="11" y="83"/>
                    <a:pt x="0" y="68"/>
                    <a:pt x="0" y="42"/>
                  </a:cubicBezTo>
                  <a:cubicBezTo>
                    <a:pt x="0" y="15"/>
                    <a:pt x="11" y="0"/>
                    <a:pt x="33" y="0"/>
                  </a:cubicBezTo>
                  <a:cubicBezTo>
                    <a:pt x="48" y="0"/>
                    <a:pt x="54" y="4"/>
                    <a:pt x="54" y="4"/>
                  </a:cubicBezTo>
                  <a:cubicBezTo>
                    <a:pt x="54" y="8"/>
                    <a:pt x="52" y="12"/>
                    <a:pt x="49" y="15"/>
                  </a:cubicBezTo>
                  <a:cubicBezTo>
                    <a:pt x="49" y="15"/>
                    <a:pt x="44" y="13"/>
                    <a:pt x="36" y="13"/>
                  </a:cubicBezTo>
                  <a:cubicBezTo>
                    <a:pt x="22" y="13"/>
                    <a:pt x="16" y="22"/>
                    <a:pt x="16" y="42"/>
                  </a:cubicBezTo>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7" name="Freeform 67"/>
            <p:cNvSpPr>
              <a:spLocks/>
            </p:cNvSpPr>
            <p:nvPr/>
          </p:nvSpPr>
          <p:spPr bwMode="auto">
            <a:xfrm>
              <a:off x="5338" y="2514"/>
              <a:ext cx="120" cy="218"/>
            </a:xfrm>
            <a:custGeom>
              <a:avLst/>
              <a:gdLst>
                <a:gd name="T0" fmla="*/ 62 w 62"/>
                <a:gd name="T1" fmla="*/ 112 h 113"/>
                <a:gd name="T2" fmla="*/ 54 w 62"/>
                <a:gd name="T3" fmla="*/ 113 h 113"/>
                <a:gd name="T4" fmla="*/ 46 w 62"/>
                <a:gd name="T5" fmla="*/ 112 h 113"/>
                <a:gd name="T6" fmla="*/ 46 w 62"/>
                <a:gd name="T7" fmla="*/ 58 h 113"/>
                <a:gd name="T8" fmla="*/ 32 w 62"/>
                <a:gd name="T9" fmla="*/ 45 h 113"/>
                <a:gd name="T10" fmla="*/ 15 w 62"/>
                <a:gd name="T11" fmla="*/ 54 h 113"/>
                <a:gd name="T12" fmla="*/ 15 w 62"/>
                <a:gd name="T13" fmla="*/ 112 h 113"/>
                <a:gd name="T14" fmla="*/ 8 w 62"/>
                <a:gd name="T15" fmla="*/ 113 h 113"/>
                <a:gd name="T16" fmla="*/ 0 w 62"/>
                <a:gd name="T17" fmla="*/ 112 h 113"/>
                <a:gd name="T18" fmla="*/ 0 w 62"/>
                <a:gd name="T19" fmla="*/ 1 h 113"/>
                <a:gd name="T20" fmla="*/ 8 w 62"/>
                <a:gd name="T21" fmla="*/ 0 h 113"/>
                <a:gd name="T22" fmla="*/ 15 w 62"/>
                <a:gd name="T23" fmla="*/ 1 h 113"/>
                <a:gd name="T24" fmla="*/ 15 w 62"/>
                <a:gd name="T25" fmla="*/ 42 h 113"/>
                <a:gd name="T26" fmla="*/ 38 w 62"/>
                <a:gd name="T27" fmla="*/ 32 h 113"/>
                <a:gd name="T28" fmla="*/ 62 w 62"/>
                <a:gd name="T29" fmla="*/ 55 h 113"/>
                <a:gd name="T30" fmla="*/ 62 w 62"/>
                <a:gd name="T31" fmla="*/ 11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113">
                  <a:moveTo>
                    <a:pt x="62" y="112"/>
                  </a:moveTo>
                  <a:cubicBezTo>
                    <a:pt x="62" y="112"/>
                    <a:pt x="59" y="113"/>
                    <a:pt x="54" y="113"/>
                  </a:cubicBezTo>
                  <a:cubicBezTo>
                    <a:pt x="49" y="113"/>
                    <a:pt x="46" y="112"/>
                    <a:pt x="46" y="112"/>
                  </a:cubicBezTo>
                  <a:cubicBezTo>
                    <a:pt x="46" y="58"/>
                    <a:pt x="46" y="58"/>
                    <a:pt x="46" y="58"/>
                  </a:cubicBezTo>
                  <a:cubicBezTo>
                    <a:pt x="46" y="49"/>
                    <a:pt x="42" y="45"/>
                    <a:pt x="32" y="45"/>
                  </a:cubicBezTo>
                  <a:cubicBezTo>
                    <a:pt x="26" y="45"/>
                    <a:pt x="19" y="48"/>
                    <a:pt x="15" y="54"/>
                  </a:cubicBezTo>
                  <a:cubicBezTo>
                    <a:pt x="15" y="112"/>
                    <a:pt x="15" y="112"/>
                    <a:pt x="15" y="112"/>
                  </a:cubicBezTo>
                  <a:cubicBezTo>
                    <a:pt x="15" y="112"/>
                    <a:pt x="13" y="113"/>
                    <a:pt x="8" y="113"/>
                  </a:cubicBezTo>
                  <a:cubicBezTo>
                    <a:pt x="2" y="113"/>
                    <a:pt x="0" y="112"/>
                    <a:pt x="0" y="112"/>
                  </a:cubicBezTo>
                  <a:cubicBezTo>
                    <a:pt x="0" y="1"/>
                    <a:pt x="0" y="1"/>
                    <a:pt x="0" y="1"/>
                  </a:cubicBezTo>
                  <a:cubicBezTo>
                    <a:pt x="0" y="1"/>
                    <a:pt x="2" y="0"/>
                    <a:pt x="8" y="0"/>
                  </a:cubicBezTo>
                  <a:cubicBezTo>
                    <a:pt x="13" y="0"/>
                    <a:pt x="15" y="1"/>
                    <a:pt x="15" y="1"/>
                  </a:cubicBezTo>
                  <a:cubicBezTo>
                    <a:pt x="15" y="42"/>
                    <a:pt x="15" y="42"/>
                    <a:pt x="15" y="42"/>
                  </a:cubicBezTo>
                  <a:cubicBezTo>
                    <a:pt x="21" y="36"/>
                    <a:pt x="29" y="32"/>
                    <a:pt x="38" y="32"/>
                  </a:cubicBezTo>
                  <a:cubicBezTo>
                    <a:pt x="53" y="32"/>
                    <a:pt x="62" y="42"/>
                    <a:pt x="62" y="55"/>
                  </a:cubicBezTo>
                  <a:lnTo>
                    <a:pt x="62" y="112"/>
                  </a:lnTo>
                  <a:close/>
                </a:path>
              </a:pathLst>
            </a:custGeom>
            <a:solidFill>
              <a:srgbClr val="535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8" name="Freeform 68"/>
            <p:cNvSpPr>
              <a:spLocks/>
            </p:cNvSpPr>
            <p:nvPr/>
          </p:nvSpPr>
          <p:spPr bwMode="auto">
            <a:xfrm>
              <a:off x="2190" y="2151"/>
              <a:ext cx="52" cy="581"/>
            </a:xfrm>
            <a:custGeom>
              <a:avLst/>
              <a:gdLst>
                <a:gd name="T0" fmla="*/ 14 w 27"/>
                <a:gd name="T1" fmla="*/ 0 h 300"/>
                <a:gd name="T2" fmla="*/ 0 w 27"/>
                <a:gd name="T3" fmla="*/ 14 h 300"/>
                <a:gd name="T4" fmla="*/ 0 w 27"/>
                <a:gd name="T5" fmla="*/ 286 h 300"/>
                <a:gd name="T6" fmla="*/ 14 w 27"/>
                <a:gd name="T7" fmla="*/ 300 h 300"/>
                <a:gd name="T8" fmla="*/ 27 w 27"/>
                <a:gd name="T9" fmla="*/ 286 h 300"/>
                <a:gd name="T10" fmla="*/ 27 w 27"/>
                <a:gd name="T11" fmla="*/ 14 h 300"/>
                <a:gd name="T12" fmla="*/ 14 w 27"/>
                <a:gd name="T13" fmla="*/ 0 h 300"/>
              </a:gdLst>
              <a:ahLst/>
              <a:cxnLst>
                <a:cxn ang="0">
                  <a:pos x="T0" y="T1"/>
                </a:cxn>
                <a:cxn ang="0">
                  <a:pos x="T2" y="T3"/>
                </a:cxn>
                <a:cxn ang="0">
                  <a:pos x="T4" y="T5"/>
                </a:cxn>
                <a:cxn ang="0">
                  <a:pos x="T6" y="T7"/>
                </a:cxn>
                <a:cxn ang="0">
                  <a:pos x="T8" y="T9"/>
                </a:cxn>
                <a:cxn ang="0">
                  <a:pos x="T10" y="T11"/>
                </a:cxn>
                <a:cxn ang="0">
                  <a:pos x="T12" y="T13"/>
                </a:cxn>
              </a:cxnLst>
              <a:rect l="0" t="0" r="r" b="b"/>
              <a:pathLst>
                <a:path w="27" h="300">
                  <a:moveTo>
                    <a:pt x="14" y="0"/>
                  </a:moveTo>
                  <a:cubicBezTo>
                    <a:pt x="6" y="0"/>
                    <a:pt x="0" y="6"/>
                    <a:pt x="0" y="14"/>
                  </a:cubicBezTo>
                  <a:cubicBezTo>
                    <a:pt x="0" y="286"/>
                    <a:pt x="0" y="286"/>
                    <a:pt x="0" y="286"/>
                  </a:cubicBezTo>
                  <a:cubicBezTo>
                    <a:pt x="0" y="293"/>
                    <a:pt x="6" y="300"/>
                    <a:pt x="14" y="300"/>
                  </a:cubicBezTo>
                  <a:cubicBezTo>
                    <a:pt x="21" y="300"/>
                    <a:pt x="27" y="293"/>
                    <a:pt x="27" y="286"/>
                  </a:cubicBezTo>
                  <a:cubicBezTo>
                    <a:pt x="27" y="14"/>
                    <a:pt x="27" y="14"/>
                    <a:pt x="27" y="14"/>
                  </a:cubicBezTo>
                  <a:cubicBezTo>
                    <a:pt x="27" y="6"/>
                    <a:pt x="21" y="0"/>
                    <a:pt x="14" y="0"/>
                  </a:cubicBezTo>
                </a:path>
              </a:pathLst>
            </a:custGeom>
            <a:solidFill>
              <a:srgbClr val="48A2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59" name="Freeform 69"/>
            <p:cNvSpPr>
              <a:spLocks noEditPoints="1"/>
            </p:cNvSpPr>
            <p:nvPr/>
          </p:nvSpPr>
          <p:spPr bwMode="auto">
            <a:xfrm>
              <a:off x="2265" y="2016"/>
              <a:ext cx="461" cy="715"/>
            </a:xfrm>
            <a:custGeom>
              <a:avLst/>
              <a:gdLst>
                <a:gd name="T0" fmla="*/ 66 w 239"/>
                <a:gd name="T1" fmla="*/ 238 h 369"/>
                <a:gd name="T2" fmla="*/ 204 w 239"/>
                <a:gd name="T3" fmla="*/ 101 h 369"/>
                <a:gd name="T4" fmla="*/ 66 w 239"/>
                <a:gd name="T5" fmla="*/ 238 h 369"/>
                <a:gd name="T6" fmla="*/ 223 w 239"/>
                <a:gd name="T7" fmla="*/ 68 h 369"/>
                <a:gd name="T8" fmla="*/ 49 w 239"/>
                <a:gd name="T9" fmla="*/ 207 h 369"/>
                <a:gd name="T10" fmla="*/ 81 w 239"/>
                <a:gd name="T11" fmla="*/ 21 h 369"/>
                <a:gd name="T12" fmla="*/ 74 w 239"/>
                <a:gd name="T13" fmla="*/ 3 h 369"/>
                <a:gd name="T14" fmla="*/ 55 w 239"/>
                <a:gd name="T15" fmla="*/ 10 h 369"/>
                <a:gd name="T16" fmla="*/ 55 w 239"/>
                <a:gd name="T17" fmla="*/ 363 h 369"/>
                <a:gd name="T18" fmla="*/ 67 w 239"/>
                <a:gd name="T19" fmla="*/ 369 h 369"/>
                <a:gd name="T20" fmla="*/ 74 w 239"/>
                <a:gd name="T21" fmla="*/ 367 h 369"/>
                <a:gd name="T22" fmla="*/ 79 w 239"/>
                <a:gd name="T23" fmla="*/ 348 h 369"/>
                <a:gd name="T24" fmla="*/ 54 w 239"/>
                <a:gd name="T25" fmla="*/ 269 h 369"/>
                <a:gd name="T26" fmla="*/ 238 w 239"/>
                <a:gd name="T27" fmla="*/ 86 h 369"/>
                <a:gd name="T28" fmla="*/ 238 w 239"/>
                <a:gd name="T29" fmla="*/ 86 h 369"/>
                <a:gd name="T30" fmla="*/ 239 w 239"/>
                <a:gd name="T31" fmla="*/ 80 h 369"/>
                <a:gd name="T32" fmla="*/ 223 w 239"/>
                <a:gd name="T33" fmla="*/ 68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369">
                  <a:moveTo>
                    <a:pt x="66" y="238"/>
                  </a:moveTo>
                  <a:cubicBezTo>
                    <a:pt x="90" y="168"/>
                    <a:pt x="140" y="119"/>
                    <a:pt x="204" y="101"/>
                  </a:cubicBezTo>
                  <a:cubicBezTo>
                    <a:pt x="182" y="159"/>
                    <a:pt x="137" y="218"/>
                    <a:pt x="66" y="238"/>
                  </a:cubicBezTo>
                  <a:moveTo>
                    <a:pt x="223" y="68"/>
                  </a:moveTo>
                  <a:cubicBezTo>
                    <a:pt x="145" y="80"/>
                    <a:pt x="82" y="131"/>
                    <a:pt x="49" y="207"/>
                  </a:cubicBezTo>
                  <a:cubicBezTo>
                    <a:pt x="47" y="145"/>
                    <a:pt x="56" y="77"/>
                    <a:pt x="81" y="21"/>
                  </a:cubicBezTo>
                  <a:cubicBezTo>
                    <a:pt x="84" y="14"/>
                    <a:pt x="81" y="6"/>
                    <a:pt x="74" y="3"/>
                  </a:cubicBezTo>
                  <a:cubicBezTo>
                    <a:pt x="67" y="0"/>
                    <a:pt x="59" y="3"/>
                    <a:pt x="55" y="10"/>
                  </a:cubicBezTo>
                  <a:cubicBezTo>
                    <a:pt x="0" y="132"/>
                    <a:pt x="18" y="302"/>
                    <a:pt x="55" y="363"/>
                  </a:cubicBezTo>
                  <a:cubicBezTo>
                    <a:pt x="58" y="367"/>
                    <a:pt x="62" y="369"/>
                    <a:pt x="67" y="369"/>
                  </a:cubicBezTo>
                  <a:cubicBezTo>
                    <a:pt x="70" y="369"/>
                    <a:pt x="72" y="369"/>
                    <a:pt x="74" y="367"/>
                  </a:cubicBezTo>
                  <a:cubicBezTo>
                    <a:pt x="81" y="363"/>
                    <a:pt x="83" y="355"/>
                    <a:pt x="79" y="348"/>
                  </a:cubicBezTo>
                  <a:cubicBezTo>
                    <a:pt x="68" y="330"/>
                    <a:pt x="60" y="304"/>
                    <a:pt x="54" y="269"/>
                  </a:cubicBezTo>
                  <a:cubicBezTo>
                    <a:pt x="157" y="251"/>
                    <a:pt x="217" y="163"/>
                    <a:pt x="238" y="86"/>
                  </a:cubicBezTo>
                  <a:cubicBezTo>
                    <a:pt x="238" y="86"/>
                    <a:pt x="238" y="86"/>
                    <a:pt x="238" y="86"/>
                  </a:cubicBezTo>
                  <a:cubicBezTo>
                    <a:pt x="239" y="84"/>
                    <a:pt x="239" y="82"/>
                    <a:pt x="239" y="80"/>
                  </a:cubicBezTo>
                  <a:cubicBezTo>
                    <a:pt x="237" y="73"/>
                    <a:pt x="230" y="67"/>
                    <a:pt x="223" y="68"/>
                  </a:cubicBezTo>
                </a:path>
              </a:pathLst>
            </a:custGeom>
            <a:solidFill>
              <a:srgbClr val="48A2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dirty="0"/>
            </a:p>
          </p:txBody>
        </p:sp>
        <p:sp>
          <p:nvSpPr>
            <p:cNvPr id="60" name="Freeform 70"/>
            <p:cNvSpPr>
              <a:spLocks/>
            </p:cNvSpPr>
            <p:nvPr/>
          </p:nvSpPr>
          <p:spPr bwMode="auto">
            <a:xfrm>
              <a:off x="2147" y="2196"/>
              <a:ext cx="274" cy="104"/>
            </a:xfrm>
            <a:custGeom>
              <a:avLst/>
              <a:gdLst>
                <a:gd name="T0" fmla="*/ 15 w 142"/>
                <a:gd name="T1" fmla="*/ 54 h 54"/>
                <a:gd name="T2" fmla="*/ 1 w 142"/>
                <a:gd name="T3" fmla="*/ 43 h 54"/>
                <a:gd name="T4" fmla="*/ 12 w 142"/>
                <a:gd name="T5" fmla="*/ 26 h 54"/>
                <a:gd name="T6" fmla="*/ 124 w 142"/>
                <a:gd name="T7" fmla="*/ 2 h 54"/>
                <a:gd name="T8" fmla="*/ 141 w 142"/>
                <a:gd name="T9" fmla="*/ 12 h 54"/>
                <a:gd name="T10" fmla="*/ 130 w 142"/>
                <a:gd name="T11" fmla="*/ 29 h 54"/>
                <a:gd name="T12" fmla="*/ 18 w 142"/>
                <a:gd name="T13" fmla="*/ 54 h 54"/>
                <a:gd name="T14" fmla="*/ 15 w 142"/>
                <a:gd name="T15" fmla="*/ 54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54">
                  <a:moveTo>
                    <a:pt x="15" y="54"/>
                  </a:moveTo>
                  <a:cubicBezTo>
                    <a:pt x="8" y="54"/>
                    <a:pt x="3" y="50"/>
                    <a:pt x="1" y="43"/>
                  </a:cubicBezTo>
                  <a:cubicBezTo>
                    <a:pt x="0" y="36"/>
                    <a:pt x="4" y="28"/>
                    <a:pt x="12" y="26"/>
                  </a:cubicBezTo>
                  <a:cubicBezTo>
                    <a:pt x="124" y="2"/>
                    <a:pt x="124" y="2"/>
                    <a:pt x="124" y="2"/>
                  </a:cubicBezTo>
                  <a:cubicBezTo>
                    <a:pt x="132" y="0"/>
                    <a:pt x="139" y="5"/>
                    <a:pt x="141" y="12"/>
                  </a:cubicBezTo>
                  <a:cubicBezTo>
                    <a:pt x="142" y="20"/>
                    <a:pt x="138" y="27"/>
                    <a:pt x="130" y="29"/>
                  </a:cubicBezTo>
                  <a:cubicBezTo>
                    <a:pt x="18" y="54"/>
                    <a:pt x="18" y="54"/>
                    <a:pt x="18" y="54"/>
                  </a:cubicBezTo>
                  <a:cubicBezTo>
                    <a:pt x="17" y="54"/>
                    <a:pt x="16" y="54"/>
                    <a:pt x="15" y="54"/>
                  </a:cubicBezTo>
                </a:path>
              </a:pathLst>
            </a:custGeom>
            <a:solidFill>
              <a:srgbClr val="CB3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a:p>
          </p:txBody>
        </p:sp>
        <p:sp>
          <p:nvSpPr>
            <p:cNvPr id="61" name="Freeform 71"/>
            <p:cNvSpPr>
              <a:spLocks noEditPoints="1"/>
            </p:cNvSpPr>
            <p:nvPr/>
          </p:nvSpPr>
          <p:spPr bwMode="auto">
            <a:xfrm>
              <a:off x="2184" y="1508"/>
              <a:ext cx="575" cy="568"/>
            </a:xfrm>
            <a:custGeom>
              <a:avLst/>
              <a:gdLst>
                <a:gd name="T0" fmla="*/ 241 w 298"/>
                <a:gd name="T1" fmla="*/ 185 h 293"/>
                <a:gd name="T2" fmla="*/ 138 w 298"/>
                <a:gd name="T3" fmla="*/ 266 h 293"/>
                <a:gd name="T4" fmla="*/ 112 w 298"/>
                <a:gd name="T5" fmla="*/ 262 h 293"/>
                <a:gd name="T6" fmla="*/ 47 w 298"/>
                <a:gd name="T7" fmla="*/ 214 h 293"/>
                <a:gd name="T8" fmla="*/ 35 w 298"/>
                <a:gd name="T9" fmla="*/ 134 h 293"/>
                <a:gd name="T10" fmla="*/ 56 w 298"/>
                <a:gd name="T11" fmla="*/ 51 h 293"/>
                <a:gd name="T12" fmla="*/ 82 w 298"/>
                <a:gd name="T13" fmla="*/ 94 h 293"/>
                <a:gd name="T14" fmla="*/ 91 w 298"/>
                <a:gd name="T15" fmla="*/ 101 h 293"/>
                <a:gd name="T16" fmla="*/ 101 w 298"/>
                <a:gd name="T17" fmla="*/ 99 h 293"/>
                <a:gd name="T18" fmla="*/ 162 w 298"/>
                <a:gd name="T19" fmla="*/ 63 h 293"/>
                <a:gd name="T20" fmla="*/ 191 w 298"/>
                <a:gd name="T21" fmla="*/ 111 h 293"/>
                <a:gd name="T22" fmla="*/ 131 w 298"/>
                <a:gd name="T23" fmla="*/ 148 h 293"/>
                <a:gd name="T24" fmla="*/ 126 w 298"/>
                <a:gd name="T25" fmla="*/ 167 h 293"/>
                <a:gd name="T26" fmla="*/ 138 w 298"/>
                <a:gd name="T27" fmla="*/ 174 h 293"/>
                <a:gd name="T28" fmla="*/ 145 w 298"/>
                <a:gd name="T29" fmla="*/ 172 h 293"/>
                <a:gd name="T30" fmla="*/ 218 w 298"/>
                <a:gd name="T31" fmla="*/ 128 h 293"/>
                <a:gd name="T32" fmla="*/ 218 w 298"/>
                <a:gd name="T33" fmla="*/ 128 h 293"/>
                <a:gd name="T34" fmla="*/ 261 w 298"/>
                <a:gd name="T35" fmla="*/ 102 h 293"/>
                <a:gd name="T36" fmla="*/ 241 w 298"/>
                <a:gd name="T37" fmla="*/ 185 h 293"/>
                <a:gd name="T38" fmla="*/ 291 w 298"/>
                <a:gd name="T39" fmla="*/ 61 h 293"/>
                <a:gd name="T40" fmla="*/ 276 w 298"/>
                <a:gd name="T41" fmla="*/ 60 h 293"/>
                <a:gd name="T42" fmla="*/ 215 w 298"/>
                <a:gd name="T43" fmla="*/ 97 h 293"/>
                <a:gd name="T44" fmla="*/ 179 w 298"/>
                <a:gd name="T45" fmla="*/ 36 h 293"/>
                <a:gd name="T46" fmla="*/ 170 w 298"/>
                <a:gd name="T47" fmla="*/ 30 h 293"/>
                <a:gd name="T48" fmla="*/ 160 w 298"/>
                <a:gd name="T49" fmla="*/ 32 h 293"/>
                <a:gd name="T50" fmla="*/ 99 w 298"/>
                <a:gd name="T51" fmla="*/ 68 h 293"/>
                <a:gd name="T52" fmla="*/ 62 w 298"/>
                <a:gd name="T53" fmla="*/ 8 h 293"/>
                <a:gd name="T54" fmla="*/ 48 w 298"/>
                <a:gd name="T55" fmla="*/ 1 h 293"/>
                <a:gd name="T56" fmla="*/ 37 w 298"/>
                <a:gd name="T57" fmla="*/ 11 h 293"/>
                <a:gd name="T58" fmla="*/ 8 w 298"/>
                <a:gd name="T59" fmla="*/ 128 h 293"/>
                <a:gd name="T60" fmla="*/ 23 w 298"/>
                <a:gd name="T61" fmla="*/ 229 h 293"/>
                <a:gd name="T62" fmla="*/ 106 w 298"/>
                <a:gd name="T63" fmla="*/ 289 h 293"/>
                <a:gd name="T64" fmla="*/ 138 w 298"/>
                <a:gd name="T65" fmla="*/ 293 h 293"/>
                <a:gd name="T66" fmla="*/ 268 w 298"/>
                <a:gd name="T67" fmla="*/ 192 h 293"/>
                <a:gd name="T68" fmla="*/ 296 w 298"/>
                <a:gd name="T69" fmla="*/ 76 h 293"/>
                <a:gd name="T70" fmla="*/ 291 w 298"/>
                <a:gd name="T71" fmla="*/ 6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8" h="293">
                  <a:moveTo>
                    <a:pt x="241" y="185"/>
                  </a:moveTo>
                  <a:cubicBezTo>
                    <a:pt x="229" y="233"/>
                    <a:pt x="187" y="266"/>
                    <a:pt x="138" y="266"/>
                  </a:cubicBezTo>
                  <a:cubicBezTo>
                    <a:pt x="129" y="266"/>
                    <a:pt x="121" y="265"/>
                    <a:pt x="112" y="262"/>
                  </a:cubicBezTo>
                  <a:cubicBezTo>
                    <a:pt x="85" y="256"/>
                    <a:pt x="62" y="239"/>
                    <a:pt x="47" y="214"/>
                  </a:cubicBezTo>
                  <a:cubicBezTo>
                    <a:pt x="33" y="190"/>
                    <a:pt x="28" y="162"/>
                    <a:pt x="35" y="134"/>
                  </a:cubicBezTo>
                  <a:cubicBezTo>
                    <a:pt x="56" y="51"/>
                    <a:pt x="56" y="51"/>
                    <a:pt x="56" y="51"/>
                  </a:cubicBezTo>
                  <a:cubicBezTo>
                    <a:pt x="82" y="94"/>
                    <a:pt x="82" y="94"/>
                    <a:pt x="82" y="94"/>
                  </a:cubicBezTo>
                  <a:cubicBezTo>
                    <a:pt x="84" y="98"/>
                    <a:pt x="87" y="100"/>
                    <a:pt x="91" y="101"/>
                  </a:cubicBezTo>
                  <a:cubicBezTo>
                    <a:pt x="94" y="102"/>
                    <a:pt x="98" y="101"/>
                    <a:pt x="101" y="99"/>
                  </a:cubicBezTo>
                  <a:cubicBezTo>
                    <a:pt x="162" y="63"/>
                    <a:pt x="162" y="63"/>
                    <a:pt x="162" y="63"/>
                  </a:cubicBezTo>
                  <a:cubicBezTo>
                    <a:pt x="191" y="111"/>
                    <a:pt x="191" y="111"/>
                    <a:pt x="191" y="111"/>
                  </a:cubicBezTo>
                  <a:cubicBezTo>
                    <a:pt x="131" y="148"/>
                    <a:pt x="131" y="148"/>
                    <a:pt x="131" y="148"/>
                  </a:cubicBezTo>
                  <a:cubicBezTo>
                    <a:pt x="124" y="152"/>
                    <a:pt x="122" y="160"/>
                    <a:pt x="126" y="167"/>
                  </a:cubicBezTo>
                  <a:cubicBezTo>
                    <a:pt x="129" y="171"/>
                    <a:pt x="133" y="174"/>
                    <a:pt x="138" y="174"/>
                  </a:cubicBezTo>
                  <a:cubicBezTo>
                    <a:pt x="140" y="174"/>
                    <a:pt x="143" y="173"/>
                    <a:pt x="145" y="172"/>
                  </a:cubicBezTo>
                  <a:cubicBezTo>
                    <a:pt x="218" y="128"/>
                    <a:pt x="218" y="128"/>
                    <a:pt x="218" y="128"/>
                  </a:cubicBezTo>
                  <a:cubicBezTo>
                    <a:pt x="218" y="128"/>
                    <a:pt x="218" y="128"/>
                    <a:pt x="218" y="128"/>
                  </a:cubicBezTo>
                  <a:cubicBezTo>
                    <a:pt x="261" y="102"/>
                    <a:pt x="261" y="102"/>
                    <a:pt x="261" y="102"/>
                  </a:cubicBezTo>
                  <a:lnTo>
                    <a:pt x="241" y="185"/>
                  </a:lnTo>
                  <a:close/>
                  <a:moveTo>
                    <a:pt x="291" y="61"/>
                  </a:moveTo>
                  <a:cubicBezTo>
                    <a:pt x="287" y="58"/>
                    <a:pt x="280" y="58"/>
                    <a:pt x="276" y="60"/>
                  </a:cubicBezTo>
                  <a:cubicBezTo>
                    <a:pt x="215" y="97"/>
                    <a:pt x="215" y="97"/>
                    <a:pt x="215" y="97"/>
                  </a:cubicBezTo>
                  <a:cubicBezTo>
                    <a:pt x="179" y="36"/>
                    <a:pt x="179" y="36"/>
                    <a:pt x="179" y="36"/>
                  </a:cubicBezTo>
                  <a:cubicBezTo>
                    <a:pt x="177" y="33"/>
                    <a:pt x="174" y="31"/>
                    <a:pt x="170" y="30"/>
                  </a:cubicBezTo>
                  <a:cubicBezTo>
                    <a:pt x="166" y="29"/>
                    <a:pt x="163" y="30"/>
                    <a:pt x="160" y="32"/>
                  </a:cubicBezTo>
                  <a:cubicBezTo>
                    <a:pt x="99" y="68"/>
                    <a:pt x="99" y="68"/>
                    <a:pt x="99" y="68"/>
                  </a:cubicBezTo>
                  <a:cubicBezTo>
                    <a:pt x="62" y="8"/>
                    <a:pt x="62" y="8"/>
                    <a:pt x="62" y="8"/>
                  </a:cubicBezTo>
                  <a:cubicBezTo>
                    <a:pt x="60" y="3"/>
                    <a:pt x="54" y="0"/>
                    <a:pt x="48" y="1"/>
                  </a:cubicBezTo>
                  <a:cubicBezTo>
                    <a:pt x="43" y="2"/>
                    <a:pt x="38" y="6"/>
                    <a:pt x="37" y="11"/>
                  </a:cubicBezTo>
                  <a:cubicBezTo>
                    <a:pt x="8" y="128"/>
                    <a:pt x="8" y="128"/>
                    <a:pt x="8" y="128"/>
                  </a:cubicBezTo>
                  <a:cubicBezTo>
                    <a:pt x="0" y="162"/>
                    <a:pt x="5" y="198"/>
                    <a:pt x="23" y="229"/>
                  </a:cubicBezTo>
                  <a:cubicBezTo>
                    <a:pt x="42" y="259"/>
                    <a:pt x="71" y="281"/>
                    <a:pt x="106" y="289"/>
                  </a:cubicBezTo>
                  <a:cubicBezTo>
                    <a:pt x="116" y="292"/>
                    <a:pt x="127" y="293"/>
                    <a:pt x="138" y="293"/>
                  </a:cubicBezTo>
                  <a:cubicBezTo>
                    <a:pt x="199" y="293"/>
                    <a:pt x="253" y="252"/>
                    <a:pt x="268" y="192"/>
                  </a:cubicBezTo>
                  <a:cubicBezTo>
                    <a:pt x="296" y="76"/>
                    <a:pt x="296" y="76"/>
                    <a:pt x="296" y="76"/>
                  </a:cubicBezTo>
                  <a:cubicBezTo>
                    <a:pt x="298" y="70"/>
                    <a:pt x="296" y="65"/>
                    <a:pt x="291" y="61"/>
                  </a:cubicBezTo>
                </a:path>
              </a:pathLst>
            </a:custGeom>
            <a:solidFill>
              <a:srgbClr val="CB3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l-PL" dirty="0"/>
            </a:p>
          </p:txBody>
        </p:sp>
      </p:grpSp>
      <p:sp>
        <p:nvSpPr>
          <p:cNvPr id="67" name="Trójkąt równoramienny 66"/>
          <p:cNvSpPr/>
          <p:nvPr userDrawn="1"/>
        </p:nvSpPr>
        <p:spPr>
          <a:xfrm rot="16200000">
            <a:off x="10216896" y="5943600"/>
            <a:ext cx="2121408" cy="1828800"/>
          </a:xfrm>
          <a:prstGeom prst="triangle">
            <a:avLst/>
          </a:prstGeom>
          <a:solidFill>
            <a:srgbClr val="48A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68" name="Trójkąt równoramienny 67"/>
          <p:cNvSpPr/>
          <p:nvPr userDrawn="1"/>
        </p:nvSpPr>
        <p:spPr>
          <a:xfrm rot="5400000">
            <a:off x="-1187698" y="5105401"/>
            <a:ext cx="2121408" cy="1828800"/>
          </a:xfrm>
          <a:prstGeom prst="triangle">
            <a:avLst/>
          </a:prstGeom>
          <a:solidFill>
            <a:srgbClr val="CB33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t>                    </a:t>
            </a:r>
          </a:p>
        </p:txBody>
      </p:sp>
      <p:sp>
        <p:nvSpPr>
          <p:cNvPr id="71" name="Content Placeholder 2"/>
          <p:cNvSpPr>
            <a:spLocks noGrp="1"/>
          </p:cNvSpPr>
          <p:nvPr>
            <p:ph sz="half" idx="1"/>
          </p:nvPr>
        </p:nvSpPr>
        <p:spPr>
          <a:xfrm>
            <a:off x="6007100" y="1486917"/>
            <a:ext cx="5651500" cy="4341501"/>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4" name="Content Placeholder 2"/>
          <p:cNvSpPr>
            <a:spLocks noGrp="1"/>
          </p:cNvSpPr>
          <p:nvPr>
            <p:ph sz="half" idx="10"/>
          </p:nvPr>
        </p:nvSpPr>
        <p:spPr>
          <a:xfrm>
            <a:off x="478586" y="1486917"/>
            <a:ext cx="5109414" cy="4341501"/>
          </a:xfrm>
          <a:prstGeom prst="rect">
            <a:avLst/>
          </a:prstGeo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Tree>
    <p:extLst>
      <p:ext uri="{BB962C8B-B14F-4D97-AF65-F5344CB8AC3E}">
        <p14:creationId xmlns:p14="http://schemas.microsoft.com/office/powerpoint/2010/main" val="14881255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8182796"/>
      </p:ext>
    </p:extLst>
  </p:cSld>
  <p:clrMap bg1="lt1" tx1="dk1" bg2="lt2" tx2="dk2" accent1="accent1" accent2="accent2" accent3="accent3" accent4="accent4" accent5="accent5" accent6="accent6" hlink="hlink" folHlink="folHlink"/>
  <p:sldLayoutIdLst>
    <p:sldLayoutId id="2147483882" r:id="rId1"/>
    <p:sldLayoutId id="2147483881" r:id="rId2"/>
    <p:sldLayoutId id="2147483655" r:id="rId3"/>
    <p:sldLayoutId id="214748365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pfron.org.p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343F48D-6741-A870-EB45-E83A4346E3F3}"/>
              </a:ext>
            </a:extLst>
          </p:cNvPr>
          <p:cNvSpPr>
            <a:spLocks noGrp="1"/>
          </p:cNvSpPr>
          <p:nvPr>
            <p:ph type="title"/>
          </p:nvPr>
        </p:nvSpPr>
        <p:spPr/>
        <p:txBody>
          <a:bodyPr>
            <a:normAutofit fontScale="90000"/>
          </a:bodyPr>
          <a:lstStyle/>
          <a:p>
            <a:pPr algn="ctr"/>
            <a:r>
              <a:rPr lang="es-ES" dirty="0"/>
              <a:t>Regulamin naboru wniosków grantowych w projekcie „Urlop od opieki. Model turystyki wytchnieniowej”</a:t>
            </a:r>
            <a:endParaRPr lang="pl-PL" dirty="0">
              <a:solidFill>
                <a:schemeClr val="tx1">
                  <a:lumMod val="50000"/>
                </a:schemeClr>
              </a:solidFill>
            </a:endParaRPr>
          </a:p>
        </p:txBody>
      </p:sp>
      <p:pic>
        <p:nvPicPr>
          <p:cNvPr id="5" name="Obraz 4" descr="Logotyp projektu &quot;Urlop od opieki. Model turystyki wytchnieniowej&quot; Z lewej strony piktogram przedstawiający osobę siedzącą na wózku, który przypomina świecące na pomarańczowo słońce. Z prawej strony zielony napis Turystyka wytchnieniowa.">
            <a:extLst>
              <a:ext uri="{FF2B5EF4-FFF2-40B4-BE49-F238E27FC236}">
                <a16:creationId xmlns:a16="http://schemas.microsoft.com/office/drawing/2014/main" id="{7A05319D-99B3-1D15-4F10-3B58D6727713}"/>
              </a:ext>
            </a:extLst>
          </p:cNvPr>
          <p:cNvPicPr>
            <a:picLocks noChangeAspect="1"/>
          </p:cNvPicPr>
          <p:nvPr/>
        </p:nvPicPr>
        <p:blipFill>
          <a:blip r:embed="rId3"/>
          <a:stretch>
            <a:fillRect/>
          </a:stretch>
        </p:blipFill>
        <p:spPr>
          <a:xfrm>
            <a:off x="8997244" y="273858"/>
            <a:ext cx="2926292" cy="1196094"/>
          </a:xfrm>
          <a:prstGeom prst="rect">
            <a:avLst/>
          </a:prstGeom>
        </p:spPr>
      </p:pic>
      <p:pic>
        <p:nvPicPr>
          <p:cNvPr id="1026" name="Picture 2" descr="Zestaw logotypów: logotyp Funduszy Europejskich z napisem Fundusze Europejskie dla Rozwoju Społecznego, flaga Polski z napisem Rzeczpospolita Polska, flaga Unii Europejskiej z napisem Dofinansowane przez Unię Europejską.">
            <a:extLst>
              <a:ext uri="{FF2B5EF4-FFF2-40B4-BE49-F238E27FC236}">
                <a16:creationId xmlns:a16="http://schemas.microsoft.com/office/drawing/2014/main" id="{16EB2028-4C5D-0702-4ABD-B57EBD7441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7333" y="5578485"/>
            <a:ext cx="8297334" cy="1150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9759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C55F3-DE93-46FD-12A9-7F4284E027DB}"/>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2C11A7C4-3173-20BD-927B-CFDBA0CB7D6C}"/>
              </a:ext>
            </a:extLst>
          </p:cNvPr>
          <p:cNvSpPr>
            <a:spLocks noGrp="1"/>
          </p:cNvSpPr>
          <p:nvPr>
            <p:ph type="title"/>
          </p:nvPr>
        </p:nvSpPr>
        <p:spPr>
          <a:xfrm>
            <a:off x="2510443" y="431799"/>
            <a:ext cx="9350794" cy="795541"/>
          </a:xfrm>
        </p:spPr>
        <p:txBody>
          <a:bodyPr>
            <a:normAutofit/>
          </a:bodyPr>
          <a:lstStyle/>
          <a:p>
            <a:r>
              <a:rPr lang="pl-PL" sz="3600" b="1" dirty="0">
                <a:solidFill>
                  <a:schemeClr val="tx1">
                    <a:lumMod val="50000"/>
                  </a:schemeClr>
                </a:solidFill>
              </a:rPr>
              <a:t>Informacja o projekcie</a:t>
            </a:r>
            <a:endParaRPr lang="pl-PL" sz="3600" dirty="0"/>
          </a:p>
        </p:txBody>
      </p:sp>
      <p:sp>
        <p:nvSpPr>
          <p:cNvPr id="3" name="Symbol zastępczy zawartości 2">
            <a:extLst>
              <a:ext uri="{FF2B5EF4-FFF2-40B4-BE49-F238E27FC236}">
                <a16:creationId xmlns:a16="http://schemas.microsoft.com/office/drawing/2014/main" id="{8AE52065-A7A6-E013-B655-B31F231820C9}"/>
              </a:ext>
            </a:extLst>
          </p:cNvPr>
          <p:cNvSpPr>
            <a:spLocks noGrp="1"/>
          </p:cNvSpPr>
          <p:nvPr>
            <p:ph idx="14"/>
          </p:nvPr>
        </p:nvSpPr>
        <p:spPr>
          <a:xfrm>
            <a:off x="476447" y="1591734"/>
            <a:ext cx="10621613" cy="3894793"/>
          </a:xfrm>
        </p:spPr>
        <p:txBody>
          <a:bodyPr/>
          <a:lstStyle/>
          <a:p>
            <a:pPr marL="0" indent="0">
              <a:lnSpc>
                <a:spcPct val="114000"/>
              </a:lnSpc>
              <a:spcBef>
                <a:spcPts val="0"/>
              </a:spcBef>
              <a:spcAft>
                <a:spcPts val="600"/>
              </a:spcAft>
              <a:buNone/>
            </a:pPr>
            <a:r>
              <a:rPr lang="pl-PL" sz="2400" dirty="0">
                <a:solidFill>
                  <a:schemeClr val="tx1">
                    <a:lumMod val="50000"/>
                  </a:schemeClr>
                </a:solidFill>
              </a:rPr>
              <a:t>Projekt: </a:t>
            </a:r>
            <a:r>
              <a:rPr lang="pl-PL" sz="2400" b="1" dirty="0">
                <a:solidFill>
                  <a:schemeClr val="tx1">
                    <a:lumMod val="50000"/>
                  </a:schemeClr>
                </a:solidFill>
              </a:rPr>
              <a:t>Urlop od opieki. Model turystyki wytchnieniowej</a:t>
            </a:r>
          </a:p>
          <a:p>
            <a:pPr marL="0" indent="0">
              <a:lnSpc>
                <a:spcPct val="114000"/>
              </a:lnSpc>
              <a:spcBef>
                <a:spcPts val="0"/>
              </a:spcBef>
              <a:spcAft>
                <a:spcPts val="600"/>
              </a:spcAft>
              <a:buNone/>
            </a:pPr>
            <a:r>
              <a:rPr lang="pl-PL" sz="2400" dirty="0">
                <a:solidFill>
                  <a:schemeClr val="tx1">
                    <a:lumMod val="50000"/>
                  </a:schemeClr>
                </a:solidFill>
              </a:rPr>
              <a:t>Okres realizacji projektu: </a:t>
            </a:r>
            <a:r>
              <a:rPr lang="pl-PL" sz="2400" b="1" dirty="0">
                <a:solidFill>
                  <a:schemeClr val="tx1">
                    <a:lumMod val="50000"/>
                  </a:schemeClr>
                </a:solidFill>
              </a:rPr>
              <a:t>01.11.2024 r. – 31.07.2028 </a:t>
            </a:r>
            <a:r>
              <a:rPr lang="pl-PL" sz="2400" dirty="0">
                <a:solidFill>
                  <a:schemeClr val="tx1">
                    <a:lumMod val="50000"/>
                  </a:schemeClr>
                </a:solidFill>
              </a:rPr>
              <a:t>r.</a:t>
            </a:r>
          </a:p>
          <a:p>
            <a:pPr marL="0" indent="0">
              <a:lnSpc>
                <a:spcPct val="114000"/>
              </a:lnSpc>
              <a:spcBef>
                <a:spcPts val="0"/>
              </a:spcBef>
              <a:spcAft>
                <a:spcPts val="600"/>
              </a:spcAft>
              <a:buNone/>
            </a:pPr>
            <a:r>
              <a:rPr lang="pl-PL" sz="2400" dirty="0">
                <a:solidFill>
                  <a:schemeClr val="tx1">
                    <a:lumMod val="50000"/>
                  </a:schemeClr>
                </a:solidFill>
              </a:rPr>
              <a:t>Budżet projektu: </a:t>
            </a:r>
            <a:r>
              <a:rPr lang="pl-PL" sz="2400" b="1" dirty="0">
                <a:solidFill>
                  <a:schemeClr val="tx1">
                    <a:lumMod val="50000"/>
                  </a:schemeClr>
                </a:solidFill>
              </a:rPr>
              <a:t>26 812 000 zł </a:t>
            </a:r>
            <a:r>
              <a:rPr lang="pl-PL" sz="2400" dirty="0">
                <a:solidFill>
                  <a:schemeClr val="tx1">
                    <a:lumMod val="50000"/>
                  </a:schemeClr>
                </a:solidFill>
              </a:rPr>
              <a:t>(w tym 3% wkładu własnego PFRON)</a:t>
            </a:r>
          </a:p>
          <a:p>
            <a:pPr marL="0" indent="0">
              <a:lnSpc>
                <a:spcPct val="114000"/>
              </a:lnSpc>
              <a:spcBef>
                <a:spcPts val="0"/>
              </a:spcBef>
              <a:spcAft>
                <a:spcPts val="600"/>
              </a:spcAft>
              <a:buNone/>
            </a:pPr>
            <a:r>
              <a:rPr lang="pl-PL" sz="2400" dirty="0">
                <a:solidFill>
                  <a:schemeClr val="tx1">
                    <a:lumMod val="50000"/>
                  </a:schemeClr>
                </a:solidFill>
              </a:rPr>
              <a:t>Partnerstwo: </a:t>
            </a:r>
            <a:r>
              <a:rPr lang="pl-PL" sz="2400" b="1" dirty="0">
                <a:solidFill>
                  <a:schemeClr val="tx1">
                    <a:lumMod val="50000"/>
                  </a:schemeClr>
                </a:solidFill>
              </a:rPr>
              <a:t>Fundacja Ładne Historie, </a:t>
            </a:r>
            <a:r>
              <a:rPr lang="pl-PL" sz="2400" b="1" dirty="0" err="1">
                <a:solidFill>
                  <a:schemeClr val="tx1">
                    <a:lumMod val="50000"/>
                  </a:schemeClr>
                </a:solidFill>
              </a:rPr>
              <a:t>Fundación</a:t>
            </a:r>
            <a:r>
              <a:rPr lang="pl-PL" sz="2400" b="1" dirty="0">
                <a:solidFill>
                  <a:schemeClr val="tx1">
                    <a:lumMod val="50000"/>
                  </a:schemeClr>
                </a:solidFill>
              </a:rPr>
              <a:t> </a:t>
            </a:r>
            <a:r>
              <a:rPr lang="pl-PL" sz="2400" b="1" dirty="0" err="1">
                <a:solidFill>
                  <a:schemeClr val="tx1">
                    <a:lumMod val="50000"/>
                  </a:schemeClr>
                </a:solidFill>
              </a:rPr>
              <a:t>También</a:t>
            </a:r>
            <a:r>
              <a:rPr lang="pl-PL" sz="2400" b="1" dirty="0">
                <a:solidFill>
                  <a:schemeClr val="tx1">
                    <a:lumMod val="50000"/>
                  </a:schemeClr>
                </a:solidFill>
              </a:rPr>
              <a:t> </a:t>
            </a:r>
          </a:p>
          <a:p>
            <a:pPr marL="0" indent="0">
              <a:lnSpc>
                <a:spcPct val="114000"/>
              </a:lnSpc>
              <a:spcBef>
                <a:spcPts val="0"/>
              </a:spcBef>
              <a:spcAft>
                <a:spcPts val="600"/>
              </a:spcAft>
              <a:buNone/>
            </a:pPr>
            <a:r>
              <a:rPr lang="pl-PL" sz="2400" dirty="0">
                <a:solidFill>
                  <a:schemeClr val="tx1">
                    <a:lumMod val="50000"/>
                  </a:schemeClr>
                </a:solidFill>
              </a:rPr>
              <a:t>Projekt podzielony na 3 zadania:</a:t>
            </a:r>
          </a:p>
          <a:p>
            <a:pPr marL="457200" indent="-457200">
              <a:lnSpc>
                <a:spcPct val="114000"/>
              </a:lnSpc>
              <a:spcBef>
                <a:spcPts val="0"/>
              </a:spcBef>
              <a:spcAft>
                <a:spcPts val="600"/>
              </a:spcAft>
              <a:buFont typeface="+mj-lt"/>
              <a:buAutoNum type="arabicPeriod"/>
            </a:pPr>
            <a:r>
              <a:rPr lang="pl-PL" sz="2400" b="1" dirty="0">
                <a:solidFill>
                  <a:schemeClr val="tx1">
                    <a:lumMod val="50000"/>
                  </a:schemeClr>
                </a:solidFill>
              </a:rPr>
              <a:t>Opracowanie wstępnej wersji modelu </a:t>
            </a:r>
            <a:r>
              <a:rPr lang="pl-PL" sz="2400" dirty="0">
                <a:solidFill>
                  <a:schemeClr val="tx1">
                    <a:lumMod val="50000"/>
                  </a:schemeClr>
                </a:solidFill>
              </a:rPr>
              <a:t>(zakończone)</a:t>
            </a:r>
          </a:p>
          <a:p>
            <a:pPr marL="457200" indent="-457200">
              <a:lnSpc>
                <a:spcPct val="114000"/>
              </a:lnSpc>
              <a:spcBef>
                <a:spcPts val="0"/>
              </a:spcBef>
              <a:spcAft>
                <a:spcPts val="600"/>
              </a:spcAft>
              <a:buFont typeface="+mj-lt"/>
              <a:buAutoNum type="arabicPeriod"/>
            </a:pPr>
            <a:r>
              <a:rPr lang="pl-PL" sz="2400" b="1" dirty="0">
                <a:solidFill>
                  <a:schemeClr val="tx1">
                    <a:lumMod val="50000"/>
                  </a:schemeClr>
                </a:solidFill>
              </a:rPr>
              <a:t>Testowanie wstępnej wersji modelu </a:t>
            </a:r>
            <a:r>
              <a:rPr lang="pl-PL" sz="2400" dirty="0">
                <a:solidFill>
                  <a:schemeClr val="tx1">
                    <a:lumMod val="50000"/>
                  </a:schemeClr>
                </a:solidFill>
              </a:rPr>
              <a:t>(rozpoczęte)</a:t>
            </a:r>
          </a:p>
          <a:p>
            <a:pPr marL="457200" indent="-457200">
              <a:lnSpc>
                <a:spcPct val="114000"/>
              </a:lnSpc>
              <a:spcBef>
                <a:spcPts val="0"/>
              </a:spcBef>
              <a:spcAft>
                <a:spcPts val="600"/>
              </a:spcAft>
              <a:buFont typeface="+mj-lt"/>
              <a:buAutoNum type="arabicPeriod"/>
            </a:pPr>
            <a:r>
              <a:rPr lang="pl-PL" sz="2400" dirty="0">
                <a:solidFill>
                  <a:schemeClr val="tx1">
                    <a:lumMod val="50000"/>
                  </a:schemeClr>
                </a:solidFill>
              </a:rPr>
              <a:t>Przygotowanie ostatecznej wersji modelu (planowane)</a:t>
            </a:r>
          </a:p>
          <a:p>
            <a:pPr marL="457200" indent="-457200">
              <a:lnSpc>
                <a:spcPct val="114000"/>
              </a:lnSpc>
              <a:spcBef>
                <a:spcPts val="0"/>
              </a:spcBef>
              <a:spcAft>
                <a:spcPts val="600"/>
              </a:spcAft>
              <a:buFont typeface="+mj-lt"/>
              <a:buAutoNum type="arabicPeriod"/>
            </a:pPr>
            <a:endParaRPr lang="pl-PL" sz="2400" dirty="0">
              <a:solidFill>
                <a:schemeClr val="tx1">
                  <a:lumMod val="50000"/>
                </a:schemeClr>
              </a:solidFill>
            </a:endParaRPr>
          </a:p>
          <a:p>
            <a:pPr marL="457200" indent="-457200">
              <a:lnSpc>
                <a:spcPct val="114000"/>
              </a:lnSpc>
              <a:spcBef>
                <a:spcPts val="0"/>
              </a:spcBef>
              <a:spcAft>
                <a:spcPts val="600"/>
              </a:spcAft>
              <a:buFont typeface="+mj-lt"/>
              <a:buAutoNum type="arabicPeriod"/>
            </a:pPr>
            <a:endParaRPr lang="pl-PL" sz="2400" dirty="0">
              <a:solidFill>
                <a:schemeClr val="tx1">
                  <a:lumMod val="50000"/>
                </a:schemeClr>
              </a:solidFill>
            </a:endParaRPr>
          </a:p>
          <a:p>
            <a:pPr marL="0" indent="0">
              <a:spcBef>
                <a:spcPts val="600"/>
              </a:spcBef>
              <a:spcAft>
                <a:spcPts val="600"/>
              </a:spcAft>
              <a:buNone/>
            </a:pPr>
            <a:endParaRPr lang="pl-PL" sz="1800" dirty="0">
              <a:solidFill>
                <a:schemeClr val="tx1">
                  <a:lumMod val="50000"/>
                </a:schemeClr>
              </a:solidFill>
            </a:endParaRPr>
          </a:p>
        </p:txBody>
      </p:sp>
      <p:pic>
        <p:nvPicPr>
          <p:cNvPr id="2" name="Obraz 1">
            <a:extLst>
              <a:ext uri="{FF2B5EF4-FFF2-40B4-BE49-F238E27FC236}">
                <a16:creationId xmlns:a16="http://schemas.microsoft.com/office/drawing/2014/main" id="{BF3C2CB6-10B4-7A61-12AA-A6B47AA47E1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304037" y="5644571"/>
            <a:ext cx="6520917" cy="898008"/>
          </a:xfrm>
          <a:prstGeom prst="rect">
            <a:avLst/>
          </a:prstGeom>
        </p:spPr>
      </p:pic>
    </p:spTree>
    <p:extLst>
      <p:ext uri="{BB962C8B-B14F-4D97-AF65-F5344CB8AC3E}">
        <p14:creationId xmlns:p14="http://schemas.microsoft.com/office/powerpoint/2010/main" val="97351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D9250BB0-4BD7-8045-3EF4-A32353096264}"/>
              </a:ext>
            </a:extLst>
          </p:cNvPr>
          <p:cNvSpPr>
            <a:spLocks noGrp="1"/>
          </p:cNvSpPr>
          <p:nvPr>
            <p:ph type="title"/>
          </p:nvPr>
        </p:nvSpPr>
        <p:spPr>
          <a:xfrm>
            <a:off x="2585156" y="457037"/>
            <a:ext cx="9076576" cy="741843"/>
          </a:xfrm>
        </p:spPr>
        <p:txBody>
          <a:bodyPr/>
          <a:lstStyle/>
          <a:p>
            <a:r>
              <a:rPr lang="pl-PL" sz="3200" b="1" dirty="0">
                <a:solidFill>
                  <a:schemeClr val="tx1">
                    <a:lumMod val="50000"/>
                  </a:schemeClr>
                </a:solidFill>
                <a:ea typeface="Calibri" panose="020F0502020204030204" pitchFamily="34" charset="0"/>
                <a:cs typeface="Calibri" panose="020F0502020204030204" pitchFamily="34" charset="0"/>
              </a:rPr>
              <a:t>Harmonogram realizacji projektu</a:t>
            </a:r>
            <a:endParaRPr lang="en-US" sz="3200" b="1" dirty="0">
              <a:solidFill>
                <a:schemeClr val="tx1">
                  <a:lumMod val="50000"/>
                </a:schemeClr>
              </a:solidFill>
              <a:ea typeface="Calibri" panose="020F0502020204030204" pitchFamily="34" charset="0"/>
              <a:cs typeface="Calibri" panose="020F0502020204030204" pitchFamily="34" charset="0"/>
            </a:endParaRPr>
          </a:p>
        </p:txBody>
      </p:sp>
      <p:sp>
        <p:nvSpPr>
          <p:cNvPr id="5" name="Symbol zastępczy zawartości 4">
            <a:extLst>
              <a:ext uri="{FF2B5EF4-FFF2-40B4-BE49-F238E27FC236}">
                <a16:creationId xmlns:a16="http://schemas.microsoft.com/office/drawing/2014/main" id="{3F1C0E12-B0B6-B095-2E98-4FBC64EFE34F}"/>
              </a:ext>
            </a:extLst>
          </p:cNvPr>
          <p:cNvSpPr>
            <a:spLocks noGrp="1"/>
          </p:cNvSpPr>
          <p:nvPr>
            <p:ph idx="14"/>
          </p:nvPr>
        </p:nvSpPr>
        <p:spPr/>
        <p:txBody>
          <a:bodyPr/>
          <a:lstStyle/>
          <a:p>
            <a:endParaRPr lang="pl-PL"/>
          </a:p>
        </p:txBody>
      </p:sp>
      <p:pic>
        <p:nvPicPr>
          <p:cNvPr id="2" name="Obraz 1" descr="Harmonogram realizacji projektu z zaznaczonymi najważniejszymi terminami: ogłoszenie konkursu - 7 stycznia 2026; podpisanie umów grantowych 31 marca 2026; zakończenie realizacji grantów: 30 listopada 2027. ">
            <a:extLst>
              <a:ext uri="{FF2B5EF4-FFF2-40B4-BE49-F238E27FC236}">
                <a16:creationId xmlns:a16="http://schemas.microsoft.com/office/drawing/2014/main" id="{598BFD9E-EE5F-6028-2216-B3657FDEF9C1}"/>
              </a:ext>
            </a:extLst>
          </p:cNvPr>
          <p:cNvPicPr>
            <a:picLocks noChangeAspect="1"/>
          </p:cNvPicPr>
          <p:nvPr/>
        </p:nvPicPr>
        <p:blipFill>
          <a:blip r:embed="rId3"/>
          <a:stretch>
            <a:fillRect/>
          </a:stretch>
        </p:blipFill>
        <p:spPr>
          <a:xfrm>
            <a:off x="-925689" y="1185794"/>
            <a:ext cx="13377333" cy="5672206"/>
          </a:xfrm>
          <a:prstGeom prst="rect">
            <a:avLst/>
          </a:prstGeom>
        </p:spPr>
      </p:pic>
    </p:spTree>
    <p:extLst>
      <p:ext uri="{BB962C8B-B14F-4D97-AF65-F5344CB8AC3E}">
        <p14:creationId xmlns:p14="http://schemas.microsoft.com/office/powerpoint/2010/main" val="2260628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F2A42E0-C4F2-31B8-13D0-43C58A6B7B3F}"/>
              </a:ext>
            </a:extLst>
          </p:cNvPr>
          <p:cNvSpPr>
            <a:spLocks noGrp="1"/>
          </p:cNvSpPr>
          <p:nvPr>
            <p:ph type="title"/>
          </p:nvPr>
        </p:nvSpPr>
        <p:spPr/>
        <p:txBody>
          <a:bodyPr>
            <a:normAutofit/>
          </a:bodyPr>
          <a:lstStyle/>
          <a:p>
            <a:r>
              <a:rPr lang="pl-PL" sz="3600" dirty="0"/>
              <a:t>Więcej informacji na stronie projektu:</a:t>
            </a:r>
          </a:p>
        </p:txBody>
      </p:sp>
      <p:sp>
        <p:nvSpPr>
          <p:cNvPr id="3" name="Symbol zastępczy zawartości 2">
            <a:extLst>
              <a:ext uri="{FF2B5EF4-FFF2-40B4-BE49-F238E27FC236}">
                <a16:creationId xmlns:a16="http://schemas.microsoft.com/office/drawing/2014/main" id="{7082F653-04E6-D788-40AB-C792826E78F9}"/>
              </a:ext>
            </a:extLst>
          </p:cNvPr>
          <p:cNvSpPr>
            <a:spLocks noGrp="1"/>
          </p:cNvSpPr>
          <p:nvPr>
            <p:ph idx="14"/>
          </p:nvPr>
        </p:nvSpPr>
        <p:spPr/>
        <p:txBody>
          <a:bodyPr/>
          <a:lstStyle/>
          <a:p>
            <a:pPr marL="0" indent="0" algn="ctr">
              <a:buNone/>
            </a:pPr>
            <a:r>
              <a:rPr lang="pl-PL" sz="3200" dirty="0">
                <a:hlinkClick r:id="rId2"/>
              </a:rPr>
              <a:t>https://www.pfron.org.pl/o-funduszu/projekty/projekty-ue/program-fundusze-europejskie-dla-rozwoju-spolecznego-2021-2027-fers/urlop-od-opieki-model-turystyki-wytchnieniowej/</a:t>
            </a:r>
          </a:p>
          <a:p>
            <a:pPr marL="0" indent="0" algn="ctr">
              <a:buNone/>
            </a:pPr>
            <a:endParaRPr lang="pl-PL" sz="3200" dirty="0">
              <a:hlinkClick r:id="rId2"/>
            </a:endParaRPr>
          </a:p>
          <a:p>
            <a:pPr marL="0" indent="0" algn="ctr">
              <a:buNone/>
            </a:pPr>
            <a:r>
              <a:rPr lang="pl-PL" sz="3200" dirty="0">
                <a:hlinkClick r:id="rId2"/>
              </a:rPr>
              <a:t>https://www.pfron.org.pl/</a:t>
            </a:r>
            <a:endParaRPr lang="pl-PL" sz="3200" dirty="0"/>
          </a:p>
          <a:p>
            <a:pPr marL="0" indent="0">
              <a:buNone/>
            </a:pPr>
            <a:endParaRPr lang="pl-PL" dirty="0"/>
          </a:p>
        </p:txBody>
      </p:sp>
    </p:spTree>
    <p:extLst>
      <p:ext uri="{BB962C8B-B14F-4D97-AF65-F5344CB8AC3E}">
        <p14:creationId xmlns:p14="http://schemas.microsoft.com/office/powerpoint/2010/main" val="1325529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70C0B-DD1E-BD24-054D-A6CF8C1F1BBE}"/>
            </a:ext>
          </a:extLst>
        </p:cNvPr>
        <p:cNvGrpSpPr/>
        <p:nvPr/>
      </p:nvGrpSpPr>
      <p:grpSpPr>
        <a:xfrm>
          <a:off x="0" y="0"/>
          <a:ext cx="0" cy="0"/>
          <a:chOff x="0" y="0"/>
          <a:chExt cx="0" cy="0"/>
        </a:xfrm>
      </p:grpSpPr>
      <p:sp>
        <p:nvSpPr>
          <p:cNvPr id="83" name="Tytuł 82">
            <a:extLst>
              <a:ext uri="{FF2B5EF4-FFF2-40B4-BE49-F238E27FC236}">
                <a16:creationId xmlns:a16="http://schemas.microsoft.com/office/drawing/2014/main" id="{61FF6F1E-45F7-9812-0CE6-0C7774E31B08}"/>
              </a:ext>
            </a:extLst>
          </p:cNvPr>
          <p:cNvSpPr>
            <a:spLocks noGrp="1"/>
          </p:cNvSpPr>
          <p:nvPr>
            <p:ph type="title"/>
          </p:nvPr>
        </p:nvSpPr>
        <p:spPr>
          <a:xfrm>
            <a:off x="2625633" y="185642"/>
            <a:ext cx="9414921" cy="1150640"/>
          </a:xfrm>
        </p:spPr>
        <p:txBody>
          <a:bodyPr>
            <a:normAutofit/>
          </a:bodyPr>
          <a:lstStyle/>
          <a:p>
            <a:r>
              <a:rPr lang="pl-PL" sz="3200" b="1" dirty="0">
                <a:solidFill>
                  <a:schemeClr val="tx1">
                    <a:lumMod val="50000"/>
                  </a:schemeClr>
                </a:solidFill>
              </a:rPr>
              <a:t>Regulamin naboru wniosków grantowych – cel i grupa docelowa</a:t>
            </a:r>
          </a:p>
        </p:txBody>
      </p:sp>
      <p:sp>
        <p:nvSpPr>
          <p:cNvPr id="3" name="Symbol zastępczy zawartości 2">
            <a:extLst>
              <a:ext uri="{FF2B5EF4-FFF2-40B4-BE49-F238E27FC236}">
                <a16:creationId xmlns:a16="http://schemas.microsoft.com/office/drawing/2014/main" id="{45842245-EB9C-792E-5F44-A9DD284AAD8D}"/>
              </a:ext>
            </a:extLst>
          </p:cNvPr>
          <p:cNvSpPr>
            <a:spLocks noGrp="1"/>
          </p:cNvSpPr>
          <p:nvPr>
            <p:ph idx="14"/>
          </p:nvPr>
        </p:nvSpPr>
        <p:spPr>
          <a:xfrm>
            <a:off x="476447" y="1515292"/>
            <a:ext cx="11564107" cy="4765176"/>
          </a:xfrm>
        </p:spPr>
        <p:txBody>
          <a:bodyPr/>
          <a:lstStyle/>
          <a:p>
            <a:pPr marL="457200" lvl="1" indent="0">
              <a:spcAft>
                <a:spcPts val="1200"/>
              </a:spcAft>
              <a:buNone/>
            </a:pPr>
            <a:r>
              <a:rPr lang="es-ES" dirty="0"/>
              <a:t>Głównym zadaniem przedsięwzięć grantowych będzie organizacja wyjazdów wytchnieniowych o różnej długości, dla osób z różnymi rodzajami niepełnosprawności i opiekunów ze zróżnicowanymi potrzebami na terenach o różnych charakterystykach</a:t>
            </a:r>
            <a:r>
              <a:rPr lang="pl-PL" dirty="0"/>
              <a:t> zgodnie z „Modelem turystyki wytchnieniowej”.</a:t>
            </a:r>
          </a:p>
          <a:p>
            <a:pPr marL="457200" lvl="1" indent="0">
              <a:buNone/>
            </a:pPr>
            <a:r>
              <a:rPr lang="es-ES" dirty="0"/>
              <a:t>Wnioskodawcami mogą być </a:t>
            </a:r>
            <a:r>
              <a:rPr lang="es-ES" b="1" dirty="0"/>
              <a:t>organizacje pozarządowe i podmioty ekonomii społecznej</a:t>
            </a:r>
            <a:r>
              <a:rPr lang="es-ES" dirty="0"/>
              <a:t>, których zadania statutowe obejmują działania na rzecz OzN oraz które:</a:t>
            </a:r>
            <a:endParaRPr lang="pl-PL" sz="2000" dirty="0"/>
          </a:p>
          <a:p>
            <a:pPr lvl="2"/>
            <a:r>
              <a:rPr lang="es-ES" sz="2400" dirty="0"/>
              <a:t>posiadają doświadczenie w organizacji turystyki OzN (minimum 4 zrealizowane przedsięwzięcia/ usługi/ projekty, obejmujące każdorazowo grupę min. 3 uczestników, w tym min. 1 przedsięwzięcie, w ramach którego organizowany był pobyt z noclegiem dla OzN);</a:t>
            </a:r>
            <a:endParaRPr lang="pl-PL" sz="2400" dirty="0"/>
          </a:p>
          <a:p>
            <a:pPr lvl="2"/>
            <a:r>
              <a:rPr lang="es-ES" sz="2400" dirty="0"/>
              <a:t>dysponują personelem (minimum 2 pracowniczkami/ pracownikami lub współpracującymi specjalistkami/ specjalistami) posiadającym minimum dwuletnie doświadczenie w pracy z OzN. </a:t>
            </a:r>
            <a:endParaRPr lang="pl-PL" sz="2400" dirty="0"/>
          </a:p>
        </p:txBody>
      </p:sp>
    </p:spTree>
    <p:extLst>
      <p:ext uri="{BB962C8B-B14F-4D97-AF65-F5344CB8AC3E}">
        <p14:creationId xmlns:p14="http://schemas.microsoft.com/office/powerpoint/2010/main" val="976011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70C0B-DD1E-BD24-054D-A6CF8C1F1BBE}"/>
            </a:ext>
          </a:extLst>
        </p:cNvPr>
        <p:cNvGrpSpPr/>
        <p:nvPr/>
      </p:nvGrpSpPr>
      <p:grpSpPr>
        <a:xfrm>
          <a:off x="0" y="0"/>
          <a:ext cx="0" cy="0"/>
          <a:chOff x="0" y="0"/>
          <a:chExt cx="0" cy="0"/>
        </a:xfrm>
      </p:grpSpPr>
      <p:sp>
        <p:nvSpPr>
          <p:cNvPr id="83" name="Tytuł 82">
            <a:extLst>
              <a:ext uri="{FF2B5EF4-FFF2-40B4-BE49-F238E27FC236}">
                <a16:creationId xmlns:a16="http://schemas.microsoft.com/office/drawing/2014/main" id="{61FF6F1E-45F7-9812-0CE6-0C7774E31B08}"/>
              </a:ext>
            </a:extLst>
          </p:cNvPr>
          <p:cNvSpPr>
            <a:spLocks noGrp="1"/>
          </p:cNvSpPr>
          <p:nvPr>
            <p:ph type="title"/>
          </p:nvPr>
        </p:nvSpPr>
        <p:spPr>
          <a:xfrm>
            <a:off x="2625634" y="185642"/>
            <a:ext cx="8561656" cy="1150640"/>
          </a:xfrm>
        </p:spPr>
        <p:txBody>
          <a:bodyPr>
            <a:normAutofit/>
          </a:bodyPr>
          <a:lstStyle/>
          <a:p>
            <a:r>
              <a:rPr lang="pl-PL" sz="3200" b="1" dirty="0">
                <a:solidFill>
                  <a:schemeClr val="tx1">
                    <a:lumMod val="50000"/>
                  </a:schemeClr>
                </a:solidFill>
              </a:rPr>
              <a:t>Regulamin naboru wniosków grantowych – minimalne wskaźniki</a:t>
            </a:r>
          </a:p>
        </p:txBody>
      </p:sp>
      <p:sp>
        <p:nvSpPr>
          <p:cNvPr id="3" name="Symbol zastępczy zawartości 2">
            <a:extLst>
              <a:ext uri="{FF2B5EF4-FFF2-40B4-BE49-F238E27FC236}">
                <a16:creationId xmlns:a16="http://schemas.microsoft.com/office/drawing/2014/main" id="{45842245-EB9C-792E-5F44-A9DD284AAD8D}"/>
              </a:ext>
            </a:extLst>
          </p:cNvPr>
          <p:cNvSpPr>
            <a:spLocks noGrp="1"/>
          </p:cNvSpPr>
          <p:nvPr>
            <p:ph idx="14"/>
          </p:nvPr>
        </p:nvSpPr>
        <p:spPr>
          <a:xfrm>
            <a:off x="476447" y="1515292"/>
            <a:ext cx="11564107" cy="4765176"/>
          </a:xfrm>
        </p:spPr>
        <p:txBody>
          <a:bodyPr/>
          <a:lstStyle/>
          <a:p>
            <a:pPr lvl="1">
              <a:lnSpc>
                <a:spcPct val="100000"/>
              </a:lnSpc>
              <a:spcBef>
                <a:spcPts val="1200"/>
              </a:spcBef>
            </a:pPr>
            <a:r>
              <a:rPr lang="es-ES" sz="2800" dirty="0"/>
              <a:t>liczba podpisanych umów grantowych – </a:t>
            </a:r>
            <a:r>
              <a:rPr lang="es-ES" sz="2800" b="1" dirty="0"/>
              <a:t>24</a:t>
            </a:r>
            <a:r>
              <a:rPr lang="es-ES" sz="2800" dirty="0"/>
              <a:t>,</a:t>
            </a:r>
            <a:endParaRPr lang="pl-PL" sz="2800" dirty="0"/>
          </a:p>
          <a:p>
            <a:pPr lvl="1">
              <a:lnSpc>
                <a:spcPct val="100000"/>
              </a:lnSpc>
              <a:spcBef>
                <a:spcPts val="1200"/>
              </a:spcBef>
            </a:pPr>
            <a:r>
              <a:rPr lang="es-ES" sz="2800" dirty="0"/>
              <a:t>liczba osób z niepełnosprawnościami biorących udział w testowaniu modelu – </a:t>
            </a:r>
            <a:r>
              <a:rPr lang="es-ES" sz="2800" b="1" dirty="0"/>
              <a:t>1 200</a:t>
            </a:r>
            <a:r>
              <a:rPr lang="es-ES" sz="2800" dirty="0"/>
              <a:t>,</a:t>
            </a:r>
            <a:endParaRPr lang="pl-PL" sz="2800" dirty="0"/>
          </a:p>
          <a:p>
            <a:pPr lvl="1">
              <a:lnSpc>
                <a:spcPct val="100000"/>
              </a:lnSpc>
              <a:spcBef>
                <a:spcPts val="1200"/>
              </a:spcBef>
            </a:pPr>
            <a:r>
              <a:rPr lang="es-ES" sz="2800" dirty="0"/>
              <a:t>liczba opiekunek lub opiekunów osób z niepełnosprawnościami biorących udział w testowaniu modelu – </a:t>
            </a:r>
            <a:r>
              <a:rPr lang="es-ES" sz="2800" b="1" dirty="0"/>
              <a:t>1 200</a:t>
            </a:r>
            <a:r>
              <a:rPr lang="es-ES" sz="2800" dirty="0"/>
              <a:t>.</a:t>
            </a:r>
            <a:endParaRPr lang="pl-PL" sz="2800" dirty="0"/>
          </a:p>
          <a:p>
            <a:pPr lvl="1">
              <a:lnSpc>
                <a:spcPct val="100000"/>
              </a:lnSpc>
              <a:spcBef>
                <a:spcPts val="1200"/>
              </a:spcBef>
            </a:pPr>
            <a:r>
              <a:rPr lang="es-ES" sz="2800" dirty="0"/>
              <a:t>liczba podmiotów, które wdrożyły nowe rozwiązania – </a:t>
            </a:r>
            <a:r>
              <a:rPr lang="es-ES" sz="2800" b="1" dirty="0"/>
              <a:t>24</a:t>
            </a:r>
            <a:r>
              <a:rPr lang="es-ES" sz="2800" dirty="0"/>
              <a:t>,</a:t>
            </a:r>
            <a:endParaRPr lang="pl-PL" sz="2800" dirty="0"/>
          </a:p>
          <a:p>
            <a:pPr lvl="1">
              <a:lnSpc>
                <a:spcPct val="100000"/>
              </a:lnSpc>
              <a:spcBef>
                <a:spcPts val="1200"/>
              </a:spcBef>
            </a:pPr>
            <a:r>
              <a:rPr lang="es-ES" sz="2800" dirty="0"/>
              <a:t>liczba przedstawicieli/ przedstawicielek grantobiorców, którzy podnieśli kompetencje w zakresie turystyki wytchnieniowej – </a:t>
            </a:r>
            <a:r>
              <a:rPr lang="es-ES" sz="2800" b="1" dirty="0"/>
              <a:t>48</a:t>
            </a:r>
            <a:r>
              <a:rPr lang="es-ES" sz="2800" dirty="0"/>
              <a:t>.</a:t>
            </a:r>
            <a:endParaRPr lang="pl-PL" sz="2800" dirty="0"/>
          </a:p>
        </p:txBody>
      </p:sp>
    </p:spTree>
    <p:extLst>
      <p:ext uri="{BB962C8B-B14F-4D97-AF65-F5344CB8AC3E}">
        <p14:creationId xmlns:p14="http://schemas.microsoft.com/office/powerpoint/2010/main" val="3801117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70C0B-DD1E-BD24-054D-A6CF8C1F1BBE}"/>
            </a:ext>
          </a:extLst>
        </p:cNvPr>
        <p:cNvGrpSpPr/>
        <p:nvPr/>
      </p:nvGrpSpPr>
      <p:grpSpPr>
        <a:xfrm>
          <a:off x="0" y="0"/>
          <a:ext cx="0" cy="0"/>
          <a:chOff x="0" y="0"/>
          <a:chExt cx="0" cy="0"/>
        </a:xfrm>
      </p:grpSpPr>
      <p:sp>
        <p:nvSpPr>
          <p:cNvPr id="83" name="Tytuł 82">
            <a:extLst>
              <a:ext uri="{FF2B5EF4-FFF2-40B4-BE49-F238E27FC236}">
                <a16:creationId xmlns:a16="http://schemas.microsoft.com/office/drawing/2014/main" id="{61FF6F1E-45F7-9812-0CE6-0C7774E31B08}"/>
              </a:ext>
            </a:extLst>
          </p:cNvPr>
          <p:cNvSpPr>
            <a:spLocks noGrp="1"/>
          </p:cNvSpPr>
          <p:nvPr>
            <p:ph type="title"/>
          </p:nvPr>
        </p:nvSpPr>
        <p:spPr>
          <a:xfrm>
            <a:off x="2625633" y="185642"/>
            <a:ext cx="8900323" cy="1150640"/>
          </a:xfrm>
        </p:spPr>
        <p:txBody>
          <a:bodyPr>
            <a:normAutofit/>
          </a:bodyPr>
          <a:lstStyle/>
          <a:p>
            <a:r>
              <a:rPr lang="pl-PL" sz="3200" b="1" dirty="0">
                <a:solidFill>
                  <a:schemeClr val="tx1">
                    <a:lumMod val="50000"/>
                  </a:schemeClr>
                </a:solidFill>
              </a:rPr>
              <a:t>Regulamin naboru wniosków grantowych – najważniejsze założenia</a:t>
            </a:r>
          </a:p>
        </p:txBody>
      </p:sp>
      <p:sp>
        <p:nvSpPr>
          <p:cNvPr id="3" name="Symbol zastępczy zawartości 2">
            <a:extLst>
              <a:ext uri="{FF2B5EF4-FFF2-40B4-BE49-F238E27FC236}">
                <a16:creationId xmlns:a16="http://schemas.microsoft.com/office/drawing/2014/main" id="{45842245-EB9C-792E-5F44-A9DD284AAD8D}"/>
              </a:ext>
            </a:extLst>
          </p:cNvPr>
          <p:cNvSpPr>
            <a:spLocks noGrp="1"/>
          </p:cNvSpPr>
          <p:nvPr>
            <p:ph idx="14"/>
          </p:nvPr>
        </p:nvSpPr>
        <p:spPr>
          <a:xfrm>
            <a:off x="259644" y="1336282"/>
            <a:ext cx="11548533" cy="5211274"/>
          </a:xfrm>
        </p:spPr>
        <p:txBody>
          <a:bodyPr/>
          <a:lstStyle/>
          <a:p>
            <a:pPr lvl="1">
              <a:lnSpc>
                <a:spcPct val="100000"/>
              </a:lnSpc>
              <a:spcBef>
                <a:spcPts val="600"/>
              </a:spcBef>
            </a:pPr>
            <a:r>
              <a:rPr lang="es-ES" dirty="0"/>
              <a:t>Kwota przeznaczona na finansowanie naboru</a:t>
            </a:r>
            <a:r>
              <a:rPr lang="pl-PL" dirty="0"/>
              <a:t>:</a:t>
            </a:r>
            <a:r>
              <a:rPr lang="es-ES" dirty="0"/>
              <a:t> </a:t>
            </a:r>
            <a:r>
              <a:rPr lang="es-ES" b="1" dirty="0"/>
              <a:t>19 200 000,00</a:t>
            </a:r>
            <a:r>
              <a:rPr lang="es-ES" dirty="0"/>
              <a:t> </a:t>
            </a:r>
            <a:r>
              <a:rPr lang="es-ES" b="1" dirty="0"/>
              <a:t>zł</a:t>
            </a:r>
            <a:r>
              <a:rPr lang="es-ES" dirty="0"/>
              <a:t>.</a:t>
            </a:r>
            <a:endParaRPr lang="pl-PL" sz="2000" dirty="0"/>
          </a:p>
          <a:p>
            <a:pPr lvl="1">
              <a:lnSpc>
                <a:spcPct val="100000"/>
              </a:lnSpc>
              <a:spcBef>
                <a:spcPts val="600"/>
              </a:spcBef>
            </a:pPr>
            <a:r>
              <a:rPr lang="pl-PL" dirty="0"/>
              <a:t>W</a:t>
            </a:r>
            <a:r>
              <a:rPr lang="es-ES" dirty="0"/>
              <a:t>artość przedsięwzięcia grantowego</a:t>
            </a:r>
            <a:r>
              <a:rPr lang="pl-PL" dirty="0"/>
              <a:t>:</a:t>
            </a:r>
            <a:r>
              <a:rPr lang="es-ES" dirty="0"/>
              <a:t> </a:t>
            </a:r>
            <a:r>
              <a:rPr lang="es-ES" b="1" dirty="0"/>
              <a:t>400 000 </a:t>
            </a:r>
            <a:r>
              <a:rPr lang="es-ES" dirty="0"/>
              <a:t>zł</a:t>
            </a:r>
            <a:r>
              <a:rPr lang="pl-PL" dirty="0"/>
              <a:t> – </a:t>
            </a:r>
            <a:r>
              <a:rPr lang="es-ES" b="1" dirty="0"/>
              <a:t>800 000 </a:t>
            </a:r>
            <a:r>
              <a:rPr lang="es-ES" dirty="0"/>
              <a:t>zł.</a:t>
            </a:r>
            <a:endParaRPr lang="pl-PL" sz="2000" dirty="0"/>
          </a:p>
          <a:p>
            <a:pPr lvl="1">
              <a:lnSpc>
                <a:spcPct val="100000"/>
              </a:lnSpc>
              <a:spcBef>
                <a:spcPts val="600"/>
              </a:spcBef>
            </a:pPr>
            <a:r>
              <a:rPr lang="pl-PL" dirty="0"/>
              <a:t>Okres realizacji: </a:t>
            </a:r>
            <a:r>
              <a:rPr lang="es-ES" b="1" dirty="0"/>
              <a:t>1 kwietnia 2026 r. </a:t>
            </a:r>
            <a:r>
              <a:rPr lang="pl-PL" b="1" dirty="0"/>
              <a:t>–</a:t>
            </a:r>
            <a:r>
              <a:rPr lang="es-ES" b="1" dirty="0"/>
              <a:t> 30 listopada 2027 </a:t>
            </a:r>
            <a:r>
              <a:rPr lang="es-ES" dirty="0"/>
              <a:t>r.</a:t>
            </a:r>
            <a:r>
              <a:rPr lang="pl-PL" dirty="0"/>
              <a:t>, </a:t>
            </a:r>
            <a:r>
              <a:rPr lang="es-ES" dirty="0"/>
              <a:t>nie </a:t>
            </a:r>
            <a:r>
              <a:rPr lang="pl-PL" dirty="0"/>
              <a:t>krócej </a:t>
            </a:r>
            <a:r>
              <a:rPr lang="es-ES" dirty="0"/>
              <a:t>niż </a:t>
            </a:r>
            <a:r>
              <a:rPr lang="es-ES" b="1" dirty="0"/>
              <a:t>12 miesięcy</a:t>
            </a:r>
            <a:r>
              <a:rPr lang="es-ES" dirty="0"/>
              <a:t>.</a:t>
            </a:r>
            <a:endParaRPr lang="pl-PL" dirty="0"/>
          </a:p>
          <a:p>
            <a:pPr lvl="1">
              <a:lnSpc>
                <a:spcPct val="100000"/>
              </a:lnSpc>
              <a:spcBef>
                <a:spcPts val="600"/>
              </a:spcBef>
            </a:pPr>
            <a:r>
              <a:rPr lang="pl-PL" dirty="0"/>
              <a:t>Wnioski składane za pomocą </a:t>
            </a:r>
            <a:r>
              <a:rPr lang="pl-PL" dirty="0" err="1"/>
              <a:t>iPFRON</a:t>
            </a:r>
            <a:r>
              <a:rPr lang="pl-PL" dirty="0"/>
              <a:t>+ w terminie: </a:t>
            </a:r>
            <a:r>
              <a:rPr lang="pl-PL" b="1" dirty="0">
                <a:solidFill>
                  <a:srgbClr val="FF0000"/>
                </a:solidFill>
              </a:rPr>
              <a:t>7 stycznia 2026 – 6 luty 2026</a:t>
            </a:r>
            <a:r>
              <a:rPr lang="pl-PL" dirty="0"/>
              <a:t>.</a:t>
            </a:r>
          </a:p>
          <a:p>
            <a:pPr lvl="1">
              <a:lnSpc>
                <a:spcPct val="100000"/>
              </a:lnSpc>
              <a:spcBef>
                <a:spcPts val="600"/>
              </a:spcBef>
            </a:pPr>
            <a:r>
              <a:rPr lang="es-ES" dirty="0"/>
              <a:t>Pomoc finansowa udzielana na zasadach pomocy de minimis</a:t>
            </a:r>
            <a:r>
              <a:rPr lang="pl-PL" dirty="0"/>
              <a:t>.</a:t>
            </a:r>
          </a:p>
          <a:p>
            <a:pPr lvl="1">
              <a:lnSpc>
                <a:spcPct val="100000"/>
              </a:lnSpc>
              <a:spcBef>
                <a:spcPts val="600"/>
              </a:spcBef>
            </a:pPr>
            <a:r>
              <a:rPr lang="es-ES" dirty="0"/>
              <a:t>W ramach </a:t>
            </a:r>
            <a:r>
              <a:rPr lang="pl-PL" dirty="0"/>
              <a:t>1</a:t>
            </a:r>
            <a:r>
              <a:rPr lang="es-ES" dirty="0"/>
              <a:t> grant</a:t>
            </a:r>
            <a:r>
              <a:rPr lang="pl-PL" dirty="0"/>
              <a:t>u</a:t>
            </a:r>
            <a:r>
              <a:rPr lang="es-ES" dirty="0"/>
              <a:t> wsparcie dla minimum: </a:t>
            </a:r>
            <a:r>
              <a:rPr lang="es-ES" b="1" dirty="0"/>
              <a:t>50 OzN i 50 opiekunów.</a:t>
            </a:r>
            <a:endParaRPr lang="pl-PL" sz="2000" dirty="0"/>
          </a:p>
          <a:p>
            <a:pPr lvl="1">
              <a:lnSpc>
                <a:spcPct val="100000"/>
              </a:lnSpc>
              <a:spcBef>
                <a:spcPts val="600"/>
              </a:spcBef>
            </a:pPr>
            <a:r>
              <a:rPr lang="es-ES" dirty="0"/>
              <a:t>W ramach przedsięwzięcia grantowego minimum</a:t>
            </a:r>
            <a:r>
              <a:rPr lang="es-ES" b="1" dirty="0"/>
              <a:t> 8 wyjazdów</a:t>
            </a:r>
            <a:r>
              <a:rPr lang="pl-PL" dirty="0"/>
              <a:t>, w</a:t>
            </a:r>
            <a:r>
              <a:rPr lang="pl-PL" b="1" dirty="0"/>
              <a:t> </a:t>
            </a:r>
            <a:r>
              <a:rPr lang="es-ES" dirty="0"/>
              <a:t>tym:</a:t>
            </a:r>
            <a:endParaRPr lang="pl-PL" sz="2000" dirty="0"/>
          </a:p>
          <a:p>
            <a:pPr lvl="2">
              <a:lnSpc>
                <a:spcPct val="100000"/>
              </a:lnSpc>
              <a:spcBef>
                <a:spcPts val="600"/>
              </a:spcBef>
            </a:pPr>
            <a:r>
              <a:rPr lang="es-ES" sz="2400" dirty="0"/>
              <a:t>jeden 7-dniowy lub dłuższy,</a:t>
            </a:r>
            <a:endParaRPr lang="pl-PL" sz="2400" dirty="0"/>
          </a:p>
          <a:p>
            <a:pPr lvl="2">
              <a:lnSpc>
                <a:spcPct val="100000"/>
              </a:lnSpc>
              <a:spcBef>
                <a:spcPts val="600"/>
              </a:spcBef>
            </a:pPr>
            <a:r>
              <a:rPr lang="es-ES" sz="2400" dirty="0"/>
              <a:t>jeden 2 lub 3 lub 4 lub 5 lub 6 dniowy,</a:t>
            </a:r>
            <a:endParaRPr lang="pl-PL" sz="2400" dirty="0"/>
          </a:p>
          <a:p>
            <a:pPr lvl="2">
              <a:lnSpc>
                <a:spcPct val="100000"/>
              </a:lnSpc>
              <a:spcBef>
                <a:spcPts val="600"/>
              </a:spcBef>
            </a:pPr>
            <a:r>
              <a:rPr lang="es-ES" sz="2400" dirty="0"/>
              <a:t>jeden 1 dniowy (bez noclegu).</a:t>
            </a:r>
            <a:endParaRPr lang="pl-PL" sz="2400" dirty="0"/>
          </a:p>
          <a:p>
            <a:pPr marL="722313" lvl="2" indent="-342900">
              <a:lnSpc>
                <a:spcPct val="100000"/>
              </a:lnSpc>
              <a:spcBef>
                <a:spcPts val="600"/>
              </a:spcBef>
            </a:pPr>
            <a:r>
              <a:rPr lang="es-ES" sz="2400" dirty="0"/>
              <a:t>Okres trwałości rezultatów projektu wynosi </a:t>
            </a:r>
            <a:r>
              <a:rPr lang="es-ES" sz="2400" b="1" dirty="0"/>
              <a:t>2 lata</a:t>
            </a:r>
            <a:r>
              <a:rPr lang="es-ES" sz="2400" dirty="0"/>
              <a:t>, a w odniesieniu do wydatków poniesionych na dostosowania architektoniczne </a:t>
            </a:r>
            <a:r>
              <a:rPr lang="es-ES" sz="2400" b="1" dirty="0"/>
              <a:t>5 lat</a:t>
            </a:r>
            <a:r>
              <a:rPr lang="es-ES" sz="2400" dirty="0"/>
              <a:t>.</a:t>
            </a:r>
            <a:endParaRPr lang="pl-PL" sz="2400" dirty="0"/>
          </a:p>
        </p:txBody>
      </p:sp>
    </p:spTree>
    <p:extLst>
      <p:ext uri="{BB962C8B-B14F-4D97-AF65-F5344CB8AC3E}">
        <p14:creationId xmlns:p14="http://schemas.microsoft.com/office/powerpoint/2010/main" val="397861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5DD3B80-F1E2-B38C-46CA-D41E40CD0F1C}"/>
              </a:ext>
            </a:extLst>
          </p:cNvPr>
          <p:cNvSpPr>
            <a:spLocks noGrp="1"/>
          </p:cNvSpPr>
          <p:nvPr>
            <p:ph type="title"/>
          </p:nvPr>
        </p:nvSpPr>
        <p:spPr>
          <a:xfrm>
            <a:off x="2596444" y="366802"/>
            <a:ext cx="8963688" cy="1325559"/>
          </a:xfrm>
        </p:spPr>
        <p:txBody>
          <a:bodyPr>
            <a:normAutofit/>
          </a:bodyPr>
          <a:lstStyle/>
          <a:p>
            <a:r>
              <a:rPr lang="pl-PL" sz="3600" b="1" dirty="0">
                <a:solidFill>
                  <a:schemeClr val="tx1">
                    <a:lumMod val="50000"/>
                  </a:schemeClr>
                </a:solidFill>
              </a:rPr>
              <a:t>Na co można przeznaczyć wydatki w ramach przedsięwzięcia grantowego:</a:t>
            </a:r>
            <a:endParaRPr lang="pl-PL" dirty="0"/>
          </a:p>
        </p:txBody>
      </p:sp>
      <p:sp>
        <p:nvSpPr>
          <p:cNvPr id="3" name="Symbol zastępczy zawartości 2">
            <a:extLst>
              <a:ext uri="{FF2B5EF4-FFF2-40B4-BE49-F238E27FC236}">
                <a16:creationId xmlns:a16="http://schemas.microsoft.com/office/drawing/2014/main" id="{2BE8074F-8AA5-9943-8423-53E819FF50B9}"/>
              </a:ext>
            </a:extLst>
          </p:cNvPr>
          <p:cNvSpPr>
            <a:spLocks noGrp="1"/>
          </p:cNvSpPr>
          <p:nvPr>
            <p:ph idx="14"/>
          </p:nvPr>
        </p:nvSpPr>
        <p:spPr>
          <a:xfrm>
            <a:off x="476447" y="1692361"/>
            <a:ext cx="11478486" cy="4945506"/>
          </a:xfrm>
        </p:spPr>
        <p:txBody>
          <a:bodyPr/>
          <a:lstStyle/>
          <a:p>
            <a:pPr marL="271463" lvl="1"/>
            <a:r>
              <a:rPr lang="pl-PL" sz="2600" dirty="0"/>
              <a:t>koszty personelu zaangażowanego w świadczenie wsparcia dla opiekunek lub opiekunów i </a:t>
            </a:r>
            <a:r>
              <a:rPr lang="pl-PL" sz="2600" dirty="0" err="1"/>
              <a:t>OzN</a:t>
            </a:r>
            <a:r>
              <a:rPr lang="pl-PL" sz="2600" dirty="0"/>
              <a:t>; zatrudnienie asystentek/ asystentów osobistych </a:t>
            </a:r>
            <a:r>
              <a:rPr lang="pl-PL" sz="2600" dirty="0" err="1"/>
              <a:t>OzN</a:t>
            </a:r>
            <a:r>
              <a:rPr lang="pl-PL" sz="2600" dirty="0"/>
              <a:t>, w tym wolontariuszy;</a:t>
            </a:r>
          </a:p>
          <a:p>
            <a:pPr marL="271463" lvl="1"/>
            <a:r>
              <a:rPr lang="pl-PL" sz="2600" dirty="0"/>
              <a:t>niezbędne szkolenia personelu;</a:t>
            </a:r>
          </a:p>
          <a:p>
            <a:pPr marL="271463" lvl="1"/>
            <a:r>
              <a:rPr lang="pl-PL" sz="2600" dirty="0"/>
              <a:t>transport, zakwaterowanie i wyżywienie uczestników wyjazdów </a:t>
            </a:r>
            <a:r>
              <a:rPr lang="pl-PL" sz="2600" dirty="0" err="1"/>
              <a:t>wytchnieniowych</a:t>
            </a:r>
            <a:r>
              <a:rPr lang="pl-PL" sz="2600" dirty="0"/>
              <a:t>;</a:t>
            </a:r>
          </a:p>
          <a:p>
            <a:pPr marL="271463" lvl="1"/>
            <a:r>
              <a:rPr lang="pl-PL" sz="2600" dirty="0"/>
              <a:t>zakup lub wynajem sprzętu i wyposażenia niezbędnego do testowania modelu;</a:t>
            </a:r>
          </a:p>
          <a:p>
            <a:pPr marL="271463" lvl="1"/>
            <a:r>
              <a:rPr lang="pl-PL" sz="2600" dirty="0"/>
              <a:t>organizację zajęć lub wycieczek w czasie pobytu </a:t>
            </a:r>
            <a:r>
              <a:rPr lang="pl-PL" sz="2600" dirty="0" err="1"/>
              <a:t>wytchnieniowego</a:t>
            </a:r>
            <a:r>
              <a:rPr lang="pl-PL" sz="2600" dirty="0"/>
              <a:t>;</a:t>
            </a:r>
          </a:p>
          <a:p>
            <a:pPr marL="271463" lvl="1"/>
            <a:r>
              <a:rPr lang="pl-PL" sz="2600" dirty="0"/>
              <a:t>zapewnienie bezpieczeństwa uczestnikom;</a:t>
            </a:r>
          </a:p>
          <a:p>
            <a:pPr marL="271463" lvl="1"/>
            <a:r>
              <a:rPr lang="pl-PL" sz="2600" dirty="0"/>
              <a:t>dostosowania architektoniczne ośrodków świadczących usługi z zakresu turystyki wytchnieniowej, w przypadku grantobiorców dysponujących obiektami (w wysokości do 10% kwoty grantu);</a:t>
            </a:r>
          </a:p>
        </p:txBody>
      </p:sp>
    </p:spTree>
    <p:extLst>
      <p:ext uri="{BB962C8B-B14F-4D97-AF65-F5344CB8AC3E}">
        <p14:creationId xmlns:p14="http://schemas.microsoft.com/office/powerpoint/2010/main" val="1881802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28DC4-4551-23E4-F3FF-3090B1CF6AB8}"/>
            </a:ext>
          </a:extLst>
        </p:cNvPr>
        <p:cNvGrpSpPr/>
        <p:nvPr/>
      </p:nvGrpSpPr>
      <p:grpSpPr>
        <a:xfrm>
          <a:off x="0" y="0"/>
          <a:ext cx="0" cy="0"/>
          <a:chOff x="0" y="0"/>
          <a:chExt cx="0" cy="0"/>
        </a:xfrm>
      </p:grpSpPr>
      <p:sp>
        <p:nvSpPr>
          <p:cNvPr id="83" name="Tytuł 82">
            <a:extLst>
              <a:ext uri="{FF2B5EF4-FFF2-40B4-BE49-F238E27FC236}">
                <a16:creationId xmlns:a16="http://schemas.microsoft.com/office/drawing/2014/main" id="{DF14FB83-AF62-4C7D-D27E-93C7BA6F58E4}"/>
              </a:ext>
            </a:extLst>
          </p:cNvPr>
          <p:cNvSpPr>
            <a:spLocks noGrp="1"/>
          </p:cNvSpPr>
          <p:nvPr>
            <p:ph type="title"/>
          </p:nvPr>
        </p:nvSpPr>
        <p:spPr>
          <a:xfrm>
            <a:off x="2625633" y="185642"/>
            <a:ext cx="9414921" cy="1150640"/>
          </a:xfrm>
        </p:spPr>
        <p:txBody>
          <a:bodyPr>
            <a:normAutofit/>
          </a:bodyPr>
          <a:lstStyle/>
          <a:p>
            <a:r>
              <a:rPr lang="pl-PL" sz="3200" b="1" dirty="0">
                <a:solidFill>
                  <a:schemeClr val="tx1">
                    <a:lumMod val="50000"/>
                  </a:schemeClr>
                </a:solidFill>
              </a:rPr>
              <a:t>Ocena wniosków grantowych – ocena metodą „</a:t>
            </a:r>
            <a:r>
              <a:rPr lang="es-ES" sz="3200" b="1" dirty="0">
                <a:solidFill>
                  <a:schemeClr val="tx1">
                    <a:lumMod val="50000"/>
                  </a:schemeClr>
                </a:solidFill>
              </a:rPr>
              <a:t>spełnia-nie spełnia</a:t>
            </a:r>
            <a:r>
              <a:rPr lang="pl-PL" sz="3200" b="1" dirty="0">
                <a:solidFill>
                  <a:schemeClr val="tx1">
                    <a:lumMod val="50000"/>
                  </a:schemeClr>
                </a:solidFill>
              </a:rPr>
              <a:t>”</a:t>
            </a:r>
          </a:p>
        </p:txBody>
      </p:sp>
      <p:sp>
        <p:nvSpPr>
          <p:cNvPr id="3" name="Symbol zastępczy zawartości 2">
            <a:extLst>
              <a:ext uri="{FF2B5EF4-FFF2-40B4-BE49-F238E27FC236}">
                <a16:creationId xmlns:a16="http://schemas.microsoft.com/office/drawing/2014/main" id="{D9C94FB5-732B-03D7-899C-68C906257943}"/>
              </a:ext>
            </a:extLst>
          </p:cNvPr>
          <p:cNvSpPr>
            <a:spLocks noGrp="1"/>
          </p:cNvSpPr>
          <p:nvPr>
            <p:ph idx="14"/>
          </p:nvPr>
        </p:nvSpPr>
        <p:spPr>
          <a:xfrm>
            <a:off x="476447" y="1515291"/>
            <a:ext cx="11128531" cy="5157067"/>
          </a:xfrm>
        </p:spPr>
        <p:txBody>
          <a:bodyPr numCol="2"/>
          <a:lstStyle/>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1)	Czy wniosek został złożony w formie wskazanej w regulaminie?</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2)	Czy wniosek został złożony w terminie wskazanym w ogłoszeniu o naborze?</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3)	Czy wnioskodawca jest podmiotem uprawnionym do ubiegania się o grant?</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4)	Czy wnioskodawca złożył tylko jeden wniosek w ramach naboru?</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5)	Czy złożony wniosek jest kompletny?</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6)	Czy okres realizacji przedsięwzięcia grantowego to minimum 12 miesięcy i czy mieści się w przedziale czasowym określonym w punkcie 1.8?</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7)	Czy kwota wnioskowanego grantu nie jest niższa od kwoty określonej w punkcie 1.6 regulaminu naboru?</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8)	Czy kwota wnioskowanego grantu nie przekracza kwoty określonej w punkcie 1.7 regulaminu naboru?</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9)	Czy suma wydatków inwestycyjnych nie przekracza 10% całkowitych kosztów przedsięwzięcia grantowego?</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10)	Czy wnioskodawca zadeklarował zapewnienie trwałości w odniesieniu do wydatków inwestycyjnych oraz zachowania trwałości rezultatów przedsięwzięcia grantowego?</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11)	Czy w ramach przedsięwzięcia grantowego wnioskodawca zaplanował minimum 8 wyjazdów?</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12)	Czy wnioskodawca zaplanował minimum jeden wyjazd 7 dniowy lub dłuższy?</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13)	Czy wnioskodawca zaplanował minimum jeden wyjazd 2, 3, 4, 5 lub 6 dniowy?</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14)	Czy wnioskodawca zaplanował minimum jeden wyjazd 1 dniowy (bez noclegu)?</a:t>
            </a:r>
          </a:p>
          <a:p>
            <a:pPr marL="360000" indent="-360000">
              <a:lnSpc>
                <a:spcPct val="100000"/>
              </a:lnSpc>
              <a:spcBef>
                <a:spcPts val="0"/>
              </a:spcBef>
              <a:buNone/>
            </a:pPr>
            <a:r>
              <a:rPr lang="pl-PL" sz="1800" kern="0" dirty="0">
                <a:solidFill>
                  <a:schemeClr val="tx1">
                    <a:lumMod val="50000"/>
                  </a:schemeClr>
                </a:solidFill>
                <a:latin typeface="Calibri" panose="020F0502020204030204" pitchFamily="34" charset="0"/>
                <a:ea typeface="Calibri" panose="020F0502020204030204" pitchFamily="34" charset="0"/>
              </a:rPr>
              <a:t>15)	Czy wnioskodawca zadeklarował przestrzeganie zasad równości szans i niedyskryminacji, w tym dostępności dla osób z niepełnosprawnościami oraz zasady równości szans kobiet i mężczyzn?</a:t>
            </a:r>
          </a:p>
          <a:p>
            <a:pPr marL="360000" indent="-360000">
              <a:lnSpc>
                <a:spcPct val="100000"/>
              </a:lnSpc>
              <a:spcBef>
                <a:spcPts val="0"/>
              </a:spcBef>
              <a:buNone/>
            </a:pPr>
            <a:endParaRPr lang="pl-PL" sz="1800" kern="0" dirty="0">
              <a:solidFill>
                <a:schemeClr val="tx1">
                  <a:lumMod val="50000"/>
                </a:schemeClr>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100267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D4C27-C718-367B-1C9C-6EBBBD288C30}"/>
            </a:ext>
          </a:extLst>
        </p:cNvPr>
        <p:cNvGrpSpPr/>
        <p:nvPr/>
      </p:nvGrpSpPr>
      <p:grpSpPr>
        <a:xfrm>
          <a:off x="0" y="0"/>
          <a:ext cx="0" cy="0"/>
          <a:chOff x="0" y="0"/>
          <a:chExt cx="0" cy="0"/>
        </a:xfrm>
      </p:grpSpPr>
      <p:sp>
        <p:nvSpPr>
          <p:cNvPr id="83" name="Tytuł 82">
            <a:extLst>
              <a:ext uri="{FF2B5EF4-FFF2-40B4-BE49-F238E27FC236}">
                <a16:creationId xmlns:a16="http://schemas.microsoft.com/office/drawing/2014/main" id="{993D1FB7-520F-657C-0758-BB244E562A49}"/>
              </a:ext>
            </a:extLst>
          </p:cNvPr>
          <p:cNvSpPr>
            <a:spLocks noGrp="1"/>
          </p:cNvSpPr>
          <p:nvPr>
            <p:ph type="title"/>
          </p:nvPr>
        </p:nvSpPr>
        <p:spPr>
          <a:xfrm>
            <a:off x="2625633" y="185642"/>
            <a:ext cx="9414921" cy="1150640"/>
          </a:xfrm>
        </p:spPr>
        <p:txBody>
          <a:bodyPr>
            <a:normAutofit/>
          </a:bodyPr>
          <a:lstStyle/>
          <a:p>
            <a:r>
              <a:rPr lang="pl-PL" sz="3200" b="1" dirty="0">
                <a:solidFill>
                  <a:schemeClr val="tx1">
                    <a:lumMod val="50000"/>
                  </a:schemeClr>
                </a:solidFill>
              </a:rPr>
              <a:t>Ocena wniosków grantowych – ocena punktowa</a:t>
            </a:r>
          </a:p>
        </p:txBody>
      </p:sp>
      <p:sp>
        <p:nvSpPr>
          <p:cNvPr id="3" name="Symbol zastępczy zawartości 2">
            <a:extLst>
              <a:ext uri="{FF2B5EF4-FFF2-40B4-BE49-F238E27FC236}">
                <a16:creationId xmlns:a16="http://schemas.microsoft.com/office/drawing/2014/main" id="{BBC133E6-AE5A-C5C8-2A7B-713B819CC3A2}"/>
              </a:ext>
            </a:extLst>
          </p:cNvPr>
          <p:cNvSpPr>
            <a:spLocks noGrp="1"/>
          </p:cNvSpPr>
          <p:nvPr>
            <p:ph idx="14"/>
          </p:nvPr>
        </p:nvSpPr>
        <p:spPr>
          <a:xfrm>
            <a:off x="476447" y="1515291"/>
            <a:ext cx="11128531" cy="5157067"/>
          </a:xfrm>
        </p:spPr>
        <p:txBody>
          <a:bodyPr numCol="1"/>
          <a:lstStyle/>
          <a:p>
            <a:pPr marL="514350" lvl="0" indent="-514350" fontAlgn="base">
              <a:buAutoNum type="arabicParenR"/>
            </a:pPr>
            <a:r>
              <a:rPr lang="es-ES" sz="2400" dirty="0"/>
              <a:t>Prawidłowość przygotowania budżetu przedsięwzięcia grantowego oraz racjonalność i uzasadnienie wydatków zaplanowanych w budżecie – wniosek o udzielenie grantu może otrzymać maksymalnie </a:t>
            </a:r>
            <a:r>
              <a:rPr lang="es-ES" sz="2400" b="1" dirty="0"/>
              <a:t>6 punktów</a:t>
            </a:r>
            <a:r>
              <a:rPr lang="es-ES" sz="2400" dirty="0"/>
              <a:t>. Wymagana minimalna liczba punktów wynosi 3.</a:t>
            </a:r>
            <a:endParaRPr lang="pl-PL" sz="2400" dirty="0"/>
          </a:p>
          <a:p>
            <a:pPr marL="514350" lvl="0" indent="-514350" fontAlgn="base">
              <a:buAutoNum type="arabicParenR"/>
            </a:pPr>
            <a:r>
              <a:rPr lang="es-ES" sz="2400" dirty="0"/>
              <a:t>Liczba opiekunów – uczestników projektu. Wniosek o udzielenie grantu może otrzymać w tym kryterium maksymalnie </a:t>
            </a:r>
            <a:r>
              <a:rPr lang="es-ES" sz="2400" b="1" dirty="0"/>
              <a:t>10 punktów.</a:t>
            </a:r>
            <a:r>
              <a:rPr lang="es-ES" sz="2400" dirty="0"/>
              <a:t> Wymagana minimalna liczba punktów w tym kryterium wynosi 1.</a:t>
            </a:r>
            <a:endParaRPr lang="pl-PL" sz="2400" dirty="0"/>
          </a:p>
          <a:p>
            <a:pPr marL="514350" lvl="0" indent="-514350" fontAlgn="base">
              <a:buAutoNum type="arabicParenR"/>
            </a:pPr>
            <a:r>
              <a:rPr lang="es-ES" sz="2400" dirty="0"/>
              <a:t>Liczba różnych zajęć i aktywności zaplanowanych do zastosowania podczas wyjazdów. Wybór z listy 4 grup z modelu</a:t>
            </a:r>
            <a:r>
              <a:rPr lang="pl-PL" sz="2400" dirty="0"/>
              <a:t>. </a:t>
            </a:r>
            <a:r>
              <a:rPr lang="es-ES" sz="2400" dirty="0"/>
              <a:t>Wniosek o udzielenie grantu może otrzymać w tym kryterium maksymalnie </a:t>
            </a:r>
            <a:r>
              <a:rPr lang="es-ES" sz="2400" b="1" dirty="0"/>
              <a:t>9 punktów.</a:t>
            </a:r>
            <a:r>
              <a:rPr lang="pl-PL" sz="2400" b="1" dirty="0"/>
              <a:t> </a:t>
            </a:r>
            <a:r>
              <a:rPr lang="es-ES" sz="2400" dirty="0"/>
              <a:t>Wymagana minimalna liczba punktów w tym kryterium wynosi 1.</a:t>
            </a:r>
            <a:endParaRPr lang="pl-PL" sz="2400" dirty="0"/>
          </a:p>
          <a:p>
            <a:pPr marL="514350" lvl="0" indent="-514350" fontAlgn="base">
              <a:buAutoNum type="arabicParenR"/>
            </a:pPr>
            <a:r>
              <a:rPr lang="es-ES" sz="2400" dirty="0"/>
              <a:t>W przedsięwzięciu grantowym zaplanowano minimum 1 wyjazd powyżej 9 dni. Wniosek o udzielenie grantu może otrzymać w tym kryterium maksymalnie </a:t>
            </a:r>
            <a:r>
              <a:rPr lang="es-ES" sz="2400" b="1" dirty="0"/>
              <a:t>5 punktów</a:t>
            </a:r>
            <a:r>
              <a:rPr lang="pl-PL" sz="2400" dirty="0"/>
              <a:t>.</a:t>
            </a:r>
            <a:r>
              <a:rPr lang="es-ES" sz="2400" dirty="0"/>
              <a:t> Wymagana minimalna liczba punktów w tym kryterium wynosi 0.</a:t>
            </a:r>
            <a:endParaRPr lang="pl-PL" sz="2400" dirty="0"/>
          </a:p>
        </p:txBody>
      </p:sp>
    </p:spTree>
    <p:extLst>
      <p:ext uri="{BB962C8B-B14F-4D97-AF65-F5344CB8AC3E}">
        <p14:creationId xmlns:p14="http://schemas.microsoft.com/office/powerpoint/2010/main" val="3501275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5B577-E409-DF23-826F-27D341FF98C8}"/>
            </a:ext>
          </a:extLst>
        </p:cNvPr>
        <p:cNvGrpSpPr/>
        <p:nvPr/>
      </p:nvGrpSpPr>
      <p:grpSpPr>
        <a:xfrm>
          <a:off x="0" y="0"/>
          <a:ext cx="0" cy="0"/>
          <a:chOff x="0" y="0"/>
          <a:chExt cx="0" cy="0"/>
        </a:xfrm>
      </p:grpSpPr>
      <p:sp>
        <p:nvSpPr>
          <p:cNvPr id="83" name="Tytuł 82">
            <a:extLst>
              <a:ext uri="{FF2B5EF4-FFF2-40B4-BE49-F238E27FC236}">
                <a16:creationId xmlns:a16="http://schemas.microsoft.com/office/drawing/2014/main" id="{5F24655D-89BC-8E1A-FFBE-72A21905149D}"/>
              </a:ext>
            </a:extLst>
          </p:cNvPr>
          <p:cNvSpPr>
            <a:spLocks noGrp="1"/>
          </p:cNvSpPr>
          <p:nvPr>
            <p:ph type="title"/>
          </p:nvPr>
        </p:nvSpPr>
        <p:spPr>
          <a:xfrm>
            <a:off x="2625633" y="185642"/>
            <a:ext cx="9414921" cy="1150640"/>
          </a:xfrm>
        </p:spPr>
        <p:txBody>
          <a:bodyPr>
            <a:normAutofit/>
          </a:bodyPr>
          <a:lstStyle/>
          <a:p>
            <a:r>
              <a:rPr lang="pl-PL" sz="3200" b="1" dirty="0">
                <a:solidFill>
                  <a:schemeClr val="tx1">
                    <a:lumMod val="50000"/>
                  </a:schemeClr>
                </a:solidFill>
              </a:rPr>
              <a:t>Wybór przedsięwzięć grantowych (cz. 1)</a:t>
            </a:r>
          </a:p>
        </p:txBody>
      </p:sp>
      <p:sp>
        <p:nvSpPr>
          <p:cNvPr id="3" name="Symbol zastępczy zawartości 2">
            <a:extLst>
              <a:ext uri="{FF2B5EF4-FFF2-40B4-BE49-F238E27FC236}">
                <a16:creationId xmlns:a16="http://schemas.microsoft.com/office/drawing/2014/main" id="{7EC6FC75-BBDF-227A-03E2-A934B48250E0}"/>
              </a:ext>
            </a:extLst>
          </p:cNvPr>
          <p:cNvSpPr>
            <a:spLocks noGrp="1"/>
          </p:cNvSpPr>
          <p:nvPr>
            <p:ph idx="14"/>
          </p:nvPr>
        </p:nvSpPr>
        <p:spPr>
          <a:xfrm>
            <a:off x="476447" y="1515291"/>
            <a:ext cx="11128531" cy="5157067"/>
          </a:xfrm>
        </p:spPr>
        <p:txBody>
          <a:bodyPr numCol="1"/>
          <a:lstStyle/>
          <a:p>
            <a:pPr marL="514350" lvl="0" indent="-514350" fontAlgn="base">
              <a:buAutoNum type="arabicParenR"/>
            </a:pPr>
            <a:r>
              <a:rPr lang="pl-PL" dirty="0"/>
              <a:t>Na podstawie liczby przyznanych punktów, utworzona zostanie lista ocenionych wniosków w podziale na województwa.</a:t>
            </a:r>
          </a:p>
          <a:p>
            <a:pPr marL="514350" lvl="0" indent="-514350" fontAlgn="base">
              <a:buAutoNum type="arabicParenR"/>
            </a:pPr>
            <a:r>
              <a:rPr lang="pl-PL" dirty="0"/>
              <a:t>Granty otrzymają wszystkie wnioski zajmujące 1 miejsca na listach wojewódzkich.</a:t>
            </a:r>
          </a:p>
          <a:p>
            <a:pPr marL="514350" indent="-514350" fontAlgn="base">
              <a:buFont typeface="Arial" panose="020B0604020202020204" pitchFamily="34" charset="0"/>
              <a:buAutoNum type="arabicParenR"/>
            </a:pPr>
            <a:r>
              <a:rPr lang="pl-PL" dirty="0"/>
              <a:t>Wnioski zajmujące drugie i trzecie miejsca na listach wojewódzkich utworzą wspólną listę rankingową uszeregowaną według liczby uzyskanych punktów. Granty będą przyznawane na kolejne wnioski znajdujące się na tej liście do wyczerpania puli środków przeznaczonych na nabór.</a:t>
            </a:r>
          </a:p>
        </p:txBody>
      </p:sp>
    </p:spTree>
    <p:extLst>
      <p:ext uri="{BB962C8B-B14F-4D97-AF65-F5344CB8AC3E}">
        <p14:creationId xmlns:p14="http://schemas.microsoft.com/office/powerpoint/2010/main" val="2856828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5B577-E409-DF23-826F-27D341FF98C8}"/>
            </a:ext>
          </a:extLst>
        </p:cNvPr>
        <p:cNvGrpSpPr/>
        <p:nvPr/>
      </p:nvGrpSpPr>
      <p:grpSpPr>
        <a:xfrm>
          <a:off x="0" y="0"/>
          <a:ext cx="0" cy="0"/>
          <a:chOff x="0" y="0"/>
          <a:chExt cx="0" cy="0"/>
        </a:xfrm>
      </p:grpSpPr>
      <p:sp>
        <p:nvSpPr>
          <p:cNvPr id="83" name="Tytuł 82">
            <a:extLst>
              <a:ext uri="{FF2B5EF4-FFF2-40B4-BE49-F238E27FC236}">
                <a16:creationId xmlns:a16="http://schemas.microsoft.com/office/drawing/2014/main" id="{5F24655D-89BC-8E1A-FFBE-72A21905149D}"/>
              </a:ext>
            </a:extLst>
          </p:cNvPr>
          <p:cNvSpPr>
            <a:spLocks noGrp="1"/>
          </p:cNvSpPr>
          <p:nvPr>
            <p:ph type="title"/>
          </p:nvPr>
        </p:nvSpPr>
        <p:spPr>
          <a:xfrm>
            <a:off x="2625633" y="185642"/>
            <a:ext cx="9414921" cy="1150640"/>
          </a:xfrm>
        </p:spPr>
        <p:txBody>
          <a:bodyPr>
            <a:normAutofit/>
          </a:bodyPr>
          <a:lstStyle/>
          <a:p>
            <a:r>
              <a:rPr lang="pl-PL" sz="3200" b="1" dirty="0">
                <a:solidFill>
                  <a:schemeClr val="tx1">
                    <a:lumMod val="50000"/>
                  </a:schemeClr>
                </a:solidFill>
              </a:rPr>
              <a:t>Wybór przedsięwzięć grantowych (cz. 2)</a:t>
            </a:r>
          </a:p>
        </p:txBody>
      </p:sp>
      <p:sp>
        <p:nvSpPr>
          <p:cNvPr id="3" name="Symbol zastępczy zawartości 2">
            <a:extLst>
              <a:ext uri="{FF2B5EF4-FFF2-40B4-BE49-F238E27FC236}">
                <a16:creationId xmlns:a16="http://schemas.microsoft.com/office/drawing/2014/main" id="{7EC6FC75-BBDF-227A-03E2-A934B48250E0}"/>
              </a:ext>
            </a:extLst>
          </p:cNvPr>
          <p:cNvSpPr>
            <a:spLocks noGrp="1"/>
          </p:cNvSpPr>
          <p:nvPr>
            <p:ph idx="14"/>
          </p:nvPr>
        </p:nvSpPr>
        <p:spPr>
          <a:xfrm>
            <a:off x="476447" y="1515291"/>
            <a:ext cx="11128531" cy="5157067"/>
          </a:xfrm>
        </p:spPr>
        <p:txBody>
          <a:bodyPr numCol="1"/>
          <a:lstStyle/>
          <a:p>
            <a:pPr marL="0" lvl="0" indent="0" fontAlgn="base">
              <a:buNone/>
            </a:pPr>
            <a:r>
              <a:rPr lang="pl-PL" dirty="0"/>
              <a:t>W przypadku, gdy dwa lub więcej wniosków uzyskało identyczną liczbę punktów w II etapie oceny, wyższe miejsce na liście ocenionych wniosków otrzymuje wniosek, który uzyskał więcej punktów w pierwszej kolejności w kryterium:</a:t>
            </a:r>
          </a:p>
          <a:p>
            <a:pPr marL="514350" lvl="0" indent="-514350" fontAlgn="base">
              <a:buAutoNum type="arabicParenR"/>
            </a:pPr>
            <a:r>
              <a:rPr lang="pl-PL" dirty="0"/>
              <a:t>„W przedsięwzięciu grantowym zaplanowano minimum 1 długi wyjazd”,</a:t>
            </a:r>
          </a:p>
          <a:p>
            <a:pPr marL="514350" lvl="0" indent="-514350" fontAlgn="base">
              <a:buAutoNum type="arabicParenR"/>
            </a:pPr>
            <a:r>
              <a:rPr lang="pl-PL" dirty="0"/>
              <a:t>„Liczba różnych zajęć i aktywności zaplanowanych do zastosowania podczas wyjazdów”,</a:t>
            </a:r>
          </a:p>
          <a:p>
            <a:pPr marL="514350" lvl="0" indent="-514350" fontAlgn="base">
              <a:buAutoNum type="arabicParenR"/>
            </a:pPr>
            <a:r>
              <a:rPr lang="pl-PL" dirty="0"/>
              <a:t>„Liczba opiekunów - uczestników projektu”</a:t>
            </a:r>
          </a:p>
          <a:p>
            <a:pPr marL="514350" lvl="0" indent="-514350" fontAlgn="base">
              <a:buAutoNum type="arabicParenR"/>
            </a:pPr>
            <a:r>
              <a:rPr lang="pl-PL" dirty="0"/>
              <a:t>„Prawidłowość przygotowania budżetu przedsięwzięcia grantowego”.</a:t>
            </a:r>
          </a:p>
          <a:p>
            <a:pPr marL="450850" lvl="0" indent="0" fontAlgn="base">
              <a:buNone/>
            </a:pPr>
            <a:r>
              <a:rPr lang="pl-PL" dirty="0"/>
              <a:t>Jeśli powyższe zasady nie okażą się rozstrzygające, wyżej na liście umieszczony zostanie wniosek zakładający wyższą kwotę grantu.</a:t>
            </a:r>
          </a:p>
          <a:p>
            <a:pPr marL="514350" lvl="0" indent="-514350" fontAlgn="base">
              <a:buAutoNum type="arabicParenR"/>
            </a:pPr>
            <a:endParaRPr lang="pl-PL" sz="2400" dirty="0"/>
          </a:p>
        </p:txBody>
      </p:sp>
    </p:spTree>
    <p:extLst>
      <p:ext uri="{BB962C8B-B14F-4D97-AF65-F5344CB8AC3E}">
        <p14:creationId xmlns:p14="http://schemas.microsoft.com/office/powerpoint/2010/main" val="3385930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709CB-31D7-90D3-AC3E-CE1C68A875DF}"/>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2034947B-97A8-676C-63F4-DE37C7D6F553}"/>
              </a:ext>
            </a:extLst>
          </p:cNvPr>
          <p:cNvSpPr>
            <a:spLocks noGrp="1"/>
          </p:cNvSpPr>
          <p:nvPr>
            <p:ph type="title"/>
          </p:nvPr>
        </p:nvSpPr>
        <p:spPr>
          <a:xfrm>
            <a:off x="478586" y="1621529"/>
            <a:ext cx="11183146" cy="1325559"/>
          </a:xfrm>
        </p:spPr>
        <p:txBody>
          <a:bodyPr>
            <a:normAutofit/>
          </a:bodyPr>
          <a:lstStyle/>
          <a:p>
            <a:r>
              <a:rPr lang="pl-PL" sz="3200" b="1" dirty="0">
                <a:solidFill>
                  <a:schemeClr val="tx1">
                    <a:lumMod val="50000"/>
                  </a:schemeClr>
                </a:solidFill>
              </a:rPr>
              <a:t>Dziękuję za uwagę</a:t>
            </a:r>
          </a:p>
        </p:txBody>
      </p:sp>
      <p:sp>
        <p:nvSpPr>
          <p:cNvPr id="3" name="Symbol zastępczy zawartości 2">
            <a:extLst>
              <a:ext uri="{FF2B5EF4-FFF2-40B4-BE49-F238E27FC236}">
                <a16:creationId xmlns:a16="http://schemas.microsoft.com/office/drawing/2014/main" id="{AF07299E-7B22-2838-EBB2-AEE49E2C9766}"/>
              </a:ext>
            </a:extLst>
          </p:cNvPr>
          <p:cNvSpPr>
            <a:spLocks noGrp="1"/>
          </p:cNvSpPr>
          <p:nvPr>
            <p:ph idx="14"/>
          </p:nvPr>
        </p:nvSpPr>
        <p:spPr>
          <a:xfrm>
            <a:off x="478586" y="3228260"/>
            <a:ext cx="11183146" cy="1671783"/>
          </a:xfrm>
        </p:spPr>
        <p:txBody>
          <a:bodyPr/>
          <a:lstStyle/>
          <a:p>
            <a:pPr marL="0" indent="0">
              <a:buNone/>
            </a:pPr>
            <a:r>
              <a:rPr lang="pl-PL" sz="2000" dirty="0">
                <a:solidFill>
                  <a:schemeClr val="bg2">
                    <a:lumMod val="10000"/>
                  </a:schemeClr>
                </a:solidFill>
              </a:rPr>
              <a:t>Biuro Projektów</a:t>
            </a:r>
          </a:p>
          <a:p>
            <a:pPr marL="0" indent="0">
              <a:buNone/>
            </a:pPr>
            <a:r>
              <a:rPr lang="pl-PL" sz="2000" dirty="0">
                <a:solidFill>
                  <a:schemeClr val="bg2">
                    <a:lumMod val="10000"/>
                  </a:schemeClr>
                </a:solidFill>
              </a:rPr>
              <a:t>Wydział Projektów Współfinansowanych</a:t>
            </a:r>
          </a:p>
          <a:p>
            <a:pPr marL="0" indent="0">
              <a:buNone/>
            </a:pPr>
            <a:endParaRPr lang="pl-PL" sz="18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pl-PL" sz="1800" dirty="0">
              <a:solidFill>
                <a:schemeClr val="bg2">
                  <a:lumMod val="10000"/>
                </a:schemeClr>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buFont typeface="+mj-lt"/>
              <a:buAutoNum type="arabicPeriod"/>
            </a:pPr>
            <a:endParaRPr lang="pl-PL" sz="1800" dirty="0">
              <a:solidFill>
                <a:schemeClr val="tx1">
                  <a:lumMod val="50000"/>
                </a:schemeClr>
              </a:solidFill>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pl-PL" sz="1800" dirty="0">
              <a:solidFill>
                <a:schemeClr val="tx1">
                  <a:lumMod val="50000"/>
                </a:schemeClr>
              </a:solidFill>
            </a:endParaRPr>
          </a:p>
        </p:txBody>
      </p:sp>
    </p:spTree>
    <p:extLst>
      <p:ext uri="{BB962C8B-B14F-4D97-AF65-F5344CB8AC3E}">
        <p14:creationId xmlns:p14="http://schemas.microsoft.com/office/powerpoint/2010/main" val="1805670238"/>
      </p:ext>
    </p:extLst>
  </p:cSld>
  <p:clrMapOvr>
    <a:masterClrMapping/>
  </p:clrMapOvr>
</p:sld>
</file>

<file path=ppt/theme/theme1.xml><?xml version="1.0" encoding="utf-8"?>
<a:theme xmlns:a="http://schemas.openxmlformats.org/drawingml/2006/main" name="Motyw pakietu Office">
  <a:themeElements>
    <a:clrScheme name="Niestandardowy 1">
      <a:dk1>
        <a:srgbClr val="53565A"/>
      </a:dk1>
      <a:lt1>
        <a:sysClr val="window" lastClr="FFFFFF"/>
      </a:lt1>
      <a:dk2>
        <a:srgbClr val="53565A"/>
      </a:dk2>
      <a:lt2>
        <a:srgbClr val="E7E6E6"/>
      </a:lt2>
      <a:accent1>
        <a:srgbClr val="48A23F"/>
      </a:accent1>
      <a:accent2>
        <a:srgbClr val="CB333B"/>
      </a:accent2>
      <a:accent3>
        <a:srgbClr val="A5A5A5"/>
      </a:accent3>
      <a:accent4>
        <a:srgbClr val="FFC000"/>
      </a:accent4>
      <a:accent5>
        <a:srgbClr val="5B9BD5"/>
      </a:accent5>
      <a:accent6>
        <a:srgbClr val="70AD47"/>
      </a:accent6>
      <a:hlink>
        <a:srgbClr val="0563C1"/>
      </a:hlink>
      <a:folHlink>
        <a:srgbClr val="954F72"/>
      </a:folHlink>
    </a:clrScheme>
    <a:fontScheme name="Motyw pakietu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FRON_PREZENTACJA_LAYOUT.pptx" id="{6635A018-9C71-4F11-A8B7-C9BE01439FE2}" vid="{2398091D-FB5A-44EF-B600-5EAE7EFDDE3D}"/>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FormId xmlns="3ee26f59-fde7-4e57-8fa3-9b2cc55c0d23" xsi:nil="true"/>
    <FormLocale xmlns="3ee26f59-fde7-4e57-8fa3-9b2cc55c0d23" xsi:nil="true"/>
    <FormCategory xmlns="3ee26f59-fde7-4e57-8fa3-9b2cc55c0d23" xsi:nil="true"/>
    <FormDescription xmlns="3ee26f59-fde7-4e57-8fa3-9b2cc55c0d23" xsi:nil="true"/>
    <FormName xmlns="3ee26f59-fde7-4e57-8fa3-9b2cc55c0d23" xsi:nil="true"/>
    <ShowInCatalog xmlns="3ee26f59-fde7-4e57-8fa3-9b2cc55c0d23">false</ShowInCatalog>
    <FormVersion xmlns="3ee26f59-fde7-4e57-8fa3-9b2cc55c0d23" xsi:nil="true"/>
    <CustomContentTypeId xmlns="3ee26f59-fde7-4e57-8fa3-9b2cc55c0d2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Szablon formularza programu InfoPath" ma:contentTypeID="0x010100F8EF98760CBA4A94994F13BA881038FA00B15A42D476256345B89DDE7922B50B00" ma:contentTypeVersion="0" ma:contentTypeDescription="Szablon formularza programu Microsoft InfoPath." ma:contentTypeScope="" ma:versionID="bf5b3dc62a09d4d7c7c604d761730b9a">
  <xsd:schema xmlns:xsd="http://www.w3.org/2001/XMLSchema" xmlns:xs="http://www.w3.org/2001/XMLSchema" xmlns:p="http://schemas.microsoft.com/office/2006/metadata/properties" xmlns:ns2="3ee26f59-fde7-4e57-8fa3-9b2cc55c0d23" targetNamespace="http://schemas.microsoft.com/office/2006/metadata/properties" ma:root="true" ma:fieldsID="34893465bb99458d758f0a9f5783c153" ns2:_="">
    <xsd:import namespace="3ee26f59-fde7-4e57-8fa3-9b2cc55c0d23"/>
    <xsd:element name="properties">
      <xsd:complexType>
        <xsd:sequence>
          <xsd:element name="documentManagement">
            <xsd:complexType>
              <xsd:all>
                <xsd:element ref="ns2:FormName" minOccurs="0"/>
                <xsd:element ref="ns2:FormCategory" minOccurs="0"/>
                <xsd:element ref="ns2:FormVersion" minOccurs="0"/>
                <xsd:element ref="ns2:FormId" minOccurs="0"/>
                <xsd:element ref="ns2:FormLocale" minOccurs="0"/>
                <xsd:element ref="ns2:FormDescription" minOccurs="0"/>
                <xsd:element ref="ns2:CustomContentTypeId" minOccurs="0"/>
                <xsd:element ref="ns2:ShowInCatalo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e26f59-fde7-4e57-8fa3-9b2cc55c0d23" elementFormDefault="qualified">
    <xsd:import namespace="http://schemas.microsoft.com/office/2006/documentManagement/types"/>
    <xsd:import namespace="http://schemas.microsoft.com/office/infopath/2007/PartnerControls"/>
    <xsd:element name="FormName" ma:index="8" nillable="true" ma:displayName="Nazwa formularza" ma:internalName="FormName">
      <xsd:simpleType>
        <xsd:restriction base="dms:Text"/>
      </xsd:simpleType>
    </xsd:element>
    <xsd:element name="FormCategory" ma:index="9" nillable="true" ma:displayName="Kategoria formularza" ma:internalName="FormCategory">
      <xsd:simpleType>
        <xsd:restriction base="dms:Text"/>
      </xsd:simpleType>
    </xsd:element>
    <xsd:element name="FormVersion" ma:index="10" nillable="true" ma:displayName="Wersja formularza" ma:internalName="FormVersion">
      <xsd:simpleType>
        <xsd:restriction base="dms:Text"/>
      </xsd:simpleType>
    </xsd:element>
    <xsd:element name="FormId" ma:index="11" nillable="true" ma:displayName="Identyfikator formularza" ma:internalName="FormId">
      <xsd:simpleType>
        <xsd:restriction base="dms:Text"/>
      </xsd:simpleType>
    </xsd:element>
    <xsd:element name="FormLocale" ma:index="12" nillable="true" ma:displayName="Ustawienia regionalne formularza" ma:internalName="FormLocale">
      <xsd:simpleType>
        <xsd:restriction base="dms:Text"/>
      </xsd:simpleType>
    </xsd:element>
    <xsd:element name="FormDescription" ma:index="13" nillable="true" ma:displayName="Opis formularza" ma:internalName="FormDescription">
      <xsd:simpleType>
        <xsd:restriction base="dms:Text"/>
      </xsd:simpleType>
    </xsd:element>
    <xsd:element name="CustomContentTypeId" ma:index="14" nillable="true" ma:displayName="Identyfikator typu zawartości" ma:hidden="true" ma:internalName="CustomContentTypeId">
      <xsd:simpleType>
        <xsd:restriction base="dms:Text"/>
      </xsd:simpleType>
    </xsd:element>
    <xsd:element name="ShowInCatalog" ma:index="15" nillable="true" ma:displayName="Pokaż w katalogu" ma:default="TRUE" ma:internalName="ShowInCatalog">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0437FE-97DA-4CB4-8B44-5BE5D4307DCC}">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3ee26f59-fde7-4e57-8fa3-9b2cc55c0d23"/>
    <ds:schemaRef ds:uri="http://www.w3.org/XML/1998/namespace"/>
    <ds:schemaRef ds:uri="http://purl.org/dc/dcmitype/"/>
  </ds:schemaRefs>
</ds:datastoreItem>
</file>

<file path=customXml/itemProps2.xml><?xml version="1.0" encoding="utf-8"?>
<ds:datastoreItem xmlns:ds="http://schemas.openxmlformats.org/officeDocument/2006/customXml" ds:itemID="{AA4CEFFC-0AE5-4D96-A4EC-C4A4BE5B4708}">
  <ds:schemaRefs>
    <ds:schemaRef ds:uri="http://schemas.microsoft.com/sharepoint/v3/contenttype/forms"/>
  </ds:schemaRefs>
</ds:datastoreItem>
</file>

<file path=customXml/itemProps3.xml><?xml version="1.0" encoding="utf-8"?>
<ds:datastoreItem xmlns:ds="http://schemas.openxmlformats.org/officeDocument/2006/customXml" ds:itemID="{E19338E2-6BA3-4AE4-B9A7-7113DC924F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e26f59-fde7-4e57-8fa3-9b2cc55c0d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bf28170-c0c9-421d-b621-a14f8fd09838}" enabled="1" method="Standard" siteId="{4e80bc7d-72c3-4455-a15a-165f686713b8}" removed="0"/>
</clbl:labelList>
</file>

<file path=docProps/app.xml><?xml version="1.0" encoding="utf-8"?>
<Properties xmlns="http://schemas.openxmlformats.org/officeDocument/2006/extended-properties" xmlns:vt="http://schemas.openxmlformats.org/officeDocument/2006/docPropsVTypes">
  <Template>PFRON_szablon_Powerpoint</Template>
  <TotalTime>3051</TotalTime>
  <Words>1157</Words>
  <Application>Microsoft Office PowerPoint</Application>
  <PresentationFormat>Panoramiczny</PresentationFormat>
  <Paragraphs>88</Paragraphs>
  <Slides>13</Slides>
  <Notes>4</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13</vt:i4>
      </vt:variant>
    </vt:vector>
  </HeadingPairs>
  <TitlesOfParts>
    <vt:vector size="17" baseType="lpstr">
      <vt:lpstr>Aptos</vt:lpstr>
      <vt:lpstr>Arial</vt:lpstr>
      <vt:lpstr>Calibri</vt:lpstr>
      <vt:lpstr>Motyw pakietu Office</vt:lpstr>
      <vt:lpstr>Regulamin naboru wniosków grantowych w projekcie „Urlop od opieki. Model turystyki wytchnieniowej”</vt:lpstr>
      <vt:lpstr>Informacja o projekcie</vt:lpstr>
      <vt:lpstr>Harmonogram realizacji projektu</vt:lpstr>
      <vt:lpstr>Więcej informacji na stronie projektu:</vt:lpstr>
      <vt:lpstr>Regulamin naboru wniosków grantowych – cel i grupa docelowa</vt:lpstr>
      <vt:lpstr>Regulamin naboru wniosków grantowych – minimalne wskaźniki</vt:lpstr>
      <vt:lpstr>Regulamin naboru wniosków grantowych – najważniejsze założenia</vt:lpstr>
      <vt:lpstr>Na co można przeznaczyć wydatki w ramach przedsięwzięcia grantowego:</vt:lpstr>
      <vt:lpstr>Ocena wniosków grantowych – ocena metodą „spełnia-nie spełnia”</vt:lpstr>
      <vt:lpstr>Ocena wniosków grantowych – ocena punktowa</vt:lpstr>
      <vt:lpstr>Wybór przedsięwzięć grantowych (cz. 1)</vt:lpstr>
      <vt:lpstr>Wybór przedsięwzięć grantowych (cz. 2)</vt:lpstr>
      <vt:lpstr>Dziękuję za uwagę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Informacja o projekcie "Urlop od opieki. Model turystyki wytchnieniowej".</dc:title>
  <dc:creator>Michorowska Beata</dc:creator>
  <cp:lastModifiedBy>Michorowska Beata</cp:lastModifiedBy>
  <cp:revision>144</cp:revision>
  <dcterms:created xsi:type="dcterms:W3CDTF">2024-10-03T08:41:49Z</dcterms:created>
  <dcterms:modified xsi:type="dcterms:W3CDTF">2026-01-23T10:11:42Z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0x010100F8EF98760CBA4A94994F13BA881038FA00B15A42D476256345B89DDE7922B50B00</vt:lpwstr>
  </property>
</Properties>
</file>