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74" d="100"/>
          <a:sy n="74" d="100"/>
        </p:scale>
        <p:origin x="1188" y="6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69113" y="280987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6654" y="5659503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86653" y="2255445"/>
            <a:ext cx="1207263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6653" y="3933539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6653" y="4508888"/>
            <a:ext cx="120726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1902" y="3939260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PT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101982" y="3936299"/>
            <a:ext cx="1203614" cy="4161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69113" y="2263777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BAD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69113" y="4514543"/>
            <a:ext cx="1247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30441" y="768772"/>
            <a:ext cx="12459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WM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07403" y="3928364"/>
            <a:ext cx="1232065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DC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11942" y="3936299"/>
            <a:ext cx="1224466" cy="43788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9970" y="4519315"/>
            <a:ext cx="1197354" cy="4349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BDF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69113" y="3933104"/>
            <a:ext cx="1237724" cy="44108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DB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11943" y="2280003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DAS</a:t>
            </a:r>
            <a:endParaRPr lang="pl-PL" altLang="pl-PL" sz="75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6654" y="6259637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6653" y="3363409"/>
            <a:ext cx="1207263" cy="4485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FS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1902" y="2828904"/>
            <a:ext cx="1238975" cy="4264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5098" y="3371933"/>
            <a:ext cx="1235878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6653" y="2814227"/>
            <a:ext cx="120726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69113" y="1280573"/>
            <a:ext cx="1240393" cy="848012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86653" y="1269819"/>
            <a:ext cx="1220624" cy="83943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68037" y="512109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86654" y="5096588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94466" y="1270190"/>
            <a:ext cx="1220922" cy="84849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7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94465" y="2809876"/>
            <a:ext cx="119735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PM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101982" y="3363409"/>
            <a:ext cx="1197355" cy="44212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FN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01981" y="5121096"/>
            <a:ext cx="11973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94465" y="2264376"/>
            <a:ext cx="119735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DWR</a:t>
            </a:r>
            <a:endParaRPr lang="pl-PL" altLang="pl-PL" sz="75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94624" y="295711"/>
            <a:ext cx="1203083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 err="1" smtClean="0">
                <a:solidFill>
                  <a:schemeClr val="tx1"/>
                </a:solidFill>
              </a:rPr>
              <a:t>Minister’s</a:t>
            </a:r>
            <a:r>
              <a:rPr lang="pl-PL" altLang="pl-PL" dirty="0" smtClean="0">
                <a:solidFill>
                  <a:schemeClr val="tx1"/>
                </a:solidFill>
              </a:rPr>
              <a:t> Office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106250" y="360816"/>
            <a:ext cx="4030157" cy="827999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of Finance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68037" y="768772"/>
            <a:ext cx="1248876" cy="41717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Political Cabinet</a:t>
            </a:r>
          </a:p>
          <a:p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342624" y="3931065"/>
            <a:ext cx="1241961" cy="4431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07403" y="1276845"/>
            <a:ext cx="1232065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Head of National Revenue Administration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507403" y="2817247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- </a:t>
            </a:r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11943" y="2823340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DKP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94625" y="790440"/>
            <a:ext cx="1193624" cy="39837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smtClean="0">
                <a:latin typeface="Calibri" panose="020F0502020204030204" pitchFamily="34" charset="0"/>
              </a:rPr>
              <a:t>Department</a:t>
            </a:r>
            <a:r>
              <a:rPr lang="pl-PL" altLang="pl-PL" sz="700" dirty="0" smtClean="0">
                <a:latin typeface="Calibri" panose="020F0502020204030204" pitchFamily="34" charset="0"/>
              </a:rPr>
              <a:t> of Data Analysis and </a:t>
            </a:r>
            <a:r>
              <a:rPr lang="pl-PL" altLang="pl-PL" sz="700" dirty="0" err="1" smtClean="0">
                <a:latin typeface="Calibri" panose="020F0502020204030204" pitchFamily="34" charset="0"/>
              </a:rPr>
              <a:t>Stategic</a:t>
            </a:r>
            <a:r>
              <a:rPr lang="pl-PL" altLang="pl-PL" sz="700" dirty="0" smtClean="0">
                <a:latin typeface="Calibri" panose="020F0502020204030204" pitchFamily="34" charset="0"/>
              </a:rPr>
              <a:t> Management</a:t>
            </a:r>
            <a:endParaRPr lang="pl-PL" altLang="pl-PL" sz="2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07403" y="3375162"/>
            <a:ext cx="1232065" cy="4268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600" b="1" dirty="0" smtClean="0">
                <a:latin typeface="Calibri" panose="020F0502020204030204" pitchFamily="34" charset="0"/>
              </a:rPr>
              <a:t>DBM</a:t>
            </a:r>
            <a:endParaRPr lang="pl-PL" altLang="pl-PL" sz="6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69113" y="3382233"/>
            <a:ext cx="1238800" cy="4249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BKA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11943" y="4518968"/>
            <a:ext cx="122446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DRK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68037" y="293737"/>
            <a:ext cx="1248876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T 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GB" sz="700" dirty="0" err="1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DIP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342624" y="3384965"/>
            <a:ext cx="1233719" cy="4221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42624" y="2260901"/>
            <a:ext cx="1239300" cy="43487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DNK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11942" y="1276845"/>
            <a:ext cx="1230132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2581" y="2263777"/>
            <a:ext cx="1249257" cy="4319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42624" y="2809877"/>
            <a:ext cx="124352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DPO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07404" y="4508888"/>
            <a:ext cx="123206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pl-PL" altLang="pl-PL" sz="600" dirty="0" smtClean="0">
                <a:latin typeface="Calibri" panose="020F0502020204030204" pitchFamily="34" charset="0"/>
              </a:rPr>
              <a:t> </a:t>
            </a:r>
            <a:r>
              <a:rPr lang="pl-PL" altLang="pl-PL" sz="6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11942" y="3375162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DOP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36022" y="1276846"/>
            <a:ext cx="1245902" cy="8517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altLang="pl-PL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75201" y="1269819"/>
            <a:ext cx="1238978" cy="83479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1902" y="4506324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Policy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DSP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0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7330441" y="293737"/>
            <a:ext cx="1247075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/>
            <a:r>
              <a:rPr lang="en-GB" sz="700">
                <a:solidFill>
                  <a:srgbClr val="000000"/>
                </a:solidFill>
                <a:cs typeface="Calibri" panose="020F0502020204030204" pitchFamily="34" charset="0"/>
              </a:rPr>
              <a:t>Legal Department</a:t>
            </a:r>
          </a:p>
          <a:p>
            <a:pPr lvl="0"/>
            <a:r>
              <a:rPr lang="pl-PL" altLang="pl-PL" sz="750" b="1">
                <a:solidFill>
                  <a:srgbClr val="000000"/>
                </a:solidFill>
              </a:rPr>
              <a:t>PR</a:t>
            </a:r>
            <a:endParaRPr lang="pl-PL" altLang="pl-PL" sz="750" b="1" dirty="0">
              <a:solidFill>
                <a:srgbClr val="000000"/>
              </a:solidFill>
            </a:endParaRPr>
          </a:p>
        </p:txBody>
      </p:sp>
      <p:sp>
        <p:nvSpPr>
          <p:cNvPr id="7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7" y="295711"/>
            <a:ext cx="1227146" cy="4221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700" dirty="0">
                <a:solidFill>
                  <a:srgbClr val="000000"/>
                </a:solidFill>
                <a:cs typeface="Calibri" panose="020F0502020204030204" pitchFamily="34" charset="0"/>
              </a:rPr>
              <a:t>Internal Control Bureau</a:t>
            </a:r>
          </a:p>
          <a:p>
            <a:pPr lvl="0" eaLnBrk="0" hangingPunct="0"/>
            <a:r>
              <a:rPr lang="en-GB" sz="700" b="1" dirty="0">
                <a:solidFill>
                  <a:srgbClr val="000000"/>
                </a:solidFill>
                <a:cs typeface="Calibri" panose="020F0502020204030204" pitchFamily="34" charset="0"/>
              </a:rPr>
              <a:t>BIW</a:t>
            </a:r>
          </a:p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8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6" y="790440"/>
            <a:ext cx="1224295" cy="39837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Communication and Promotion Office </a:t>
            </a:r>
          </a:p>
          <a:p>
            <a:pPr lvl="0" eaLnBrk="0" hangingPunct="0"/>
            <a:r>
              <a:rPr lang="en-GB" sz="500" b="1" dirty="0">
                <a:solidFill>
                  <a:srgbClr val="000000"/>
                </a:solidFill>
                <a:cs typeface="Calibri" panose="020F0502020204030204" pitchFamily="34" charset="0"/>
              </a:rPr>
              <a:t>BKP - </a:t>
            </a:r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 except evaluation of information and promotion activities of the National Revenue Administration</a:t>
            </a: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4495608" y="2281751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pPr lvl="0"/>
            <a:r>
              <a:rPr lang="en-GB" sz="5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5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17575</TotalTime>
  <Words>358</Words>
  <Application>Microsoft Office PowerPoint</Application>
  <PresentationFormat>Slajdy 35 mm</PresentationFormat>
  <Paragraphs>129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Buczak Małgorzata</cp:lastModifiedBy>
  <cp:revision>1521</cp:revision>
  <cp:lastPrinted>2022-05-13T07:52:34Z</cp:lastPrinted>
  <dcterms:created xsi:type="dcterms:W3CDTF">2006-06-26T12:00:33Z</dcterms:created>
  <dcterms:modified xsi:type="dcterms:W3CDTF">2022-10-18T09:46:39Z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