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1" r:id="rId2"/>
    <p:sldId id="269" r:id="rId3"/>
    <p:sldId id="271" r:id="rId4"/>
    <p:sldId id="264" r:id="rId5"/>
    <p:sldId id="267" r:id="rId6"/>
    <p:sldId id="27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4A49"/>
    <a:srgbClr val="47C0B3"/>
    <a:srgbClr val="BAE2D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72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224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A5D2E7-31F0-4C88-8317-1FF623E0A186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14BC9F-5242-4B29-8760-2ADCF16BD1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051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90000">
              <a:srgbClr val="47C0B3"/>
            </a:gs>
            <a:gs pos="83000">
              <a:srgbClr val="47C0B3"/>
            </a:gs>
            <a:gs pos="100000">
              <a:srgbClr val="47C0B3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 descr="Et bilde som inneholder grønn, gjerde, park, stor&#10;&#10;Automatisk generert beskrivelse">
            <a:extLst>
              <a:ext uri="{FF2B5EF4-FFF2-40B4-BE49-F238E27FC236}">
                <a16:creationId xmlns:a16="http://schemas.microsoft.com/office/drawing/2014/main" id="{26C25F02-BF0C-45A8-B02C-5017BB8D9B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09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ktangel 10">
            <a:extLst>
              <a:ext uri="{FF2B5EF4-FFF2-40B4-BE49-F238E27FC236}">
                <a16:creationId xmlns:a16="http://schemas.microsoft.com/office/drawing/2014/main" id="{8AFDB117-3B11-48C6-A5D3-956E2162BEB5}"/>
              </a:ext>
            </a:extLst>
          </p:cNvPr>
          <p:cNvSpPr/>
          <p:nvPr userDrawn="1"/>
        </p:nvSpPr>
        <p:spPr>
          <a:xfrm>
            <a:off x="0" y="6240693"/>
            <a:ext cx="12192000" cy="5971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D93FFF6-F8C6-4A8E-8EDE-48390C0D17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3512" y="1246059"/>
            <a:ext cx="9144000" cy="1884362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r>
              <a:rPr lang="nb-NO" dirty="0"/>
              <a:t>Klikk for å redigere tittelstil</a:t>
            </a:r>
            <a:endParaRPr lang="en-GB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C853065-E5FF-4788-8595-31C859F3C0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3512" y="3527090"/>
            <a:ext cx="9144000" cy="1025100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324A49"/>
                </a:solidFill>
                <a:latin typeface="Work Sans" panose="000005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  <a:endParaRPr lang="en-GB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ED1AB0B-A04B-45DF-9064-09F6BDF5D0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3512" y="6356349"/>
            <a:ext cx="1177212" cy="365125"/>
          </a:xfrm>
        </p:spPr>
        <p:txBody>
          <a:bodyPr/>
          <a:lstStyle>
            <a:lvl1pPr>
              <a:defRPr>
                <a:latin typeface="Work Sans" panose="00000500000000000000" pitchFamily="50" charset="0"/>
              </a:defRPr>
            </a:lvl1pPr>
          </a:lstStyle>
          <a:p>
            <a:fld id="{6E5CBBB4-A07F-4204-B658-C81719AF5DFE}" type="datetime1">
              <a:rPr lang="en-GB" smtClean="0"/>
              <a:t>19/06/2020</a:t>
            </a:fld>
            <a:endParaRPr lang="en-GB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A5C7B8F-B9B9-474C-B456-B1F413B9B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70246" y="6356349"/>
            <a:ext cx="4114800" cy="365125"/>
          </a:xfrm>
        </p:spPr>
        <p:txBody>
          <a:bodyPr/>
          <a:lstStyle>
            <a:lvl1pPr>
              <a:defRPr b="0">
                <a:latin typeface="Work Sans" panose="00000500000000000000" pitchFamily="50" charset="0"/>
              </a:defRPr>
            </a:lvl1pPr>
          </a:lstStyle>
          <a:p>
            <a:r>
              <a:rPr lang="nb-NO" dirty="0"/>
              <a:t>Presentasjon for BLANK</a:t>
            </a:r>
            <a:endParaRPr lang="en-GB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11169D0-9661-448D-A50F-0C72BB42D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64355" y="6356349"/>
            <a:ext cx="2652534" cy="365125"/>
          </a:xfrm>
        </p:spPr>
        <p:txBody>
          <a:bodyPr/>
          <a:lstStyle>
            <a:lvl1pPr>
              <a:defRPr>
                <a:latin typeface="Work Sans" panose="00000500000000000000" pitchFamily="50" charset="0"/>
              </a:defRPr>
            </a:lvl1pPr>
          </a:lstStyle>
          <a:p>
            <a:fld id="{6DBF630D-6E7C-4742-BD18-B3F9B370F8F2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3" name="Bilde 12" descr="Et bilde som inneholder tegning&#10;&#10;Automatisk generert beskrivelse">
            <a:extLst>
              <a:ext uri="{FF2B5EF4-FFF2-40B4-BE49-F238E27FC236}">
                <a16:creationId xmlns:a16="http://schemas.microsoft.com/office/drawing/2014/main" id="{8846DAD8-B8AD-4170-96BD-A99AA0F512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6345" y="6433055"/>
            <a:ext cx="1456199" cy="252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672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ksjon lysbilde">
    <p:bg>
      <p:bgPr>
        <a:solidFill>
          <a:srgbClr val="BAE2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ssholder for bilde 16">
            <a:extLst>
              <a:ext uri="{FF2B5EF4-FFF2-40B4-BE49-F238E27FC236}">
                <a16:creationId xmlns:a16="http://schemas.microsoft.com/office/drawing/2014/main" id="{77ABDF84-A595-4F26-B6E3-C257C60005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41622" y="3522"/>
            <a:ext cx="5450379" cy="6854478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endParaRPr lang="en-GB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F65E0B6-B4D5-42BE-97DB-92BF6CFA03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94213" y="1078303"/>
            <a:ext cx="3207327" cy="1325563"/>
          </a:xfrm>
        </p:spPr>
        <p:txBody>
          <a:bodyPr>
            <a:normAutofit/>
          </a:bodyPr>
          <a:lstStyle>
            <a:lvl1pPr>
              <a:defRPr sz="6000">
                <a:solidFill>
                  <a:srgbClr val="324A49"/>
                </a:solidFill>
                <a:latin typeface="Raleway" panose="020B0503030101060003" pitchFamily="34" charset="0"/>
              </a:defRPr>
            </a:lvl1pPr>
          </a:lstStyle>
          <a:p>
            <a:r>
              <a:rPr lang="nb-NO" dirty="0" err="1"/>
              <a:t>Hello</a:t>
            </a:r>
            <a:r>
              <a:rPr lang="nb-NO" dirty="0"/>
              <a:t>!</a:t>
            </a:r>
            <a:endParaRPr lang="en-GB" dirty="0"/>
          </a:p>
        </p:txBody>
      </p:sp>
      <p:sp>
        <p:nvSpPr>
          <p:cNvPr id="22" name="Plassholder for tekst 21">
            <a:extLst>
              <a:ext uri="{FF2B5EF4-FFF2-40B4-BE49-F238E27FC236}">
                <a16:creationId xmlns:a16="http://schemas.microsoft.com/office/drawing/2014/main" id="{7A90FEBF-B8C6-40BB-9BC1-B48083B00A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94213" y="2198118"/>
            <a:ext cx="3207327" cy="269422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GB" dirty="0"/>
          </a:p>
        </p:txBody>
      </p:sp>
      <p:pic>
        <p:nvPicPr>
          <p:cNvPr id="23" name="Bilde 22">
            <a:extLst>
              <a:ext uri="{FF2B5EF4-FFF2-40B4-BE49-F238E27FC236}">
                <a16:creationId xmlns:a16="http://schemas.microsoft.com/office/drawing/2014/main" id="{1F5E4952-7F81-4DAB-9FBD-BDA6F551F5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586556"/>
            <a:ext cx="3372195" cy="327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1249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">
    <p:bg>
      <p:bgPr>
        <a:solidFill>
          <a:srgbClr val="BAE2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DE8BC97-9573-4CD1-A29A-B4BC0C519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21522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47C0B3"/>
                </a:solidFill>
                <a:latin typeface="Raleway" panose="020B0503030101060003" pitchFamily="34" charset="0"/>
              </a:defRPr>
            </a:lvl1pPr>
          </a:lstStyle>
          <a:p>
            <a:r>
              <a:rPr lang="nb-NO" dirty="0"/>
              <a:t>Klikk for å redigere tittelstil</a:t>
            </a:r>
            <a:endParaRPr lang="en-GB" dirty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05649297-37EC-4F75-B8A3-EFF53BEA17E8}"/>
              </a:ext>
            </a:extLst>
          </p:cNvPr>
          <p:cNvSpPr/>
          <p:nvPr userDrawn="1"/>
        </p:nvSpPr>
        <p:spPr>
          <a:xfrm>
            <a:off x="0" y="6260841"/>
            <a:ext cx="12192000" cy="5971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lassholder for dato 3">
            <a:extLst>
              <a:ext uri="{FF2B5EF4-FFF2-40B4-BE49-F238E27FC236}">
                <a16:creationId xmlns:a16="http://schemas.microsoft.com/office/drawing/2014/main" id="{6C5499BF-FDB3-4F6B-96D9-6F9F21FC4A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E73AF9B-75D2-45FB-8921-DBC1DADE8095}" type="datetime1">
              <a:rPr lang="en-GB" smtClean="0"/>
              <a:t>19/06/2020</a:t>
            </a:fld>
            <a:endParaRPr lang="en-GB"/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15973BFB-774B-49BA-9271-F83AC6750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/>
              <a:t>Presentasjon for BLANK</a:t>
            </a:r>
          </a:p>
        </p:txBody>
      </p:sp>
      <p:sp>
        <p:nvSpPr>
          <p:cNvPr id="9" name="Plassholder for lysbildenummer 5">
            <a:extLst>
              <a:ext uri="{FF2B5EF4-FFF2-40B4-BE49-F238E27FC236}">
                <a16:creationId xmlns:a16="http://schemas.microsoft.com/office/drawing/2014/main" id="{D6C2DA2A-400E-4273-840B-65E7FA3A9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456199" cy="365125"/>
          </a:xfrm>
        </p:spPr>
        <p:txBody>
          <a:bodyPr/>
          <a:lstStyle/>
          <a:p>
            <a:fld id="{6DBF630D-6E7C-4742-BD18-B3F9B370F8F2}" type="slidenum">
              <a:rPr lang="en-GB" smtClean="0"/>
              <a:t>‹#›</a:t>
            </a:fld>
            <a:endParaRPr lang="en-GB"/>
          </a:p>
        </p:txBody>
      </p:sp>
      <p:pic>
        <p:nvPicPr>
          <p:cNvPr id="16" name="Bilde 15" descr="Et bilde som inneholder klokke&#10;&#10;Automatisk generert beskrivelse">
            <a:extLst>
              <a:ext uri="{FF2B5EF4-FFF2-40B4-BE49-F238E27FC236}">
                <a16:creationId xmlns:a16="http://schemas.microsoft.com/office/drawing/2014/main" id="{CB4C2DD3-26C2-4800-B1A3-805199B559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258" y="4545856"/>
            <a:ext cx="1891742" cy="1709635"/>
          </a:xfrm>
          <a:prstGeom prst="rect">
            <a:avLst/>
          </a:prstGeom>
        </p:spPr>
      </p:pic>
      <p:pic>
        <p:nvPicPr>
          <p:cNvPr id="14" name="Bilde 13" descr="Et bilde som inneholder tegning&#10;&#10;Automatisk generert beskrivelse">
            <a:extLst>
              <a:ext uri="{FF2B5EF4-FFF2-40B4-BE49-F238E27FC236}">
                <a16:creationId xmlns:a16="http://schemas.microsoft.com/office/drawing/2014/main" id="{F07D0F59-7509-4F28-9470-57ABE5A04CE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6345" y="6433055"/>
            <a:ext cx="1456199" cy="252729"/>
          </a:xfrm>
          <a:prstGeom prst="rect">
            <a:avLst/>
          </a:prstGeom>
        </p:spPr>
      </p:pic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AAA22ED-8A4E-4C07-AD19-70385C9C7A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208810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Work Sans Medium" panose="00000600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pic>
        <p:nvPicPr>
          <p:cNvPr id="17" name="Bilde 16">
            <a:extLst>
              <a:ext uri="{FF2B5EF4-FFF2-40B4-BE49-F238E27FC236}">
                <a16:creationId xmlns:a16="http://schemas.microsoft.com/office/drawing/2014/main" id="{EF8C21C0-CBE3-4CDD-9A59-C88260EE2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2700" y="102"/>
            <a:ext cx="1891742" cy="170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503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/ Impact lysbilde">
    <p:bg>
      <p:bgPr>
        <a:solidFill>
          <a:srgbClr val="47C0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DD725CD2-6D5F-44C8-861D-A2D29D0FD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22" y="932649"/>
            <a:ext cx="10735854" cy="4992702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C3F524A9-9241-40B2-B0BB-D275200C24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53478" y="2085813"/>
            <a:ext cx="8608742" cy="2231870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«Klikk for å legge in en sitat»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6785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 / To innholdsbokser">
    <p:bg>
      <p:bgPr>
        <a:solidFill>
          <a:srgbClr val="BAE2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D5ACEFA1-4BF1-4D13-B2F6-383471F4A92E}"/>
              </a:ext>
            </a:extLst>
          </p:cNvPr>
          <p:cNvSpPr/>
          <p:nvPr userDrawn="1"/>
        </p:nvSpPr>
        <p:spPr>
          <a:xfrm>
            <a:off x="0" y="6260841"/>
            <a:ext cx="12192000" cy="5971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79065EC-1438-46DF-B2A8-B64A2F523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5000">
                <a:solidFill>
                  <a:srgbClr val="324A49"/>
                </a:solidFill>
                <a:latin typeface="Raleway" panose="020B0503030101060003" pitchFamily="34" charset="0"/>
              </a:defRPr>
            </a:lvl1pPr>
          </a:lstStyle>
          <a:p>
            <a:r>
              <a:rPr lang="nb-NO" dirty="0"/>
              <a:t>Klikk for å redigere tittelstil</a:t>
            </a:r>
            <a:endParaRPr lang="en-GB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F10D9FD-1BD6-457B-A465-273DBAAD2E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556472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Work Sans Medium" panose="00000600000000000000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786B94B-AFB1-42B8-A62A-FAFDBB9913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51660"/>
            <a:ext cx="5157787" cy="3521278"/>
          </a:xfrm>
        </p:spPr>
        <p:txBody>
          <a:bodyPr/>
          <a:lstStyle>
            <a:lvl1pPr>
              <a:defRPr sz="2000">
                <a:latin typeface="Work Sans" panose="00000500000000000000" pitchFamily="50" charset="0"/>
              </a:defRPr>
            </a:lvl1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GB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85C50F61-FBCF-4BB2-8C85-EDA0FEEE15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556472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Work Sans Medium" panose="00000600000000000000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FBBC6C46-FE4B-4461-9FF1-788ED268BC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51660"/>
            <a:ext cx="5183188" cy="3521278"/>
          </a:xfrm>
        </p:spPr>
        <p:txBody>
          <a:bodyPr/>
          <a:lstStyle>
            <a:lvl1pPr>
              <a:defRPr sz="2000">
                <a:latin typeface="Work Sans" panose="00000500000000000000" pitchFamily="50" charset="0"/>
              </a:defRPr>
            </a:lvl1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GB" dirty="0"/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5EE618F5-D0B0-4D97-A120-583658BE96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02E852C-8F8F-47E3-9F91-6B522C6CDC92}" type="datetime1">
              <a:rPr lang="en-GB" smtClean="0"/>
              <a:t>19/06/2020</a:t>
            </a:fld>
            <a:endParaRPr lang="en-GB" dirty="0"/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24958B15-93C5-460D-AF37-C914AEDA5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/>
              <a:t>Presentasjon for BLANK</a:t>
            </a:r>
          </a:p>
        </p:txBody>
      </p:sp>
      <p:pic>
        <p:nvPicPr>
          <p:cNvPr id="17" name="Bilde 16" descr="Et bilde som inneholder tegning&#10;&#10;Automatisk generert beskrivelse">
            <a:extLst>
              <a:ext uri="{FF2B5EF4-FFF2-40B4-BE49-F238E27FC236}">
                <a16:creationId xmlns:a16="http://schemas.microsoft.com/office/drawing/2014/main" id="{FA6934FE-C278-4B6D-8D2B-5DC7E4685F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6345" y="6433055"/>
            <a:ext cx="1456199" cy="252729"/>
          </a:xfrm>
          <a:prstGeom prst="rect">
            <a:avLst/>
          </a:prstGeom>
        </p:spPr>
      </p:pic>
      <p:sp>
        <p:nvSpPr>
          <p:cNvPr id="16" name="Plassholder for lysbildenummer 5">
            <a:extLst>
              <a:ext uri="{FF2B5EF4-FFF2-40B4-BE49-F238E27FC236}">
                <a16:creationId xmlns:a16="http://schemas.microsoft.com/office/drawing/2014/main" id="{BC0AB02E-9621-4C8D-A893-0C66394BC06A}"/>
              </a:ext>
            </a:extLst>
          </p:cNvPr>
          <p:cNvSpPr txBox="1">
            <a:spLocks/>
          </p:cNvSpPr>
          <p:nvPr userDrawn="1"/>
        </p:nvSpPr>
        <p:spPr>
          <a:xfrm>
            <a:off x="7164355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Work Sans" panose="00000500000000000000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BF630D-6E7C-4742-BD18-B3F9B370F8F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9859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nholdsbokser">
    <p:bg>
      <p:bgPr>
        <a:solidFill>
          <a:srgbClr val="BAE2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79065EC-1438-46DF-B2A8-B64A2F523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5000" b="1">
                <a:solidFill>
                  <a:srgbClr val="324A49"/>
                </a:solidFill>
                <a:latin typeface="Raleway" panose="020B0503030101060003" pitchFamily="34" charset="0"/>
              </a:defRPr>
            </a:lvl1pPr>
          </a:lstStyle>
          <a:p>
            <a:r>
              <a:rPr lang="nb-NO" dirty="0"/>
              <a:t>Klikk for å redigere tittelstil</a:t>
            </a:r>
            <a:endParaRPr lang="en-GB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F10D9FD-1BD6-457B-A465-273DBAAD2E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462247"/>
            <a:ext cx="3423740" cy="906303"/>
          </a:xfrm>
        </p:spPr>
        <p:txBody>
          <a:bodyPr anchor="b"/>
          <a:lstStyle>
            <a:lvl1pPr marL="0" indent="0">
              <a:buNone/>
              <a:defRPr sz="2400" b="1">
                <a:latin typeface="Work Sans Medium" panose="00000600000000000000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D5ACEFA1-4BF1-4D13-B2F6-383471F4A92E}"/>
              </a:ext>
            </a:extLst>
          </p:cNvPr>
          <p:cNvSpPr/>
          <p:nvPr userDrawn="1"/>
        </p:nvSpPr>
        <p:spPr>
          <a:xfrm>
            <a:off x="0" y="6260841"/>
            <a:ext cx="12192000" cy="5971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786B94B-AFB1-42B8-A62A-FAFDBB9913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3423741" cy="3684588"/>
          </a:xfrm>
        </p:spPr>
        <p:txBody>
          <a:bodyPr/>
          <a:lstStyle>
            <a:lvl1pPr>
              <a:defRPr sz="2000">
                <a:latin typeface="Work Sans" panose="00000500000000000000" pitchFamily="50" charset="0"/>
              </a:defRPr>
            </a:lvl1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GB" dirty="0"/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5EE618F5-D0B0-4D97-A120-583658BE96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31FC2174-CD6D-412D-A453-354D15E5BC91}" type="datetime1">
              <a:rPr lang="en-GB" smtClean="0"/>
              <a:t>19/06/2020</a:t>
            </a:fld>
            <a:endParaRPr lang="en-GB"/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24958B15-93C5-460D-AF37-C914AEDA5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/>
              <a:t>Presentasjon for BLANK</a:t>
            </a:r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084F85AF-C724-4E67-88C4-10E23F188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456199" cy="365125"/>
          </a:xfrm>
        </p:spPr>
        <p:txBody>
          <a:bodyPr/>
          <a:lstStyle/>
          <a:p>
            <a:fld id="{6DBF630D-6E7C-4742-BD18-B3F9B370F8F2}" type="slidenum">
              <a:rPr lang="en-GB" smtClean="0"/>
              <a:t>‹#›</a:t>
            </a:fld>
            <a:endParaRPr lang="en-GB"/>
          </a:p>
        </p:txBody>
      </p:sp>
      <p:pic>
        <p:nvPicPr>
          <p:cNvPr id="17" name="Bilde 16" descr="Et bilde som inneholder tegning&#10;&#10;Automatisk generert beskrivelse">
            <a:extLst>
              <a:ext uri="{FF2B5EF4-FFF2-40B4-BE49-F238E27FC236}">
                <a16:creationId xmlns:a16="http://schemas.microsoft.com/office/drawing/2014/main" id="{FA6934FE-C278-4B6D-8D2B-5DC7E4685F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6345" y="6433055"/>
            <a:ext cx="1456199" cy="252729"/>
          </a:xfrm>
          <a:prstGeom prst="rect">
            <a:avLst/>
          </a:prstGeom>
        </p:spPr>
      </p:pic>
      <p:sp>
        <p:nvSpPr>
          <p:cNvPr id="20" name="Plassholder for tekst 2">
            <a:extLst>
              <a:ext uri="{FF2B5EF4-FFF2-40B4-BE49-F238E27FC236}">
                <a16:creationId xmlns:a16="http://schemas.microsoft.com/office/drawing/2014/main" id="{0E6FBF10-72EF-422D-80DF-C26C2E04858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384129" y="1462246"/>
            <a:ext cx="3423740" cy="906303"/>
          </a:xfrm>
        </p:spPr>
        <p:txBody>
          <a:bodyPr anchor="b"/>
          <a:lstStyle>
            <a:lvl1pPr marL="0" indent="0">
              <a:buNone/>
              <a:defRPr sz="2400" b="1">
                <a:latin typeface="Work Sans Medium" panose="00000600000000000000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21" name="Plassholder for innhold 3">
            <a:extLst>
              <a:ext uri="{FF2B5EF4-FFF2-40B4-BE49-F238E27FC236}">
                <a16:creationId xmlns:a16="http://schemas.microsoft.com/office/drawing/2014/main" id="{1BD0B49E-3A21-4F0F-BEF7-68343E722FF9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384129" y="2512978"/>
            <a:ext cx="3423741" cy="3684588"/>
          </a:xfrm>
        </p:spPr>
        <p:txBody>
          <a:bodyPr/>
          <a:lstStyle>
            <a:lvl1pPr>
              <a:defRPr sz="2000">
                <a:latin typeface="Work Sans" panose="00000500000000000000" pitchFamily="50" charset="0"/>
              </a:defRPr>
            </a:lvl1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GB" dirty="0"/>
          </a:p>
        </p:txBody>
      </p:sp>
      <p:sp>
        <p:nvSpPr>
          <p:cNvPr id="22" name="Plassholder for tekst 2">
            <a:extLst>
              <a:ext uri="{FF2B5EF4-FFF2-40B4-BE49-F238E27FC236}">
                <a16:creationId xmlns:a16="http://schemas.microsoft.com/office/drawing/2014/main" id="{EAED40D0-7729-4B6B-A498-5DE0A34F6DBC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7873264" y="1462246"/>
            <a:ext cx="3423740" cy="906303"/>
          </a:xfrm>
        </p:spPr>
        <p:txBody>
          <a:bodyPr anchor="b"/>
          <a:lstStyle>
            <a:lvl1pPr marL="0" indent="0">
              <a:buNone/>
              <a:defRPr sz="2400" b="1">
                <a:latin typeface="Work Sans Medium" panose="00000600000000000000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23" name="Plassholder for innhold 3">
            <a:extLst>
              <a:ext uri="{FF2B5EF4-FFF2-40B4-BE49-F238E27FC236}">
                <a16:creationId xmlns:a16="http://schemas.microsoft.com/office/drawing/2014/main" id="{BF56ADB7-3585-4A19-BD58-1577530FE8E8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7931647" y="2519577"/>
            <a:ext cx="3423741" cy="3684588"/>
          </a:xfrm>
        </p:spPr>
        <p:txBody>
          <a:bodyPr/>
          <a:lstStyle>
            <a:lvl1pPr>
              <a:defRPr sz="2000">
                <a:latin typeface="Work Sans" panose="00000500000000000000" pitchFamily="50" charset="0"/>
              </a:defRPr>
            </a:lvl1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181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ysbilde">
    <p:bg>
      <p:bgPr>
        <a:solidFill>
          <a:srgbClr val="BAE2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38EE8F5-21DD-48F9-AEBF-239B41554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000">
                <a:solidFill>
                  <a:srgbClr val="324A49"/>
                </a:solidFill>
                <a:latin typeface="Raleway" panose="020B0503030101060003" pitchFamily="34" charset="0"/>
              </a:defRPr>
            </a:lvl1pPr>
          </a:lstStyle>
          <a:p>
            <a:r>
              <a:rPr lang="nb-NO" dirty="0"/>
              <a:t>Klikk for å redigere tittelstil</a:t>
            </a:r>
            <a:endParaRPr lang="en-GB" dirty="0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603B844F-AD59-4558-8321-59B387CCB744}"/>
              </a:ext>
            </a:extLst>
          </p:cNvPr>
          <p:cNvSpPr/>
          <p:nvPr userDrawn="1"/>
        </p:nvSpPr>
        <p:spPr>
          <a:xfrm>
            <a:off x="0" y="6260841"/>
            <a:ext cx="12192000" cy="5971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673076E-12C7-4DEB-A7AB-F0A90D908B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 sz="2000">
                <a:solidFill>
                  <a:srgbClr val="324A49"/>
                </a:solidFill>
                <a:latin typeface="Work Sans" panose="00000500000000000000" pitchFamily="50" charset="0"/>
              </a:defRPr>
            </a:lvl1pPr>
            <a:lvl2pPr>
              <a:defRPr>
                <a:solidFill>
                  <a:srgbClr val="324A49"/>
                </a:solidFill>
                <a:latin typeface="Work Sans" panose="00000500000000000000" pitchFamily="50" charset="0"/>
              </a:defRPr>
            </a:lvl2pPr>
            <a:lvl3pPr>
              <a:defRPr>
                <a:solidFill>
                  <a:srgbClr val="324A49"/>
                </a:solidFill>
              </a:defRPr>
            </a:lvl3pPr>
            <a:lvl4pPr>
              <a:defRPr>
                <a:solidFill>
                  <a:srgbClr val="324A49"/>
                </a:solidFill>
              </a:defRPr>
            </a:lvl4pPr>
            <a:lvl5pPr>
              <a:defRPr>
                <a:solidFill>
                  <a:srgbClr val="324A49"/>
                </a:solidFill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GB" dirty="0"/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2CE62B24-DEC3-4665-82A8-4C3CAD6E97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C378248-782C-426A-BFDD-E7D7D5CD0C4B}" type="datetime1">
              <a:rPr lang="en-GB" smtClean="0"/>
              <a:t>19/06/2020</a:t>
            </a:fld>
            <a:endParaRPr lang="en-GB"/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5755FE14-A508-4288-8BE1-054049D86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/>
              <a:t>Presentasjon for BLANK</a:t>
            </a:r>
          </a:p>
        </p:txBody>
      </p:sp>
      <p:sp>
        <p:nvSpPr>
          <p:cNvPr id="10" name="Plassholder for lysbildenummer 5">
            <a:extLst>
              <a:ext uri="{FF2B5EF4-FFF2-40B4-BE49-F238E27FC236}">
                <a16:creationId xmlns:a16="http://schemas.microsoft.com/office/drawing/2014/main" id="{C4978709-6790-4DF3-8CEC-376D1C2BD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456199" cy="365125"/>
          </a:xfrm>
        </p:spPr>
        <p:txBody>
          <a:bodyPr/>
          <a:lstStyle/>
          <a:p>
            <a:fld id="{6DBF630D-6E7C-4742-BD18-B3F9B370F8F2}" type="slidenum">
              <a:rPr lang="en-GB" smtClean="0"/>
              <a:t>‹#›</a:t>
            </a:fld>
            <a:endParaRPr lang="en-GB"/>
          </a:p>
        </p:txBody>
      </p:sp>
      <p:pic>
        <p:nvPicPr>
          <p:cNvPr id="15" name="Bilde 14" descr="Et bilde som inneholder tegning&#10;&#10;Automatisk generert beskrivelse">
            <a:extLst>
              <a:ext uri="{FF2B5EF4-FFF2-40B4-BE49-F238E27FC236}">
                <a16:creationId xmlns:a16="http://schemas.microsoft.com/office/drawing/2014/main" id="{700EE51D-23A2-4E06-BBDE-C3C4D3D52A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6345" y="6433055"/>
            <a:ext cx="1456199" cy="252729"/>
          </a:xfrm>
          <a:prstGeom prst="rect">
            <a:avLst/>
          </a:prstGeom>
        </p:spPr>
      </p:pic>
      <p:pic>
        <p:nvPicPr>
          <p:cNvPr id="16" name="Bilde 15">
            <a:extLst>
              <a:ext uri="{FF2B5EF4-FFF2-40B4-BE49-F238E27FC236}">
                <a16:creationId xmlns:a16="http://schemas.microsoft.com/office/drawing/2014/main" id="{D5A53649-1063-4083-8DCA-8C28B48226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908" y="4553436"/>
            <a:ext cx="1891742" cy="170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097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jør et stort impact!">
    <p:bg>
      <p:bgPr>
        <a:solidFill>
          <a:srgbClr val="47C0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6717BB90-E209-4E7E-A774-8FD4AF9AA4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54" y="715782"/>
            <a:ext cx="10737892" cy="4946273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2B0F12A8-D021-4880-B133-46FCB073EA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0562" y="1564395"/>
            <a:ext cx="9030876" cy="2521934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r>
              <a:rPr lang="nb-NO" dirty="0"/>
              <a:t>Klikk for å presentere ide/produkt/konsept</a:t>
            </a:r>
            <a:endParaRPr lang="en-GB" dirty="0"/>
          </a:p>
        </p:txBody>
      </p:sp>
      <p:pic>
        <p:nvPicPr>
          <p:cNvPr id="15" name="Bilde 14" descr="Et bilde som inneholder tegning&#10;&#10;Automatisk generert beskrivelse">
            <a:extLst>
              <a:ext uri="{FF2B5EF4-FFF2-40B4-BE49-F238E27FC236}">
                <a16:creationId xmlns:a16="http://schemas.microsoft.com/office/drawing/2014/main" id="{999B0260-2485-4840-B66C-618822EA966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6345" y="6433055"/>
            <a:ext cx="1456199" cy="252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927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1AEF0A67-B859-44CC-9387-DC708BCC216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2611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4874CAB2-375A-4B0D-88C2-2AFB6D625DDA}"/>
              </a:ext>
            </a:extLst>
          </p:cNvPr>
          <p:cNvSpPr/>
          <p:nvPr userDrawn="1"/>
        </p:nvSpPr>
        <p:spPr>
          <a:xfrm>
            <a:off x="0" y="6260841"/>
            <a:ext cx="12192000" cy="5971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Bilde 6" descr="Et bilde som inneholder tegning&#10;&#10;Automatisk generert beskrivelse">
            <a:extLst>
              <a:ext uri="{FF2B5EF4-FFF2-40B4-BE49-F238E27FC236}">
                <a16:creationId xmlns:a16="http://schemas.microsoft.com/office/drawing/2014/main" id="{35F07272-85D0-4AA9-9931-0CB8541D3D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6345" y="6433055"/>
            <a:ext cx="1456199" cy="252729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5316B8BE-B240-41AC-83C7-98B07E5988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5485482" cy="1325563"/>
          </a:xfrm>
        </p:spPr>
        <p:txBody>
          <a:bodyPr>
            <a:normAutofit/>
          </a:bodyPr>
          <a:lstStyle>
            <a:lvl1pPr>
              <a:defRPr sz="2400">
                <a:solidFill>
                  <a:srgbClr val="BAE2DD"/>
                </a:solidFill>
                <a:latin typeface="Work Sans Medium" panose="00000600000000000000" pitchFamily="50" charset="0"/>
              </a:defRPr>
            </a:lvl1pPr>
          </a:lstStyle>
          <a:p>
            <a:r>
              <a:rPr lang="nb-NO" dirty="0"/>
              <a:t>Bildetekst / Tittel for stort </a:t>
            </a:r>
            <a:r>
              <a:rPr lang="nb-NO" dirty="0" err="1"/>
              <a:t>impact</a:t>
            </a:r>
            <a:br>
              <a:rPr lang="nb-NO" dirty="0"/>
            </a:br>
            <a:r>
              <a:rPr lang="nb-NO" dirty="0"/>
              <a:t>[</a:t>
            </a:r>
            <a:r>
              <a:rPr lang="nb-NO" dirty="0" err="1"/>
              <a:t>optional</a:t>
            </a:r>
            <a:r>
              <a:rPr lang="nb-NO" dirty="0"/>
              <a:t>]</a:t>
            </a:r>
            <a:endParaRPr lang="en-GB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E0D307B6-3A5B-4FA0-8B64-50B4DDBA8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42957-CD67-4CA8-893D-FC1BD33FAB2C}" type="datetime1">
              <a:rPr lang="en-GB" smtClean="0"/>
              <a:pPr/>
              <a:t>19/06/2020</a:t>
            </a:fld>
            <a:endParaRPr lang="en-GB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7C9BB2D4-CFF7-44F8-B93D-3792AB129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Presentasjon for BLANK</a:t>
            </a:r>
            <a:endParaRPr lang="en-GB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BEFD37D-EDC1-4AF5-9D17-627D1F4A0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456199" cy="365125"/>
          </a:xfrm>
        </p:spPr>
        <p:txBody>
          <a:bodyPr/>
          <a:lstStyle/>
          <a:p>
            <a:fld id="{6DBF630D-6E7C-4742-BD18-B3F9B370F8F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7020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8678D06D-DBC7-4C67-A74E-95A67D3AC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  <a:endParaRPr lang="en-GB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462C3B7-4C0A-4989-BE5D-339B3560DA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GB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3E54B71-25AC-49E1-B40A-024E10D9FC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Work Sans Light" panose="00000400000000000000" pitchFamily="50" charset="0"/>
              </a:defRPr>
            </a:lvl1pPr>
          </a:lstStyle>
          <a:p>
            <a:fld id="{32A42957-CD67-4CA8-893D-FC1BD33FAB2C}" type="datetime1">
              <a:rPr lang="en-GB" smtClean="0"/>
              <a:pPr/>
              <a:t>19/06/2020</a:t>
            </a:fld>
            <a:endParaRPr lang="en-GB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E519C0B-A194-4942-8FAF-373C59198E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Work Sans Light" panose="00000400000000000000" pitchFamily="50" charset="0"/>
              </a:defRPr>
            </a:lvl1pPr>
          </a:lstStyle>
          <a:p>
            <a:r>
              <a:rPr lang="en-GB" dirty="0" err="1"/>
              <a:t>Presentasjon</a:t>
            </a:r>
            <a:r>
              <a:rPr lang="en-GB" dirty="0"/>
              <a:t> for BLANK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CFE7D20-B046-42AF-BDC3-1C3BD5B10F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Work Sans Light" panose="00000400000000000000" pitchFamily="50" charset="0"/>
              </a:defRPr>
            </a:lvl1pPr>
          </a:lstStyle>
          <a:p>
            <a:fld id="{6DBF630D-6E7C-4742-BD18-B3F9B370F8F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7037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5" r:id="rId4"/>
    <p:sldLayoutId id="2147483653" r:id="rId5"/>
    <p:sldLayoutId id="2147483660" r:id="rId6"/>
    <p:sldLayoutId id="2147483652" r:id="rId7"/>
    <p:sldLayoutId id="2147483654" r:id="rId8"/>
    <p:sldLayoutId id="2147483661" r:id="rId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324A49"/>
          </a:solidFill>
          <a:latin typeface="Work Sans" panose="000005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rgbClr val="324A49"/>
          </a:solidFill>
          <a:latin typeface="Work Sans SemiBold" panose="00000700000000000000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324A49"/>
          </a:solidFill>
          <a:latin typeface="Work Sans Medium" panose="00000600000000000000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24A4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324A49"/>
          </a:solidFill>
          <a:latin typeface="Work Sans Light" panose="00000400000000000000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324A49"/>
          </a:solidFill>
          <a:latin typeface="Work Sans ExtraLight" panose="00000300000000000000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A5EFED0-AE39-4F5B-8573-27892C6474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ENFINI AS</a:t>
            </a:r>
            <a:endParaRPr lang="en-GB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1B7B4539-995B-40EF-83AE-C38B2B542E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nb-NO" dirty="0"/>
              <a:t>Presentation at </a:t>
            </a:r>
            <a:r>
              <a:rPr lang="nb-NO" dirty="0" err="1"/>
              <a:t>Webinar</a:t>
            </a:r>
            <a:r>
              <a:rPr lang="nb-NO" dirty="0"/>
              <a:t> </a:t>
            </a:r>
            <a:r>
              <a:rPr lang="nb-NO" dirty="0" err="1"/>
              <a:t>organized</a:t>
            </a:r>
            <a:r>
              <a:rPr lang="nb-NO" dirty="0"/>
              <a:t> under </a:t>
            </a:r>
            <a:r>
              <a:rPr lang="nb-NO" dirty="0" err="1"/>
              <a:t>the</a:t>
            </a:r>
            <a:r>
              <a:rPr lang="nb-NO" dirty="0"/>
              <a:t> Environment, Energy and </a:t>
            </a:r>
            <a:r>
              <a:rPr lang="nb-NO" dirty="0" err="1"/>
              <a:t>Climate</a:t>
            </a:r>
            <a:r>
              <a:rPr lang="nb-NO" dirty="0"/>
              <a:t> </a:t>
            </a:r>
            <a:r>
              <a:rPr lang="nb-NO" dirty="0" err="1"/>
              <a:t>Change</a:t>
            </a:r>
            <a:r>
              <a:rPr lang="nb-NO" dirty="0"/>
              <a:t> </a:t>
            </a:r>
            <a:r>
              <a:rPr lang="nb-NO" dirty="0" err="1"/>
              <a:t>Programme</a:t>
            </a:r>
            <a:r>
              <a:rPr lang="nb-NO" dirty="0"/>
              <a:t> (PL-CLIMATE)</a:t>
            </a:r>
          </a:p>
          <a:p>
            <a:endParaRPr lang="nb-NO" dirty="0"/>
          </a:p>
          <a:p>
            <a:r>
              <a:rPr lang="nb-NO" dirty="0"/>
              <a:t>Reidar Vestby, COO</a:t>
            </a:r>
            <a:endParaRPr lang="en-GB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B1C6C64-2B1F-4C32-AB19-675D48C85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25.06.2020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E500DBF-4102-46AF-AD10-1839B0603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6E2D035-C150-4922-B559-8D1C5E46C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F630D-6E7C-4742-BD18-B3F9B370F8F2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5956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ssholder for bilde 7">
            <a:extLst>
              <a:ext uri="{FF2B5EF4-FFF2-40B4-BE49-F238E27FC236}">
                <a16:creationId xmlns:a16="http://schemas.microsoft.com/office/drawing/2014/main" id="{F0712249-68CD-47AC-98B3-B0834CBE3F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84" b="11484"/>
          <a:stretch>
            <a:fillRect/>
          </a:stretch>
        </p:blipFill>
        <p:spPr/>
      </p:pic>
      <p:sp>
        <p:nvSpPr>
          <p:cNvPr id="3" name="Tittel 2">
            <a:extLst>
              <a:ext uri="{FF2B5EF4-FFF2-40B4-BE49-F238E27FC236}">
                <a16:creationId xmlns:a16="http://schemas.microsoft.com/office/drawing/2014/main" id="{A2574935-D56F-46F5-974B-C440097D8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502" y="446607"/>
            <a:ext cx="6288119" cy="1325563"/>
          </a:xfrm>
        </p:spPr>
        <p:txBody>
          <a:bodyPr>
            <a:noAutofit/>
          </a:bodyPr>
          <a:lstStyle/>
          <a:p>
            <a:r>
              <a:rPr lang="nb-NO" sz="4800" dirty="0" err="1"/>
              <a:t>We</a:t>
            </a:r>
            <a:r>
              <a:rPr lang="nb-NO" sz="4800" dirty="0"/>
              <a:t> </a:t>
            </a:r>
            <a:r>
              <a:rPr lang="nb-NO" sz="4800" dirty="0" err="1"/>
              <a:t>install</a:t>
            </a:r>
            <a:r>
              <a:rPr lang="nb-NO" sz="4800" dirty="0"/>
              <a:t> </a:t>
            </a:r>
            <a:r>
              <a:rPr lang="nb-NO" sz="4800" dirty="0" err="1"/>
              <a:t>micro</a:t>
            </a:r>
            <a:r>
              <a:rPr lang="nb-NO" sz="4800" dirty="0"/>
              <a:t> </a:t>
            </a:r>
            <a:r>
              <a:rPr lang="nb-NO" sz="4800" dirty="0" err="1"/>
              <a:t>hydropower</a:t>
            </a:r>
            <a:r>
              <a:rPr lang="nb-NO" sz="4800" dirty="0"/>
              <a:t> </a:t>
            </a:r>
            <a:r>
              <a:rPr lang="nb-NO" sz="4800" dirty="0" err="1"/>
              <a:t>world</a:t>
            </a:r>
            <a:r>
              <a:rPr lang="nb-NO" sz="4800" dirty="0"/>
              <a:t> </a:t>
            </a:r>
            <a:r>
              <a:rPr lang="nb-NO" sz="4800" dirty="0" err="1"/>
              <a:t>wide</a:t>
            </a:r>
            <a:endParaRPr lang="en-GB" sz="4800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8B03638-A1A9-419E-890D-665C2AFE9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A5F0F72-D7F3-4775-B48B-3DD083BE9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EA2E586-5C6C-4F59-875C-C31255666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F630D-6E7C-4742-BD18-B3F9B370F8F2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575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A2574935-D56F-46F5-974B-C440097D8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502" y="446607"/>
            <a:ext cx="6288119" cy="1325563"/>
          </a:xfrm>
        </p:spPr>
        <p:txBody>
          <a:bodyPr>
            <a:noAutofit/>
          </a:bodyPr>
          <a:lstStyle/>
          <a:p>
            <a:endParaRPr lang="en-GB" sz="4800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8B03638-A1A9-419E-890D-665C2AFE9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A5F0F72-D7F3-4775-B48B-3DD083BE9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EA2E586-5C6C-4F59-875C-C31255666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F630D-6E7C-4742-BD18-B3F9B370F8F2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20" name="Plassholder for bilde 19" descr="Et bilde som inneholder innendørs, bord, rom, grønn&#10;&#10;Automatisk generert beskrivelse">
            <a:extLst>
              <a:ext uri="{FF2B5EF4-FFF2-40B4-BE49-F238E27FC236}">
                <a16:creationId xmlns:a16="http://schemas.microsoft.com/office/drawing/2014/main" id="{92B2903C-C200-EF4A-8EC0-926A0E2A36F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5" b="46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7050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2F8D5EF-D650-4E77-B8FA-29EC8DDF1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21523"/>
            <a:ext cx="10515600" cy="796464"/>
          </a:xfrm>
        </p:spPr>
        <p:txBody>
          <a:bodyPr>
            <a:normAutofit/>
          </a:bodyPr>
          <a:lstStyle/>
          <a:p>
            <a:r>
              <a:rPr lang="nb-NO" sz="4800" dirty="0" err="1"/>
              <a:t>HydroGo</a:t>
            </a:r>
            <a:r>
              <a:rPr lang="nb-NO" sz="4800" dirty="0"/>
              <a:t> </a:t>
            </a:r>
            <a:r>
              <a:rPr lang="nb-NO" sz="4800" dirty="0" err="1"/>
              <a:t>quality</a:t>
            </a:r>
            <a:r>
              <a:rPr lang="nb-NO" sz="4800" dirty="0"/>
              <a:t> and </a:t>
            </a:r>
            <a:r>
              <a:rPr lang="nb-NO" sz="4800" dirty="0" err="1"/>
              <a:t>capabilities</a:t>
            </a:r>
            <a:r>
              <a:rPr lang="nb-NO" sz="4800" dirty="0"/>
              <a:t> </a:t>
            </a:r>
            <a:endParaRPr lang="en-GB" sz="4800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02A03EA3-27D9-43AB-B5AF-49CB22E67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AF7753F7-35E4-4B6F-8AD7-0BE00A932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925D0A8-7F30-4408-AF2C-E0448689D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F630D-6E7C-4742-BD18-B3F9B370F8F2}" type="slidenum">
              <a:rPr lang="en-GB" smtClean="0"/>
              <a:t>4</a:t>
            </a:fld>
            <a:endParaRPr lang="en-GB"/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90B91083-0F95-4925-8222-503CB58519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1979" y="4840014"/>
            <a:ext cx="2175641" cy="796464"/>
          </a:xfrm>
        </p:spPr>
        <p:txBody>
          <a:bodyPr>
            <a:normAutofit/>
          </a:bodyPr>
          <a:lstStyle/>
          <a:p>
            <a:endParaRPr lang="en-GB" sz="1800" dirty="0">
              <a:solidFill>
                <a:srgbClr val="324A49"/>
              </a:solidFill>
            </a:endParaRPr>
          </a:p>
        </p:txBody>
      </p:sp>
      <p:pic>
        <p:nvPicPr>
          <p:cNvPr id="7" name="Graphic 32" descr="Line arrow: Rotate right">
            <a:extLst>
              <a:ext uri="{FF2B5EF4-FFF2-40B4-BE49-F238E27FC236}">
                <a16:creationId xmlns:a16="http://schemas.microsoft.com/office/drawing/2014/main" id="{51BFCFB0-5110-E94E-860B-7C1FB76101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4878" y="3054052"/>
            <a:ext cx="874663" cy="887327"/>
          </a:xfrm>
          <a:prstGeom prst="rect">
            <a:avLst/>
          </a:prstGeom>
        </p:spPr>
      </p:pic>
      <p:pic>
        <p:nvPicPr>
          <p:cNvPr id="12" name="Graphic 28" descr="Single gear">
            <a:extLst>
              <a:ext uri="{FF2B5EF4-FFF2-40B4-BE49-F238E27FC236}">
                <a16:creationId xmlns:a16="http://schemas.microsoft.com/office/drawing/2014/main" id="{229E8B0A-435D-5445-8533-2FA55033A5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08877" y="3357275"/>
            <a:ext cx="660360" cy="660360"/>
          </a:xfrm>
          <a:prstGeom prst="rect">
            <a:avLst/>
          </a:prstGeom>
        </p:spPr>
      </p:pic>
      <p:sp>
        <p:nvSpPr>
          <p:cNvPr id="13" name="Rektangel 12">
            <a:extLst>
              <a:ext uri="{FF2B5EF4-FFF2-40B4-BE49-F238E27FC236}">
                <a16:creationId xmlns:a16="http://schemas.microsoft.com/office/drawing/2014/main" id="{B4DDC3F2-9715-C94A-AD66-A6CF8E03BBEB}"/>
              </a:ext>
            </a:extLst>
          </p:cNvPr>
          <p:cNvSpPr/>
          <p:nvPr/>
        </p:nvSpPr>
        <p:spPr>
          <a:xfrm>
            <a:off x="3967871" y="3321603"/>
            <a:ext cx="26545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>
                <a:solidFill>
                  <a:srgbClr val="47C0B3"/>
                </a:solidFill>
              </a:rPr>
              <a:t>80 % </a:t>
            </a:r>
            <a:r>
              <a:rPr lang="nb-NO" dirty="0" err="1">
                <a:solidFill>
                  <a:srgbClr val="47C0B3"/>
                </a:solidFill>
              </a:rPr>
              <a:t>efficiency</a:t>
            </a:r>
            <a:endParaRPr lang="nb-NO" dirty="0">
              <a:solidFill>
                <a:srgbClr val="47C0B3"/>
              </a:solidFill>
            </a:endParaRPr>
          </a:p>
          <a:p>
            <a:r>
              <a:rPr lang="en-GB" dirty="0">
                <a:solidFill>
                  <a:srgbClr val="324A49"/>
                </a:solidFill>
              </a:rPr>
              <a:t>in energy conversion</a:t>
            </a:r>
          </a:p>
        </p:txBody>
      </p:sp>
      <p:pic>
        <p:nvPicPr>
          <p:cNvPr id="14" name="Graphic 31" descr="Crane">
            <a:extLst>
              <a:ext uri="{FF2B5EF4-FFF2-40B4-BE49-F238E27FC236}">
                <a16:creationId xmlns:a16="http://schemas.microsoft.com/office/drawing/2014/main" id="{3E432F7E-2D63-5449-91CD-4061686845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73498" y="3054052"/>
            <a:ext cx="849459" cy="849459"/>
          </a:xfrm>
          <a:prstGeom prst="rect">
            <a:avLst/>
          </a:prstGeom>
        </p:spPr>
      </p:pic>
      <p:sp>
        <p:nvSpPr>
          <p:cNvPr id="15" name="Rektangel 14">
            <a:extLst>
              <a:ext uri="{FF2B5EF4-FFF2-40B4-BE49-F238E27FC236}">
                <a16:creationId xmlns:a16="http://schemas.microsoft.com/office/drawing/2014/main" id="{127E2398-07CD-1543-AA09-A5938604FEB1}"/>
              </a:ext>
            </a:extLst>
          </p:cNvPr>
          <p:cNvSpPr/>
          <p:nvPr/>
        </p:nvSpPr>
        <p:spPr>
          <a:xfrm>
            <a:off x="6943966" y="3254334"/>
            <a:ext cx="21756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 err="1">
                <a:solidFill>
                  <a:srgbClr val="47C0B3"/>
                </a:solidFill>
              </a:rPr>
              <a:t>Easy</a:t>
            </a:r>
            <a:r>
              <a:rPr lang="nb-NO" dirty="0">
                <a:solidFill>
                  <a:srgbClr val="47C0B3"/>
                </a:solidFill>
              </a:rPr>
              <a:t> &amp; fast</a:t>
            </a:r>
          </a:p>
          <a:p>
            <a:r>
              <a:rPr lang="en-GB" dirty="0">
                <a:solidFill>
                  <a:srgbClr val="324A49"/>
                </a:solidFill>
              </a:rPr>
              <a:t>Limited intervention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828A0367-AB90-5947-81D8-B533D3457378}"/>
              </a:ext>
            </a:extLst>
          </p:cNvPr>
          <p:cNvSpPr/>
          <p:nvPr/>
        </p:nvSpPr>
        <p:spPr>
          <a:xfrm>
            <a:off x="1162706" y="3321603"/>
            <a:ext cx="20941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>
                <a:solidFill>
                  <a:srgbClr val="47C0B3"/>
                </a:solidFill>
              </a:rPr>
              <a:t>5 – 10 m </a:t>
            </a:r>
          </a:p>
          <a:p>
            <a:r>
              <a:rPr lang="en-GB" dirty="0">
                <a:solidFill>
                  <a:srgbClr val="324A49"/>
                </a:solidFill>
              </a:rPr>
              <a:t>Produces 5 - 160 kW</a:t>
            </a:r>
          </a:p>
        </p:txBody>
      </p:sp>
      <p:grpSp>
        <p:nvGrpSpPr>
          <p:cNvPr id="17" name="Group 24">
            <a:extLst>
              <a:ext uri="{FF2B5EF4-FFF2-40B4-BE49-F238E27FC236}">
                <a16:creationId xmlns:a16="http://schemas.microsoft.com/office/drawing/2014/main" id="{F4F0A82D-F32C-9D4B-AD10-A61DB9F7CD49}"/>
              </a:ext>
            </a:extLst>
          </p:cNvPr>
          <p:cNvGrpSpPr/>
          <p:nvPr/>
        </p:nvGrpSpPr>
        <p:grpSpPr>
          <a:xfrm>
            <a:off x="9119607" y="3207729"/>
            <a:ext cx="712336" cy="712820"/>
            <a:chOff x="7855696" y="2835502"/>
            <a:chExt cx="884471" cy="712820"/>
          </a:xfrm>
        </p:grpSpPr>
        <p:pic>
          <p:nvPicPr>
            <p:cNvPr id="18" name="Graphic 25" descr="Line arrow: Rotate left">
              <a:extLst>
                <a:ext uri="{FF2B5EF4-FFF2-40B4-BE49-F238E27FC236}">
                  <a16:creationId xmlns:a16="http://schemas.microsoft.com/office/drawing/2014/main" id="{11DB3C2B-F05C-1C47-A373-1E0D264E20B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10800000" flipH="1">
              <a:off x="7920232" y="2837403"/>
              <a:ext cx="819935" cy="710919"/>
            </a:xfrm>
            <a:prstGeom prst="rect">
              <a:avLst/>
            </a:prstGeom>
          </p:spPr>
        </p:pic>
        <p:sp>
          <p:nvSpPr>
            <p:cNvPr id="19" name="TextBox 26">
              <a:extLst>
                <a:ext uri="{FF2B5EF4-FFF2-40B4-BE49-F238E27FC236}">
                  <a16:creationId xmlns:a16="http://schemas.microsoft.com/office/drawing/2014/main" id="{234D8A61-E203-824F-B0B6-24A7235CE653}"/>
                </a:ext>
              </a:extLst>
            </p:cNvPr>
            <p:cNvSpPr txBox="1"/>
            <p:nvPr/>
          </p:nvSpPr>
          <p:spPr>
            <a:xfrm>
              <a:off x="7855696" y="2835502"/>
              <a:ext cx="88447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002042"/>
                  </a:solidFill>
                  <a:latin typeface="Montserrat Semi Bold" panose="00000700000000000000" pitchFamily="50" charset="0"/>
                </a:rPr>
                <a:t>24/7</a:t>
              </a:r>
            </a:p>
          </p:txBody>
        </p:sp>
      </p:grpSp>
      <p:sp>
        <p:nvSpPr>
          <p:cNvPr id="23" name="Rektangel 22">
            <a:extLst>
              <a:ext uri="{FF2B5EF4-FFF2-40B4-BE49-F238E27FC236}">
                <a16:creationId xmlns:a16="http://schemas.microsoft.com/office/drawing/2014/main" id="{3FC3991F-8E67-2340-8CE6-2F8FC7F41F2B}"/>
              </a:ext>
            </a:extLst>
          </p:cNvPr>
          <p:cNvSpPr/>
          <p:nvPr/>
        </p:nvSpPr>
        <p:spPr>
          <a:xfrm flipH="1">
            <a:off x="9831943" y="3254334"/>
            <a:ext cx="25912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>
                <a:solidFill>
                  <a:srgbClr val="47C0B3"/>
                </a:solidFill>
              </a:rPr>
              <a:t>Reliable </a:t>
            </a:r>
            <a:r>
              <a:rPr lang="nb-NO" dirty="0" err="1">
                <a:solidFill>
                  <a:srgbClr val="47C0B3"/>
                </a:solidFill>
              </a:rPr>
              <a:t>supply</a:t>
            </a:r>
            <a:endParaRPr lang="nb-NO" dirty="0">
              <a:solidFill>
                <a:srgbClr val="47C0B3"/>
              </a:solidFill>
            </a:endParaRPr>
          </a:p>
          <a:p>
            <a:r>
              <a:rPr lang="en-GB" dirty="0">
                <a:solidFill>
                  <a:srgbClr val="324A49"/>
                </a:solidFill>
              </a:rPr>
              <a:t>Power Hub</a:t>
            </a:r>
          </a:p>
        </p:txBody>
      </p:sp>
    </p:spTree>
    <p:extLst>
      <p:ext uri="{BB962C8B-B14F-4D97-AF65-F5344CB8AC3E}">
        <p14:creationId xmlns:p14="http://schemas.microsoft.com/office/powerpoint/2010/main" val="2884035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F0AD6E0-B0EF-46C3-B979-F280B24C6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5400" dirty="0"/>
              <a:t>Product</a:t>
            </a:r>
            <a:endParaRPr lang="en-GB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45D78A1-A11E-423B-BFEC-D9D66BC16F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221361"/>
            <a:ext cx="3369357" cy="3524122"/>
          </a:xfrm>
        </p:spPr>
        <p:txBody>
          <a:bodyPr>
            <a:normAutofit/>
          </a:bodyPr>
          <a:lstStyle/>
          <a:p>
            <a:r>
              <a:rPr lang="nb-NO" sz="1800" b="0" dirty="0" err="1"/>
              <a:t>HydroGo</a:t>
            </a:r>
            <a:r>
              <a:rPr lang="nb-NO" sz="1800" b="0" dirty="0"/>
              <a:t> </a:t>
            </a:r>
            <a:r>
              <a:rPr lang="nb-NO" sz="1800" b="0" dirty="0" err="1"/>
              <a:t>development</a:t>
            </a:r>
            <a:r>
              <a:rPr lang="nb-NO" sz="1800" b="0" dirty="0"/>
              <a:t> has </a:t>
            </a:r>
            <a:r>
              <a:rPr lang="nb-NO" sz="1800" b="0" dirty="0" err="1"/>
              <a:t>received</a:t>
            </a:r>
            <a:r>
              <a:rPr lang="nb-NO" sz="1800" b="0" dirty="0"/>
              <a:t> </a:t>
            </a:r>
            <a:r>
              <a:rPr lang="nb-NO" sz="1800" b="0" dirty="0" err="1"/>
              <a:t>funding</a:t>
            </a:r>
            <a:r>
              <a:rPr lang="nb-NO" sz="1800" b="0" dirty="0"/>
              <a:t> from </a:t>
            </a:r>
            <a:r>
              <a:rPr lang="nb-NO" sz="1800" b="0" dirty="0" err="1"/>
              <a:t>the</a:t>
            </a:r>
            <a:r>
              <a:rPr lang="nb-NO" sz="1800" b="0" dirty="0"/>
              <a:t> European </a:t>
            </a:r>
            <a:r>
              <a:rPr lang="nb-NO" sz="1800" b="0" dirty="0" err="1"/>
              <a:t>Horizon</a:t>
            </a:r>
            <a:r>
              <a:rPr lang="nb-NO" sz="1800" b="0" dirty="0"/>
              <a:t> 2020 </a:t>
            </a:r>
            <a:r>
              <a:rPr lang="nb-NO" sz="1800" b="0" dirty="0" err="1"/>
              <a:t>research</a:t>
            </a:r>
            <a:r>
              <a:rPr lang="nb-NO" sz="1800" b="0" dirty="0"/>
              <a:t> and </a:t>
            </a:r>
            <a:r>
              <a:rPr lang="nb-NO" sz="1800" b="0" dirty="0" err="1"/>
              <a:t>innovation</a:t>
            </a:r>
            <a:r>
              <a:rPr lang="nb-NO" sz="1800" b="0" dirty="0"/>
              <a:t> </a:t>
            </a:r>
            <a:r>
              <a:rPr lang="nb-NO" sz="1800" b="0" dirty="0" err="1"/>
              <a:t>programme</a:t>
            </a:r>
            <a:r>
              <a:rPr lang="nb-NO" sz="1800" b="0" dirty="0"/>
              <a:t> under Grant Agreement NO 832269 and Seal </a:t>
            </a:r>
            <a:r>
              <a:rPr lang="nb-NO" sz="1800" b="0" dirty="0" err="1"/>
              <a:t>of</a:t>
            </a:r>
            <a:r>
              <a:rPr lang="nb-NO" sz="1800" b="0" dirty="0"/>
              <a:t> </a:t>
            </a:r>
            <a:r>
              <a:rPr lang="nb-NO" sz="1800" b="0" dirty="0" err="1"/>
              <a:t>Excellence</a:t>
            </a:r>
            <a:endParaRPr lang="en-GB" sz="1800" b="0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78423FD-E5D0-46F7-BADB-ACF5A985AA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 flipV="1">
            <a:off x="839788" y="6189662"/>
            <a:ext cx="3369357" cy="45719"/>
          </a:xfrm>
        </p:spPr>
        <p:txBody>
          <a:bodyPr>
            <a:normAutofit fontScale="25000" lnSpcReduction="20000"/>
          </a:bodyPr>
          <a:lstStyle/>
          <a:p>
            <a:endParaRPr lang="en-GB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D43922D-E7A5-4F9D-B7CB-387FF7AB7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D306AFB-BA56-414F-840E-82BD6BED7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2919F242-D546-4D4D-8E28-5C4A4E94C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F630D-6E7C-4742-BD18-B3F9B370F8F2}" type="slidenum">
              <a:rPr lang="en-GB" smtClean="0"/>
              <a:t>5</a:t>
            </a:fld>
            <a:endParaRPr lang="en-GB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65BEC120-637C-48F6-A94D-0DEF4E1FEE77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3" name="Plassholder for innhold 12">
            <a:extLst>
              <a:ext uri="{FF2B5EF4-FFF2-40B4-BE49-F238E27FC236}">
                <a16:creationId xmlns:a16="http://schemas.microsoft.com/office/drawing/2014/main" id="{E867EC35-B986-9A47-8992-82A3C152490B}"/>
              </a:ext>
            </a:extLst>
          </p:cNvPr>
          <p:cNvPicPr>
            <a:picLocks noGrp="1" noChangeAspect="1"/>
          </p:cNvPicPr>
          <p:nvPr>
            <p:ph sz="half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66" y="1641156"/>
            <a:ext cx="3389848" cy="2242514"/>
          </a:xfrm>
        </p:spPr>
      </p:pic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2A1B9841-A487-47CC-9D60-6BF1B0BA6C00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8568198" y="1462246"/>
            <a:ext cx="2997200" cy="906303"/>
          </a:xfrm>
        </p:spPr>
        <p:txBody>
          <a:bodyPr>
            <a:normAutofit/>
          </a:bodyPr>
          <a:lstStyle/>
          <a:p>
            <a:r>
              <a:rPr lang="nb-NO" dirty="0" err="1"/>
              <a:t>Kaplan</a:t>
            </a:r>
            <a:r>
              <a:rPr lang="nb-NO" dirty="0"/>
              <a:t> </a:t>
            </a:r>
            <a:r>
              <a:rPr lang="nb-NO" dirty="0" err="1"/>
              <a:t>turbine</a:t>
            </a:r>
            <a:r>
              <a:rPr lang="nb-NO" dirty="0"/>
              <a:t> </a:t>
            </a:r>
            <a:r>
              <a:rPr lang="nb-NO" dirty="0" err="1"/>
              <a:t>new</a:t>
            </a:r>
            <a:r>
              <a:rPr lang="nb-NO" dirty="0"/>
              <a:t> materials 3D </a:t>
            </a:r>
            <a:r>
              <a:rPr lang="nb-NO" dirty="0" err="1"/>
              <a:t>printed</a:t>
            </a:r>
            <a:endParaRPr lang="en-GB" dirty="0"/>
          </a:p>
        </p:txBody>
      </p:sp>
      <p:pic>
        <p:nvPicPr>
          <p:cNvPr id="14" name="Plassholder for innhold 13">
            <a:extLst>
              <a:ext uri="{FF2B5EF4-FFF2-40B4-BE49-F238E27FC236}">
                <a16:creationId xmlns:a16="http://schemas.microsoft.com/office/drawing/2014/main" id="{10B68558-DAC1-6B45-9C8E-80820A185165}"/>
              </a:ext>
            </a:extLst>
          </p:cNvPr>
          <p:cNvPicPr>
            <a:picLocks noGrp="1" noChangeAspect="1"/>
          </p:cNvPicPr>
          <p:nvPr>
            <p:ph sz="half" idx="16"/>
          </p:nvPr>
        </p:nvPicPr>
        <p:blipFill>
          <a:blip r:embed="rId3"/>
          <a:stretch>
            <a:fillRect/>
          </a:stretch>
        </p:blipFill>
        <p:spPr>
          <a:xfrm>
            <a:off x="8270881" y="2368550"/>
            <a:ext cx="3335994" cy="3618706"/>
          </a:xfrm>
          <a:prstGeom prst="rect">
            <a:avLst/>
          </a:prstGeom>
        </p:spPr>
      </p:pic>
      <p:pic>
        <p:nvPicPr>
          <p:cNvPr id="15" name="Imagen 37">
            <a:extLst>
              <a:ext uri="{FF2B5EF4-FFF2-40B4-BE49-F238E27FC236}">
                <a16:creationId xmlns:a16="http://schemas.microsoft.com/office/drawing/2014/main" id="{3F867E5B-5D02-9842-BDBE-56A2AC31EFD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90"/>
          <a:stretch/>
        </p:blipFill>
        <p:spPr bwMode="auto">
          <a:xfrm rot="16200000">
            <a:off x="4123181" y="1984871"/>
            <a:ext cx="4373933" cy="36865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11288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44D2BE64-A8D3-4843-B8EA-D7E4D2D55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6663" y="1078303"/>
            <a:ext cx="3904878" cy="1325563"/>
          </a:xfrm>
        </p:spPr>
        <p:txBody>
          <a:bodyPr/>
          <a:lstStyle/>
          <a:p>
            <a:r>
              <a:rPr lang="nb-NO" dirty="0" err="1"/>
              <a:t>Contact</a:t>
            </a:r>
            <a:endParaRPr lang="en-GB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1BDBDEB9-E9C3-484C-BB04-D7055AB6E5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280745" y="2198117"/>
            <a:ext cx="3820796" cy="325675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nb-NO" dirty="0">
              <a:latin typeface="Work Sans" panose="00000500000000000000" pitchFamily="50" charset="0"/>
            </a:endParaRPr>
          </a:p>
          <a:p>
            <a:pPr marL="0" indent="0">
              <a:buNone/>
            </a:pPr>
            <a:r>
              <a:rPr lang="nb-NO" sz="2400" b="1" dirty="0">
                <a:latin typeface="Work Sans" panose="00000500000000000000" pitchFamily="50" charset="0"/>
              </a:rPr>
              <a:t>Astrid Green CEO</a:t>
            </a:r>
          </a:p>
          <a:p>
            <a:pPr marL="0" indent="0">
              <a:buNone/>
            </a:pPr>
            <a:r>
              <a:rPr lang="nb-NO" sz="2400" dirty="0">
                <a:latin typeface="Work Sans" panose="00000500000000000000" pitchFamily="50" charset="0"/>
              </a:rPr>
              <a:t>Tel: +4748177389</a:t>
            </a:r>
          </a:p>
          <a:p>
            <a:pPr marL="0" indent="0">
              <a:buNone/>
            </a:pPr>
            <a:endParaRPr lang="nb-NO" sz="2400" dirty="0">
              <a:latin typeface="Work Sans" panose="00000500000000000000" pitchFamily="50" charset="0"/>
            </a:endParaRPr>
          </a:p>
          <a:p>
            <a:pPr marL="0" indent="0">
              <a:buNone/>
            </a:pPr>
            <a:r>
              <a:rPr lang="nb-NO" sz="2400" b="1" dirty="0">
                <a:latin typeface="Work Sans" panose="00000500000000000000" pitchFamily="50" charset="0"/>
              </a:rPr>
              <a:t>Reidar Vestby COO</a:t>
            </a:r>
          </a:p>
          <a:p>
            <a:pPr marL="0" indent="0">
              <a:buNone/>
            </a:pPr>
            <a:r>
              <a:rPr lang="nb-NO" sz="2400" dirty="0">
                <a:latin typeface="Work Sans" panose="00000500000000000000" pitchFamily="50" charset="0"/>
              </a:rPr>
              <a:t>Tel: +4740410288</a:t>
            </a:r>
          </a:p>
          <a:p>
            <a:pPr marL="0" indent="0">
              <a:buNone/>
            </a:pPr>
            <a:endParaRPr lang="nb-NO" sz="2400" dirty="0">
              <a:latin typeface="Work Sans" panose="00000500000000000000" pitchFamily="50" charset="0"/>
            </a:endParaRPr>
          </a:p>
          <a:p>
            <a:pPr marL="0" indent="0">
              <a:buNone/>
            </a:pPr>
            <a:r>
              <a:rPr lang="nb-NO" sz="2400" dirty="0" err="1">
                <a:latin typeface="Work Sans" panose="00000500000000000000" pitchFamily="50" charset="0"/>
              </a:rPr>
              <a:t>post@enfini.no</a:t>
            </a:r>
            <a:endParaRPr lang="nb-NO" sz="2400" dirty="0">
              <a:latin typeface="Work Sans" panose="00000500000000000000" pitchFamily="50" charset="0"/>
            </a:endParaRPr>
          </a:p>
          <a:p>
            <a:pPr marL="0" indent="0">
              <a:buNone/>
            </a:pPr>
            <a:endParaRPr lang="nb-NO" sz="2400" dirty="0">
              <a:latin typeface="Work Sans" panose="00000500000000000000" pitchFamily="50" charset="0"/>
            </a:endParaRPr>
          </a:p>
          <a:p>
            <a:pPr marL="0" indent="0">
              <a:buNone/>
            </a:pPr>
            <a:endParaRPr lang="nb-NO" dirty="0">
              <a:latin typeface="Work Sans" panose="00000500000000000000" pitchFamily="50" charset="0"/>
            </a:endParaRPr>
          </a:p>
          <a:p>
            <a:pPr marL="0" indent="0">
              <a:buNone/>
            </a:pPr>
            <a:endParaRPr lang="nb-NO" dirty="0">
              <a:latin typeface="Work Sans" panose="00000500000000000000" pitchFamily="50" charset="0"/>
            </a:endParaRPr>
          </a:p>
          <a:p>
            <a:pPr marL="0" indent="0">
              <a:buNone/>
            </a:pPr>
            <a:endParaRPr lang="nb-NO" dirty="0">
              <a:latin typeface="Work Sans" panose="00000500000000000000" pitchFamily="50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2" name="Plassholder for bilde 11" descr="Et bilde som inneholder person, kvinne, stående, poserer&#10;&#10;Automatisk generert beskrivelse">
            <a:extLst>
              <a:ext uri="{FF2B5EF4-FFF2-40B4-BE49-F238E27FC236}">
                <a16:creationId xmlns:a16="http://schemas.microsoft.com/office/drawing/2014/main" id="{6BA67C4B-4571-D24F-80B1-DDA08B02132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" r="93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732949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1350</TotalTime>
  <Words>113</Words>
  <Application>Microsoft Macintosh PowerPoint</Application>
  <PresentationFormat>Widescreen</PresentationFormat>
  <Paragraphs>36</Paragraphs>
  <Slides>6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9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16" baseType="lpstr">
      <vt:lpstr>Arial</vt:lpstr>
      <vt:lpstr>Calibri</vt:lpstr>
      <vt:lpstr>Montserrat Semi Bold</vt:lpstr>
      <vt:lpstr>Raleway</vt:lpstr>
      <vt:lpstr>Work Sans</vt:lpstr>
      <vt:lpstr>Work Sans ExtraLight</vt:lpstr>
      <vt:lpstr>Work Sans Light</vt:lpstr>
      <vt:lpstr>Work Sans Medium</vt:lpstr>
      <vt:lpstr>Work Sans SemiBold</vt:lpstr>
      <vt:lpstr>Office-tema</vt:lpstr>
      <vt:lpstr>ENFINI AS</vt:lpstr>
      <vt:lpstr>We install micro hydropower world wide</vt:lpstr>
      <vt:lpstr>PowerPoint-presentasjon</vt:lpstr>
      <vt:lpstr>HydroGo quality and capabilities </vt:lpstr>
      <vt:lpstr>Product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Thach Thao Nguyen</dc:creator>
  <cp:lastModifiedBy>Microsoft Office-bruker</cp:lastModifiedBy>
  <cp:revision>71</cp:revision>
  <dcterms:created xsi:type="dcterms:W3CDTF">2020-04-29T18:11:47Z</dcterms:created>
  <dcterms:modified xsi:type="dcterms:W3CDTF">2020-06-20T13:56:06Z</dcterms:modified>
</cp:coreProperties>
</file>