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0" r:id="rId6"/>
    <p:sldId id="261" r:id="rId7"/>
    <p:sldId id="262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0C7528-BC63-4B53-A218-33EB60A4E7E7}" v="4" dt="2023-10-05T11:40:16.245"/>
    <p1510:client id="{B89991DD-5209-0F91-ED01-D27F5AB57FCF}" v="8" dt="2023-10-11T10:23:47.3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zak Joanna" userId="S::j.marczak@kprm.gov.pl::b3a52f5e-c87b-4790-8452-a73a9f04243f" providerId="AD" clId="Web-{B89991DD-5209-0F91-ED01-D27F5AB57FCF}"/>
    <pc:docChg chg="addSld delSld modSld">
      <pc:chgData name="Marczak Joanna" userId="S::j.marczak@kprm.gov.pl::b3a52f5e-c87b-4790-8452-a73a9f04243f" providerId="AD" clId="Web-{B89991DD-5209-0F91-ED01-D27F5AB57FCF}" dt="2023-10-11T10:23:45.394" v="5" actId="20577"/>
      <pc:docMkLst>
        <pc:docMk/>
      </pc:docMkLst>
      <pc:sldChg chg="del">
        <pc:chgData name="Marczak Joanna" userId="S::j.marczak@kprm.gov.pl::b3a52f5e-c87b-4790-8452-a73a9f04243f" providerId="AD" clId="Web-{B89991DD-5209-0F91-ED01-D27F5AB57FCF}" dt="2023-10-11T10:23:36.613" v="4"/>
        <pc:sldMkLst>
          <pc:docMk/>
          <pc:sldMk cId="3598284323" sldId="256"/>
        </pc:sldMkLst>
      </pc:sldChg>
      <pc:sldChg chg="modSp add">
        <pc:chgData name="Marczak Joanna" userId="S::j.marczak@kprm.gov.pl::b3a52f5e-c87b-4790-8452-a73a9f04243f" providerId="AD" clId="Web-{B89991DD-5209-0F91-ED01-D27F5AB57FCF}" dt="2023-10-11T10:23:45.394" v="5" actId="20577"/>
        <pc:sldMkLst>
          <pc:docMk/>
          <pc:sldMk cId="4019987190" sldId="259"/>
        </pc:sldMkLst>
        <pc:spChg chg="mod">
          <ac:chgData name="Marczak Joanna" userId="S::j.marczak@kprm.gov.pl::b3a52f5e-c87b-4790-8452-a73a9f04243f" providerId="AD" clId="Web-{B89991DD-5209-0F91-ED01-D27F5AB57FCF}" dt="2023-10-11T10:23:45.394" v="5" actId="20577"/>
          <ac:spMkLst>
            <pc:docMk/>
            <pc:sldMk cId="4019987190" sldId="259"/>
            <ac:spMk id="108" creationId="{00000000-0000-0000-0000-000000000000}"/>
          </ac:spMkLst>
        </pc:spChg>
      </pc:sldChg>
      <pc:sldChg chg="add">
        <pc:chgData name="Marczak Joanna" userId="S::j.marczak@kprm.gov.pl::b3a52f5e-c87b-4790-8452-a73a9f04243f" providerId="AD" clId="Web-{B89991DD-5209-0F91-ED01-D27F5AB57FCF}" dt="2023-10-11T10:23:20.565" v="1"/>
        <pc:sldMkLst>
          <pc:docMk/>
          <pc:sldMk cId="151676932" sldId="260"/>
        </pc:sldMkLst>
      </pc:sldChg>
      <pc:sldChg chg="add">
        <pc:chgData name="Marczak Joanna" userId="S::j.marczak@kprm.gov.pl::b3a52f5e-c87b-4790-8452-a73a9f04243f" providerId="AD" clId="Web-{B89991DD-5209-0F91-ED01-D27F5AB57FCF}" dt="2023-10-11T10:23:26.050" v="2"/>
        <pc:sldMkLst>
          <pc:docMk/>
          <pc:sldMk cId="477544203" sldId="261"/>
        </pc:sldMkLst>
      </pc:sldChg>
      <pc:sldChg chg="add">
        <pc:chgData name="Marczak Joanna" userId="S::j.marczak@kprm.gov.pl::b3a52f5e-c87b-4790-8452-a73a9f04243f" providerId="AD" clId="Web-{B89991DD-5209-0F91-ED01-D27F5AB57FCF}" dt="2023-10-11T10:23:32.363" v="3"/>
        <pc:sldMkLst>
          <pc:docMk/>
          <pc:sldMk cId="1294444318" sldId="262"/>
        </pc:sldMkLst>
      </pc:sldChg>
    </pc:docChg>
  </pc:docChgLst>
  <pc:docChgLst>
    <pc:chgData name="Korchow Iwona" userId="41b224fc-4f8f-4893-8347-bbf75c2627e3" providerId="ADAL" clId="{1F0C7528-BC63-4B53-A218-33EB60A4E7E7}"/>
    <pc:docChg chg="undo redo custSel addSld delSld modSld">
      <pc:chgData name="Korchow Iwona" userId="41b224fc-4f8f-4893-8347-bbf75c2627e3" providerId="ADAL" clId="{1F0C7528-BC63-4B53-A218-33EB60A4E7E7}" dt="2023-10-05T11:43:13.641" v="276" actId="20577"/>
      <pc:docMkLst>
        <pc:docMk/>
      </pc:docMkLst>
      <pc:sldChg chg="modSp mod">
        <pc:chgData name="Korchow Iwona" userId="41b224fc-4f8f-4893-8347-bbf75c2627e3" providerId="ADAL" clId="{1F0C7528-BC63-4B53-A218-33EB60A4E7E7}" dt="2023-10-05T11:42:48.451" v="275" actId="14"/>
        <pc:sldMkLst>
          <pc:docMk/>
          <pc:sldMk cId="3598284323" sldId="256"/>
        </pc:sldMkLst>
        <pc:spChg chg="mod">
          <ac:chgData name="Korchow Iwona" userId="41b224fc-4f8f-4893-8347-bbf75c2627e3" providerId="ADAL" clId="{1F0C7528-BC63-4B53-A218-33EB60A4E7E7}" dt="2023-10-05T11:42:48.451" v="275" actId="14"/>
          <ac:spMkLst>
            <pc:docMk/>
            <pc:sldMk cId="3598284323" sldId="256"/>
            <ac:spMk id="108" creationId="{00000000-0000-0000-0000-000000000000}"/>
          </ac:spMkLst>
        </pc:spChg>
      </pc:sldChg>
      <pc:sldChg chg="modSp mod">
        <pc:chgData name="Korchow Iwona" userId="41b224fc-4f8f-4893-8347-bbf75c2627e3" providerId="ADAL" clId="{1F0C7528-BC63-4B53-A218-33EB60A4E7E7}" dt="2023-10-05T11:28:08.282" v="145" actId="948"/>
        <pc:sldMkLst>
          <pc:docMk/>
          <pc:sldMk cId="1511560334" sldId="259"/>
        </pc:sldMkLst>
        <pc:spChg chg="mod">
          <ac:chgData name="Korchow Iwona" userId="41b224fc-4f8f-4893-8347-bbf75c2627e3" providerId="ADAL" clId="{1F0C7528-BC63-4B53-A218-33EB60A4E7E7}" dt="2023-10-05T11:28:08.282" v="145" actId="948"/>
          <ac:spMkLst>
            <pc:docMk/>
            <pc:sldMk cId="1511560334" sldId="259"/>
            <ac:spMk id="4" creationId="{00000000-0000-0000-0000-000000000000}"/>
          </ac:spMkLst>
        </pc:spChg>
      </pc:sldChg>
      <pc:sldChg chg="modSp mod">
        <pc:chgData name="Korchow Iwona" userId="41b224fc-4f8f-4893-8347-bbf75c2627e3" providerId="ADAL" clId="{1F0C7528-BC63-4B53-A218-33EB60A4E7E7}" dt="2023-10-05T11:43:13.641" v="276" actId="20577"/>
        <pc:sldMkLst>
          <pc:docMk/>
          <pc:sldMk cId="3610028547" sldId="260"/>
        </pc:sldMkLst>
        <pc:spChg chg="mod">
          <ac:chgData name="Korchow Iwona" userId="41b224fc-4f8f-4893-8347-bbf75c2627e3" providerId="ADAL" clId="{1F0C7528-BC63-4B53-A218-33EB60A4E7E7}" dt="2023-10-05T11:43:13.641" v="276" actId="20577"/>
          <ac:spMkLst>
            <pc:docMk/>
            <pc:sldMk cId="3610028547" sldId="260"/>
            <ac:spMk id="5" creationId="{00000000-0000-0000-0000-000000000000}"/>
          </ac:spMkLst>
        </pc:spChg>
      </pc:sldChg>
      <pc:sldChg chg="addSp delSp modSp mod">
        <pc:chgData name="Korchow Iwona" userId="41b224fc-4f8f-4893-8347-bbf75c2627e3" providerId="ADAL" clId="{1F0C7528-BC63-4B53-A218-33EB60A4E7E7}" dt="2023-10-05T11:27:02.526" v="142" actId="1076"/>
        <pc:sldMkLst>
          <pc:docMk/>
          <pc:sldMk cId="964299205" sldId="261"/>
        </pc:sldMkLst>
        <pc:spChg chg="mod">
          <ac:chgData name="Korchow Iwona" userId="41b224fc-4f8f-4893-8347-bbf75c2627e3" providerId="ADAL" clId="{1F0C7528-BC63-4B53-A218-33EB60A4E7E7}" dt="2023-10-05T11:26:51.123" v="140" actId="207"/>
          <ac:spMkLst>
            <pc:docMk/>
            <pc:sldMk cId="964299205" sldId="261"/>
            <ac:spMk id="8" creationId="{00000000-0000-0000-0000-000000000000}"/>
          </ac:spMkLst>
        </pc:spChg>
        <pc:picChg chg="add del mod">
          <ac:chgData name="Korchow Iwona" userId="41b224fc-4f8f-4893-8347-bbf75c2627e3" providerId="ADAL" clId="{1F0C7528-BC63-4B53-A218-33EB60A4E7E7}" dt="2023-10-05T11:26:37.317" v="137" actId="22"/>
          <ac:picMkLst>
            <pc:docMk/>
            <pc:sldMk cId="964299205" sldId="261"/>
            <ac:picMk id="3" creationId="{786BC331-C1BA-3DF7-8FE6-CB699E658A29}"/>
          </ac:picMkLst>
        </pc:picChg>
        <pc:picChg chg="add mod">
          <ac:chgData name="Korchow Iwona" userId="41b224fc-4f8f-4893-8347-bbf75c2627e3" providerId="ADAL" clId="{1F0C7528-BC63-4B53-A218-33EB60A4E7E7}" dt="2023-10-05T11:27:02.526" v="142" actId="1076"/>
          <ac:picMkLst>
            <pc:docMk/>
            <pc:sldMk cId="964299205" sldId="261"/>
            <ac:picMk id="5" creationId="{B8C5EB0E-1F18-2318-5768-58428B67F9EA}"/>
          </ac:picMkLst>
        </pc:picChg>
        <pc:picChg chg="del">
          <ac:chgData name="Korchow Iwona" userId="41b224fc-4f8f-4893-8347-bbf75c2627e3" providerId="ADAL" clId="{1F0C7528-BC63-4B53-A218-33EB60A4E7E7}" dt="2023-10-05T11:26:11.799" v="127" actId="478"/>
          <ac:picMkLst>
            <pc:docMk/>
            <pc:sldMk cId="964299205" sldId="261"/>
            <ac:picMk id="9" creationId="{00000000-0000-0000-0000-000000000000}"/>
          </ac:picMkLst>
        </pc:picChg>
      </pc:sldChg>
      <pc:sldChg chg="add del setBg">
        <pc:chgData name="Korchow Iwona" userId="41b224fc-4f8f-4893-8347-bbf75c2627e3" providerId="ADAL" clId="{1F0C7528-BC63-4B53-A218-33EB60A4E7E7}" dt="2023-10-05T11:40:16.233" v="246"/>
        <pc:sldMkLst>
          <pc:docMk/>
          <pc:sldMk cId="934955614" sldId="262"/>
        </pc:sldMkLst>
      </pc:sldChg>
      <pc:sldChg chg="add del setBg">
        <pc:chgData name="Korchow Iwona" userId="41b224fc-4f8f-4893-8347-bbf75c2627e3" providerId="ADAL" clId="{1F0C7528-BC63-4B53-A218-33EB60A4E7E7}" dt="2023-10-05T11:40:04.829" v="244"/>
        <pc:sldMkLst>
          <pc:docMk/>
          <pc:sldMk cId="2051652683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611265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r>
              <a:rPr lang="pl-PL" sz="4800" b="1" dirty="0">
                <a:solidFill>
                  <a:schemeClr val="bg1"/>
                </a:solidFill>
              </a:rPr>
              <a:t>„Integracja państwowego zasobu geodezyjnego i kartograficznego” 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987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974326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11200" b="1" i="1" dirty="0">
                <a:solidFill>
                  <a:srgbClr val="002060"/>
                </a:solidFill>
                <a:cs typeface="Times New Roman" pitchFamily="18" charset="0"/>
              </a:rPr>
              <a:t>Integracja państwowego zasobu geodezyjnego i kartograficznego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Wnioskodawca: Minister Rozwoju i Technologii</a:t>
            </a: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Beneficjent: Główny Urząd Geodezji i Kartografii (GUGiK)</a:t>
            </a: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Źródło finansowania:  środki budżetu państwa - część 18,  środki programu Fundusze Europejskie na Rozwój Cyfrowy 2021-2027, Działanie FERC.02.01 Wysoka jakość i dostępność e-usług publicznych</a:t>
            </a: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Całkowity koszt projektu: 252 312 114,00 zł</a:t>
            </a:r>
          </a:p>
          <a:p>
            <a:pPr marL="269875" indent="-269875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01-2024 do 12-2026</a:t>
            </a:r>
          </a:p>
          <a:p>
            <a:endParaRPr lang="pl-PL" sz="9600" dirty="0"/>
          </a:p>
          <a:p>
            <a:endParaRPr lang="pl-PL" sz="9600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676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2" y="1314691"/>
            <a:ext cx="10445267" cy="5721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800"/>
              </a:spcBef>
            </a:pPr>
            <a:r>
              <a:rPr lang="pl-PL" sz="2200" b="1" i="1" dirty="0">
                <a:solidFill>
                  <a:schemeClr val="accent5">
                    <a:lumMod val="75000"/>
                  </a:schemeClr>
                </a:solidFill>
              </a:rPr>
              <a:t>Cele projektu: </a:t>
            </a:r>
          </a:p>
          <a:p>
            <a:pPr marL="269875" indent="-26987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Uproszczenie sposobu pozyskania wybranych danych Państwowego zasobu geodezyjnego              i kartograficznego (</a:t>
            </a:r>
            <a:r>
              <a:rPr lang="pl-PL" sz="2000" i="1" dirty="0" err="1">
                <a:solidFill>
                  <a:schemeClr val="accent5">
                    <a:lumMod val="75000"/>
                  </a:schemeClr>
                </a:solidFill>
              </a:rPr>
              <a:t>Pzgik</a:t>
            </a: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) wymagających opłaty, z dowolnego obszaru Polski (8 e-usług). </a:t>
            </a:r>
          </a:p>
          <a:p>
            <a:pPr marL="269875" indent="-26987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Udostępnienie danych </a:t>
            </a:r>
            <a:r>
              <a:rPr lang="pl-PL" sz="2000" i="1" dirty="0" err="1">
                <a:solidFill>
                  <a:schemeClr val="accent5">
                    <a:lumMod val="75000"/>
                  </a:schemeClr>
                </a:solidFill>
              </a:rPr>
              <a:t>Pzgik</a:t>
            </a: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 na poziomie krajowym w zakresie baz prowadzonych na poziomie powiatowym (3 bazy danych dla około 80 powiatów).</a:t>
            </a:r>
          </a:p>
          <a:p>
            <a:pPr>
              <a:spcBef>
                <a:spcPts val="600"/>
              </a:spcBef>
            </a:pPr>
            <a:r>
              <a:rPr lang="pl-PL" sz="2200" b="1" i="1" dirty="0">
                <a:solidFill>
                  <a:schemeClr val="accent5">
                    <a:lumMod val="75000"/>
                  </a:schemeClr>
                </a:solidFill>
              </a:rPr>
              <a:t>Projekt wpisuje się w realizację celów strategicznych: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Strategii na Rzecz Odpowiedzialnego Rozwoju (SOR),  cel szczegółowy III: „Skuteczne państwo      i instytucje służące wzrostowi oraz włączeniu społecznemu i gospodarczemu” oraz następujące obszary i kierunki SOR: E-państwo - Cyfrowe państwo usługowe.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Programu Zintegrowanej Informatyzacji Państwa (PZIP): Modernizacja administracji publicznej    z wykorzystaniem technologii cyfrowych nakierowana na potrzebę podniesienia sprawności państwa i poprawienie jakości relacji administracji z obywatelami i innymi interesariuszami.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Projekt jest wpisany w pkt. 39 planu działań wszystkich resortów, służących realizacji założeń PZIP i wpisuje się w cel szczegółowy  4.2.1. Zwiększenie jakości oraz zakresu komunikacji między obywatelami i  innymi interesariuszami a państwem.</a:t>
            </a:r>
          </a:p>
          <a:p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Cele te zostaną spełnione, ponieważ poprzez wdrożenie przedmiotowego projektu zostanie </a:t>
            </a:r>
            <a:r>
              <a:rPr lang="pl-PL" sz="2000" b="1" i="1" dirty="0">
                <a:solidFill>
                  <a:schemeClr val="accent5">
                    <a:lumMod val="75000"/>
                  </a:schemeClr>
                </a:solidFill>
              </a:rPr>
              <a:t>zwiększony i ułatwiony dostęp obywateli i przedsiębiorców do danych i usług publicznych</a:t>
            </a:r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7544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86235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7575" y="1536028"/>
            <a:ext cx="7874560" cy="4697504"/>
          </a:xfrm>
          <a:prstGeom prst="rect">
            <a:avLst/>
          </a:prstGeom>
          <a:ln w="6350"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29444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D2A428066ADA48B2128E08D49E6E42" ma:contentTypeVersion="2" ma:contentTypeDescription="Utwórz nowy dokument." ma:contentTypeScope="" ma:versionID="7a5388fc8cc8badcb36bdb349e84cca7">
  <xsd:schema xmlns:xsd="http://www.w3.org/2001/XMLSchema" xmlns:xs="http://www.w3.org/2001/XMLSchema" xmlns:p="http://schemas.microsoft.com/office/2006/metadata/properties" xmlns:ns2="b9a841c0-deae-483d-a662-98b0fdb921ab" xmlns:ns3="a2aa7c4c-1601-4ff4-8989-49c40a4a3f92" xmlns:ns4="d1a99de3-2285-418f-9332-bbd52549ff8d" targetNamespace="http://schemas.microsoft.com/office/2006/metadata/properties" ma:root="true" ma:fieldsID="d2be716a3dd2ae103f0667c0750cf3d8" ns2:_="" ns3:_="" ns4:_="">
    <xsd:import namespace="b9a841c0-deae-483d-a662-98b0fdb921ab"/>
    <xsd:import namespace="a2aa7c4c-1601-4ff4-8989-49c40a4a3f92"/>
    <xsd:import namespace="d1a99de3-2285-418f-9332-bbd52549ff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a841c0-deae-483d-a662-98b0fdb921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a7c4c-1601-4ff4-8989-49c40a4a3f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a99de3-2285-418f-9332-bbd52549ff8d" elementFormDefault="qualified">
    <xsd:import namespace="http://schemas.microsoft.com/office/2006/documentManagement/types"/>
    <xsd:import namespace="http://schemas.microsoft.com/office/infopath/2007/PartnerControls"/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F7DEFD-2297-4BA7-8CFB-B66441CF04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a841c0-deae-483d-a662-98b0fdb921ab"/>
    <ds:schemaRef ds:uri="a2aa7c4c-1601-4ff4-8989-49c40a4a3f92"/>
    <ds:schemaRef ds:uri="d1a99de3-2285-418f-9332-bbd52549ff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</Words>
  <Application>Microsoft Office PowerPoint</Application>
  <PresentationFormat>Panoramiczny</PresentationFormat>
  <Paragraphs>2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Zwara Wioletta</cp:lastModifiedBy>
  <cp:revision>15</cp:revision>
  <dcterms:created xsi:type="dcterms:W3CDTF">2017-01-27T12:50:17Z</dcterms:created>
  <dcterms:modified xsi:type="dcterms:W3CDTF">2023-10-11T10:23:55Z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0x01010030D2A428066ADA48B2128E08D49E6E42</vt:lpwstr>
  </property>
</Properties>
</file>