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431532" y="2880000"/>
            <a:ext cx="2232248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431532" y="2340000"/>
            <a:ext cx="2232248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86321" y="1779028"/>
            <a:ext cx="3852000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343300" y="2880000"/>
            <a:ext cx="99238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221476" y="4546114"/>
            <a:ext cx="92900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216960" y="2352494"/>
            <a:ext cx="93893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216066" y="3441958"/>
            <a:ext cx="94046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218599" y="3996493"/>
            <a:ext cx="94046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4423420" y="2348880"/>
            <a:ext cx="92922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74948" y="2895022"/>
            <a:ext cx="9145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343300" y="2340000"/>
            <a:ext cx="991183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343300" y="4500000"/>
            <a:ext cx="9923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174948" y="2354040"/>
            <a:ext cx="914588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670094" y="3960000"/>
            <a:ext cx="99368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861780" y="4500000"/>
            <a:ext cx="10554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4425528" y="3967621"/>
            <a:ext cx="933901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343300" y="3960000"/>
            <a:ext cx="992387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862400" y="2880000"/>
            <a:ext cx="10548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861780" y="5636603"/>
            <a:ext cx="1049082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216066" y="2900210"/>
            <a:ext cx="93982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4423419" y="1268760"/>
            <a:ext cx="929221" cy="4305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4426875" y="1836000"/>
            <a:ext cx="933902" cy="4305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4426504" y="4524993"/>
            <a:ext cx="92304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360230" y="1260000"/>
            <a:ext cx="99118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343300" y="5040000"/>
            <a:ext cx="992389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4436380" y="5069591"/>
            <a:ext cx="92304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63180" y="2339602"/>
            <a:ext cx="9702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264345" y="3457903"/>
            <a:ext cx="985072" cy="4684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4416323" y="6231318"/>
            <a:ext cx="933570" cy="472811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4428367" y="5620276"/>
            <a:ext cx="921186" cy="5283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431532" y="1836000"/>
            <a:ext cx="991182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448462" y="1268760"/>
            <a:ext cx="991182" cy="43826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67780" y="4500000"/>
            <a:ext cx="10662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861780" y="3420000"/>
            <a:ext cx="10554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74948" y="3433612"/>
            <a:ext cx="91755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663196" y="3420000"/>
            <a:ext cx="1000584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343300" y="3420000"/>
            <a:ext cx="9923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861780" y="5040000"/>
            <a:ext cx="10554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2263180" y="2903469"/>
            <a:ext cx="986721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67780" y="3960000"/>
            <a:ext cx="10662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67780" y="2880000"/>
            <a:ext cx="10548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4429569" y="3420306"/>
            <a:ext cx="93390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67780" y="3420000"/>
            <a:ext cx="10662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663196" y="4500000"/>
            <a:ext cx="1000584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868678" y="3960000"/>
            <a:ext cx="104852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74948" y="1260085"/>
            <a:ext cx="9145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4423420" y="2877892"/>
            <a:ext cx="93390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768024" y="3060000"/>
            <a:ext cx="823748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431532" y="3420000"/>
            <a:ext cx="940468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656298" y="5040000"/>
            <a:ext cx="100748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2295495" y="1260000"/>
            <a:ext cx="975797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686428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 flipH="1">
            <a:off x="5933817" y="1051200"/>
            <a:ext cx="1132" cy="22977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727676" y="2556000"/>
            <a:ext cx="823748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496266" y="3060000"/>
            <a:ext cx="943378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564136" y="1260000"/>
            <a:ext cx="1099644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</a:t>
            </a:r>
            <a:r>
              <a:rPr lang="pl-PL" sz="900" b="1" dirty="0" err="1">
                <a:latin typeface="Calibri" panose="020F0502020204030204" pitchFamily="34" charset="0"/>
                <a:cs typeface="Calibri" panose="020F0502020204030204" pitchFamily="34" charset="0"/>
              </a:rPr>
              <a:t>Zbaraszczuk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861780" y="1260000"/>
            <a:ext cx="1055102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67780" y="1260000"/>
            <a:ext cx="106622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207345" y="1260085"/>
            <a:ext cx="987175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8556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3847356" y="1045536"/>
            <a:ext cx="0" cy="2144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447756" y="1987098"/>
            <a:ext cx="2180604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988840"/>
            <a:ext cx="0" cy="27916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7890" y="1988840"/>
            <a:ext cx="470" cy="27916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503540" y="2556000"/>
            <a:ext cx="77846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832000" y="29160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411243" y="3013503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861780" y="1606341"/>
            <a:ext cx="1055102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422714" y="2504273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7753780" y="1700808"/>
            <a:ext cx="126024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 flipH="1">
            <a:off x="7748205" y="1700808"/>
            <a:ext cx="6898" cy="40268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748205" y="5733256"/>
            <a:ext cx="131599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4855468" y="1066508"/>
            <a:ext cx="0" cy="2144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19901</TotalTime>
  <Words>310</Words>
  <Application>Microsoft Office PowerPoint</Application>
  <PresentationFormat>Slajdy 35 mm</PresentationFormat>
  <Paragraphs>166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1748</cp:revision>
  <cp:lastPrinted>2023-05-26T10:37:02Z</cp:lastPrinted>
  <dcterms:created xsi:type="dcterms:W3CDTF">2006-06-26T12:00:33Z</dcterms:created>
  <dcterms:modified xsi:type="dcterms:W3CDTF">2023-12-15T06:30:10Z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