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r>
              <a:rPr lang="pl-PL" altLang="pl-PL" sz="800" b="1" dirty="0" smtClean="0"/>
              <a:t> </a:t>
            </a:r>
            <a:endParaRPr lang="pl-PL" altLang="pl-PL" sz="800" b="1" dirty="0"/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listopada 2016  r.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</a:t>
            </a:r>
            <a:endParaRPr lang="pl-PL" altLang="pl-PL" sz="7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97295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5069031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100238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Logistyki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BL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47285" y="3130663"/>
            <a:ext cx="1134327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3736679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735960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886725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6613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4" name="Rectangle 297"/>
          <p:cNvSpPr>
            <a:spLocks noChangeArrowheads="1"/>
          </p:cNvSpPr>
          <p:nvPr/>
        </p:nvSpPr>
        <p:spPr bwMode="auto">
          <a:xfrm>
            <a:off x="6974425" y="5036687"/>
            <a:ext cx="907339" cy="60640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Rachunkowości  i Rewizji Finansowej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DR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301118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BARBARA BRODOWSKA-MĄCZKA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400"/>
              </a:spcBef>
            </a:pPr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ROBACZYŃSKI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13805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LESZEK SKIBA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 </a:t>
            </a:r>
            <a:r>
              <a:rPr lang="pl-PL" altLang="pl-PL" sz="900" b="1" dirty="0">
                <a:latin typeface="Calibri" panose="020F0502020204030204" pitchFamily="34" charset="0"/>
              </a:rPr>
              <a:t>NOWAK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96634"/>
            <a:ext cx="668521" cy="72882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6981079" y="5737540"/>
            <a:ext cx="907338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6"/>
            <a:ext cx="1007631" cy="41135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 Wydatkowej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PW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Minister Finansów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050" b="1" dirty="0">
                <a:latin typeface="Calibri" panose="020F0502020204030204" pitchFamily="34" charset="0"/>
              </a:rPr>
              <a:t/>
            </a:r>
            <a:br>
              <a:rPr lang="pl-PL" altLang="pl-PL" sz="1050" b="1" dirty="0">
                <a:latin typeface="Calibri" panose="020F0502020204030204" pitchFamily="34" charset="0"/>
              </a:rPr>
            </a:br>
            <a:r>
              <a:rPr lang="pl-PL" altLang="pl-PL" sz="1050" b="1" dirty="0" smtClean="0">
                <a:latin typeface="Calibri" panose="020F0502020204030204" pitchFamily="34" charset="0"/>
              </a:rPr>
              <a:t>MARIAN BANAŚ</a:t>
            </a:r>
            <a:endParaRPr lang="pl-PL" altLang="pl-PL" sz="105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205091" y="355212"/>
            <a:ext cx="503540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69" name="Text Box 319"/>
          <p:cNvSpPr txBox="1">
            <a:spLocks noChangeArrowheads="1"/>
          </p:cNvSpPr>
          <p:nvPr/>
        </p:nvSpPr>
        <p:spPr bwMode="auto">
          <a:xfrm>
            <a:off x="2069404" y="363489"/>
            <a:ext cx="1025311" cy="81689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Główny Ekonomista Ministerstwa Finansów</a:t>
            </a:r>
          </a:p>
          <a:p>
            <a:r>
              <a:rPr lang="pl-PL" altLang="pl-PL" dirty="0">
                <a:solidFill>
                  <a:schemeClr val="tx1"/>
                </a:solidFill>
              </a:rPr>
              <a:t>Samodzielne Stanowisko do Spraw Finansów  </a:t>
            </a:r>
          </a:p>
          <a:p>
            <a:pPr>
              <a:spcBef>
                <a:spcPts val="100"/>
              </a:spcBef>
            </a:pPr>
            <a:r>
              <a:rPr lang="pl-PL" altLang="pl-PL" b="1" dirty="0" smtClean="0">
                <a:solidFill>
                  <a:schemeClr val="tx1"/>
                </a:solidFill>
              </a:rPr>
              <a:t>GEM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973283" y="380946"/>
            <a:ext cx="1025924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do Spraw Informatyzacji  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b="1" dirty="0">
                <a:latin typeface="Calibri" panose="020F0502020204030204" pitchFamily="34" charset="0"/>
              </a:rPr>
              <a:t>Stanu </a:t>
            </a:r>
            <a:endParaRPr lang="pl-PL" altLang="pl-PL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latin typeface="Calibri" panose="020F0502020204030204" pitchFamily="34" charset="0"/>
              </a:rPr>
              <a:t>Szef Krajowej Administracji </a:t>
            </a:r>
            <a:r>
              <a:rPr lang="pl-PL" altLang="pl-PL" sz="9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WALCZAK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Stanu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8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Generalny Inspektor Informacji 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Pełnomocnik Rządu do Spraw Zwalczania Nieprawidłowości Finansowych na Szkodę Rzeczypospolitej Polskiej lub Unii Europejskiej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DZIEDZIC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700" i="1" dirty="0" smtClean="0">
                <a:latin typeface="Calibri" panose="020F0502020204030204" pitchFamily="34" charset="0"/>
              </a:rPr>
              <a:t>w zakresie </a:t>
            </a:r>
            <a:r>
              <a:rPr lang="pl-PL" sz="700" i="1" dirty="0" smtClean="0">
                <a:latin typeface="Calibri" panose="020F0502020204030204" pitchFamily="34" charset="0"/>
              </a:rPr>
              <a:t>działalności </a:t>
            </a:r>
            <a:r>
              <a:rPr lang="pl-PL" sz="700" i="1" dirty="0" err="1">
                <a:latin typeface="Calibri" panose="020F0502020204030204" pitchFamily="34" charset="0"/>
              </a:rPr>
              <a:t>informacyjno</a:t>
            </a:r>
            <a:r>
              <a:rPr lang="pl-PL" sz="7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700" b="1" i="1" dirty="0" smtClean="0">
                <a:latin typeface="Calibri" panose="020F0502020204030204" pitchFamily="34" charset="0"/>
              </a:rPr>
              <a:t> 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4427783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Organizacji </a:t>
            </a:r>
            <a:r>
              <a:rPr lang="pl-PL" altLang="pl-PL" sz="800" dirty="0" smtClean="0">
                <a:latin typeface="Calibri" panose="020F0502020204030204" pitchFamily="34" charset="0"/>
              </a:rPr>
              <a:t>Krajowej Administracji Skarbowej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Wewnętrznego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425885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Cen Transferowych                     i </a:t>
            </a:r>
            <a:r>
              <a:rPr lang="pl-PL" altLang="pl-PL" sz="800" dirty="0" smtClean="0">
                <a:latin typeface="Calibri" panose="020F0502020204030204" pitchFamily="34" charset="0"/>
              </a:rPr>
              <a:t>Wycen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 określonym 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                   </a:t>
            </a:r>
            <a:b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listopada 2016  r. o 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Rectangle 342"/>
          <p:cNvSpPr>
            <a:spLocks noChangeArrowheads="1"/>
          </p:cNvSpPr>
          <p:nvPr/>
        </p:nvSpPr>
        <p:spPr bwMode="auto">
          <a:xfrm>
            <a:off x="1361841" y="1258438"/>
            <a:ext cx="987239" cy="115529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TADEUSZ 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KOŚCIŃSKI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smtClean="0">
                <a:latin typeface="Calibri" panose="020F0502020204030204" pitchFamily="34" charset="0"/>
              </a:rPr>
              <a:t>Zastępca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SŁABOSZOWSKI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16461</TotalTime>
  <Words>338</Words>
  <Application>Microsoft Office PowerPoint</Application>
  <PresentationFormat>Slajdy 35 mm</PresentationFormat>
  <Paragraphs>168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revision>1400</cp:revision>
  <cp:lastPrinted>2019-06-18T08:41:22Z</cp:lastPrinted>
  <dcterms:created xsi:type="dcterms:W3CDTF">2006-06-26T12:00:33Z</dcterms:created>
  <dcterms:modified xsi:type="dcterms:W3CDTF">2019-07-10T06:50:20Z</dcterms:modified>
</cp:coreProperties>
</file>