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-21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893350" cy="2162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realizowanie zadań związanych z dyrektywą CSDD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wsparcie w organizacji Krajowego Forum Interesariuszy Agendy 2030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przygotowywanie materiałów informacyjnych, publikacji, tez, prezentacji, artykułów, notatek, podsumowań, wkładów merytorycznych do cyklicznych publikacji, etc.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udziału przedstawicieli Ministerstwa w spotkaniach szczebla krajowego oraz na posiedzeniach na forum organizacji międzynarodowych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przygotowaniu warsztatów z zakresu zrównoważonego rozwoju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159250" y="5256000"/>
            <a:ext cx="3124200" cy="144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wiedza z zakresu zrównoważonego rozwoju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wiedza z zakresu funkcjonowania organizacji międzynarodowych (UE, OECD, ONZ)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komunikatywność, rzetelność, umiejętność pracy w zespole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języka angielskiego min. B2.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8194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Departament Zrównoważonej Gospodarki</a:t>
            </a:r>
          </a:p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Wydział Analiz Zrównoważonego Rozwoju i Agendy 2030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164</Words>
  <Application>Microsoft Office PowerPoint</Application>
  <PresentationFormat>Niestandardowy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Lato</vt:lpstr>
      <vt:lpstr>Poppins</vt:lpstr>
      <vt:lpstr>Wingdings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9</cp:revision>
  <cp:lastPrinted>2025-10-23T05:32:21Z</cp:lastPrinted>
  <dcterms:created xsi:type="dcterms:W3CDTF">2025-10-23T05:28:36Z</dcterms:created>
  <dcterms:modified xsi:type="dcterms:W3CDTF">2025-11-18T13:43:43Z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