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132" d="100"/>
          <a:sy n="132" d="100"/>
        </p:scale>
        <p:origin x="280" y="-63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14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segregacja i podział akt na kategorie, ułożenie ich chronologicznie i numerycznie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zewidencjonowanie akt przeznaczonych do dalszego przechowywania w formie spisów zdawczo – odbiorczych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wspieranie pracowników Wydziału w bieżących pracach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085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skrupulatność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dokładność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koncentracja na zadaniu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dobra organizacja pracy własnej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120650" y="8655317"/>
            <a:ext cx="3200400" cy="66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Architektury Budownictwa i Geodezji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Odstępstw od Przepisów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Techniczno-Budowlanych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3321050" y="8640000"/>
            <a:ext cx="134095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106</Words>
  <Application>Microsoft Office PowerPoint</Application>
  <PresentationFormat>Niestandardowy</PresentationFormat>
  <Paragraphs>16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BDG</cp:lastModifiedBy>
  <cp:revision>21</cp:revision>
  <cp:lastPrinted>2025-10-23T05:32:21Z</cp:lastPrinted>
  <dcterms:created xsi:type="dcterms:W3CDTF">2025-10-23T05:28:36Z</dcterms:created>
  <dcterms:modified xsi:type="dcterms:W3CDTF">2025-11-19T12:33:23Z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