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2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Rejestr Podmiotów Wykonujących Działalność Leczniczą 2.0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Rejestr Podmiotów Wykonujących Działalność Leczniczą 2.0</a:t>
            </a:r>
          </a:p>
          <a:p>
            <a:pPr marL="0" indent="0" algn="ctr">
              <a:spcAft>
                <a:spcPts val="1200"/>
              </a:spcAft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dirty="0">
                <a:solidFill>
                  <a:schemeClr val="accent5">
                    <a:lumMod val="75000"/>
                  </a:schemeClr>
                </a:solidFill>
              </a:rPr>
              <a:t>Wnioskodawca 			</a:t>
            </a:r>
            <a:r>
              <a:rPr lang="pl-PL" sz="620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pl-PL" sz="6200" smtClean="0">
                <a:solidFill>
                  <a:schemeClr val="accent5">
                    <a:lumMod val="75000"/>
                  </a:schemeClr>
                </a:solidFill>
              </a:rPr>
              <a:t>Minister </a:t>
            </a:r>
            <a:r>
              <a:rPr lang="pl-PL" sz="6200" dirty="0">
                <a:solidFill>
                  <a:schemeClr val="accent5">
                    <a:lumMod val="75000"/>
                  </a:schemeClr>
                </a:solidFill>
              </a:rPr>
              <a:t>Zdrowia</a:t>
            </a:r>
          </a:p>
          <a:p>
            <a:pPr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dirty="0">
                <a:solidFill>
                  <a:schemeClr val="accent5">
                    <a:lumMod val="75000"/>
                  </a:schemeClr>
                </a:solidFill>
              </a:rPr>
              <a:t>Beneficjent 					Centrum e-Zdrowia</a:t>
            </a:r>
          </a:p>
          <a:p>
            <a:pPr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dirty="0">
                <a:solidFill>
                  <a:schemeClr val="accent5">
                    <a:lumMod val="75000"/>
                  </a:schemeClr>
                </a:solidFill>
              </a:rPr>
              <a:t>Źródło finansowania</a:t>
            </a:r>
            <a:r>
              <a:rPr lang="pl-PL" sz="6200" i="1" dirty="0">
                <a:solidFill>
                  <a:schemeClr val="accent5">
                    <a:lumMod val="75000"/>
                  </a:schemeClr>
                </a:solidFill>
              </a:rPr>
              <a:t> 				</a:t>
            </a:r>
            <a:r>
              <a:rPr lang="pl-PL" sz="6200" dirty="0">
                <a:solidFill>
                  <a:schemeClr val="accent5">
                    <a:lumMod val="75000"/>
                  </a:schemeClr>
                </a:solidFill>
              </a:rPr>
              <a:t>Budżet państwa cz. 46 - Zdrowie/Fundusze 							Europejskie na Rozwój Cyfrowy, Działanie 							FERC.02.01 Wysoka jakość i dostępność e-usług 						publicznych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dirty="0">
                <a:solidFill>
                  <a:schemeClr val="accent5">
                    <a:lumMod val="75000"/>
                  </a:schemeClr>
                </a:solidFill>
              </a:rPr>
              <a:t>Całkowity koszt projektu    			30 391 881,85 PLN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dirty="0">
                <a:solidFill>
                  <a:schemeClr val="accent5">
                    <a:lumMod val="75000"/>
                  </a:schemeClr>
                </a:solidFill>
              </a:rPr>
              <a:t>Planowany okres realizacji projektu		06.2021 do 12.2024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solidFill>
                  <a:schemeClr val="accent5">
                    <a:lumMod val="75000"/>
                  </a:schemeClr>
                </a:solidFill>
              </a:rPr>
              <a:t>Cele projektu: </a:t>
            </a:r>
          </a:p>
          <a:p>
            <a:pPr algn="just"/>
            <a:endParaRPr lang="pl-PL" sz="20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Usprawnienie procesów biznesowych realizowanych przez System RPWLD oraz wdrożenie e-usług typu A2A, A2B, A2C na wysokim poziomie dojrzałości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Udostępnianie szczegółowych informacji o podmiotach wykonujących działalność leczniczą, w zakresie objętym rejestrem oraz umożliwienie wykorzystania danych z Systemu RPWDL przez inne systemy poprzez udostępnienie API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Wdrożenie nowego rejestru – Rejestr Praktyk Zawodowych Diagnostów Laboratoryjnych, w celu prowadzenia elektronicznej ewidencji Praktyk Zawodowych Diagnostów Laboratoryjnych poprzez umożliwienie dokonywania wpisów w rejestrze, zmian wpisów w rejestrze i wykreślenia z rejestru na podstawie wniosków rejestrowych</a:t>
            </a:r>
            <a:endParaRPr lang="pl-PL" sz="20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just"/>
            <a:endParaRPr lang="pl-PL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l-PL" sz="20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just"/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944467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solidFill>
                  <a:schemeClr val="accent5">
                    <a:lumMod val="75000"/>
                  </a:schemeClr>
                </a:solidFill>
              </a:rPr>
              <a:t>Cele Projektu RPWDL 2.0 wpisują się w realizację celów strategicznych:</a:t>
            </a:r>
          </a:p>
          <a:p>
            <a:pPr algn="just"/>
            <a:endParaRPr lang="pl-PL" sz="2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Strategia na Rzecz Odpowiedzialnego Rozwoju – do roku 2020 (z perspektywą do 2030 r.). Zakres projektu wpisuje się w Strategię na rzecz Odpowiedzialnego Rozwoju – cel szczegółowy III – skuteczne państwo i instytucje służące włączeniu społecznemu i gospodarczemu – Obszar </a:t>
            </a:r>
            <a:r>
              <a:rPr lang="pl-PL" sz="2000" dirty="0" err="1">
                <a:solidFill>
                  <a:schemeClr val="accent5">
                    <a:lumMod val="75000"/>
                  </a:schemeClr>
                </a:solidFill>
              </a:rPr>
              <a:t>Epaństwo</a:t>
            </a: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Zdrowa przyszłość. Ramy strategiczne rozwoju systemu ochrony zdrowia na lata 2021-2027. Zakres projektu wpisuje się w następujące cele: Cel 3.3 [Innowacje] Rozwój i upowszechnianie stosowania nowoczesnych i nowatorskich rozwiązań w ochronie zdrowia; Cel 3.4 [e-Zdrowie] Rozwój i upowszechnianie usług cyfrowych e-zdrowia.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Program rozwoju e-zdrowia w Polsce na lata 2022 – 2027. Zakres projektu wpisuje się w następujący cel szczegółowy programu: Cel 4.2 Rozwój usług </a:t>
            </a:r>
            <a:r>
              <a:rPr lang="pl-PL" sz="2000" dirty="0" err="1">
                <a:solidFill>
                  <a:schemeClr val="accent5">
                    <a:lumMod val="75000"/>
                  </a:schemeClr>
                </a:solidFill>
              </a:rPr>
              <a:t>back</a:t>
            </a: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000" dirty="0" err="1">
                <a:solidFill>
                  <a:schemeClr val="accent5">
                    <a:lumMod val="75000"/>
                  </a:schemeClr>
                </a:solidFill>
              </a:rPr>
              <a:t>office</a:t>
            </a: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; Cel 3.2 Wtórne wykorzystanie danych; Cel 3.3 Poprawa jakości i kompletności danych.</a:t>
            </a:r>
          </a:p>
        </p:txBody>
      </p:sp>
    </p:spTree>
    <p:extLst>
      <p:ext uri="{BB962C8B-B14F-4D97-AF65-F5344CB8AC3E}">
        <p14:creationId xmlns:p14="http://schemas.microsoft.com/office/powerpoint/2010/main" val="661984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81822" y="1307552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 descr="Obraz zawierający tekst, diagram, linia, Czcionka">
            <a:extLst>
              <a:ext uri="{FF2B5EF4-FFF2-40B4-BE49-F238E27FC236}">
                <a16:creationId xmlns:a16="http://schemas.microsoft.com/office/drawing/2014/main" id="{0CE75496-7F1C-B28A-F16A-FB0303881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688" y="2189750"/>
            <a:ext cx="8650840" cy="466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250</Words>
  <Application>Microsoft Office PowerPoint</Application>
  <PresentationFormat>Panoramiczny</PresentationFormat>
  <Paragraphs>53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Stępniewska-Sałata Aneta</cp:lastModifiedBy>
  <cp:revision>8</cp:revision>
  <dcterms:created xsi:type="dcterms:W3CDTF">2017-01-27T12:50:17Z</dcterms:created>
  <dcterms:modified xsi:type="dcterms:W3CDTF">2023-10-04T15:15:46Z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