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IBM Plex Sans"/>
      <p:regular r:id="rId31"/>
      <p:bold r:id="rId32"/>
      <p:italic r:id="rId33"/>
      <p:boldItalic r:id="rId34"/>
    </p:embeddedFont>
    <p:embeddedFont>
      <p:font typeface="Do Hyeon"/>
      <p:regular r:id="rId35"/>
    </p:embeddedFont>
    <p:embeddedFont>
      <p:font typeface="IBM Plex Sans Medium"/>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E0F733-24AB-44FF-ACF0-1E96404174EC}">
  <a:tblStyle styleId="{F9E0F733-24AB-44FF-ACF0-1E96404174E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IBMPlexSans-regular.fntdata"/><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IBMPlexSans-italic.fntdata"/><Relationship Id="rId10" Type="http://schemas.openxmlformats.org/officeDocument/2006/relationships/slide" Target="slides/slide3.xml"/><Relationship Id="rId32" Type="http://schemas.openxmlformats.org/officeDocument/2006/relationships/font" Target="fonts/IBMPlexSans-bold.fntdata"/><Relationship Id="rId13" Type="http://schemas.openxmlformats.org/officeDocument/2006/relationships/slide" Target="slides/slide6.xml"/><Relationship Id="rId35" Type="http://schemas.openxmlformats.org/officeDocument/2006/relationships/font" Target="fonts/DoHyeon-regular.fntdata"/><Relationship Id="rId12" Type="http://schemas.openxmlformats.org/officeDocument/2006/relationships/slide" Target="slides/slide5.xml"/><Relationship Id="rId34" Type="http://schemas.openxmlformats.org/officeDocument/2006/relationships/font" Target="fonts/IBMPlexSans-boldItalic.fntdata"/><Relationship Id="rId15" Type="http://schemas.openxmlformats.org/officeDocument/2006/relationships/slide" Target="slides/slide8.xml"/><Relationship Id="rId37" Type="http://schemas.openxmlformats.org/officeDocument/2006/relationships/font" Target="fonts/IBMPlexSansMedium-bold.fntdata"/><Relationship Id="rId14" Type="http://schemas.openxmlformats.org/officeDocument/2006/relationships/slide" Target="slides/slide7.xml"/><Relationship Id="rId36" Type="http://schemas.openxmlformats.org/officeDocument/2006/relationships/font" Target="fonts/IBMPlexSansMedium-regular.fntdata"/><Relationship Id="rId17" Type="http://schemas.openxmlformats.org/officeDocument/2006/relationships/slide" Target="slides/slide10.xml"/><Relationship Id="rId39" Type="http://schemas.openxmlformats.org/officeDocument/2006/relationships/font" Target="fonts/IBMPlexSansMedium-boldItalic.fntdata"/><Relationship Id="rId16" Type="http://schemas.openxmlformats.org/officeDocument/2006/relationships/slide" Target="slides/slide9.xml"/><Relationship Id="rId38" Type="http://schemas.openxmlformats.org/officeDocument/2006/relationships/font" Target="fonts/IBMPlexSansMedium-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dc014a34c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dc014a34c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5d0bb5c8b6_0_1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35d0bb5c8b6_0_1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ko">
                <a:solidFill>
                  <a:schemeClr val="dk1"/>
                </a:solidFill>
              </a:rPr>
              <a:t>주요포인트</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우리의 비즈니스 모델</a:t>
            </a:r>
            <a:endParaRPr/>
          </a:p>
        </p:txBody>
      </p:sp>
      <p:sp>
        <p:nvSpPr>
          <p:cNvPr id="248" name="Google Shape;248;g35d0bb5c8b6_0_15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ko"/>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5b5b2b9ba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5b5b2b9ba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
                <a:solidFill>
                  <a:schemeClr val="dk1"/>
                </a:solidFill>
              </a:rPr>
              <a:t>주요포인트</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안전결제 소개</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업계 최초 안전결제 도입. </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안전결제 도입 이후 사기 신고 건수 80% 넘게 감소</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5b5b2b9ba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5b5b2b9ba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
                <a:solidFill>
                  <a:schemeClr val="dk1"/>
                </a:solidFill>
              </a:rPr>
              <a:t>주요포인트</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번개케어 소개</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과학검수 기반의 서비스 제공</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작년 제2 검수센터 오픈 (사업 확장)</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정부와의 협력 사례 (특허청 사례, 공정위 소비자원 분쟁)</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5d0bb5c8b6_0_10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35d0bb5c8b6_0_10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35d0bb5c8b6_0_10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ko"/>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5b5b2b9ba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5b5b2b9ba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
                <a:solidFill>
                  <a:schemeClr val="dk1"/>
                </a:solidFill>
              </a:rPr>
              <a:t>주요포인트</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글로벌 기반의 국경없는 중고거래 플랫폼</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메루카리 파트너십</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글로벌 번장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5b1792aa9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5b1792aa9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5d944abc8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5d944abc8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5b5b2b9ba1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5b5b2b9ba1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5d0bb5c8b6_0_1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35d0bb5c8b6_0_1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5d0bb5c8b6_0_1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5d0bb5c8b6_0_1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5d0bb5c8b6_0_420:notes"/>
          <p:cNvSpPr/>
          <p:nvPr>
            <p:ph idx="2" type="sldImg"/>
          </p:nvPr>
        </p:nvSpPr>
        <p:spPr>
          <a:xfrm>
            <a:off x="2963863" y="833438"/>
            <a:ext cx="4000500" cy="2251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35d0bb5c8b6_0_420:notes"/>
          <p:cNvSpPr txBox="1"/>
          <p:nvPr>
            <p:ph idx="1" type="body"/>
          </p:nvPr>
        </p:nvSpPr>
        <p:spPr>
          <a:xfrm>
            <a:off x="992188" y="3209925"/>
            <a:ext cx="7943700" cy="2625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5d0bb5c8b6_0_629: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5d0bb5c8b6_0_629:notes"/>
          <p:cNvSpPr txBox="1"/>
          <p:nvPr>
            <p:ph idx="1" type="body"/>
          </p:nvPr>
        </p:nvSpPr>
        <p:spPr>
          <a:xfrm>
            <a:off x="914401" y="4343407"/>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ko" sz="1400"/>
            </a:br>
            <a:br>
              <a:rPr lang="ko" sz="1400"/>
            </a:br>
            <a:r>
              <a:rPr lang="ko" sz="1400"/>
              <a:t>For example, limited-edition items like those only available to attendees of special events or signed Polaroids can often only be found in Korea, and Bunjang is where most of these unique items are traded. In response to this growing global interest, we launched a dedicated website for our international users, and we've been thrilled with the rapid growth we've seen. Our global web platform has experienced significant growth, with a remarkable annual growth rate in GMV of 2577%.</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5d0bb5c8b6_0_9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35d0bb5c8b6_0_9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 name="Google Shape;398;g35d0bb5c8b6_0_9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ko"/>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5d0bb5c8b6_0_17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35d0bb5c8b6_0_17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5d0bb5c8b6_0_1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5d0bb5c8b6_0_1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5b5b2b9ba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5b5b2b9ba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주요 포인트</a:t>
            </a:r>
            <a:endParaRPr/>
          </a:p>
          <a:p>
            <a:pPr indent="-298450" lvl="0" marL="457200" rtl="0" algn="l">
              <a:spcBef>
                <a:spcPts val="0"/>
              </a:spcBef>
              <a:spcAft>
                <a:spcPts val="0"/>
              </a:spcAft>
              <a:buSzPts val="1100"/>
              <a:buAutoNum type="arabicPeriod"/>
            </a:pPr>
            <a:r>
              <a:rPr lang="ko"/>
              <a:t>국내 리커머스 시장 현황/규모 (빠르게 성장 중)</a:t>
            </a:r>
            <a:endParaRPr/>
          </a:p>
          <a:p>
            <a:pPr indent="-298450" lvl="0" marL="457200" rtl="0" algn="l">
              <a:spcBef>
                <a:spcPts val="0"/>
              </a:spcBef>
              <a:spcAft>
                <a:spcPts val="0"/>
              </a:spcAft>
              <a:buSzPts val="1100"/>
              <a:buAutoNum type="arabicPeriod"/>
            </a:pPr>
            <a:r>
              <a:rPr lang="ko"/>
              <a:t>허나 이커머스 시장과 비교했을때 아직 시작 단계에 불과</a:t>
            </a:r>
            <a:endParaRPr/>
          </a:p>
          <a:p>
            <a:pPr indent="-298450" lvl="0" marL="457200" rtl="0" algn="l">
              <a:spcBef>
                <a:spcPts val="0"/>
              </a:spcBef>
              <a:spcAft>
                <a:spcPts val="0"/>
              </a:spcAft>
              <a:buSzPts val="1100"/>
              <a:buAutoNum type="arabicPeriod"/>
            </a:pPr>
            <a:r>
              <a:rPr lang="ko"/>
              <a:t>앞으로의 리커머스 시장은 이커머스 시장 처럼 성장/발전할 것</a:t>
            </a:r>
            <a:endParaRPr/>
          </a:p>
          <a:p>
            <a:pPr indent="0" lvl="0" marL="0" rtl="0" algn="l">
              <a:spcBef>
                <a:spcPts val="0"/>
              </a:spcBef>
              <a:spcAft>
                <a:spcPts val="0"/>
              </a:spcAft>
              <a:buNone/>
            </a:pPr>
            <a:r>
              <a:t/>
            </a:r>
            <a:endParaRPr/>
          </a:p>
          <a:p>
            <a:pPr indent="0" lvl="0" marL="0" rtl="0" algn="l">
              <a:spcBef>
                <a:spcPts val="0"/>
              </a:spcBef>
              <a:spcAft>
                <a:spcPts val="0"/>
              </a:spcAft>
              <a:buNone/>
            </a:pPr>
            <a:r>
              <a:rPr lang="ko"/>
              <a:t>리커머스 2.0 시대의 도래</a:t>
            </a:r>
            <a:endParaRPr/>
          </a:p>
          <a:p>
            <a:pPr indent="-298450" lvl="0" marL="457200" rtl="0" algn="l">
              <a:spcBef>
                <a:spcPts val="0"/>
              </a:spcBef>
              <a:spcAft>
                <a:spcPts val="0"/>
              </a:spcAft>
              <a:buSzPts val="1100"/>
              <a:buAutoNum type="arabicPeriod"/>
            </a:pPr>
            <a:r>
              <a:rPr lang="ko"/>
              <a:t>리커머스 1.0은 플랫폼이 생겨나면서 오프라인 위주의 중고거래가 기술로 더 쉽고 빠르게 거래할 수 있게 되었던 시대라면</a:t>
            </a:r>
            <a:endParaRPr/>
          </a:p>
          <a:p>
            <a:pPr indent="-298450" lvl="0" marL="457200" rtl="0" algn="l">
              <a:spcBef>
                <a:spcPts val="0"/>
              </a:spcBef>
              <a:spcAft>
                <a:spcPts val="0"/>
              </a:spcAft>
              <a:buSzPts val="1100"/>
              <a:buAutoNum type="arabicPeriod"/>
            </a:pPr>
            <a:r>
              <a:rPr lang="ko"/>
              <a:t>리커머스 2.0은 플랫폼 기술과 서비스 발달로 중고거래도 숨쉬듯 자연스럽게 이루어지면서 시장과 생태계가 확대되는 시대가 도래</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085a5d4f6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37085a5d4f6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7085a5d4f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37085a5d4f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g37085a5d4f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ko"/>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7085a5d4f6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37085a5d4f6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b1792aa9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b1792aa9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
                <a:solidFill>
                  <a:schemeClr val="dk1"/>
                </a:solidFill>
              </a:rPr>
              <a:t>주요포인트</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번개장터 이용자 76% MZ 세대 </a:t>
            </a:r>
            <a:endParaRPr>
              <a:solidFill>
                <a:schemeClr val="dk1"/>
              </a:solidFill>
            </a:endParaRPr>
          </a:p>
          <a:p>
            <a:pPr indent="-298450" lvl="0" marL="457200" rtl="0" algn="l">
              <a:spcBef>
                <a:spcPts val="0"/>
              </a:spcBef>
              <a:spcAft>
                <a:spcPts val="0"/>
              </a:spcAft>
              <a:buClr>
                <a:schemeClr val="dk1"/>
              </a:buClr>
              <a:buSzPts val="1100"/>
              <a:buAutoNum type="arabicPeriod"/>
            </a:pPr>
            <a:r>
              <a:rPr lang="ko">
                <a:solidFill>
                  <a:schemeClr val="dk1"/>
                </a:solidFill>
              </a:rPr>
              <a:t>비대면, 효율성, 안전성에 대한 니즈 더욱 높아</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5d944abc8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5d944abc8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주요포인트</a:t>
            </a:r>
            <a:endParaRPr/>
          </a:p>
          <a:p>
            <a:pPr indent="-298450" lvl="0" marL="457200" rtl="0" algn="l">
              <a:spcBef>
                <a:spcPts val="0"/>
              </a:spcBef>
              <a:spcAft>
                <a:spcPts val="0"/>
              </a:spcAft>
              <a:buSzPts val="1100"/>
              <a:buAutoNum type="arabicPeriod"/>
            </a:pPr>
            <a:r>
              <a:rPr lang="ko"/>
              <a:t>국내 중고거래 아직 직거래, 현금거래 기반 </a:t>
            </a:r>
            <a:endParaRPr/>
          </a:p>
          <a:p>
            <a:pPr indent="-298450" lvl="0" marL="457200" rtl="0" algn="l">
              <a:spcBef>
                <a:spcPts val="0"/>
              </a:spcBef>
              <a:spcAft>
                <a:spcPts val="0"/>
              </a:spcAft>
              <a:buSzPts val="1100"/>
              <a:buAutoNum type="arabicPeriod"/>
            </a:pPr>
            <a:r>
              <a:rPr lang="ko"/>
              <a:t>중고거래 사기 건수와 피해액 모두 10년전 대비 10배 넘게 증가</a:t>
            </a:r>
            <a:endParaRPr/>
          </a:p>
          <a:p>
            <a:pPr indent="-298450" lvl="0" marL="457200" rtl="0" algn="l">
              <a:spcBef>
                <a:spcPts val="0"/>
              </a:spcBef>
              <a:spcAft>
                <a:spcPts val="0"/>
              </a:spcAft>
              <a:buSzPts val="1100"/>
              <a:buAutoNum type="arabicPeriod"/>
            </a:pPr>
            <a:r>
              <a:rPr lang="ko"/>
              <a:t>안전하지 못한 중고거래 환경 부각</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50" name="Shape 50"/>
        <p:cNvGrpSpPr/>
        <p:nvPr/>
      </p:nvGrpSpPr>
      <p:grpSpPr>
        <a:xfrm>
          <a:off x="0" y="0"/>
          <a:ext cx="0" cy="0"/>
          <a:chOff x="0" y="0"/>
          <a:chExt cx="0" cy="0"/>
        </a:xfrm>
      </p:grpSpPr>
      <p:sp>
        <p:nvSpPr>
          <p:cNvPr id="51" name="Google Shape;51;p13"/>
          <p:cNvSpPr txBox="1"/>
          <p:nvPr>
            <p:ph idx="1" type="subTitle"/>
          </p:nvPr>
        </p:nvSpPr>
        <p:spPr>
          <a:xfrm>
            <a:off x="478800" y="810880"/>
            <a:ext cx="8208000" cy="194100"/>
          </a:xfrm>
          <a:prstGeom prst="rect">
            <a:avLst/>
          </a:prstGeom>
          <a:solidFill>
            <a:schemeClr val="lt1"/>
          </a:solidFill>
          <a:ln>
            <a:noFill/>
          </a:ln>
          <a:effectLst>
            <a:outerShdw sx="96000" rotWithShape="0" algn="l" dir="10800000" dist="38100" sy="96000">
              <a:schemeClr val="lt2"/>
            </a:outerShdw>
          </a:effectLst>
        </p:spPr>
        <p:txBody>
          <a:bodyPr anchorCtr="0" anchor="t" bIns="20575" lIns="54000" spcFirstLastPara="1" rIns="0" wrap="square" tIns="27425">
            <a:spAutoFit/>
          </a:bodyPr>
          <a:lstStyle>
            <a:lvl1pPr lvl="0" algn="l">
              <a:lnSpc>
                <a:spcPct val="90000"/>
              </a:lnSpc>
              <a:spcBef>
                <a:spcPts val="800"/>
              </a:spcBef>
              <a:spcAft>
                <a:spcPts val="0"/>
              </a:spcAft>
              <a:buSzPts val="2100"/>
              <a:buChar char="●"/>
              <a:defRPr sz="1100">
                <a:solidFill>
                  <a:schemeClr val="accent1"/>
                </a:solidFill>
                <a:latin typeface="Arial"/>
                <a:ea typeface="Arial"/>
                <a:cs typeface="Arial"/>
                <a:sym typeface="Arial"/>
              </a:defRPr>
            </a:lvl1pPr>
            <a:lvl2pPr lvl="1" algn="l">
              <a:lnSpc>
                <a:spcPct val="90000"/>
              </a:lnSpc>
              <a:spcBef>
                <a:spcPts val="400"/>
              </a:spcBef>
              <a:spcAft>
                <a:spcPts val="0"/>
              </a:spcAft>
              <a:buSzPts val="1800"/>
              <a:buChar char="○"/>
              <a:defRPr/>
            </a:lvl2pPr>
            <a:lvl3pPr lvl="2" algn="l">
              <a:lnSpc>
                <a:spcPct val="90000"/>
              </a:lnSpc>
              <a:spcBef>
                <a:spcPts val="400"/>
              </a:spcBef>
              <a:spcAft>
                <a:spcPts val="0"/>
              </a:spcAft>
              <a:buSzPts val="1500"/>
              <a:buChar char="■"/>
              <a:defRPr/>
            </a:lvl3pPr>
            <a:lvl4pPr lvl="3" algn="l">
              <a:lnSpc>
                <a:spcPct val="90000"/>
              </a:lnSpc>
              <a:spcBef>
                <a:spcPts val="400"/>
              </a:spcBef>
              <a:spcAft>
                <a:spcPts val="0"/>
              </a:spcAft>
              <a:buSzPts val="1400"/>
              <a:buChar char="●"/>
              <a:defRPr/>
            </a:lvl4pPr>
            <a:lvl5pPr lvl="4" algn="l">
              <a:lnSpc>
                <a:spcPct val="90000"/>
              </a:lnSpc>
              <a:spcBef>
                <a:spcPts val="400"/>
              </a:spcBef>
              <a:spcAft>
                <a:spcPts val="0"/>
              </a:spcAft>
              <a:buSzPts val="1400"/>
              <a:buChar char="○"/>
              <a:defRPr/>
            </a:lvl5pPr>
            <a:lvl6pPr lvl="5" algn="l">
              <a:lnSpc>
                <a:spcPct val="90000"/>
              </a:lnSpc>
              <a:spcBef>
                <a:spcPts val="400"/>
              </a:spcBef>
              <a:spcAft>
                <a:spcPts val="0"/>
              </a:spcAft>
              <a:buSzPts val="1400"/>
              <a:buChar char="■"/>
              <a:defRPr/>
            </a:lvl6pPr>
            <a:lvl7pPr lvl="6" algn="l">
              <a:lnSpc>
                <a:spcPct val="90000"/>
              </a:lnSpc>
              <a:spcBef>
                <a:spcPts val="400"/>
              </a:spcBef>
              <a:spcAft>
                <a:spcPts val="0"/>
              </a:spcAft>
              <a:buSzPts val="1400"/>
              <a:buChar char="●"/>
              <a:defRPr/>
            </a:lvl7pPr>
            <a:lvl8pPr lvl="7" algn="l">
              <a:lnSpc>
                <a:spcPct val="90000"/>
              </a:lnSpc>
              <a:spcBef>
                <a:spcPts val="400"/>
              </a:spcBef>
              <a:spcAft>
                <a:spcPts val="0"/>
              </a:spcAft>
              <a:buSzPts val="1400"/>
              <a:buChar char="○"/>
              <a:defRPr/>
            </a:lvl8pPr>
            <a:lvl9pPr lvl="8" algn="l">
              <a:lnSpc>
                <a:spcPct val="90000"/>
              </a:lnSpc>
              <a:spcBef>
                <a:spcPts val="400"/>
              </a:spcBef>
              <a:spcAft>
                <a:spcPts val="0"/>
              </a:spcAft>
              <a:buSzPts val="1400"/>
              <a:buChar char="■"/>
              <a:defRPr/>
            </a:lvl9pPr>
          </a:lstStyle>
          <a:p/>
        </p:txBody>
      </p:sp>
      <p:sp>
        <p:nvSpPr>
          <p:cNvPr id="52" name="Google Shape;52;p13"/>
          <p:cNvSpPr txBox="1"/>
          <p:nvPr>
            <p:ph type="title"/>
          </p:nvPr>
        </p:nvSpPr>
        <p:spPr>
          <a:xfrm>
            <a:off x="449264" y="142875"/>
            <a:ext cx="8236800" cy="456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3300"/>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13"/>
          <p:cNvSpPr txBox="1"/>
          <p:nvPr>
            <p:ph idx="12" type="sldNum"/>
          </p:nvPr>
        </p:nvSpPr>
        <p:spPr>
          <a:xfrm>
            <a:off x="6879625" y="4962525"/>
            <a:ext cx="2057400" cy="180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1">
  <p:cSld name="TITLE_2">
    <p:spTree>
      <p:nvGrpSpPr>
        <p:cNvPr id="54" name="Shape 54"/>
        <p:cNvGrpSpPr/>
        <p:nvPr/>
      </p:nvGrpSpPr>
      <p:grpSpPr>
        <a:xfrm>
          <a:off x="0" y="0"/>
          <a:ext cx="0" cy="0"/>
          <a:chOff x="0" y="0"/>
          <a:chExt cx="0" cy="0"/>
        </a:xfrm>
      </p:grpSpPr>
      <p:sp>
        <p:nvSpPr>
          <p:cNvPr id="55" name="Google Shape;55;p14"/>
          <p:cNvSpPr txBox="1"/>
          <p:nvPr>
            <p:ph idx="1" type="body"/>
          </p:nvPr>
        </p:nvSpPr>
        <p:spPr>
          <a:xfrm>
            <a:off x="450503" y="4447449"/>
            <a:ext cx="8239200" cy="2391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300"/>
              <a:buFont typeface="Arial"/>
              <a:buNone/>
              <a:defRPr b="1" sz="13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56" name="Google Shape;56;p14"/>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Arial"/>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57" name="Google Shape;57;p14"/>
          <p:cNvSpPr txBox="1"/>
          <p:nvPr>
            <p:ph idx="2" type="body"/>
          </p:nvPr>
        </p:nvSpPr>
        <p:spPr>
          <a:xfrm>
            <a:off x="450504" y="2708697"/>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Arial"/>
              <a:buNone/>
              <a:defRPr b="1" sz="2100"/>
            </a:lvl1pPr>
            <a:lvl2pPr indent="-228600" lvl="1" marL="914400" algn="l">
              <a:lnSpc>
                <a:spcPct val="100000"/>
              </a:lnSpc>
              <a:spcBef>
                <a:spcPts val="0"/>
              </a:spcBef>
              <a:spcAft>
                <a:spcPts val="0"/>
              </a:spcAft>
              <a:buClr>
                <a:srgbClr val="000000"/>
              </a:buClr>
              <a:buSzPts val="2100"/>
              <a:buFont typeface="Arial"/>
              <a:buNone/>
              <a:defRPr b="1" sz="2100"/>
            </a:lvl2pPr>
            <a:lvl3pPr indent="-228600" lvl="2" marL="1371600" algn="l">
              <a:lnSpc>
                <a:spcPct val="100000"/>
              </a:lnSpc>
              <a:spcBef>
                <a:spcPts val="0"/>
              </a:spcBef>
              <a:spcAft>
                <a:spcPts val="0"/>
              </a:spcAft>
              <a:buClr>
                <a:srgbClr val="000000"/>
              </a:buClr>
              <a:buSzPts val="2100"/>
              <a:buFont typeface="Arial"/>
              <a:buNone/>
              <a:defRPr b="1" sz="2100"/>
            </a:lvl3pPr>
            <a:lvl4pPr indent="-228600" lvl="3" marL="1828800" algn="l">
              <a:lnSpc>
                <a:spcPct val="100000"/>
              </a:lnSpc>
              <a:spcBef>
                <a:spcPts val="0"/>
              </a:spcBef>
              <a:spcAft>
                <a:spcPts val="0"/>
              </a:spcAft>
              <a:buClr>
                <a:srgbClr val="000000"/>
              </a:buClr>
              <a:buSzPts val="2100"/>
              <a:buFont typeface="Arial"/>
              <a:buNone/>
              <a:defRPr b="1" sz="2100"/>
            </a:lvl4pPr>
            <a:lvl5pPr indent="-228600" lvl="4" marL="2286000" algn="l">
              <a:lnSpc>
                <a:spcPct val="100000"/>
              </a:lnSpc>
              <a:spcBef>
                <a:spcPts val="0"/>
              </a:spcBef>
              <a:spcAft>
                <a:spcPts val="0"/>
              </a:spcAft>
              <a:buClr>
                <a:srgbClr val="000000"/>
              </a:buClr>
              <a:buSzPts val="2100"/>
              <a:buFont typeface="Arial"/>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58" name="Google Shape;58;p14"/>
          <p:cNvSpPr txBox="1"/>
          <p:nvPr>
            <p:ph idx="12" type="sldNum"/>
          </p:nvPr>
        </p:nvSpPr>
        <p:spPr>
          <a:xfrm>
            <a:off x="4494216" y="4903504"/>
            <a:ext cx="150900" cy="1923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Arial"/>
              <a:buNone/>
              <a:defRPr/>
            </a:lvl1pPr>
            <a:lvl2pPr indent="0" lvl="1" marL="0" algn="ctr">
              <a:lnSpc>
                <a:spcPct val="100000"/>
              </a:lnSpc>
              <a:spcBef>
                <a:spcPts val="0"/>
              </a:spcBef>
              <a:spcAft>
                <a:spcPts val="0"/>
              </a:spcAft>
              <a:buClr>
                <a:srgbClr val="000000"/>
              </a:buClr>
              <a:buSzPts val="700"/>
              <a:buFont typeface="Arial"/>
              <a:buNone/>
              <a:defRPr/>
            </a:lvl2pPr>
            <a:lvl3pPr indent="0" lvl="2" marL="0" algn="ctr">
              <a:lnSpc>
                <a:spcPct val="100000"/>
              </a:lnSpc>
              <a:spcBef>
                <a:spcPts val="0"/>
              </a:spcBef>
              <a:spcAft>
                <a:spcPts val="0"/>
              </a:spcAft>
              <a:buClr>
                <a:srgbClr val="000000"/>
              </a:buClr>
              <a:buSzPts val="700"/>
              <a:buFont typeface="Arial"/>
              <a:buNone/>
              <a:defRPr/>
            </a:lvl3pPr>
            <a:lvl4pPr indent="0" lvl="3" marL="0" algn="ctr">
              <a:lnSpc>
                <a:spcPct val="100000"/>
              </a:lnSpc>
              <a:spcBef>
                <a:spcPts val="0"/>
              </a:spcBef>
              <a:spcAft>
                <a:spcPts val="0"/>
              </a:spcAft>
              <a:buClr>
                <a:srgbClr val="000000"/>
              </a:buClr>
              <a:buSzPts val="700"/>
              <a:buFont typeface="Arial"/>
              <a:buNone/>
              <a:defRPr/>
            </a:lvl4pPr>
            <a:lvl5pPr indent="0" lvl="4" marL="0" algn="ctr">
              <a:lnSpc>
                <a:spcPct val="100000"/>
              </a:lnSpc>
              <a:spcBef>
                <a:spcPts val="0"/>
              </a:spcBef>
              <a:spcAft>
                <a:spcPts val="0"/>
              </a:spcAft>
              <a:buClr>
                <a:srgbClr val="000000"/>
              </a:buClr>
              <a:buSzPts val="700"/>
              <a:buFont typeface="Arial"/>
              <a:buNone/>
              <a:defRPr/>
            </a:lvl5pPr>
            <a:lvl6pPr indent="0" lvl="5" marL="0" algn="ctr">
              <a:lnSpc>
                <a:spcPct val="100000"/>
              </a:lnSpc>
              <a:spcBef>
                <a:spcPts val="0"/>
              </a:spcBef>
              <a:spcAft>
                <a:spcPts val="0"/>
              </a:spcAft>
              <a:buClr>
                <a:srgbClr val="000000"/>
              </a:buClr>
              <a:buSzPts val="700"/>
              <a:buFont typeface="Arial"/>
              <a:buNone/>
              <a:defRPr/>
            </a:lvl6pPr>
            <a:lvl7pPr indent="0" lvl="6" marL="0" algn="ctr">
              <a:lnSpc>
                <a:spcPct val="100000"/>
              </a:lnSpc>
              <a:spcBef>
                <a:spcPts val="0"/>
              </a:spcBef>
              <a:spcAft>
                <a:spcPts val="0"/>
              </a:spcAft>
              <a:buClr>
                <a:srgbClr val="000000"/>
              </a:buClr>
              <a:buSzPts val="700"/>
              <a:buFont typeface="Arial"/>
              <a:buNone/>
              <a:defRPr/>
            </a:lvl7pPr>
            <a:lvl8pPr indent="0" lvl="7" marL="0" algn="ctr">
              <a:lnSpc>
                <a:spcPct val="100000"/>
              </a:lnSpc>
              <a:spcBef>
                <a:spcPts val="0"/>
              </a:spcBef>
              <a:spcAft>
                <a:spcPts val="0"/>
              </a:spcAft>
              <a:buClr>
                <a:srgbClr val="000000"/>
              </a:buClr>
              <a:buSzPts val="700"/>
              <a:buFont typeface="Arial"/>
              <a:buNone/>
              <a:defRPr/>
            </a:lvl8pPr>
            <a:lvl9pPr indent="0" lvl="8" marL="0" algn="ctr">
              <a:lnSpc>
                <a:spcPct val="100000"/>
              </a:lnSpc>
              <a:spcBef>
                <a:spcPts val="0"/>
              </a:spcBef>
              <a:spcAft>
                <a:spcPts val="0"/>
              </a:spcAft>
              <a:buClr>
                <a:srgbClr val="000000"/>
              </a:buClr>
              <a:buSzPts val="700"/>
              <a:buFont typeface="Arial"/>
              <a:buNone/>
              <a:defRPr/>
            </a:lvl9pPr>
          </a:lstStyle>
          <a:p>
            <a:pPr indent="0" lvl="0" marL="0" rtl="0" algn="ct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슬라이드" type="title">
  <p:cSld name="TITLE">
    <p:spTree>
      <p:nvGrpSpPr>
        <p:cNvPr id="63" name="Shape 63"/>
        <p:cNvGrpSpPr/>
        <p:nvPr/>
      </p:nvGrpSpPr>
      <p:grpSpPr>
        <a:xfrm>
          <a:off x="0" y="0"/>
          <a:ext cx="0" cy="0"/>
          <a:chOff x="0" y="0"/>
          <a:chExt cx="0" cy="0"/>
        </a:xfrm>
      </p:grpSpPr>
      <p:sp>
        <p:nvSpPr>
          <p:cNvPr id="64" name="Google Shape;64;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Malgun Gothic"/>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6" name="Google Shape;66;p1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67" name="Google Shape;67;p1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68" name="Google Shape;68;p16"/>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9" name="Shape 69"/>
        <p:cNvGrpSpPr/>
        <p:nvPr/>
      </p:nvGrpSpPr>
      <p:grpSpPr>
        <a:xfrm>
          <a:off x="0" y="0"/>
          <a:ext cx="0" cy="0"/>
          <a:chOff x="0" y="0"/>
          <a:chExt cx="0" cy="0"/>
        </a:xfrm>
      </p:grpSpPr>
      <p:sp>
        <p:nvSpPr>
          <p:cNvPr id="70" name="Google Shape;70;p17"/>
          <p:cNvSpPr txBox="1"/>
          <p:nvPr>
            <p:ph idx="1" type="subTitle"/>
          </p:nvPr>
        </p:nvSpPr>
        <p:spPr>
          <a:xfrm>
            <a:off x="478800" y="810880"/>
            <a:ext cx="8208000" cy="194100"/>
          </a:xfrm>
          <a:prstGeom prst="rect">
            <a:avLst/>
          </a:prstGeom>
          <a:solidFill>
            <a:schemeClr val="lt1"/>
          </a:solidFill>
          <a:ln>
            <a:noFill/>
          </a:ln>
          <a:effectLst>
            <a:outerShdw sx="96000" rotWithShape="0" algn="l" dir="10800000" dist="38100" sy="96000">
              <a:schemeClr val="lt2"/>
            </a:outerShdw>
          </a:effectLst>
        </p:spPr>
        <p:txBody>
          <a:bodyPr anchorCtr="0" anchor="t" bIns="20575" lIns="54000" spcFirstLastPara="1" rIns="0" wrap="square" tIns="27425">
            <a:spAutoFit/>
          </a:bodyPr>
          <a:lstStyle>
            <a:lvl1pPr lvl="0" algn="l">
              <a:lnSpc>
                <a:spcPct val="90000"/>
              </a:lnSpc>
              <a:spcBef>
                <a:spcPts val="800"/>
              </a:spcBef>
              <a:spcAft>
                <a:spcPts val="0"/>
              </a:spcAft>
              <a:buSzPts val="2100"/>
              <a:buChar char="•"/>
              <a:defRPr sz="1100">
                <a:solidFill>
                  <a:schemeClr val="accent1"/>
                </a:solidFill>
                <a:latin typeface="Arial"/>
                <a:ea typeface="Arial"/>
                <a:cs typeface="Arial"/>
                <a:sym typeface="Arial"/>
              </a:defRPr>
            </a:lvl1pPr>
            <a:lvl2pPr lvl="1" algn="l">
              <a:lnSpc>
                <a:spcPct val="90000"/>
              </a:lnSpc>
              <a:spcBef>
                <a:spcPts val="400"/>
              </a:spcBef>
              <a:spcAft>
                <a:spcPts val="0"/>
              </a:spcAft>
              <a:buSzPts val="1800"/>
              <a:buChar char="•"/>
              <a:defRPr/>
            </a:lvl2pPr>
            <a:lvl3pPr lvl="2" algn="l">
              <a:lnSpc>
                <a:spcPct val="90000"/>
              </a:lnSpc>
              <a:spcBef>
                <a:spcPts val="400"/>
              </a:spcBef>
              <a:spcAft>
                <a:spcPts val="0"/>
              </a:spcAft>
              <a:buSzPts val="1500"/>
              <a:buChar char="•"/>
              <a:defRPr/>
            </a:lvl3pPr>
            <a:lvl4pPr lvl="3" algn="l">
              <a:lnSpc>
                <a:spcPct val="90000"/>
              </a:lnSpc>
              <a:spcBef>
                <a:spcPts val="400"/>
              </a:spcBef>
              <a:spcAft>
                <a:spcPts val="0"/>
              </a:spcAft>
              <a:buSzPts val="1400"/>
              <a:buChar char="•"/>
              <a:defRPr/>
            </a:lvl4pPr>
            <a:lvl5pPr lvl="4" algn="l">
              <a:lnSpc>
                <a:spcPct val="90000"/>
              </a:lnSpc>
              <a:spcBef>
                <a:spcPts val="400"/>
              </a:spcBef>
              <a:spcAft>
                <a:spcPts val="0"/>
              </a:spcAft>
              <a:buSzPts val="1400"/>
              <a:buChar char="•"/>
              <a:defRPr/>
            </a:lvl5pPr>
            <a:lvl6pPr lvl="5" algn="l">
              <a:lnSpc>
                <a:spcPct val="90000"/>
              </a:lnSpc>
              <a:spcBef>
                <a:spcPts val="400"/>
              </a:spcBef>
              <a:spcAft>
                <a:spcPts val="0"/>
              </a:spcAft>
              <a:buSzPts val="1400"/>
              <a:buChar char="•"/>
              <a:defRPr/>
            </a:lvl6pPr>
            <a:lvl7pPr lvl="6" algn="l">
              <a:lnSpc>
                <a:spcPct val="90000"/>
              </a:lnSpc>
              <a:spcBef>
                <a:spcPts val="400"/>
              </a:spcBef>
              <a:spcAft>
                <a:spcPts val="0"/>
              </a:spcAft>
              <a:buSzPts val="1400"/>
              <a:buChar char="•"/>
              <a:defRPr/>
            </a:lvl7pPr>
            <a:lvl8pPr lvl="7" algn="l">
              <a:lnSpc>
                <a:spcPct val="90000"/>
              </a:lnSpc>
              <a:spcBef>
                <a:spcPts val="400"/>
              </a:spcBef>
              <a:spcAft>
                <a:spcPts val="0"/>
              </a:spcAft>
              <a:buSzPts val="1400"/>
              <a:buChar char="•"/>
              <a:defRPr/>
            </a:lvl8pPr>
            <a:lvl9pPr lvl="8" algn="l">
              <a:lnSpc>
                <a:spcPct val="90000"/>
              </a:lnSpc>
              <a:spcBef>
                <a:spcPts val="400"/>
              </a:spcBef>
              <a:spcAft>
                <a:spcPts val="0"/>
              </a:spcAft>
              <a:buSzPts val="1400"/>
              <a:buChar char="•"/>
              <a:defRPr/>
            </a:lvl9pPr>
          </a:lstStyle>
          <a:p/>
        </p:txBody>
      </p:sp>
      <p:sp>
        <p:nvSpPr>
          <p:cNvPr id="71" name="Google Shape;71;p17"/>
          <p:cNvSpPr txBox="1"/>
          <p:nvPr>
            <p:ph type="title"/>
          </p:nvPr>
        </p:nvSpPr>
        <p:spPr>
          <a:xfrm>
            <a:off x="449264" y="142875"/>
            <a:ext cx="8236800" cy="456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3300"/>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7"/>
          <p:cNvSpPr txBox="1"/>
          <p:nvPr>
            <p:ph idx="12" type="sldNum"/>
          </p:nvPr>
        </p:nvSpPr>
        <p:spPr>
          <a:xfrm>
            <a:off x="6879625" y="4962525"/>
            <a:ext cx="2057400" cy="180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8"/>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SzPts val="2100"/>
              <a:buChar char="•"/>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76" name="Google Shape;76;p18"/>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77" name="Shape 77"/>
        <p:cNvGrpSpPr/>
        <p:nvPr/>
      </p:nvGrpSpPr>
      <p:grpSpPr>
        <a:xfrm>
          <a:off x="0" y="0"/>
          <a:ext cx="0" cy="0"/>
          <a:chOff x="0" y="0"/>
          <a:chExt cx="0" cy="0"/>
        </a:xfrm>
      </p:grpSpPr>
      <p:sp>
        <p:nvSpPr>
          <p:cNvPr id="78" name="Google Shape;78;p19"/>
          <p:cNvSpPr txBox="1"/>
          <p:nvPr>
            <p:ph type="title"/>
          </p:nvPr>
        </p:nvSpPr>
        <p:spPr>
          <a:xfrm>
            <a:off x="311700" y="2150850"/>
            <a:ext cx="8520600" cy="8418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9" name="Google Shape;79;p19"/>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p:cSld name="TITLE_1">
    <p:spTree>
      <p:nvGrpSpPr>
        <p:cNvPr id="80" name="Shape 80"/>
        <p:cNvGrpSpPr/>
        <p:nvPr/>
      </p:nvGrpSpPr>
      <p:grpSpPr>
        <a:xfrm>
          <a:off x="0" y="0"/>
          <a:ext cx="0" cy="0"/>
          <a:chOff x="0" y="0"/>
          <a:chExt cx="0" cy="0"/>
        </a:xfrm>
      </p:grpSpPr>
      <p:sp>
        <p:nvSpPr>
          <p:cNvPr id="81" name="Google Shape;81;p20"/>
          <p:cNvSpPr txBox="1"/>
          <p:nvPr>
            <p:ph idx="1" type="body"/>
          </p:nvPr>
        </p:nvSpPr>
        <p:spPr>
          <a:xfrm>
            <a:off x="450503" y="4447449"/>
            <a:ext cx="82392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300"/>
              <a:buFont typeface="Arial"/>
              <a:buNone/>
              <a:defRPr b="1" sz="13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82" name="Google Shape;82;p20"/>
          <p:cNvSpPr txBox="1"/>
          <p:nvPr>
            <p:ph type="title"/>
          </p:nvPr>
        </p:nvSpPr>
        <p:spPr>
          <a:xfrm>
            <a:off x="452437" y="965623"/>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Arial"/>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83" name="Google Shape;83;p20"/>
          <p:cNvSpPr txBox="1"/>
          <p:nvPr>
            <p:ph idx="2" type="body"/>
          </p:nvPr>
        </p:nvSpPr>
        <p:spPr>
          <a:xfrm>
            <a:off x="450504" y="2708697"/>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Arial"/>
              <a:buNone/>
              <a:defRPr b="1" sz="2100"/>
            </a:lvl1pPr>
            <a:lvl2pPr indent="-228600" lvl="1" marL="914400" algn="l">
              <a:lnSpc>
                <a:spcPct val="100000"/>
              </a:lnSpc>
              <a:spcBef>
                <a:spcPts val="0"/>
              </a:spcBef>
              <a:spcAft>
                <a:spcPts val="0"/>
              </a:spcAft>
              <a:buClr>
                <a:srgbClr val="000000"/>
              </a:buClr>
              <a:buSzPts val="2100"/>
              <a:buFont typeface="Arial"/>
              <a:buNone/>
              <a:defRPr b="1" sz="2100"/>
            </a:lvl2pPr>
            <a:lvl3pPr indent="-228600" lvl="2" marL="1371600" algn="l">
              <a:lnSpc>
                <a:spcPct val="100000"/>
              </a:lnSpc>
              <a:spcBef>
                <a:spcPts val="0"/>
              </a:spcBef>
              <a:spcAft>
                <a:spcPts val="0"/>
              </a:spcAft>
              <a:buClr>
                <a:srgbClr val="000000"/>
              </a:buClr>
              <a:buSzPts val="2100"/>
              <a:buFont typeface="Arial"/>
              <a:buNone/>
              <a:defRPr b="1" sz="2100"/>
            </a:lvl3pPr>
            <a:lvl4pPr indent="-228600" lvl="3" marL="1828800" algn="l">
              <a:lnSpc>
                <a:spcPct val="100000"/>
              </a:lnSpc>
              <a:spcBef>
                <a:spcPts val="0"/>
              </a:spcBef>
              <a:spcAft>
                <a:spcPts val="0"/>
              </a:spcAft>
              <a:buClr>
                <a:srgbClr val="000000"/>
              </a:buClr>
              <a:buSzPts val="2100"/>
              <a:buFont typeface="Arial"/>
              <a:buNone/>
              <a:defRPr b="1" sz="2100"/>
            </a:lvl4pPr>
            <a:lvl5pPr indent="-228600" lvl="4" marL="2286000" algn="l">
              <a:lnSpc>
                <a:spcPct val="100000"/>
              </a:lnSpc>
              <a:spcBef>
                <a:spcPts val="0"/>
              </a:spcBef>
              <a:spcAft>
                <a:spcPts val="0"/>
              </a:spcAft>
              <a:buClr>
                <a:srgbClr val="000000"/>
              </a:buClr>
              <a:buSzPts val="2100"/>
              <a:buFont typeface="Arial"/>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84" name="Google Shape;84;p20"/>
          <p:cNvSpPr txBox="1"/>
          <p:nvPr>
            <p:ph idx="12" type="sldNum"/>
          </p:nvPr>
        </p:nvSpPr>
        <p:spPr>
          <a:xfrm>
            <a:off x="4494216" y="4903504"/>
            <a:ext cx="150900" cy="254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ctr">
              <a:lnSpc>
                <a:spcPct val="100000"/>
              </a:lnSpc>
              <a:spcBef>
                <a:spcPts val="0"/>
              </a:spcBef>
              <a:spcAft>
                <a:spcPts val="0"/>
              </a:spcAft>
              <a:buClr>
                <a:srgbClr val="000000"/>
              </a:buClr>
              <a:buSzPts val="7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ct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빈 화면" type="blank">
  <p:cSld name="BLANK">
    <p:spTree>
      <p:nvGrpSpPr>
        <p:cNvPr id="85" name="Shape 85"/>
        <p:cNvGrpSpPr/>
        <p:nvPr/>
      </p:nvGrpSpPr>
      <p:grpSpPr>
        <a:xfrm>
          <a:off x="0" y="0"/>
          <a:ext cx="0" cy="0"/>
          <a:chOff x="0" y="0"/>
          <a:chExt cx="0" cy="0"/>
        </a:xfrm>
      </p:grpSpPr>
      <p:sp>
        <p:nvSpPr>
          <p:cNvPr id="86" name="Google Shape;86;p21"/>
          <p:cNvSpPr txBox="1"/>
          <p:nvPr>
            <p:ph idx="12" type="sldNum"/>
          </p:nvPr>
        </p:nvSpPr>
        <p:spPr>
          <a:xfrm>
            <a:off x="6879625" y="4962525"/>
            <a:ext cx="2057400" cy="180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cxnSp>
        <p:nvCxnSpPr>
          <p:cNvPr id="87" name="Google Shape;87;p21"/>
          <p:cNvCxnSpPr/>
          <p:nvPr/>
        </p:nvCxnSpPr>
        <p:spPr>
          <a:xfrm>
            <a:off x="0" y="4924425"/>
            <a:ext cx="8877300" cy="0"/>
          </a:xfrm>
          <a:prstGeom prst="straightConnector1">
            <a:avLst/>
          </a:prstGeom>
          <a:noFill/>
          <a:ln cap="flat" cmpd="sng" w="9525">
            <a:solidFill>
              <a:srgbClr val="C00000"/>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및 내용" type="obj">
  <p:cSld name="OBJECT">
    <p:spTree>
      <p:nvGrpSpPr>
        <p:cNvPr id="88" name="Shape 88"/>
        <p:cNvGrpSpPr/>
        <p:nvPr/>
      </p:nvGrpSpPr>
      <p:grpSpPr>
        <a:xfrm>
          <a:off x="0" y="0"/>
          <a:ext cx="0" cy="0"/>
          <a:chOff x="0" y="0"/>
          <a:chExt cx="0" cy="0"/>
        </a:xfrm>
      </p:grpSpPr>
      <p:sp>
        <p:nvSpPr>
          <p:cNvPr id="89" name="Google Shape;89;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2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92" name="Google Shape;92;p2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93" name="Google Shape;93;p22"/>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구역 머리글" type="secHead">
  <p:cSld name="SECTION_HEADER">
    <p:spTree>
      <p:nvGrpSpPr>
        <p:cNvPr id="94" name="Shape 94"/>
        <p:cNvGrpSpPr/>
        <p:nvPr/>
      </p:nvGrpSpPr>
      <p:grpSpPr>
        <a:xfrm>
          <a:off x="0" y="0"/>
          <a:ext cx="0" cy="0"/>
          <a:chOff x="0" y="0"/>
          <a:chExt cx="0" cy="0"/>
        </a:xfrm>
      </p:grpSpPr>
      <p:sp>
        <p:nvSpPr>
          <p:cNvPr id="95" name="Google Shape;95;p2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Malgun Gothic"/>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2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97" name="Google Shape;97;p2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98" name="Google Shape;98;p2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99" name="Google Shape;99;p23"/>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콘텐츠 2개" type="twoObj">
  <p:cSld name="TWO_OBJECTS">
    <p:spTree>
      <p:nvGrpSpPr>
        <p:cNvPr id="100" name="Shape 100"/>
        <p:cNvGrpSpPr/>
        <p:nvPr/>
      </p:nvGrpSpPr>
      <p:grpSpPr>
        <a:xfrm>
          <a:off x="0" y="0"/>
          <a:ext cx="0" cy="0"/>
          <a:chOff x="0" y="0"/>
          <a:chExt cx="0" cy="0"/>
        </a:xfrm>
      </p:grpSpPr>
      <p:sp>
        <p:nvSpPr>
          <p:cNvPr id="101" name="Google Shape;101;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2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p2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24"/>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05" name="Google Shape;105;p24"/>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06" name="Google Shape;106;p24"/>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비교" type="twoTxTwoObj">
  <p:cSld name="TWO_OBJECTS_WITH_TEXT">
    <p:spTree>
      <p:nvGrpSpPr>
        <p:cNvPr id="107" name="Shape 107"/>
        <p:cNvGrpSpPr/>
        <p:nvPr/>
      </p:nvGrpSpPr>
      <p:grpSpPr>
        <a:xfrm>
          <a:off x="0" y="0"/>
          <a:ext cx="0" cy="0"/>
          <a:chOff x="0" y="0"/>
          <a:chExt cx="0" cy="0"/>
        </a:xfrm>
      </p:grpSpPr>
      <p:sp>
        <p:nvSpPr>
          <p:cNvPr id="108" name="Google Shape;108;p2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2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0" name="Google Shape;110;p2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2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2" name="Google Shape;112;p2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2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14" name="Google Shape;114;p2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15" name="Google Shape;115;p25"/>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만" type="titleOnly">
  <p:cSld name="TITLE_ONLY">
    <p:spTree>
      <p:nvGrpSpPr>
        <p:cNvPr id="116" name="Shape 116"/>
        <p:cNvGrpSpPr/>
        <p:nvPr/>
      </p:nvGrpSpPr>
      <p:grpSpPr>
        <a:xfrm>
          <a:off x="0" y="0"/>
          <a:ext cx="0" cy="0"/>
          <a:chOff x="0" y="0"/>
          <a:chExt cx="0" cy="0"/>
        </a:xfrm>
      </p:grpSpPr>
      <p:sp>
        <p:nvSpPr>
          <p:cNvPr id="117" name="Google Shape;117;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19" name="Google Shape;119;p2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20" name="Google Shape;120;p26"/>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캡션 있는 콘텐츠" type="objTx">
  <p:cSld name="OBJECT_WITH_CAPTION_TEXT">
    <p:spTree>
      <p:nvGrpSpPr>
        <p:cNvPr id="121" name="Shape 121"/>
        <p:cNvGrpSpPr/>
        <p:nvPr/>
      </p:nvGrpSpPr>
      <p:grpSpPr>
        <a:xfrm>
          <a:off x="0" y="0"/>
          <a:ext cx="0" cy="0"/>
          <a:chOff x="0" y="0"/>
          <a:chExt cx="0" cy="0"/>
        </a:xfrm>
      </p:grpSpPr>
      <p:sp>
        <p:nvSpPr>
          <p:cNvPr id="122" name="Google Shape;122;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Malgun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24" name="Google Shape;124;p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5" name="Google Shape;125;p27"/>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26" name="Google Shape;126;p27"/>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27" name="Google Shape;127;p27"/>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캡션 있는 그림" type="picTx">
  <p:cSld name="PICTURE_WITH_CAPTION_TEXT">
    <p:spTree>
      <p:nvGrpSpPr>
        <p:cNvPr id="128" name="Shape 128"/>
        <p:cNvGrpSpPr/>
        <p:nvPr/>
      </p:nvGrpSpPr>
      <p:grpSpPr>
        <a:xfrm>
          <a:off x="0" y="0"/>
          <a:ext cx="0" cy="0"/>
          <a:chOff x="0" y="0"/>
          <a:chExt cx="0" cy="0"/>
        </a:xfrm>
      </p:grpSpPr>
      <p:sp>
        <p:nvSpPr>
          <p:cNvPr id="129" name="Google Shape;129;p2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Malgun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28"/>
          <p:cNvSpPr/>
          <p:nvPr>
            <p:ph idx="2" type="pic"/>
          </p:nvPr>
        </p:nvSpPr>
        <p:spPr>
          <a:xfrm>
            <a:off x="3887391" y="740569"/>
            <a:ext cx="4629300" cy="3655200"/>
          </a:xfrm>
          <a:prstGeom prst="rect">
            <a:avLst/>
          </a:prstGeom>
          <a:noFill/>
          <a:ln>
            <a:noFill/>
          </a:ln>
        </p:spPr>
      </p:sp>
      <p:sp>
        <p:nvSpPr>
          <p:cNvPr id="131" name="Google Shape;131;p2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2" name="Google Shape;132;p28"/>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33" name="Google Shape;133;p2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34" name="Google Shape;134;p28"/>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및 세로 텍스트" type="vertTx">
  <p:cSld name="VERTICAL_TEXT">
    <p:spTree>
      <p:nvGrpSpPr>
        <p:cNvPr id="135" name="Shape 135"/>
        <p:cNvGrpSpPr/>
        <p:nvPr/>
      </p:nvGrpSpPr>
      <p:grpSpPr>
        <a:xfrm>
          <a:off x="0" y="0"/>
          <a:ext cx="0" cy="0"/>
          <a:chOff x="0" y="0"/>
          <a:chExt cx="0" cy="0"/>
        </a:xfrm>
      </p:grpSpPr>
      <p:sp>
        <p:nvSpPr>
          <p:cNvPr id="136" name="Google Shape;136;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2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 name="Google Shape;138;p29"/>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39" name="Google Shape;139;p29"/>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40" name="Google Shape;140;p29"/>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세로 제목 및 텍스트" type="vertTitleAndTx">
  <p:cSld name="VERTICAL_TITLE_AND_VERTICAL_TEXT">
    <p:spTree>
      <p:nvGrpSpPr>
        <p:cNvPr id="141" name="Shape 141"/>
        <p:cNvGrpSpPr/>
        <p:nvPr/>
      </p:nvGrpSpPr>
      <p:grpSpPr>
        <a:xfrm>
          <a:off x="0" y="0"/>
          <a:ext cx="0" cy="0"/>
          <a:chOff x="0" y="0"/>
          <a:chExt cx="0" cy="0"/>
        </a:xfrm>
      </p:grpSpPr>
      <p:sp>
        <p:nvSpPr>
          <p:cNvPr id="142" name="Google Shape;142;p3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3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3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45" name="Google Shape;145;p3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Malgun Gothic"/>
                <a:ea typeface="Malgun Gothic"/>
                <a:cs typeface="Malgun Gothic"/>
                <a:sym typeface="Malgun Gothic"/>
              </a:defRPr>
            </a:lvl9pPr>
          </a:lstStyle>
          <a:p/>
        </p:txBody>
      </p:sp>
      <p:sp>
        <p:nvSpPr>
          <p:cNvPr id="146" name="Google Shape;146;p30"/>
          <p:cNvSpPr txBox="1"/>
          <p:nvPr>
            <p:ph idx="12" type="sldNum"/>
          </p:nvPr>
        </p:nvSpPr>
        <p:spPr>
          <a:xfrm>
            <a:off x="6949131" y="4767263"/>
            <a:ext cx="2057400" cy="273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p:cSld name="Title">
    <p:spTree>
      <p:nvGrpSpPr>
        <p:cNvPr id="147" name="Shape 147"/>
        <p:cNvGrpSpPr/>
        <p:nvPr/>
      </p:nvGrpSpPr>
      <p:grpSpPr>
        <a:xfrm>
          <a:off x="0" y="0"/>
          <a:ext cx="0" cy="0"/>
          <a:chOff x="0" y="0"/>
          <a:chExt cx="0" cy="0"/>
        </a:xfrm>
      </p:grpSpPr>
      <p:sp>
        <p:nvSpPr>
          <p:cNvPr id="148" name="Google Shape;148;p31"/>
          <p:cNvSpPr/>
          <p:nvPr/>
        </p:nvSpPr>
        <p:spPr>
          <a:xfrm>
            <a:off x="8493667" y="4677984"/>
            <a:ext cx="531600" cy="378000"/>
          </a:xfrm>
          <a:prstGeom prst="rect">
            <a:avLst/>
          </a:prstGeom>
          <a:solidFill>
            <a:schemeClr val="lt1"/>
          </a:solidFill>
          <a:ln>
            <a:noFill/>
          </a:ln>
        </p:spPr>
        <p:txBody>
          <a:bodyPr anchorCtr="0" anchor="ctr" bIns="45700" lIns="91425" spcFirstLastPara="1" rIns="91425" wrap="square" tIns="45700">
            <a:noAutofit/>
          </a:bodyPr>
          <a:lstStyle/>
          <a:p>
            <a:pPr indent="-139700" lvl="0" marL="139700" marR="0" rtl="0" algn="ctr">
              <a:lnSpc>
                <a:spcPct val="114000"/>
              </a:lnSpc>
              <a:spcBef>
                <a:spcPts val="0"/>
              </a:spcBef>
              <a:spcAft>
                <a:spcPts val="0"/>
              </a:spcAft>
              <a:buClr>
                <a:srgbClr val="0000FF"/>
              </a:buClr>
              <a:buSzPts val="1400"/>
              <a:buFont typeface="Noto Sans Symbols"/>
              <a:buNone/>
            </a:pPr>
            <a:r>
              <a:t/>
            </a:r>
            <a:endParaRPr b="0" i="0" sz="1400" u="none" cap="none" strike="noStrike">
              <a:solidFill>
                <a:srgbClr val="000045"/>
              </a:solidFill>
              <a:latin typeface="Arial"/>
              <a:ea typeface="Arial"/>
              <a:cs typeface="Arial"/>
              <a:sym typeface="Arial"/>
            </a:endParaRPr>
          </a:p>
        </p:txBody>
      </p:sp>
      <p:sp>
        <p:nvSpPr>
          <p:cNvPr id="149" name="Google Shape;149;p31"/>
          <p:cNvSpPr/>
          <p:nvPr/>
        </p:nvSpPr>
        <p:spPr>
          <a:xfrm>
            <a:off x="4572000" y="4948014"/>
            <a:ext cx="265800" cy="162000"/>
          </a:xfrm>
          <a:prstGeom prst="rect">
            <a:avLst/>
          </a:prstGeom>
          <a:solidFill>
            <a:schemeClr val="lt1"/>
          </a:solidFill>
          <a:ln>
            <a:noFill/>
          </a:ln>
        </p:spPr>
        <p:txBody>
          <a:bodyPr anchorCtr="0" anchor="ctr" bIns="45700" lIns="91425" spcFirstLastPara="1" rIns="91425" wrap="square" tIns="45700">
            <a:noAutofit/>
          </a:bodyPr>
          <a:lstStyle/>
          <a:p>
            <a:pPr indent="-139700" lvl="0" marL="139700" marR="0" rtl="0" algn="ctr">
              <a:lnSpc>
                <a:spcPct val="114000"/>
              </a:lnSpc>
              <a:spcBef>
                <a:spcPts val="0"/>
              </a:spcBef>
              <a:spcAft>
                <a:spcPts val="0"/>
              </a:spcAft>
              <a:buClr>
                <a:srgbClr val="0000FF"/>
              </a:buClr>
              <a:buSzPts val="1400"/>
              <a:buFont typeface="Noto Sans Symbols"/>
              <a:buNone/>
            </a:pPr>
            <a:r>
              <a:t/>
            </a:r>
            <a:endParaRPr b="0" i="0" sz="1400" u="none" cap="none" strike="noStrike">
              <a:solidFill>
                <a:srgbClr val="000045"/>
              </a:solidFill>
              <a:latin typeface="Arial"/>
              <a:ea typeface="Arial"/>
              <a:cs typeface="Arial"/>
              <a:sym typeface="Arial"/>
            </a:endParaRPr>
          </a:p>
        </p:txBody>
      </p:sp>
      <p:pic>
        <p:nvPicPr>
          <p:cNvPr id="150" name="Google Shape;150;p31"/>
          <p:cNvPicPr preferRelativeResize="0"/>
          <p:nvPr/>
        </p:nvPicPr>
        <p:blipFill rotWithShape="1">
          <a:blip r:embed="rId2">
            <a:alphaModFix/>
          </a:blip>
          <a:srcRect b="0" l="7642" r="74242" t="0"/>
          <a:stretch/>
        </p:blipFill>
        <p:spPr>
          <a:xfrm>
            <a:off x="8734500" y="4677975"/>
            <a:ext cx="184801" cy="37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51" name="Shape 151"/>
        <p:cNvGrpSpPr/>
        <p:nvPr/>
      </p:nvGrpSpPr>
      <p:grpSpPr>
        <a:xfrm>
          <a:off x="0" y="0"/>
          <a:ext cx="0" cy="0"/>
          <a:chOff x="0" y="0"/>
          <a:chExt cx="0" cy="0"/>
        </a:xfrm>
      </p:grpSpPr>
      <p:sp>
        <p:nvSpPr>
          <p:cNvPr id="152" name="Google Shape;152;p32"/>
          <p:cNvSpPr txBox="1"/>
          <p:nvPr>
            <p:ph idx="1" type="subTitle"/>
          </p:nvPr>
        </p:nvSpPr>
        <p:spPr>
          <a:xfrm>
            <a:off x="478800" y="810880"/>
            <a:ext cx="8208000" cy="194100"/>
          </a:xfrm>
          <a:prstGeom prst="rect">
            <a:avLst/>
          </a:prstGeom>
          <a:solidFill>
            <a:schemeClr val="lt1"/>
          </a:solidFill>
          <a:ln>
            <a:noFill/>
          </a:ln>
          <a:effectLst>
            <a:outerShdw sx="96000" rotWithShape="0" algn="l" dir="10800000" dist="38100" sy="96000">
              <a:schemeClr val="lt2"/>
            </a:outerShdw>
          </a:effectLst>
        </p:spPr>
        <p:txBody>
          <a:bodyPr anchorCtr="0" anchor="t" bIns="20575" lIns="54000" spcFirstLastPara="1" rIns="0" wrap="square" tIns="27425">
            <a:spAutoFit/>
          </a:bodyPr>
          <a:lstStyle>
            <a:lvl1pPr lvl="0" algn="l">
              <a:lnSpc>
                <a:spcPct val="90000"/>
              </a:lnSpc>
              <a:spcBef>
                <a:spcPts val="800"/>
              </a:spcBef>
              <a:spcAft>
                <a:spcPts val="0"/>
              </a:spcAft>
              <a:buSzPts val="2100"/>
              <a:buChar char="•"/>
              <a:defRPr sz="1100">
                <a:solidFill>
                  <a:schemeClr val="accent1"/>
                </a:solidFill>
                <a:latin typeface="Arial"/>
                <a:ea typeface="Arial"/>
                <a:cs typeface="Arial"/>
                <a:sym typeface="Arial"/>
              </a:defRPr>
            </a:lvl1pPr>
            <a:lvl2pPr lvl="1" algn="l">
              <a:lnSpc>
                <a:spcPct val="90000"/>
              </a:lnSpc>
              <a:spcBef>
                <a:spcPts val="400"/>
              </a:spcBef>
              <a:spcAft>
                <a:spcPts val="0"/>
              </a:spcAft>
              <a:buSzPts val="1800"/>
              <a:buChar char="•"/>
              <a:defRPr/>
            </a:lvl2pPr>
            <a:lvl3pPr lvl="2" algn="l">
              <a:lnSpc>
                <a:spcPct val="90000"/>
              </a:lnSpc>
              <a:spcBef>
                <a:spcPts val="400"/>
              </a:spcBef>
              <a:spcAft>
                <a:spcPts val="0"/>
              </a:spcAft>
              <a:buSzPts val="1500"/>
              <a:buChar char="•"/>
              <a:defRPr/>
            </a:lvl3pPr>
            <a:lvl4pPr lvl="3" algn="l">
              <a:lnSpc>
                <a:spcPct val="90000"/>
              </a:lnSpc>
              <a:spcBef>
                <a:spcPts val="400"/>
              </a:spcBef>
              <a:spcAft>
                <a:spcPts val="0"/>
              </a:spcAft>
              <a:buSzPts val="1400"/>
              <a:buChar char="•"/>
              <a:defRPr/>
            </a:lvl4pPr>
            <a:lvl5pPr lvl="4" algn="l">
              <a:lnSpc>
                <a:spcPct val="90000"/>
              </a:lnSpc>
              <a:spcBef>
                <a:spcPts val="400"/>
              </a:spcBef>
              <a:spcAft>
                <a:spcPts val="0"/>
              </a:spcAft>
              <a:buSzPts val="1400"/>
              <a:buChar char="•"/>
              <a:defRPr/>
            </a:lvl5pPr>
            <a:lvl6pPr lvl="5" algn="l">
              <a:lnSpc>
                <a:spcPct val="90000"/>
              </a:lnSpc>
              <a:spcBef>
                <a:spcPts val="400"/>
              </a:spcBef>
              <a:spcAft>
                <a:spcPts val="0"/>
              </a:spcAft>
              <a:buSzPts val="1400"/>
              <a:buChar char="•"/>
              <a:defRPr/>
            </a:lvl6pPr>
            <a:lvl7pPr lvl="6" algn="l">
              <a:lnSpc>
                <a:spcPct val="90000"/>
              </a:lnSpc>
              <a:spcBef>
                <a:spcPts val="400"/>
              </a:spcBef>
              <a:spcAft>
                <a:spcPts val="0"/>
              </a:spcAft>
              <a:buSzPts val="1400"/>
              <a:buChar char="•"/>
              <a:defRPr/>
            </a:lvl7pPr>
            <a:lvl8pPr lvl="7" algn="l">
              <a:lnSpc>
                <a:spcPct val="90000"/>
              </a:lnSpc>
              <a:spcBef>
                <a:spcPts val="400"/>
              </a:spcBef>
              <a:spcAft>
                <a:spcPts val="0"/>
              </a:spcAft>
              <a:buSzPts val="1400"/>
              <a:buChar char="•"/>
              <a:defRPr/>
            </a:lvl8pPr>
            <a:lvl9pPr lvl="8" algn="l">
              <a:lnSpc>
                <a:spcPct val="90000"/>
              </a:lnSpc>
              <a:spcBef>
                <a:spcPts val="400"/>
              </a:spcBef>
              <a:spcAft>
                <a:spcPts val="0"/>
              </a:spcAft>
              <a:buSzPts val="1400"/>
              <a:buChar char="•"/>
              <a:defRPr/>
            </a:lvl9pPr>
          </a:lstStyle>
          <a:p/>
        </p:txBody>
      </p:sp>
      <p:sp>
        <p:nvSpPr>
          <p:cNvPr id="153" name="Google Shape;153;p32"/>
          <p:cNvSpPr txBox="1"/>
          <p:nvPr>
            <p:ph type="title"/>
          </p:nvPr>
        </p:nvSpPr>
        <p:spPr>
          <a:xfrm>
            <a:off x="449264" y="142875"/>
            <a:ext cx="8236800" cy="456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3300"/>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32"/>
          <p:cNvSpPr txBox="1"/>
          <p:nvPr>
            <p:ph idx="12" type="sldNum"/>
          </p:nvPr>
        </p:nvSpPr>
        <p:spPr>
          <a:xfrm>
            <a:off x="6879625" y="4962525"/>
            <a:ext cx="2057400" cy="180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55" name="Shape 155"/>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인덱스 추가">
  <p:cSld name="TITLE_ONLY_1">
    <p:spTree>
      <p:nvGrpSpPr>
        <p:cNvPr id="156" name="Shape 156"/>
        <p:cNvGrpSpPr/>
        <p:nvPr/>
      </p:nvGrpSpPr>
      <p:grpSpPr>
        <a:xfrm>
          <a:off x="0" y="0"/>
          <a:ext cx="0" cy="0"/>
          <a:chOff x="0" y="0"/>
          <a:chExt cx="0" cy="0"/>
        </a:xfrm>
      </p:grpSpPr>
      <p:sp>
        <p:nvSpPr>
          <p:cNvPr id="157" name="Google Shape;157;p34"/>
          <p:cNvSpPr txBox="1"/>
          <p:nvPr>
            <p:ph idx="12" type="sldNum"/>
          </p:nvPr>
        </p:nvSpPr>
        <p:spPr>
          <a:xfrm>
            <a:off x="8472458" y="4663217"/>
            <a:ext cx="548700" cy="393600"/>
          </a:xfrm>
          <a:prstGeom prst="rect">
            <a:avLst/>
          </a:prstGeom>
        </p:spPr>
        <p:txBody>
          <a:bodyPr anchorCtr="0" anchor="t"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
        <p:nvSpPr>
          <p:cNvPr id="158" name="Google Shape;158;p34"/>
          <p:cNvSpPr/>
          <p:nvPr/>
        </p:nvSpPr>
        <p:spPr>
          <a:xfrm>
            <a:off x="224925" y="391513"/>
            <a:ext cx="86700" cy="2283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p>
        </p:txBody>
      </p:sp>
      <p:sp>
        <p:nvSpPr>
          <p:cNvPr id="159" name="Google Shape;159;p34"/>
          <p:cNvSpPr txBox="1"/>
          <p:nvPr>
            <p:ph type="title"/>
          </p:nvPr>
        </p:nvSpPr>
        <p:spPr>
          <a:xfrm>
            <a:off x="308900" y="390000"/>
            <a:ext cx="8522400" cy="228300"/>
          </a:xfrm>
          <a:prstGeom prst="rect">
            <a:avLst/>
          </a:prstGeom>
        </p:spPr>
        <p:txBody>
          <a:bodyPr anchorCtr="0" anchor="t" bIns="0" lIns="90000" spcFirstLastPara="1" rIns="90000" wrap="square" tIns="0">
            <a:norm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
        <p:nvSpPr>
          <p:cNvPr id="160" name="Google Shape;160;p34"/>
          <p:cNvSpPr txBox="1"/>
          <p:nvPr>
            <p:ph idx="1" type="body"/>
          </p:nvPr>
        </p:nvSpPr>
        <p:spPr>
          <a:xfrm>
            <a:off x="312600" y="1085075"/>
            <a:ext cx="8522400" cy="3410100"/>
          </a:xfrm>
          <a:prstGeom prst="rect">
            <a:avLst/>
          </a:prstGeom>
        </p:spPr>
        <p:txBody>
          <a:bodyPr anchorCtr="0" anchor="t" bIns="34275" lIns="68575" spcFirstLastPara="1" rIns="68575" wrap="square" tIns="34275">
            <a:normAutofit/>
          </a:bodyPr>
          <a:lstStyle>
            <a:lvl1pPr indent="-304800" lvl="0" marL="457200">
              <a:spcBef>
                <a:spcPts val="800"/>
              </a:spcBef>
              <a:spcAft>
                <a:spcPts val="0"/>
              </a:spcAft>
              <a:buSzPts val="1200"/>
              <a:buChar char="•"/>
              <a:defRPr sz="1200"/>
            </a:lvl1pPr>
            <a:lvl2pPr indent="-279400" lvl="1" marL="914400">
              <a:spcBef>
                <a:spcPts val="400"/>
              </a:spcBef>
              <a:spcAft>
                <a:spcPts val="0"/>
              </a:spcAft>
              <a:buSzPts val="800"/>
              <a:buChar char="•"/>
              <a:defRPr sz="800"/>
            </a:lvl2pPr>
            <a:lvl3pPr indent="-279400" lvl="2" marL="1371600">
              <a:spcBef>
                <a:spcPts val="400"/>
              </a:spcBef>
              <a:spcAft>
                <a:spcPts val="0"/>
              </a:spcAft>
              <a:buSzPts val="800"/>
              <a:buChar char="•"/>
              <a:defRPr sz="800"/>
            </a:lvl3pPr>
            <a:lvl4pPr indent="-279400" lvl="3" marL="1828800">
              <a:spcBef>
                <a:spcPts val="400"/>
              </a:spcBef>
              <a:spcAft>
                <a:spcPts val="0"/>
              </a:spcAft>
              <a:buSzPts val="800"/>
              <a:buChar char="•"/>
              <a:defRPr sz="800"/>
            </a:lvl4pPr>
            <a:lvl5pPr indent="-279400" lvl="4" marL="2286000">
              <a:spcBef>
                <a:spcPts val="400"/>
              </a:spcBef>
              <a:spcAft>
                <a:spcPts val="0"/>
              </a:spcAft>
              <a:buSzPts val="800"/>
              <a:buChar char="•"/>
              <a:defRPr sz="800"/>
            </a:lvl5pPr>
            <a:lvl6pPr indent="-279400" lvl="5" marL="2743200">
              <a:spcBef>
                <a:spcPts val="400"/>
              </a:spcBef>
              <a:spcAft>
                <a:spcPts val="0"/>
              </a:spcAft>
              <a:buSzPts val="800"/>
              <a:buChar char="•"/>
              <a:defRPr sz="800"/>
            </a:lvl6pPr>
            <a:lvl7pPr indent="-279400" lvl="6" marL="3200400">
              <a:spcBef>
                <a:spcPts val="400"/>
              </a:spcBef>
              <a:spcAft>
                <a:spcPts val="0"/>
              </a:spcAft>
              <a:buSzPts val="800"/>
              <a:buChar char="•"/>
              <a:defRPr sz="800"/>
            </a:lvl7pPr>
            <a:lvl8pPr indent="-279400" lvl="7" marL="3657600">
              <a:spcBef>
                <a:spcPts val="400"/>
              </a:spcBef>
              <a:spcAft>
                <a:spcPts val="0"/>
              </a:spcAft>
              <a:buSzPts val="800"/>
              <a:buChar char="•"/>
              <a:defRPr sz="800"/>
            </a:lvl8pPr>
            <a:lvl9pPr indent="-279400" lvl="8" marL="4114800">
              <a:spcBef>
                <a:spcPts val="400"/>
              </a:spcBef>
              <a:spcAft>
                <a:spcPts val="0"/>
              </a:spcAft>
              <a:buSzPts val="800"/>
              <a:buChar char="•"/>
              <a:defRPr sz="800"/>
            </a:lvl9pPr>
          </a:lstStyle>
          <a:p/>
        </p:txBody>
      </p:sp>
      <p:sp>
        <p:nvSpPr>
          <p:cNvPr id="161" name="Google Shape;161;p34"/>
          <p:cNvSpPr txBox="1"/>
          <p:nvPr>
            <p:ph idx="2" type="subTitle"/>
          </p:nvPr>
        </p:nvSpPr>
        <p:spPr>
          <a:xfrm>
            <a:off x="311625" y="616075"/>
            <a:ext cx="8522400" cy="393600"/>
          </a:xfrm>
          <a:prstGeom prst="rect">
            <a:avLst/>
          </a:prstGeom>
        </p:spPr>
        <p:txBody>
          <a:bodyPr anchorCtr="0" anchor="ctr" bIns="54000" lIns="91425" spcFirstLastPara="1" rIns="91425" wrap="square" tIns="54000">
            <a:spAutoFit/>
          </a:bodyPr>
          <a:lstStyle>
            <a:lvl1pPr lvl="0">
              <a:spcBef>
                <a:spcPts val="800"/>
              </a:spcBef>
              <a:spcAft>
                <a:spcPts val="0"/>
              </a:spcAft>
              <a:buSzPts val="1200"/>
              <a:buNone/>
              <a:defRPr sz="1200"/>
            </a:lvl1pPr>
            <a:lvl2pPr lvl="1">
              <a:spcBef>
                <a:spcPts val="400"/>
              </a:spcBef>
              <a:spcAft>
                <a:spcPts val="0"/>
              </a:spcAft>
              <a:buSzPts val="1200"/>
              <a:buNone/>
              <a:defRPr sz="1200"/>
            </a:lvl2pPr>
            <a:lvl3pPr lvl="2">
              <a:spcBef>
                <a:spcPts val="400"/>
              </a:spcBef>
              <a:spcAft>
                <a:spcPts val="0"/>
              </a:spcAft>
              <a:buSzPts val="1200"/>
              <a:buNone/>
              <a:defRPr sz="1200"/>
            </a:lvl3pPr>
            <a:lvl4pPr lvl="3">
              <a:spcBef>
                <a:spcPts val="400"/>
              </a:spcBef>
              <a:spcAft>
                <a:spcPts val="0"/>
              </a:spcAft>
              <a:buSzPts val="1200"/>
              <a:buNone/>
              <a:defRPr sz="1200"/>
            </a:lvl4pPr>
            <a:lvl5pPr lvl="4">
              <a:spcBef>
                <a:spcPts val="400"/>
              </a:spcBef>
              <a:spcAft>
                <a:spcPts val="0"/>
              </a:spcAft>
              <a:buSzPts val="1200"/>
              <a:buNone/>
              <a:defRPr sz="1200"/>
            </a:lvl5pPr>
            <a:lvl6pPr lvl="5">
              <a:spcBef>
                <a:spcPts val="400"/>
              </a:spcBef>
              <a:spcAft>
                <a:spcPts val="0"/>
              </a:spcAft>
              <a:buSzPts val="1200"/>
              <a:buNone/>
              <a:defRPr sz="1200"/>
            </a:lvl6pPr>
            <a:lvl7pPr lvl="6">
              <a:spcBef>
                <a:spcPts val="400"/>
              </a:spcBef>
              <a:spcAft>
                <a:spcPts val="0"/>
              </a:spcAft>
              <a:buSzPts val="1200"/>
              <a:buNone/>
              <a:defRPr sz="1200"/>
            </a:lvl7pPr>
            <a:lvl8pPr lvl="7">
              <a:spcBef>
                <a:spcPts val="400"/>
              </a:spcBef>
              <a:spcAft>
                <a:spcPts val="0"/>
              </a:spcAft>
              <a:buSzPts val="1200"/>
              <a:buNone/>
              <a:defRPr sz="1200"/>
            </a:lvl8pPr>
            <a:lvl9pPr lvl="8">
              <a:spcBef>
                <a:spcPts val="400"/>
              </a:spcBef>
              <a:spcAft>
                <a:spcPts val="0"/>
              </a:spcAft>
              <a:buSzPts val="1200"/>
              <a:buNone/>
              <a:defRPr sz="12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1">
  <p:cSld name="TITLE_2">
    <p:spTree>
      <p:nvGrpSpPr>
        <p:cNvPr id="162" name="Shape 162"/>
        <p:cNvGrpSpPr/>
        <p:nvPr/>
      </p:nvGrpSpPr>
      <p:grpSpPr>
        <a:xfrm>
          <a:off x="0" y="0"/>
          <a:ext cx="0" cy="0"/>
          <a:chOff x="0" y="0"/>
          <a:chExt cx="0" cy="0"/>
        </a:xfrm>
      </p:grpSpPr>
      <p:sp>
        <p:nvSpPr>
          <p:cNvPr id="163" name="Google Shape;163;p35"/>
          <p:cNvSpPr txBox="1"/>
          <p:nvPr>
            <p:ph idx="1" type="body"/>
          </p:nvPr>
        </p:nvSpPr>
        <p:spPr>
          <a:xfrm>
            <a:off x="450503" y="4447449"/>
            <a:ext cx="8239200" cy="2391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300"/>
              <a:buFont typeface="Arial"/>
              <a:buNone/>
              <a:defRPr b="1" sz="13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64" name="Google Shape;164;p35"/>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Arial"/>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65" name="Google Shape;165;p35"/>
          <p:cNvSpPr txBox="1"/>
          <p:nvPr>
            <p:ph idx="2" type="body"/>
          </p:nvPr>
        </p:nvSpPr>
        <p:spPr>
          <a:xfrm>
            <a:off x="450504" y="2708697"/>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Arial"/>
              <a:buNone/>
              <a:defRPr b="1" sz="2100"/>
            </a:lvl1pPr>
            <a:lvl2pPr indent="-228600" lvl="1" marL="914400" algn="l">
              <a:lnSpc>
                <a:spcPct val="100000"/>
              </a:lnSpc>
              <a:spcBef>
                <a:spcPts val="0"/>
              </a:spcBef>
              <a:spcAft>
                <a:spcPts val="0"/>
              </a:spcAft>
              <a:buClr>
                <a:srgbClr val="000000"/>
              </a:buClr>
              <a:buSzPts val="2100"/>
              <a:buFont typeface="Arial"/>
              <a:buNone/>
              <a:defRPr b="1" sz="2100"/>
            </a:lvl2pPr>
            <a:lvl3pPr indent="-228600" lvl="2" marL="1371600" algn="l">
              <a:lnSpc>
                <a:spcPct val="100000"/>
              </a:lnSpc>
              <a:spcBef>
                <a:spcPts val="0"/>
              </a:spcBef>
              <a:spcAft>
                <a:spcPts val="0"/>
              </a:spcAft>
              <a:buClr>
                <a:srgbClr val="000000"/>
              </a:buClr>
              <a:buSzPts val="2100"/>
              <a:buFont typeface="Arial"/>
              <a:buNone/>
              <a:defRPr b="1" sz="2100"/>
            </a:lvl3pPr>
            <a:lvl4pPr indent="-228600" lvl="3" marL="1828800" algn="l">
              <a:lnSpc>
                <a:spcPct val="100000"/>
              </a:lnSpc>
              <a:spcBef>
                <a:spcPts val="0"/>
              </a:spcBef>
              <a:spcAft>
                <a:spcPts val="0"/>
              </a:spcAft>
              <a:buClr>
                <a:srgbClr val="000000"/>
              </a:buClr>
              <a:buSzPts val="2100"/>
              <a:buFont typeface="Arial"/>
              <a:buNone/>
              <a:defRPr b="1" sz="2100"/>
            </a:lvl4pPr>
            <a:lvl5pPr indent="-228600" lvl="4" marL="2286000" algn="l">
              <a:lnSpc>
                <a:spcPct val="100000"/>
              </a:lnSpc>
              <a:spcBef>
                <a:spcPts val="0"/>
              </a:spcBef>
              <a:spcAft>
                <a:spcPts val="0"/>
              </a:spcAft>
              <a:buClr>
                <a:srgbClr val="000000"/>
              </a:buClr>
              <a:buSzPts val="2100"/>
              <a:buFont typeface="Arial"/>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66" name="Google Shape;166;p35"/>
          <p:cNvSpPr txBox="1"/>
          <p:nvPr>
            <p:ph idx="12" type="sldNum"/>
          </p:nvPr>
        </p:nvSpPr>
        <p:spPr>
          <a:xfrm>
            <a:off x="4494216" y="4903504"/>
            <a:ext cx="150900" cy="254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Arial"/>
              <a:buNone/>
              <a:defRPr/>
            </a:lvl1pPr>
            <a:lvl2pPr indent="0" lvl="1" marL="0" algn="ctr">
              <a:lnSpc>
                <a:spcPct val="100000"/>
              </a:lnSpc>
              <a:spcBef>
                <a:spcPts val="0"/>
              </a:spcBef>
              <a:spcAft>
                <a:spcPts val="0"/>
              </a:spcAft>
              <a:buClr>
                <a:srgbClr val="000000"/>
              </a:buClr>
              <a:buSzPts val="700"/>
              <a:buFont typeface="Arial"/>
              <a:buNone/>
              <a:defRPr/>
            </a:lvl2pPr>
            <a:lvl3pPr indent="0" lvl="2" marL="0" algn="ctr">
              <a:lnSpc>
                <a:spcPct val="100000"/>
              </a:lnSpc>
              <a:spcBef>
                <a:spcPts val="0"/>
              </a:spcBef>
              <a:spcAft>
                <a:spcPts val="0"/>
              </a:spcAft>
              <a:buClr>
                <a:srgbClr val="000000"/>
              </a:buClr>
              <a:buSzPts val="700"/>
              <a:buFont typeface="Arial"/>
              <a:buNone/>
              <a:defRPr/>
            </a:lvl3pPr>
            <a:lvl4pPr indent="0" lvl="3" marL="0" algn="ctr">
              <a:lnSpc>
                <a:spcPct val="100000"/>
              </a:lnSpc>
              <a:spcBef>
                <a:spcPts val="0"/>
              </a:spcBef>
              <a:spcAft>
                <a:spcPts val="0"/>
              </a:spcAft>
              <a:buClr>
                <a:srgbClr val="000000"/>
              </a:buClr>
              <a:buSzPts val="700"/>
              <a:buFont typeface="Arial"/>
              <a:buNone/>
              <a:defRPr/>
            </a:lvl4pPr>
            <a:lvl5pPr indent="0" lvl="4" marL="0" algn="ctr">
              <a:lnSpc>
                <a:spcPct val="100000"/>
              </a:lnSpc>
              <a:spcBef>
                <a:spcPts val="0"/>
              </a:spcBef>
              <a:spcAft>
                <a:spcPts val="0"/>
              </a:spcAft>
              <a:buClr>
                <a:srgbClr val="000000"/>
              </a:buClr>
              <a:buSzPts val="700"/>
              <a:buFont typeface="Arial"/>
              <a:buNone/>
              <a:defRPr/>
            </a:lvl5pPr>
            <a:lvl6pPr indent="0" lvl="5" marL="0" algn="ctr">
              <a:lnSpc>
                <a:spcPct val="100000"/>
              </a:lnSpc>
              <a:spcBef>
                <a:spcPts val="0"/>
              </a:spcBef>
              <a:spcAft>
                <a:spcPts val="0"/>
              </a:spcAft>
              <a:buClr>
                <a:srgbClr val="000000"/>
              </a:buClr>
              <a:buSzPts val="700"/>
              <a:buFont typeface="Arial"/>
              <a:buNone/>
              <a:defRPr/>
            </a:lvl6pPr>
            <a:lvl7pPr indent="0" lvl="6" marL="0" algn="ctr">
              <a:lnSpc>
                <a:spcPct val="100000"/>
              </a:lnSpc>
              <a:spcBef>
                <a:spcPts val="0"/>
              </a:spcBef>
              <a:spcAft>
                <a:spcPts val="0"/>
              </a:spcAft>
              <a:buClr>
                <a:srgbClr val="000000"/>
              </a:buClr>
              <a:buSzPts val="700"/>
              <a:buFont typeface="Arial"/>
              <a:buNone/>
              <a:defRPr/>
            </a:lvl7pPr>
            <a:lvl8pPr indent="0" lvl="7" marL="0" algn="ctr">
              <a:lnSpc>
                <a:spcPct val="100000"/>
              </a:lnSpc>
              <a:spcBef>
                <a:spcPts val="0"/>
              </a:spcBef>
              <a:spcAft>
                <a:spcPts val="0"/>
              </a:spcAft>
              <a:buClr>
                <a:srgbClr val="000000"/>
              </a:buClr>
              <a:buSzPts val="700"/>
              <a:buFont typeface="Arial"/>
              <a:buNone/>
              <a:defRPr/>
            </a:lvl8pPr>
            <a:lvl9pPr indent="0" lvl="8" marL="0" algn="ctr">
              <a:lnSpc>
                <a:spcPct val="100000"/>
              </a:lnSpc>
              <a:spcBef>
                <a:spcPts val="0"/>
              </a:spcBef>
              <a:spcAft>
                <a:spcPts val="0"/>
              </a:spcAft>
              <a:buClr>
                <a:srgbClr val="000000"/>
              </a:buClr>
              <a:buSzPts val="700"/>
              <a:buFont typeface="Arial"/>
              <a:buNone/>
              <a:defRPr/>
            </a:lvl9pPr>
          </a:lstStyle>
          <a:p>
            <a:pPr indent="0" lvl="0" marL="0" rtl="0" algn="ct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bg>
      <p:bgPr>
        <a:solidFill>
          <a:schemeClr val="lt2"/>
        </a:solidFill>
      </p:bgPr>
    </p:bg>
    <p:spTree>
      <p:nvGrpSpPr>
        <p:cNvPr id="167" name="Shape 167"/>
        <p:cNvGrpSpPr/>
        <p:nvPr/>
      </p:nvGrpSpPr>
      <p:grpSpPr>
        <a:xfrm>
          <a:off x="0" y="0"/>
          <a:ext cx="0" cy="0"/>
          <a:chOff x="0" y="0"/>
          <a:chExt cx="0" cy="0"/>
        </a:xfrm>
      </p:grpSpPr>
      <p:sp>
        <p:nvSpPr>
          <p:cNvPr id="168" name="Google Shape;168;p36"/>
          <p:cNvSpPr/>
          <p:nvPr/>
        </p:nvSpPr>
        <p:spPr>
          <a:xfrm>
            <a:off x="0" y="0"/>
            <a:ext cx="2286000" cy="5143500"/>
          </a:xfrm>
          <a:prstGeom prst="rect">
            <a:avLst/>
          </a:prstGeom>
          <a:solidFill>
            <a:schemeClr val="lt1"/>
          </a:solidFill>
          <a:ln>
            <a:noFill/>
          </a:ln>
        </p:spPr>
        <p:txBody>
          <a:bodyPr anchorCtr="0" anchor="t" bIns="54000" lIns="54000" spcFirstLastPara="1" rIns="54000" wrap="square" tIns="54000">
            <a:noAutofit/>
          </a:bodyPr>
          <a:lstStyle/>
          <a:p>
            <a:pPr indent="0" lvl="0" marL="0" marR="0" rtl="0" algn="l">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
        <p:nvSpPr>
          <p:cNvPr id="169" name="Google Shape;169;p36"/>
          <p:cNvSpPr/>
          <p:nvPr/>
        </p:nvSpPr>
        <p:spPr>
          <a:xfrm>
            <a:off x="2286000" y="0"/>
            <a:ext cx="6858000" cy="5143500"/>
          </a:xfrm>
          <a:prstGeom prst="rect">
            <a:avLst/>
          </a:prstGeom>
          <a:solidFill>
            <a:srgbClr val="F2F2F2"/>
          </a:solidFill>
          <a:ln>
            <a:noFill/>
          </a:ln>
        </p:spPr>
        <p:txBody>
          <a:bodyPr anchorCtr="0" anchor="t" bIns="54000" lIns="54000" spcFirstLastPara="1" rIns="54000" wrap="square" tIns="54000">
            <a:noAutofit/>
          </a:bodyPr>
          <a:lstStyle/>
          <a:p>
            <a:pPr indent="0" lvl="0" marL="0" marR="0" rtl="0" algn="l">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
        <p:nvSpPr>
          <p:cNvPr id="170" name="Google Shape;170;p36"/>
          <p:cNvSpPr txBox="1"/>
          <p:nvPr/>
        </p:nvSpPr>
        <p:spPr>
          <a:xfrm>
            <a:off x="8082092" y="4785996"/>
            <a:ext cx="283200" cy="207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fld id="{00000000-1234-1234-1234-123412341234}" type="slidenum">
              <a:rPr b="0" i="0" lang="ko"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171" name="Google Shape;171;p36"/>
          <p:cNvSpPr/>
          <p:nvPr/>
        </p:nvSpPr>
        <p:spPr>
          <a:xfrm>
            <a:off x="0" y="0"/>
            <a:ext cx="2357700" cy="5143500"/>
          </a:xfrm>
          <a:prstGeom prst="rect">
            <a:avLst/>
          </a:prstGeom>
          <a:solidFill>
            <a:srgbClr val="F2F2F2"/>
          </a:solidFill>
          <a:ln>
            <a:noFill/>
          </a:ln>
        </p:spPr>
        <p:txBody>
          <a:bodyPr anchorCtr="0" anchor="t" bIns="54000" lIns="54000" spcFirstLastPara="1" rIns="54000" wrap="square" tIns="54000">
            <a:noAutofit/>
          </a:bodyPr>
          <a:lstStyle/>
          <a:p>
            <a:pPr indent="0" lvl="0" marL="0" marR="0" rtl="0" algn="l">
              <a:lnSpc>
                <a:spcPct val="90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72" name="Google Shape;172;p36"/>
          <p:cNvSpPr/>
          <p:nvPr/>
        </p:nvSpPr>
        <p:spPr>
          <a:xfrm>
            <a:off x="0" y="11720"/>
            <a:ext cx="9144000" cy="1047900"/>
          </a:xfrm>
          <a:prstGeom prst="rect">
            <a:avLst/>
          </a:prstGeom>
          <a:solidFill>
            <a:schemeClr val="lt1"/>
          </a:solidFill>
          <a:ln>
            <a:noFill/>
          </a:ln>
        </p:spPr>
        <p:txBody>
          <a:bodyPr anchorCtr="0" anchor="t" bIns="54000" lIns="54000" spcFirstLastPara="1" rIns="54000" wrap="square" tIns="54000">
            <a:noAutofit/>
          </a:bodyPr>
          <a:lstStyle/>
          <a:p>
            <a:pPr indent="0" lvl="0" marL="0" marR="0" rtl="0" algn="l">
              <a:lnSpc>
                <a:spcPct val="90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pic>
        <p:nvPicPr>
          <p:cNvPr descr="Bunjang's Official Korean Proxy Buying Partner | Delivered Korea" id="173" name="Google Shape;173;p36"/>
          <p:cNvPicPr preferRelativeResize="0"/>
          <p:nvPr/>
        </p:nvPicPr>
        <p:blipFill rotWithShape="1">
          <a:blip r:embed="rId2">
            <a:alphaModFix/>
          </a:blip>
          <a:srcRect b="0" l="0" r="0" t="0"/>
          <a:stretch/>
        </p:blipFill>
        <p:spPr>
          <a:xfrm>
            <a:off x="8226167" y="4889375"/>
            <a:ext cx="632083" cy="9846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Chapter">
  <p:cSld name="Sub-Chapter">
    <p:bg>
      <p:bgPr>
        <a:solidFill>
          <a:schemeClr val="lt1"/>
        </a:solidFill>
      </p:bgPr>
    </p:bg>
    <p:spTree>
      <p:nvGrpSpPr>
        <p:cNvPr id="174" name="Shape 174"/>
        <p:cNvGrpSpPr/>
        <p:nvPr/>
      </p:nvGrpSpPr>
      <p:grpSpPr>
        <a:xfrm>
          <a:off x="0" y="0"/>
          <a:ext cx="0" cy="0"/>
          <a:chOff x="0" y="0"/>
          <a:chExt cx="0" cy="0"/>
        </a:xfrm>
      </p:grpSpPr>
      <p:sp>
        <p:nvSpPr>
          <p:cNvPr id="175" name="Google Shape;175;p37"/>
          <p:cNvSpPr txBox="1"/>
          <p:nvPr>
            <p:ph type="title"/>
          </p:nvPr>
        </p:nvSpPr>
        <p:spPr>
          <a:xfrm>
            <a:off x="285751" y="285750"/>
            <a:ext cx="4000500" cy="20028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2900"/>
              <a:buFont typeface="Arial"/>
              <a:buNone/>
              <a:defRPr b="1" sz="2900">
                <a:solidFill>
                  <a:schemeClr val="dk2"/>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11" Type="http://schemas.openxmlformats.org/officeDocument/2006/relationships/slideLayout" Target="../slideLayouts/slideLayout24.xml"/><Relationship Id="rId22" Type="http://schemas.openxmlformats.org/officeDocument/2006/relationships/slideLayout" Target="../slideLayouts/slideLayout35.xml"/><Relationship Id="rId10" Type="http://schemas.openxmlformats.org/officeDocument/2006/relationships/slideLayout" Target="../slideLayouts/slideLayout23.xml"/><Relationship Id="rId21" Type="http://schemas.openxmlformats.org/officeDocument/2006/relationships/slideLayout" Target="../slideLayouts/slideLayout34.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23"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k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Malgun Gothic"/>
              <a:buNone/>
              <a:defRPr b="0" i="0" sz="3300" u="none" cap="none" strike="noStrike">
                <a:solidFill>
                  <a:schemeClr val="dk1"/>
                </a:solidFill>
                <a:latin typeface="Malgun Gothic"/>
                <a:ea typeface="Malgun Gothic"/>
                <a:cs typeface="Malgun Gothic"/>
                <a:sym typeface="Malgun Gothic"/>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Malgun Gothic"/>
                <a:ea typeface="Malgun Gothic"/>
                <a:cs typeface="Malgun Gothic"/>
                <a:sym typeface="Malgun Gothic"/>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Malgun Gothic"/>
                <a:ea typeface="Malgun Gothic"/>
                <a:cs typeface="Malgun Gothic"/>
                <a:sym typeface="Malgun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algun Gothic"/>
                <a:ea typeface="Malgun Gothic"/>
                <a:cs typeface="Malgun Gothic"/>
                <a:sym typeface="Malgun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algun Gothic"/>
                <a:ea typeface="Malgun Gothic"/>
                <a:cs typeface="Malgun Gothic"/>
                <a:sym typeface="Malgun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algun Gothic"/>
                <a:ea typeface="Malgun Gothic"/>
                <a:cs typeface="Malgun Gothic"/>
                <a:sym typeface="Malgun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algun Gothic"/>
                <a:ea typeface="Malgun Gothic"/>
                <a:cs typeface="Malgun Gothic"/>
                <a:sym typeface="Malgun Gothic"/>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algun Gothic"/>
                <a:ea typeface="Malgun Gothic"/>
                <a:cs typeface="Malgun Gothic"/>
                <a:sym typeface="Malgun Gothic"/>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algun Gothic"/>
                <a:ea typeface="Malgun Gothic"/>
                <a:cs typeface="Malgun Gothic"/>
                <a:sym typeface="Malgun Gothic"/>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algun Gothic"/>
                <a:ea typeface="Malgun Gothic"/>
                <a:cs typeface="Malgun Gothic"/>
                <a:sym typeface="Malgun Gothic"/>
              </a:defRPr>
            </a:lvl9pPr>
          </a:lstStyle>
          <a:p/>
        </p:txBody>
      </p:sp>
      <p:sp>
        <p:nvSpPr>
          <p:cNvPr id="62" name="Google Shape;62;p15"/>
          <p:cNvSpPr txBox="1"/>
          <p:nvPr>
            <p:ph idx="12" type="sldNum"/>
          </p:nvPr>
        </p:nvSpPr>
        <p:spPr>
          <a:xfrm>
            <a:off x="6879625" y="4962525"/>
            <a:ext cx="2057400" cy="180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Malgun Gothic"/>
                <a:ea typeface="Malgun Gothic"/>
                <a:cs typeface="Malgun Gothic"/>
                <a:sym typeface="Malgun Gothic"/>
              </a:defRPr>
            </a:lvl9pPr>
          </a:lstStyle>
          <a:p>
            <a:pPr indent="0" lvl="0" marL="0" rtl="0" algn="r">
              <a:spcBef>
                <a:spcPts val="0"/>
              </a:spcBef>
              <a:spcAft>
                <a:spcPts val="0"/>
              </a:spcAft>
              <a:buNone/>
            </a:pPr>
            <a:fld id="{00000000-1234-1234-1234-123412341234}" type="slidenum">
              <a:rPr lang="ko"/>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youtube.com/watch?v=iHqYl7eeuM4" TargetMode="Externa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13.png"/></Relationships>
</file>

<file path=ppt/slides/_rels/slide22.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2.png"/><Relationship Id="rId13" Type="http://schemas.openxmlformats.org/officeDocument/2006/relationships/image" Target="../media/image46.png"/><Relationship Id="rId12"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3.png"/><Relationship Id="rId15" Type="http://schemas.openxmlformats.org/officeDocument/2006/relationships/image" Target="../media/image44.png"/><Relationship Id="rId14" Type="http://schemas.openxmlformats.org/officeDocument/2006/relationships/image" Target="../media/image37.png"/><Relationship Id="rId17" Type="http://schemas.openxmlformats.org/officeDocument/2006/relationships/image" Target="../media/image13.png"/><Relationship Id="rId16" Type="http://schemas.openxmlformats.org/officeDocument/2006/relationships/image" Target="../media/image43.png"/><Relationship Id="rId5" Type="http://schemas.openxmlformats.org/officeDocument/2006/relationships/image" Target="../media/image31.png"/><Relationship Id="rId6" Type="http://schemas.openxmlformats.org/officeDocument/2006/relationships/image" Target="../media/image42.png"/><Relationship Id="rId7" Type="http://schemas.openxmlformats.org/officeDocument/2006/relationships/image" Target="../media/image27.png"/><Relationship Id="rId8"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SellToLove is a campaign designed to change the perception of a &quot;recommerce platform.” It attempts to share the story of an individual who discovers and explores new tastes through secondhand transactions harmless to the earth and environment." id="180" name="Google Shape;180;p38" title="[번개장터] Bunjang X Song Ho Jun, #SellToLove Project 2024">
            <a:hlinkClick r:id="rId3"/>
          </p:cNvPr>
          <p:cNvPicPr preferRelativeResize="0"/>
          <p:nvPr/>
        </p:nvPicPr>
        <p:blipFill>
          <a:blip r:embed="rId4">
            <a:alphaModFix/>
          </a:blip>
          <a:stretch>
            <a:fillRect/>
          </a:stretch>
        </p:blipFill>
        <p:spPr>
          <a:xfrm>
            <a:off x="0" y="0"/>
            <a:ext cx="9047325" cy="508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7"/>
          <p:cNvPicPr preferRelativeResize="0"/>
          <p:nvPr/>
        </p:nvPicPr>
        <p:blipFill rotWithShape="1">
          <a:blip r:embed="rId3">
            <a:alphaModFix/>
          </a:blip>
          <a:srcRect b="0" l="0" r="0" t="0"/>
          <a:stretch/>
        </p:blipFill>
        <p:spPr>
          <a:xfrm>
            <a:off x="6697830" y="1537475"/>
            <a:ext cx="1129762" cy="2446402"/>
          </a:xfrm>
          <a:prstGeom prst="rect">
            <a:avLst/>
          </a:prstGeom>
          <a:noFill/>
          <a:ln>
            <a:noFill/>
          </a:ln>
        </p:spPr>
      </p:pic>
      <p:pic>
        <p:nvPicPr>
          <p:cNvPr id="251" name="Google Shape;251;p47"/>
          <p:cNvPicPr preferRelativeResize="0"/>
          <p:nvPr/>
        </p:nvPicPr>
        <p:blipFill rotWithShape="1">
          <a:blip r:embed="rId4">
            <a:alphaModFix/>
          </a:blip>
          <a:srcRect b="0" l="0" r="0" t="0"/>
          <a:stretch/>
        </p:blipFill>
        <p:spPr>
          <a:xfrm>
            <a:off x="4906541" y="1535175"/>
            <a:ext cx="1129669" cy="2446200"/>
          </a:xfrm>
          <a:prstGeom prst="rect">
            <a:avLst/>
          </a:prstGeom>
          <a:noFill/>
          <a:ln>
            <a:noFill/>
          </a:ln>
        </p:spPr>
      </p:pic>
      <p:pic>
        <p:nvPicPr>
          <p:cNvPr id="252" name="Google Shape;252;p47"/>
          <p:cNvPicPr preferRelativeResize="0"/>
          <p:nvPr/>
        </p:nvPicPr>
        <p:blipFill rotWithShape="1">
          <a:blip r:embed="rId5">
            <a:alphaModFix/>
          </a:blip>
          <a:srcRect b="0" l="0" r="0" t="0"/>
          <a:stretch/>
        </p:blipFill>
        <p:spPr>
          <a:xfrm>
            <a:off x="1323962" y="1535175"/>
            <a:ext cx="1129669" cy="2446200"/>
          </a:xfrm>
          <a:prstGeom prst="rect">
            <a:avLst/>
          </a:prstGeom>
          <a:noFill/>
          <a:ln>
            <a:noFill/>
          </a:ln>
        </p:spPr>
      </p:pic>
      <p:pic>
        <p:nvPicPr>
          <p:cNvPr id="253" name="Google Shape;253;p47"/>
          <p:cNvPicPr preferRelativeResize="0"/>
          <p:nvPr/>
        </p:nvPicPr>
        <p:blipFill rotWithShape="1">
          <a:blip r:embed="rId6">
            <a:alphaModFix/>
          </a:blip>
          <a:srcRect b="0" l="0" r="0" t="0"/>
          <a:stretch/>
        </p:blipFill>
        <p:spPr>
          <a:xfrm>
            <a:off x="3115251" y="1535175"/>
            <a:ext cx="1129669" cy="2446200"/>
          </a:xfrm>
          <a:prstGeom prst="rect">
            <a:avLst/>
          </a:prstGeom>
          <a:noFill/>
          <a:ln>
            <a:noFill/>
          </a:ln>
        </p:spPr>
      </p:pic>
      <p:sp>
        <p:nvSpPr>
          <p:cNvPr id="254" name="Google Shape;254;p47"/>
          <p:cNvSpPr/>
          <p:nvPr/>
        </p:nvSpPr>
        <p:spPr>
          <a:xfrm>
            <a:off x="883413" y="1235683"/>
            <a:ext cx="2008500" cy="3104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55" name="Google Shape;255;p47"/>
          <p:cNvSpPr txBox="1"/>
          <p:nvPr/>
        </p:nvSpPr>
        <p:spPr>
          <a:xfrm>
            <a:off x="345149" y="359074"/>
            <a:ext cx="8453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lang="ko" sz="2400">
                <a:solidFill>
                  <a:schemeClr val="dk2"/>
                </a:solidFill>
              </a:rPr>
              <a:t>How We Change the Game</a:t>
            </a:r>
            <a:br>
              <a:rPr b="1" i="0" lang="ko" sz="2800" u="none" cap="none" strike="noStrike">
                <a:solidFill>
                  <a:schemeClr val="dk2"/>
                </a:solidFill>
              </a:rPr>
            </a:br>
            <a:r>
              <a:rPr i="0" lang="ko" sz="2100" u="none" cap="none" strike="noStrike">
                <a:solidFill>
                  <a:schemeClr val="dk2"/>
                </a:solidFill>
              </a:rPr>
              <a:t>Trusted second-hand marketplace, powering secure commerce</a:t>
            </a:r>
            <a:endParaRPr i="0" sz="2700" u="none" cap="none" strike="noStrike">
              <a:solidFill>
                <a:schemeClr val="dk2"/>
              </a:solidFill>
            </a:endParaRPr>
          </a:p>
        </p:txBody>
      </p:sp>
      <p:sp>
        <p:nvSpPr>
          <p:cNvPr id="256" name="Google Shape;256;p47"/>
          <p:cNvSpPr/>
          <p:nvPr/>
        </p:nvSpPr>
        <p:spPr>
          <a:xfrm>
            <a:off x="2672973" y="1235683"/>
            <a:ext cx="2008500" cy="3104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57" name="Google Shape;257;p47"/>
          <p:cNvSpPr/>
          <p:nvPr/>
        </p:nvSpPr>
        <p:spPr>
          <a:xfrm>
            <a:off x="4462534" y="1235683"/>
            <a:ext cx="2008500" cy="3104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58" name="Google Shape;258;p47"/>
          <p:cNvSpPr/>
          <p:nvPr/>
        </p:nvSpPr>
        <p:spPr>
          <a:xfrm>
            <a:off x="6252095" y="1235683"/>
            <a:ext cx="2008500" cy="3104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59" name="Google Shape;259;p47"/>
          <p:cNvSpPr/>
          <p:nvPr/>
        </p:nvSpPr>
        <p:spPr>
          <a:xfrm>
            <a:off x="1215606" y="4106344"/>
            <a:ext cx="1351500" cy="387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ko" sz="1400" u="none" cap="none" strike="noStrike">
                <a:solidFill>
                  <a:schemeClr val="dk1"/>
                </a:solidFill>
              </a:rPr>
              <a:t>Escrow (C2C)</a:t>
            </a:r>
            <a:endParaRPr b="1" i="0" sz="1400" u="none" cap="none" strike="noStrike">
              <a:solidFill>
                <a:schemeClr val="dk1"/>
              </a:solidFill>
            </a:endParaRPr>
          </a:p>
        </p:txBody>
      </p:sp>
      <p:sp>
        <p:nvSpPr>
          <p:cNvPr id="260" name="Google Shape;260;p47"/>
          <p:cNvSpPr/>
          <p:nvPr/>
        </p:nvSpPr>
        <p:spPr>
          <a:xfrm>
            <a:off x="4858084" y="4106348"/>
            <a:ext cx="1217400" cy="387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ko" sz="1400" u="none" cap="none" strike="noStrike">
                <a:solidFill>
                  <a:schemeClr val="dk1"/>
                </a:solidFill>
              </a:rPr>
              <a:t>Care</a:t>
            </a:r>
            <a:endParaRPr b="1" i="0" sz="1400" u="none" cap="none" strike="noStrike">
              <a:solidFill>
                <a:schemeClr val="dk1"/>
              </a:solidFill>
            </a:endParaRPr>
          </a:p>
        </p:txBody>
      </p:sp>
      <p:sp>
        <p:nvSpPr>
          <p:cNvPr id="261" name="Google Shape;261;p47"/>
          <p:cNvSpPr/>
          <p:nvPr/>
        </p:nvSpPr>
        <p:spPr>
          <a:xfrm>
            <a:off x="6647645" y="4106348"/>
            <a:ext cx="1217400" cy="387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ko" sz="1400" u="none" cap="none" strike="noStrike">
                <a:solidFill>
                  <a:schemeClr val="dk1"/>
                </a:solidFill>
              </a:rPr>
              <a:t>Global</a:t>
            </a:r>
            <a:endParaRPr b="1" i="0" sz="1400" u="none" cap="none" strike="noStrike">
              <a:solidFill>
                <a:schemeClr val="dk1"/>
              </a:solidFill>
            </a:endParaRPr>
          </a:p>
        </p:txBody>
      </p:sp>
      <p:sp>
        <p:nvSpPr>
          <p:cNvPr id="262" name="Google Shape;262;p47"/>
          <p:cNvSpPr/>
          <p:nvPr/>
        </p:nvSpPr>
        <p:spPr>
          <a:xfrm>
            <a:off x="2940724" y="4214748"/>
            <a:ext cx="1473000" cy="387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ko" sz="1400" u="none" cap="none" strike="noStrike">
                <a:solidFill>
                  <a:schemeClr val="dk1"/>
                </a:solidFill>
              </a:rPr>
              <a:t>Pro-Seller (B2C)</a:t>
            </a:r>
            <a:endParaRPr b="1" i="0" sz="1400" u="none" cap="none" strike="noStrike">
              <a:solidFill>
                <a:schemeClr val="dk1"/>
              </a:solidFill>
            </a:endParaRPr>
          </a:p>
        </p:txBody>
      </p:sp>
      <p:pic>
        <p:nvPicPr>
          <p:cNvPr id="263" name="Google Shape;263;p47"/>
          <p:cNvPicPr preferRelativeResize="0"/>
          <p:nvPr/>
        </p:nvPicPr>
        <p:blipFill>
          <a:blip r:embed="rId8">
            <a:alphaModFix/>
          </a:blip>
          <a:stretch>
            <a:fillRect/>
          </a:stretch>
        </p:blipFill>
        <p:spPr>
          <a:xfrm>
            <a:off x="8280054" y="240913"/>
            <a:ext cx="580925" cy="599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8"/>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 sz="2400">
                <a:solidFill>
                  <a:schemeClr val="dk1"/>
                </a:solidFill>
              </a:rPr>
              <a:t>Escrow (C2C)</a:t>
            </a:r>
            <a:r>
              <a:rPr lang="ko" sz="2400">
                <a:solidFill>
                  <a:schemeClr val="dk1"/>
                </a:solidFill>
              </a:rPr>
              <a:t>:</a:t>
            </a:r>
            <a:endParaRPr sz="2400">
              <a:solidFill>
                <a:schemeClr val="dk1"/>
              </a:solidFill>
            </a:endParaRPr>
          </a:p>
          <a:p>
            <a:pPr indent="0" lvl="0" marL="0" rtl="0" algn="l">
              <a:spcBef>
                <a:spcPts val="0"/>
              </a:spcBef>
              <a:spcAft>
                <a:spcPts val="0"/>
              </a:spcAft>
              <a:buClr>
                <a:schemeClr val="dk1"/>
              </a:buClr>
              <a:buSzPts val="1100"/>
              <a:buFont typeface="Arial"/>
              <a:buNone/>
            </a:pPr>
            <a:r>
              <a:rPr lang="ko" sz="1900">
                <a:solidFill>
                  <a:schemeClr val="dk1"/>
                </a:solidFill>
              </a:rPr>
              <a:t>Builds Trust for Sellers and Peace of Mind for Buyers</a:t>
            </a:r>
            <a:endParaRPr b="1" sz="19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sz="2100">
              <a:solidFill>
                <a:schemeClr val="dk1"/>
              </a:solidFill>
            </a:endParaRPr>
          </a:p>
        </p:txBody>
      </p:sp>
      <p:sp>
        <p:nvSpPr>
          <p:cNvPr id="269" name="Google Shape;269;p48"/>
          <p:cNvSpPr txBox="1"/>
          <p:nvPr/>
        </p:nvSpPr>
        <p:spPr>
          <a:xfrm>
            <a:off x="4861200" y="1459675"/>
            <a:ext cx="4218000" cy="19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1500">
                <a:solidFill>
                  <a:schemeClr val="dk1"/>
                </a:solidFill>
              </a:rPr>
              <a:t>Bunjang Sets New Standard</a:t>
            </a:r>
            <a:br>
              <a:rPr lang="ko" sz="1500">
                <a:solidFill>
                  <a:schemeClr val="dk1"/>
                </a:solidFill>
              </a:rPr>
            </a:br>
            <a:r>
              <a:rPr lang="ko">
                <a:solidFill>
                  <a:schemeClr val="dk1"/>
                </a:solidFill>
              </a:rPr>
              <a:t>As of August 1, 2024, Safe Payment became the default method for all transactions - </a:t>
            </a:r>
            <a:r>
              <a:rPr b="1" lang="ko">
                <a:solidFill>
                  <a:srgbClr val="FF0000"/>
                </a:solidFill>
              </a:rPr>
              <a:t>an industry first</a:t>
            </a:r>
            <a:endParaRPr b="1">
              <a:solidFill>
                <a:srgbClr val="FF0000"/>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Clr>
                <a:schemeClr val="dk1"/>
              </a:buClr>
              <a:buSzPts val="1100"/>
              <a:buFont typeface="Arial"/>
              <a:buNone/>
            </a:pPr>
            <a:r>
              <a:rPr b="1" lang="ko" sz="1500">
                <a:solidFill>
                  <a:schemeClr val="dk1"/>
                </a:solidFill>
              </a:rPr>
              <a:t>Building a Safer Marketplace</a:t>
            </a:r>
            <a:endParaRPr b="1" sz="1500">
              <a:solidFill>
                <a:schemeClr val="dk1"/>
              </a:solidFill>
            </a:endParaRPr>
          </a:p>
          <a:p>
            <a:pPr indent="0" lvl="0" marL="0" rtl="0" algn="l">
              <a:spcBef>
                <a:spcPts val="0"/>
              </a:spcBef>
              <a:spcAft>
                <a:spcPts val="0"/>
              </a:spcAft>
              <a:buNone/>
            </a:pPr>
            <a:r>
              <a:rPr lang="ko">
                <a:solidFill>
                  <a:schemeClr val="dk1"/>
                </a:solidFill>
              </a:rPr>
              <a:t>Fraud reports dropped by over 80% after Safe Payment became the default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ko" sz="1500">
                <a:solidFill>
                  <a:schemeClr val="dk1"/>
                </a:solidFill>
              </a:rPr>
              <a:t>Examples of collaboration with the Government</a:t>
            </a:r>
            <a:endParaRPr>
              <a:solidFill>
                <a:schemeClr val="dk1"/>
              </a:solidFill>
            </a:endParaRPr>
          </a:p>
          <a:p>
            <a:pPr indent="-317500" lvl="0" marL="457200" rtl="0" algn="l">
              <a:spcBef>
                <a:spcPts val="0"/>
              </a:spcBef>
              <a:spcAft>
                <a:spcPts val="0"/>
              </a:spcAft>
              <a:buClr>
                <a:schemeClr val="dk1"/>
              </a:buClr>
              <a:buSzPts val="1400"/>
              <a:buChar char="-"/>
            </a:pPr>
            <a:r>
              <a:rPr lang="ko">
                <a:solidFill>
                  <a:schemeClr val="dk1"/>
                </a:solidFill>
              </a:rPr>
              <a:t>Korea Fair Trade Commission</a:t>
            </a:r>
            <a:endParaRPr>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br>
              <a:rPr b="1" lang="ko" sz="1500">
                <a:solidFill>
                  <a:schemeClr val="dk1"/>
                </a:solidFill>
              </a:rPr>
            </a:br>
            <a:endParaRPr b="1" sz="15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270" name="Google Shape;270;p48"/>
          <p:cNvPicPr preferRelativeResize="0"/>
          <p:nvPr/>
        </p:nvPicPr>
        <p:blipFill>
          <a:blip r:embed="rId3">
            <a:alphaModFix/>
          </a:blip>
          <a:stretch>
            <a:fillRect/>
          </a:stretch>
        </p:blipFill>
        <p:spPr>
          <a:xfrm>
            <a:off x="8280054" y="240913"/>
            <a:ext cx="580925" cy="599225"/>
          </a:xfrm>
          <a:prstGeom prst="rect">
            <a:avLst/>
          </a:prstGeom>
          <a:noFill/>
          <a:ln>
            <a:noFill/>
          </a:ln>
        </p:spPr>
      </p:pic>
      <p:pic>
        <p:nvPicPr>
          <p:cNvPr id="271" name="Google Shape;271;p48" title="ChatGPT Image 2025년 5월 21일 오후 03_28_00.png"/>
          <p:cNvPicPr preferRelativeResize="0"/>
          <p:nvPr/>
        </p:nvPicPr>
        <p:blipFill>
          <a:blip r:embed="rId4">
            <a:alphaModFix/>
          </a:blip>
          <a:stretch>
            <a:fillRect/>
          </a:stretch>
        </p:blipFill>
        <p:spPr>
          <a:xfrm>
            <a:off x="730825" y="1504524"/>
            <a:ext cx="3999675" cy="2666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9"/>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400">
                <a:solidFill>
                  <a:schemeClr val="dk2"/>
                </a:solidFill>
              </a:rPr>
              <a:t>Bungae Care</a:t>
            </a:r>
            <a:r>
              <a:rPr b="1" lang="ko" sz="2400">
                <a:solidFill>
                  <a:schemeClr val="dk2"/>
                </a:solidFill>
              </a:rPr>
              <a:t>:</a:t>
            </a:r>
            <a:endParaRPr sz="2400">
              <a:solidFill>
                <a:schemeClr val="dk2"/>
              </a:solidFill>
            </a:endParaRPr>
          </a:p>
          <a:p>
            <a:pPr indent="0" lvl="0" marL="0" rtl="0" algn="l">
              <a:spcBef>
                <a:spcPts val="0"/>
              </a:spcBef>
              <a:spcAft>
                <a:spcPts val="0"/>
              </a:spcAft>
              <a:buNone/>
            </a:pPr>
            <a:r>
              <a:rPr lang="ko" sz="2100">
                <a:solidFill>
                  <a:schemeClr val="dk2"/>
                </a:solidFill>
              </a:rPr>
              <a:t>Making Secondhand First-Rate</a:t>
            </a:r>
            <a:endParaRPr b="1" sz="2100">
              <a:solidFill>
                <a:schemeClr val="dk2"/>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sz="2100">
              <a:solidFill>
                <a:schemeClr val="dk1"/>
              </a:solidFill>
            </a:endParaRPr>
          </a:p>
        </p:txBody>
      </p:sp>
      <p:sp>
        <p:nvSpPr>
          <p:cNvPr id="277" name="Google Shape;277;p49"/>
          <p:cNvSpPr txBox="1"/>
          <p:nvPr/>
        </p:nvSpPr>
        <p:spPr>
          <a:xfrm>
            <a:off x="4572000" y="1395529"/>
            <a:ext cx="4218000" cy="31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1500">
                <a:solidFill>
                  <a:schemeClr val="dk1"/>
                </a:solidFill>
              </a:rPr>
              <a:t>Bungae Care</a:t>
            </a:r>
            <a:endParaRPr sz="1500">
              <a:solidFill>
                <a:schemeClr val="dk1"/>
              </a:solidFill>
            </a:endParaRPr>
          </a:p>
          <a:p>
            <a:pPr indent="-317500" lvl="0" marL="457200" rtl="0" algn="l">
              <a:spcBef>
                <a:spcPts val="0"/>
              </a:spcBef>
              <a:spcAft>
                <a:spcPts val="0"/>
              </a:spcAft>
              <a:buClr>
                <a:schemeClr val="dk1"/>
              </a:buClr>
              <a:buSzPts val="1400"/>
              <a:buChar char="-"/>
            </a:pPr>
            <a:r>
              <a:rPr lang="ko">
                <a:solidFill>
                  <a:schemeClr val="dk1"/>
                </a:solidFill>
              </a:rPr>
              <a:t>APT (Authenticity Proof Technology) is a non-destructive material analysis system that identifies unique patterns in metals and other materials to verify authenticity.</a:t>
            </a:r>
            <a:endParaRPr>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ko" sz="1500">
                <a:solidFill>
                  <a:schemeClr val="dk1"/>
                </a:solidFill>
              </a:rPr>
              <a:t>Seongsu Inspection Centers</a:t>
            </a:r>
            <a:endParaRPr b="1" sz="1500">
              <a:solidFill>
                <a:schemeClr val="dk1"/>
              </a:solidFill>
            </a:endParaRPr>
          </a:p>
          <a:p>
            <a:pPr indent="-311150" lvl="0" marL="457200" rtl="0" algn="l">
              <a:spcBef>
                <a:spcPts val="0"/>
              </a:spcBef>
              <a:spcAft>
                <a:spcPts val="0"/>
              </a:spcAft>
              <a:buClr>
                <a:schemeClr val="dk1"/>
              </a:buClr>
              <a:buSzPts val="1300"/>
              <a:buChar char="-"/>
            </a:pPr>
            <a:r>
              <a:rPr lang="ko">
                <a:solidFill>
                  <a:schemeClr val="dk1"/>
                </a:solidFill>
              </a:rPr>
              <a:t>Opened a second Inspection Center last year</a:t>
            </a:r>
            <a:endParaRPr>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b="1" lang="ko" sz="1500">
                <a:solidFill>
                  <a:schemeClr val="dk1"/>
                </a:solidFill>
              </a:rPr>
              <a:t>Examples of collaboration with the Government</a:t>
            </a:r>
            <a:endParaRPr b="1" sz="1500">
              <a:solidFill>
                <a:schemeClr val="dk1"/>
              </a:solidFill>
            </a:endParaRPr>
          </a:p>
          <a:p>
            <a:pPr indent="-317500" lvl="0" marL="457200" rtl="0" algn="l">
              <a:spcBef>
                <a:spcPts val="0"/>
              </a:spcBef>
              <a:spcAft>
                <a:spcPts val="0"/>
              </a:spcAft>
              <a:buClr>
                <a:schemeClr val="dk1"/>
              </a:buClr>
              <a:buSzPts val="1400"/>
              <a:buChar char="-"/>
            </a:pPr>
            <a:r>
              <a:rPr lang="ko">
                <a:solidFill>
                  <a:schemeClr val="dk1"/>
                </a:solidFill>
              </a:rPr>
              <a:t>Korean Intellectual Property Office</a:t>
            </a:r>
            <a:endParaRPr>
              <a:solidFill>
                <a:schemeClr val="dk1"/>
              </a:solidFill>
            </a:endParaRPr>
          </a:p>
          <a:p>
            <a:pPr indent="0" lvl="0" marL="457200" rtl="0" algn="l">
              <a:spcBef>
                <a:spcPts val="0"/>
              </a:spcBef>
              <a:spcAft>
                <a:spcPts val="0"/>
              </a:spcAft>
              <a:buNone/>
            </a:pPr>
            <a:br>
              <a:rPr b="1" lang="ko" sz="1500">
                <a:solidFill>
                  <a:schemeClr val="dk1"/>
                </a:solidFill>
              </a:rPr>
            </a:br>
            <a:endParaRPr b="1" sz="15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278" name="Google Shape;278;p49"/>
          <p:cNvPicPr preferRelativeResize="0"/>
          <p:nvPr/>
        </p:nvPicPr>
        <p:blipFill>
          <a:blip r:embed="rId3">
            <a:alphaModFix/>
          </a:blip>
          <a:stretch>
            <a:fillRect/>
          </a:stretch>
        </p:blipFill>
        <p:spPr>
          <a:xfrm>
            <a:off x="8280054" y="240913"/>
            <a:ext cx="580925" cy="599225"/>
          </a:xfrm>
          <a:prstGeom prst="rect">
            <a:avLst/>
          </a:prstGeom>
          <a:noFill/>
          <a:ln>
            <a:noFill/>
          </a:ln>
        </p:spPr>
      </p:pic>
      <p:pic>
        <p:nvPicPr>
          <p:cNvPr id="279" name="Google Shape;279;p49"/>
          <p:cNvPicPr preferRelativeResize="0"/>
          <p:nvPr/>
        </p:nvPicPr>
        <p:blipFill>
          <a:blip r:embed="rId4">
            <a:alphaModFix/>
          </a:blip>
          <a:stretch>
            <a:fillRect/>
          </a:stretch>
        </p:blipFill>
        <p:spPr>
          <a:xfrm>
            <a:off x="324325" y="1373025"/>
            <a:ext cx="1919149" cy="3283200"/>
          </a:xfrm>
          <a:prstGeom prst="rect">
            <a:avLst/>
          </a:prstGeom>
          <a:noFill/>
          <a:ln>
            <a:noFill/>
          </a:ln>
        </p:spPr>
      </p:pic>
      <p:pic>
        <p:nvPicPr>
          <p:cNvPr id="280" name="Google Shape;280;p49" title="Frame 525442047.png"/>
          <p:cNvPicPr preferRelativeResize="0"/>
          <p:nvPr/>
        </p:nvPicPr>
        <p:blipFill>
          <a:blip r:embed="rId5">
            <a:alphaModFix/>
          </a:blip>
          <a:stretch>
            <a:fillRect/>
          </a:stretch>
        </p:blipFill>
        <p:spPr>
          <a:xfrm>
            <a:off x="2184150" y="3108577"/>
            <a:ext cx="2116475" cy="1547648"/>
          </a:xfrm>
          <a:prstGeom prst="rect">
            <a:avLst/>
          </a:prstGeom>
          <a:noFill/>
          <a:ln>
            <a:noFill/>
          </a:ln>
        </p:spPr>
      </p:pic>
      <p:pic>
        <p:nvPicPr>
          <p:cNvPr id="281" name="Google Shape;281;p49" title="Frame 525442046.jpg"/>
          <p:cNvPicPr preferRelativeResize="0"/>
          <p:nvPr/>
        </p:nvPicPr>
        <p:blipFill>
          <a:blip r:embed="rId6">
            <a:alphaModFix/>
          </a:blip>
          <a:stretch>
            <a:fillRect/>
          </a:stretch>
        </p:blipFill>
        <p:spPr>
          <a:xfrm>
            <a:off x="2184150" y="1475350"/>
            <a:ext cx="2116475" cy="15504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0"/>
          <p:cNvSpPr txBox="1"/>
          <p:nvPr/>
        </p:nvSpPr>
        <p:spPr>
          <a:xfrm>
            <a:off x="345149" y="359074"/>
            <a:ext cx="8453700" cy="3924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b="1" lang="ko" sz="2100">
                <a:solidFill>
                  <a:schemeClr val="dk2"/>
                </a:solidFill>
              </a:rPr>
              <a:t>Inspection Centers in Seoungsu </a:t>
            </a:r>
            <a:endParaRPr b="1" sz="2000">
              <a:solidFill>
                <a:schemeClr val="dk2"/>
              </a:solidFill>
            </a:endParaRPr>
          </a:p>
        </p:txBody>
      </p:sp>
      <p:pic>
        <p:nvPicPr>
          <p:cNvPr id="288" name="Google Shape;288;p50"/>
          <p:cNvPicPr preferRelativeResize="0"/>
          <p:nvPr/>
        </p:nvPicPr>
        <p:blipFill>
          <a:blip r:embed="rId3">
            <a:alphaModFix/>
          </a:blip>
          <a:stretch>
            <a:fillRect/>
          </a:stretch>
        </p:blipFill>
        <p:spPr>
          <a:xfrm>
            <a:off x="310150" y="903874"/>
            <a:ext cx="5136777" cy="4087226"/>
          </a:xfrm>
          <a:prstGeom prst="rect">
            <a:avLst/>
          </a:prstGeom>
          <a:noFill/>
          <a:ln>
            <a:noFill/>
          </a:ln>
        </p:spPr>
      </p:pic>
      <p:pic>
        <p:nvPicPr>
          <p:cNvPr id="289" name="Google Shape;289;p50"/>
          <p:cNvPicPr preferRelativeResize="0"/>
          <p:nvPr/>
        </p:nvPicPr>
        <p:blipFill>
          <a:blip r:embed="rId4">
            <a:alphaModFix/>
          </a:blip>
          <a:stretch>
            <a:fillRect/>
          </a:stretch>
        </p:blipFill>
        <p:spPr>
          <a:xfrm>
            <a:off x="5599327" y="903874"/>
            <a:ext cx="3392273" cy="2055070"/>
          </a:xfrm>
          <a:prstGeom prst="rect">
            <a:avLst/>
          </a:prstGeom>
          <a:noFill/>
          <a:ln>
            <a:noFill/>
          </a:ln>
        </p:spPr>
      </p:pic>
      <p:pic>
        <p:nvPicPr>
          <p:cNvPr id="290" name="Google Shape;290;p50"/>
          <p:cNvPicPr preferRelativeResize="0"/>
          <p:nvPr/>
        </p:nvPicPr>
        <p:blipFill>
          <a:blip r:embed="rId5">
            <a:alphaModFix/>
          </a:blip>
          <a:stretch>
            <a:fillRect/>
          </a:stretch>
        </p:blipFill>
        <p:spPr>
          <a:xfrm>
            <a:off x="5599327" y="3111343"/>
            <a:ext cx="3391604" cy="18797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1"/>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400">
                <a:solidFill>
                  <a:schemeClr val="dk2"/>
                </a:solidFill>
              </a:rPr>
              <a:t>From Local to Global:</a:t>
            </a:r>
            <a:endParaRPr b="1" sz="2400">
              <a:solidFill>
                <a:schemeClr val="dk2"/>
              </a:solidFill>
            </a:endParaRPr>
          </a:p>
          <a:p>
            <a:pPr indent="0" lvl="0" marL="0" rtl="0" algn="l">
              <a:spcBef>
                <a:spcPts val="0"/>
              </a:spcBef>
              <a:spcAft>
                <a:spcPts val="0"/>
              </a:spcAft>
              <a:buClr>
                <a:schemeClr val="dk1"/>
              </a:buClr>
              <a:buSzPts val="1100"/>
              <a:buFont typeface="Arial"/>
              <a:buNone/>
            </a:pPr>
            <a:r>
              <a:rPr lang="ko" sz="2100">
                <a:solidFill>
                  <a:schemeClr val="dk2"/>
                </a:solidFill>
              </a:rPr>
              <a:t>Creating a Borderless Recommerce Experience</a:t>
            </a:r>
            <a:endParaRPr b="1" sz="2100">
              <a:solidFill>
                <a:schemeClr val="dk2"/>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sz="2100">
              <a:solidFill>
                <a:schemeClr val="dk1"/>
              </a:solidFill>
            </a:endParaRPr>
          </a:p>
        </p:txBody>
      </p:sp>
      <p:sp>
        <p:nvSpPr>
          <p:cNvPr id="296" name="Google Shape;296;p51"/>
          <p:cNvSpPr txBox="1"/>
          <p:nvPr/>
        </p:nvSpPr>
        <p:spPr>
          <a:xfrm>
            <a:off x="4356575" y="1782575"/>
            <a:ext cx="4218000" cy="21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1500">
                <a:solidFill>
                  <a:schemeClr val="dk1"/>
                </a:solidFill>
              </a:rPr>
              <a:t>Global Bunjang</a:t>
            </a:r>
            <a:r>
              <a:rPr b="1" lang="ko" sz="1500">
                <a:solidFill>
                  <a:schemeClr val="dk1"/>
                </a:solidFill>
              </a:rPr>
              <a:t> - </a:t>
            </a:r>
            <a:r>
              <a:rPr b="1" lang="ko" sz="1500">
                <a:solidFill>
                  <a:schemeClr val="dk1"/>
                </a:solidFill>
              </a:rPr>
              <a:t>A dedicated service for </a:t>
            </a:r>
            <a:r>
              <a:rPr b="1" lang="ko" sz="1500">
                <a:solidFill>
                  <a:schemeClr val="dk1"/>
                </a:solidFill>
              </a:rPr>
              <a:t>international users</a:t>
            </a:r>
            <a:br>
              <a:rPr lang="ko" sz="1500">
                <a:solidFill>
                  <a:schemeClr val="dk1"/>
                </a:solidFill>
              </a:rPr>
            </a:br>
            <a:r>
              <a:rPr lang="ko">
                <a:solidFill>
                  <a:schemeClr val="dk1"/>
                </a:solidFill>
              </a:rPr>
              <a:t>Real-Time Synced Item Listings from Bunjang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ko" sz="1500">
                <a:solidFill>
                  <a:schemeClr val="dk1"/>
                </a:solidFill>
              </a:rPr>
              <a:t>Mercari Partnership</a:t>
            </a:r>
            <a:endParaRPr b="1" sz="1500">
              <a:solidFill>
                <a:schemeClr val="dk1"/>
              </a:solidFill>
            </a:endParaRPr>
          </a:p>
          <a:p>
            <a:pPr indent="0" lvl="0" marL="0" rtl="0" algn="l">
              <a:spcBef>
                <a:spcPts val="0"/>
              </a:spcBef>
              <a:spcAft>
                <a:spcPts val="0"/>
              </a:spcAft>
              <a:buNone/>
            </a:pPr>
            <a:r>
              <a:rPr lang="ko">
                <a:solidFill>
                  <a:schemeClr val="dk1"/>
                </a:solidFill>
              </a:rPr>
              <a:t>Cross-Platform Trading Enabled</a:t>
            </a:r>
            <a:endParaRPr>
              <a:solidFill>
                <a:schemeClr val="dk1"/>
              </a:solidFill>
            </a:endParaRPr>
          </a:p>
          <a:p>
            <a:pPr indent="0" lvl="0" marL="0" rtl="0" algn="l">
              <a:spcBef>
                <a:spcPts val="0"/>
              </a:spcBef>
              <a:spcAft>
                <a:spcPts val="0"/>
              </a:spcAft>
              <a:buNone/>
            </a:pPr>
            <a:r>
              <a:rPr lang="ko">
                <a:solidFill>
                  <a:schemeClr val="dk1"/>
                </a:solidFill>
              </a:rPr>
              <a:t>Smarter Search with AI: Find Global Products in Korean</a:t>
            </a:r>
            <a:br>
              <a:rPr b="1" lang="ko" sz="1500">
                <a:solidFill>
                  <a:schemeClr val="dk1"/>
                </a:solidFill>
              </a:rPr>
            </a:br>
            <a:endParaRPr b="1" sz="15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297" name="Google Shape;297;p51"/>
          <p:cNvPicPr preferRelativeResize="0"/>
          <p:nvPr/>
        </p:nvPicPr>
        <p:blipFill>
          <a:blip r:embed="rId3">
            <a:alphaModFix/>
          </a:blip>
          <a:stretch>
            <a:fillRect/>
          </a:stretch>
        </p:blipFill>
        <p:spPr>
          <a:xfrm>
            <a:off x="8280054" y="240913"/>
            <a:ext cx="580925" cy="599225"/>
          </a:xfrm>
          <a:prstGeom prst="rect">
            <a:avLst/>
          </a:prstGeom>
          <a:noFill/>
          <a:ln>
            <a:noFill/>
          </a:ln>
        </p:spPr>
      </p:pic>
      <p:pic>
        <p:nvPicPr>
          <p:cNvPr id="298" name="Google Shape;298;p51"/>
          <p:cNvPicPr preferRelativeResize="0"/>
          <p:nvPr/>
        </p:nvPicPr>
        <p:blipFill>
          <a:blip r:embed="rId4">
            <a:alphaModFix/>
          </a:blip>
          <a:stretch>
            <a:fillRect/>
          </a:stretch>
        </p:blipFill>
        <p:spPr>
          <a:xfrm>
            <a:off x="261625" y="1603225"/>
            <a:ext cx="4051776" cy="25007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52"/>
          <p:cNvSpPr txBox="1"/>
          <p:nvPr/>
        </p:nvSpPr>
        <p:spPr>
          <a:xfrm>
            <a:off x="672225" y="398000"/>
            <a:ext cx="64338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solidFill>
                <a:schemeClr val="dk2"/>
              </a:solidFill>
            </a:endParaRPr>
          </a:p>
          <a:p>
            <a:pPr indent="0" lvl="0" marL="0" rtl="0" algn="l">
              <a:spcBef>
                <a:spcPts val="0"/>
              </a:spcBef>
              <a:spcAft>
                <a:spcPts val="0"/>
              </a:spcAft>
              <a:buNone/>
            </a:pPr>
            <a:r>
              <a:t/>
            </a:r>
            <a:endParaRPr sz="2200">
              <a:solidFill>
                <a:schemeClr val="dk2"/>
              </a:solidFill>
            </a:endParaRPr>
          </a:p>
        </p:txBody>
      </p:sp>
      <p:sp>
        <p:nvSpPr>
          <p:cNvPr id="304" name="Google Shape;304;p52"/>
          <p:cNvSpPr txBox="1"/>
          <p:nvPr/>
        </p:nvSpPr>
        <p:spPr>
          <a:xfrm>
            <a:off x="1902000" y="1081725"/>
            <a:ext cx="5340000" cy="116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 sz="3800">
                <a:solidFill>
                  <a:schemeClr val="lt1"/>
                </a:solidFill>
              </a:rPr>
              <a:t>Thank you</a:t>
            </a:r>
            <a:endParaRPr b="1" sz="3800">
              <a:solidFill>
                <a:schemeClr val="lt1"/>
              </a:solidFill>
            </a:endParaRPr>
          </a:p>
          <a:p>
            <a:pPr indent="0" lvl="0" marL="0" rtl="0" algn="ctr">
              <a:spcBef>
                <a:spcPts val="0"/>
              </a:spcBef>
              <a:spcAft>
                <a:spcPts val="0"/>
              </a:spcAft>
              <a:buNone/>
            </a:pPr>
            <a:r>
              <a:rPr b="1" lang="ko" sz="2100">
                <a:solidFill>
                  <a:schemeClr val="lt1"/>
                </a:solidFill>
              </a:rPr>
              <a:t> </a:t>
            </a:r>
            <a:endParaRPr b="1" sz="2100">
              <a:solidFill>
                <a:schemeClr val="lt1"/>
              </a:solidFill>
            </a:endParaRPr>
          </a:p>
        </p:txBody>
      </p:sp>
      <p:sp>
        <p:nvSpPr>
          <p:cNvPr id="305" name="Google Shape;305;p52"/>
          <p:cNvSpPr txBox="1"/>
          <p:nvPr/>
        </p:nvSpPr>
        <p:spPr>
          <a:xfrm>
            <a:off x="6727275" y="754125"/>
            <a:ext cx="2246700" cy="34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 sz="1200">
                <a:solidFill>
                  <a:schemeClr val="lt1"/>
                </a:solidFill>
              </a:rPr>
              <a:t>Recommerce, Recharged</a:t>
            </a:r>
            <a:endParaRPr b="1" sz="12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3"/>
          <p:cNvSpPr txBox="1"/>
          <p:nvPr>
            <p:ph idx="1" type="subTitle"/>
          </p:nvPr>
        </p:nvSpPr>
        <p:spPr>
          <a:xfrm>
            <a:off x="221050" y="194400"/>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ko">
                <a:solidFill>
                  <a:schemeClr val="dk1"/>
                </a:solidFill>
              </a:rPr>
              <a:t>Appendix.</a:t>
            </a:r>
            <a:endParaRPr b="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4"/>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600">
                <a:solidFill>
                  <a:schemeClr val="dk1"/>
                </a:solidFill>
              </a:rPr>
              <a:t>AI Innovations</a:t>
            </a:r>
            <a:endParaRPr sz="2600">
              <a:solidFill>
                <a:schemeClr val="dk1"/>
              </a:solidFill>
            </a:endParaRPr>
          </a:p>
          <a:p>
            <a:pPr indent="0" lvl="0" marL="0" rtl="0" algn="l">
              <a:spcBef>
                <a:spcPts val="0"/>
              </a:spcBef>
              <a:spcAft>
                <a:spcPts val="0"/>
              </a:spcAft>
              <a:buClr>
                <a:schemeClr val="dk1"/>
              </a:buClr>
              <a:buSzPts val="1100"/>
              <a:buFont typeface="Arial"/>
              <a:buNone/>
            </a:pPr>
            <a:r>
              <a:rPr lang="ko" sz="2300">
                <a:solidFill>
                  <a:schemeClr val="dk1"/>
                </a:solidFill>
              </a:rPr>
              <a:t>Taking Retail Technology to the Next Level</a:t>
            </a:r>
            <a:endParaRPr b="1" sz="26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sz="2100">
              <a:solidFill>
                <a:schemeClr val="dk1"/>
              </a:solidFill>
            </a:endParaRPr>
          </a:p>
        </p:txBody>
      </p:sp>
      <p:sp>
        <p:nvSpPr>
          <p:cNvPr id="316" name="Google Shape;316;p54"/>
          <p:cNvSpPr txBox="1"/>
          <p:nvPr/>
        </p:nvSpPr>
        <p:spPr>
          <a:xfrm>
            <a:off x="503550" y="1373025"/>
            <a:ext cx="8136900" cy="32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1500">
                <a:solidFill>
                  <a:schemeClr val="dk1"/>
                </a:solidFill>
              </a:rPr>
              <a:t>AI Short-Form Video</a:t>
            </a:r>
            <a:endParaRPr b="1" sz="1500">
              <a:solidFill>
                <a:schemeClr val="dk1"/>
              </a:solidFill>
            </a:endParaRPr>
          </a:p>
          <a:p>
            <a:pPr indent="0" lvl="0" marL="0" rtl="0" algn="l">
              <a:spcBef>
                <a:spcPts val="0"/>
              </a:spcBef>
              <a:spcAft>
                <a:spcPts val="0"/>
              </a:spcAft>
              <a:buNone/>
            </a:pPr>
            <a:r>
              <a:rPr lang="ko">
                <a:solidFill>
                  <a:schemeClr val="dk1"/>
                </a:solidFill>
              </a:rPr>
              <a:t>Bunjang’s AI analyzes product images and descriptions to automatically generate short-form videos, accelerating sales through increased exposure.</a:t>
            </a:r>
            <a:endParaRPr>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ko" sz="1500">
                <a:solidFill>
                  <a:schemeClr val="dk1"/>
                </a:solidFill>
              </a:rPr>
              <a:t>AI Language Translation</a:t>
            </a:r>
            <a:endParaRPr b="1" sz="1500">
              <a:solidFill>
                <a:schemeClr val="dk1"/>
              </a:solidFill>
            </a:endParaRPr>
          </a:p>
          <a:p>
            <a:pPr indent="0" lvl="0" marL="0" rtl="0" algn="l">
              <a:spcBef>
                <a:spcPts val="0"/>
              </a:spcBef>
              <a:spcAft>
                <a:spcPts val="0"/>
              </a:spcAft>
              <a:buNone/>
            </a:pPr>
            <a:r>
              <a:rPr lang="ko">
                <a:solidFill>
                  <a:schemeClr val="dk1"/>
                </a:solidFill>
              </a:rPr>
              <a:t>AI-powered translation enables a borderless recommerce experience, allowing users to search and browse overseas listings in Korean.</a:t>
            </a:r>
            <a:endParaRPr>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ko" sz="1500">
                <a:solidFill>
                  <a:schemeClr val="dk1"/>
                </a:solidFill>
              </a:rPr>
              <a:t>AI-Powered Recommendations</a:t>
            </a:r>
            <a:endParaRPr b="1" sz="1500">
              <a:solidFill>
                <a:schemeClr val="dk1"/>
              </a:solidFill>
            </a:endParaRPr>
          </a:p>
          <a:p>
            <a:pPr indent="0" lvl="0" marL="0" rtl="0" algn="l">
              <a:spcBef>
                <a:spcPts val="0"/>
              </a:spcBef>
              <a:spcAft>
                <a:spcPts val="0"/>
              </a:spcAft>
              <a:buNone/>
            </a:pPr>
            <a:r>
              <a:rPr lang="ko">
                <a:solidFill>
                  <a:schemeClr val="dk1"/>
                </a:solidFill>
              </a:rPr>
              <a:t>Enhanced UI and machine learning-based recommendations increased product views by 234%, improving the buyer’s discovery experience.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ko" sz="1500">
                <a:solidFill>
                  <a:schemeClr val="dk1"/>
                </a:solidFill>
              </a:rPr>
              <a:t>Real-time AI fraud detection</a:t>
            </a:r>
            <a:endParaRPr b="1" sz="1500">
              <a:solidFill>
                <a:schemeClr val="dk1"/>
              </a:solidFill>
            </a:endParaRPr>
          </a:p>
          <a:p>
            <a:pPr indent="0" lvl="0" marL="0" rtl="0" algn="l">
              <a:spcBef>
                <a:spcPts val="0"/>
              </a:spcBef>
              <a:spcAft>
                <a:spcPts val="0"/>
              </a:spcAft>
              <a:buNone/>
            </a:pPr>
            <a:r>
              <a:rPr lang="ko">
                <a:solidFill>
                  <a:schemeClr val="dk1"/>
                </a:solidFill>
              </a:rPr>
              <a:t>AI continuously monitors chat activity, triggering alerts and blocking suspicious conversations to protect users in real time.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317" name="Google Shape;317;p54"/>
          <p:cNvPicPr preferRelativeResize="0"/>
          <p:nvPr/>
        </p:nvPicPr>
        <p:blipFill>
          <a:blip r:embed="rId3">
            <a:alphaModFix/>
          </a:blip>
          <a:stretch>
            <a:fillRect/>
          </a:stretch>
        </p:blipFill>
        <p:spPr>
          <a:xfrm>
            <a:off x="8280054" y="240913"/>
            <a:ext cx="580925" cy="599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55"/>
          <p:cNvPicPr preferRelativeResize="0"/>
          <p:nvPr/>
        </p:nvPicPr>
        <p:blipFill rotWithShape="1">
          <a:blip r:embed="rId3">
            <a:alphaModFix/>
          </a:blip>
          <a:srcRect b="0" l="0" r="25882" t="0"/>
          <a:stretch/>
        </p:blipFill>
        <p:spPr>
          <a:xfrm>
            <a:off x="1" y="1032272"/>
            <a:ext cx="4572001" cy="4111230"/>
          </a:xfrm>
          <a:prstGeom prst="rect">
            <a:avLst/>
          </a:prstGeom>
          <a:noFill/>
          <a:ln>
            <a:noFill/>
          </a:ln>
        </p:spPr>
      </p:pic>
      <p:pic>
        <p:nvPicPr>
          <p:cNvPr id="323" name="Google Shape;323;p55"/>
          <p:cNvPicPr preferRelativeResize="0"/>
          <p:nvPr/>
        </p:nvPicPr>
        <p:blipFill rotWithShape="1">
          <a:blip r:embed="rId4">
            <a:alphaModFix/>
          </a:blip>
          <a:srcRect b="0" l="14101" r="11210" t="0"/>
          <a:stretch/>
        </p:blipFill>
        <p:spPr>
          <a:xfrm>
            <a:off x="4572000" y="1032272"/>
            <a:ext cx="4572001" cy="4111230"/>
          </a:xfrm>
          <a:prstGeom prst="rect">
            <a:avLst/>
          </a:prstGeom>
          <a:noFill/>
          <a:ln>
            <a:noFill/>
          </a:ln>
        </p:spPr>
      </p:pic>
      <p:sp>
        <p:nvSpPr>
          <p:cNvPr id="324" name="Google Shape;324;p55"/>
          <p:cNvSpPr txBox="1"/>
          <p:nvPr/>
        </p:nvSpPr>
        <p:spPr>
          <a:xfrm>
            <a:off x="345149" y="359074"/>
            <a:ext cx="84537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1" lang="ko" sz="2100">
                <a:solidFill>
                  <a:schemeClr val="dk2"/>
                </a:solidFill>
              </a:rPr>
              <a:t>Bunjang is where community meets commerce</a:t>
            </a:r>
            <a:endParaRPr b="1" sz="21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6"/>
          <p:cNvPicPr preferRelativeResize="0"/>
          <p:nvPr/>
        </p:nvPicPr>
        <p:blipFill rotWithShape="1">
          <a:blip r:embed="rId3">
            <a:alphaModFix/>
          </a:blip>
          <a:srcRect b="0" l="0" r="0" t="15604"/>
          <a:stretch/>
        </p:blipFill>
        <p:spPr>
          <a:xfrm>
            <a:off x="0" y="0"/>
            <a:ext cx="9144003"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4" name="Shape 184"/>
        <p:cNvGrpSpPr/>
        <p:nvPr/>
      </p:nvGrpSpPr>
      <p:grpSpPr>
        <a:xfrm>
          <a:off x="0" y="0"/>
          <a:ext cx="0" cy="0"/>
          <a:chOff x="0" y="0"/>
          <a:chExt cx="0" cy="0"/>
        </a:xfrm>
      </p:grpSpPr>
      <p:pic>
        <p:nvPicPr>
          <p:cNvPr id="185" name="Google Shape;185;p39"/>
          <p:cNvPicPr preferRelativeResize="0"/>
          <p:nvPr/>
        </p:nvPicPr>
        <p:blipFill>
          <a:blip r:embed="rId3">
            <a:alphaModFix/>
          </a:blip>
          <a:stretch>
            <a:fillRect/>
          </a:stretch>
        </p:blipFill>
        <p:spPr>
          <a:xfrm>
            <a:off x="956538" y="0"/>
            <a:ext cx="7347865" cy="5143499"/>
          </a:xfrm>
          <a:prstGeom prst="rect">
            <a:avLst/>
          </a:prstGeom>
          <a:noFill/>
          <a:ln>
            <a:noFill/>
          </a:ln>
        </p:spPr>
      </p:pic>
      <p:pic>
        <p:nvPicPr>
          <p:cNvPr id="186" name="Google Shape;186;p39"/>
          <p:cNvPicPr preferRelativeResize="0"/>
          <p:nvPr/>
        </p:nvPicPr>
        <p:blipFill>
          <a:blip r:embed="rId4">
            <a:alphaModFix/>
          </a:blip>
          <a:stretch>
            <a:fillRect/>
          </a:stretch>
        </p:blipFill>
        <p:spPr>
          <a:xfrm>
            <a:off x="777875" y="2842450"/>
            <a:ext cx="3794126" cy="641918"/>
          </a:xfrm>
          <a:prstGeom prst="rect">
            <a:avLst/>
          </a:prstGeom>
          <a:noFill/>
          <a:ln>
            <a:noFill/>
          </a:ln>
        </p:spPr>
      </p:pic>
      <p:sp>
        <p:nvSpPr>
          <p:cNvPr id="187" name="Google Shape;187;p39"/>
          <p:cNvSpPr/>
          <p:nvPr/>
        </p:nvSpPr>
        <p:spPr>
          <a:xfrm>
            <a:off x="1530450" y="1908950"/>
            <a:ext cx="2486700" cy="872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highlight>
                <a:schemeClr val="dk1"/>
              </a:highlight>
            </a:endParaRPr>
          </a:p>
        </p:txBody>
      </p:sp>
      <p:sp>
        <p:nvSpPr>
          <p:cNvPr id="188" name="Google Shape;188;p39"/>
          <p:cNvSpPr txBox="1"/>
          <p:nvPr/>
        </p:nvSpPr>
        <p:spPr>
          <a:xfrm>
            <a:off x="1029625" y="783025"/>
            <a:ext cx="3438600" cy="11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 sz="2200">
                <a:solidFill>
                  <a:schemeClr val="lt1"/>
                </a:solidFill>
              </a:rPr>
              <a:t>Stress-Free</a:t>
            </a:r>
            <a:r>
              <a:rPr b="1" lang="ko" sz="1800">
                <a:solidFill>
                  <a:schemeClr val="lt1"/>
                </a:solidFill>
              </a:rPr>
              <a:t> </a:t>
            </a:r>
            <a:endParaRPr b="1" sz="1800">
              <a:solidFill>
                <a:schemeClr val="lt1"/>
              </a:solidFill>
            </a:endParaRPr>
          </a:p>
          <a:p>
            <a:pPr indent="0" lvl="0" marL="0" rtl="0" algn="ctr">
              <a:spcBef>
                <a:spcPts val="0"/>
              </a:spcBef>
              <a:spcAft>
                <a:spcPts val="0"/>
              </a:spcAft>
              <a:buNone/>
            </a:pPr>
            <a:r>
              <a:rPr b="1" lang="ko" sz="1800">
                <a:solidFill>
                  <a:schemeClr val="lt1"/>
                </a:solidFill>
              </a:rPr>
              <a:t>C2C Platform for Secondhand Marketplaces</a:t>
            </a:r>
            <a:endParaRPr b="1" sz="1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7"/>
          <p:cNvPicPr preferRelativeResize="0"/>
          <p:nvPr/>
        </p:nvPicPr>
        <p:blipFill>
          <a:blip r:embed="rId3">
            <a:alphaModFix/>
          </a:blip>
          <a:stretch>
            <a:fillRect/>
          </a:stretch>
        </p:blipFill>
        <p:spPr>
          <a:xfrm>
            <a:off x="267112" y="1730625"/>
            <a:ext cx="8580675" cy="2710950"/>
          </a:xfrm>
          <a:prstGeom prst="rect">
            <a:avLst/>
          </a:prstGeom>
          <a:noFill/>
          <a:ln>
            <a:noFill/>
          </a:ln>
        </p:spPr>
      </p:pic>
      <p:cxnSp>
        <p:nvCxnSpPr>
          <p:cNvPr id="335" name="Google Shape;335;p57"/>
          <p:cNvCxnSpPr/>
          <p:nvPr/>
        </p:nvCxnSpPr>
        <p:spPr>
          <a:xfrm>
            <a:off x="1673048" y="4645071"/>
            <a:ext cx="1259700" cy="0"/>
          </a:xfrm>
          <a:prstGeom prst="straightConnector1">
            <a:avLst/>
          </a:prstGeom>
          <a:noFill/>
          <a:ln cap="flat" cmpd="sng" w="9525">
            <a:solidFill>
              <a:srgbClr val="000000"/>
            </a:solidFill>
            <a:prstDash val="solid"/>
            <a:round/>
            <a:headEnd len="med" w="med" type="triangle"/>
            <a:tailEnd len="med" w="med" type="triangle"/>
          </a:ln>
        </p:spPr>
      </p:cxnSp>
      <p:sp>
        <p:nvSpPr>
          <p:cNvPr id="336" name="Google Shape;336;p57"/>
          <p:cNvSpPr/>
          <p:nvPr/>
        </p:nvSpPr>
        <p:spPr>
          <a:xfrm>
            <a:off x="2083733" y="4535813"/>
            <a:ext cx="4383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ko" sz="1000" u="none" cap="none" strike="noStrike">
                <a:solidFill>
                  <a:srgbClr val="000000"/>
                </a:solidFill>
                <a:latin typeface="Arial"/>
                <a:ea typeface="Arial"/>
                <a:cs typeface="Arial"/>
                <a:sym typeface="Arial"/>
              </a:rPr>
              <a:t>2020</a:t>
            </a:r>
            <a:endParaRPr b="0" i="0" sz="1000" u="none" cap="none" strike="noStrike">
              <a:solidFill>
                <a:srgbClr val="000000"/>
              </a:solidFill>
              <a:latin typeface="Arial"/>
              <a:ea typeface="Arial"/>
              <a:cs typeface="Arial"/>
              <a:sym typeface="Arial"/>
            </a:endParaRPr>
          </a:p>
        </p:txBody>
      </p:sp>
      <p:cxnSp>
        <p:nvCxnSpPr>
          <p:cNvPr id="337" name="Google Shape;337;p57"/>
          <p:cNvCxnSpPr/>
          <p:nvPr/>
        </p:nvCxnSpPr>
        <p:spPr>
          <a:xfrm>
            <a:off x="402413" y="4645071"/>
            <a:ext cx="1259700" cy="0"/>
          </a:xfrm>
          <a:prstGeom prst="straightConnector1">
            <a:avLst/>
          </a:prstGeom>
          <a:noFill/>
          <a:ln cap="flat" cmpd="sng" w="9525">
            <a:solidFill>
              <a:srgbClr val="000000"/>
            </a:solidFill>
            <a:prstDash val="solid"/>
            <a:round/>
            <a:headEnd len="med" w="med" type="triangle"/>
            <a:tailEnd len="med" w="med" type="triangle"/>
          </a:ln>
        </p:spPr>
      </p:cxnSp>
      <p:sp>
        <p:nvSpPr>
          <p:cNvPr id="338" name="Google Shape;338;p57"/>
          <p:cNvSpPr/>
          <p:nvPr/>
        </p:nvSpPr>
        <p:spPr>
          <a:xfrm>
            <a:off x="813097" y="4535813"/>
            <a:ext cx="4383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ko" sz="1000" u="none" cap="none" strike="noStrike">
                <a:solidFill>
                  <a:srgbClr val="000000"/>
                </a:solidFill>
                <a:latin typeface="Arial"/>
                <a:ea typeface="Arial"/>
                <a:cs typeface="Arial"/>
                <a:sym typeface="Arial"/>
              </a:rPr>
              <a:t>2019</a:t>
            </a:r>
            <a:endParaRPr b="0" i="0" sz="1000" u="none" cap="none" strike="noStrike">
              <a:solidFill>
                <a:srgbClr val="000000"/>
              </a:solidFill>
              <a:latin typeface="Arial"/>
              <a:ea typeface="Arial"/>
              <a:cs typeface="Arial"/>
              <a:sym typeface="Arial"/>
            </a:endParaRPr>
          </a:p>
        </p:txBody>
      </p:sp>
      <p:cxnSp>
        <p:nvCxnSpPr>
          <p:cNvPr id="339" name="Google Shape;339;p57"/>
          <p:cNvCxnSpPr/>
          <p:nvPr/>
        </p:nvCxnSpPr>
        <p:spPr>
          <a:xfrm>
            <a:off x="2943683" y="4645071"/>
            <a:ext cx="1259700" cy="0"/>
          </a:xfrm>
          <a:prstGeom prst="straightConnector1">
            <a:avLst/>
          </a:prstGeom>
          <a:noFill/>
          <a:ln cap="flat" cmpd="sng" w="9525">
            <a:solidFill>
              <a:srgbClr val="000000"/>
            </a:solidFill>
            <a:prstDash val="solid"/>
            <a:round/>
            <a:headEnd len="med" w="med" type="triangle"/>
            <a:tailEnd len="med" w="med" type="triangle"/>
          </a:ln>
        </p:spPr>
      </p:cxnSp>
      <p:sp>
        <p:nvSpPr>
          <p:cNvPr id="340" name="Google Shape;340;p57"/>
          <p:cNvSpPr/>
          <p:nvPr/>
        </p:nvSpPr>
        <p:spPr>
          <a:xfrm>
            <a:off x="3354368" y="4535813"/>
            <a:ext cx="4383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ko" sz="1000" u="none" cap="none" strike="noStrike">
                <a:solidFill>
                  <a:srgbClr val="000000"/>
                </a:solidFill>
                <a:latin typeface="Arial"/>
                <a:ea typeface="Arial"/>
                <a:cs typeface="Arial"/>
                <a:sym typeface="Arial"/>
              </a:rPr>
              <a:t>2021</a:t>
            </a:r>
            <a:endParaRPr b="0" i="0" sz="1000" u="none" cap="none" strike="noStrike">
              <a:solidFill>
                <a:srgbClr val="000000"/>
              </a:solidFill>
              <a:latin typeface="Arial"/>
              <a:ea typeface="Arial"/>
              <a:cs typeface="Arial"/>
              <a:sym typeface="Arial"/>
            </a:endParaRPr>
          </a:p>
        </p:txBody>
      </p:sp>
      <p:cxnSp>
        <p:nvCxnSpPr>
          <p:cNvPr id="341" name="Google Shape;341;p57"/>
          <p:cNvCxnSpPr/>
          <p:nvPr/>
        </p:nvCxnSpPr>
        <p:spPr>
          <a:xfrm>
            <a:off x="4214318" y="4645071"/>
            <a:ext cx="1259700" cy="0"/>
          </a:xfrm>
          <a:prstGeom prst="straightConnector1">
            <a:avLst/>
          </a:prstGeom>
          <a:noFill/>
          <a:ln cap="flat" cmpd="sng" w="9525">
            <a:solidFill>
              <a:srgbClr val="000000"/>
            </a:solidFill>
            <a:prstDash val="solid"/>
            <a:round/>
            <a:headEnd len="med" w="med" type="triangle"/>
            <a:tailEnd len="med" w="med" type="triangle"/>
          </a:ln>
        </p:spPr>
      </p:cxnSp>
      <p:sp>
        <p:nvSpPr>
          <p:cNvPr id="342" name="Google Shape;342;p57"/>
          <p:cNvSpPr/>
          <p:nvPr/>
        </p:nvSpPr>
        <p:spPr>
          <a:xfrm>
            <a:off x="4618765" y="4535813"/>
            <a:ext cx="4509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ko" sz="1000" u="none" cap="none" strike="noStrike">
                <a:solidFill>
                  <a:srgbClr val="000000"/>
                </a:solidFill>
                <a:latin typeface="Arial"/>
                <a:ea typeface="Arial"/>
                <a:cs typeface="Arial"/>
                <a:sym typeface="Arial"/>
              </a:rPr>
              <a:t>2022</a:t>
            </a:r>
            <a:endParaRPr b="0" i="0" sz="1000" u="none" cap="none" strike="noStrike">
              <a:solidFill>
                <a:srgbClr val="000000"/>
              </a:solidFill>
              <a:latin typeface="Arial"/>
              <a:ea typeface="Arial"/>
              <a:cs typeface="Arial"/>
              <a:sym typeface="Arial"/>
            </a:endParaRPr>
          </a:p>
        </p:txBody>
      </p:sp>
      <p:cxnSp>
        <p:nvCxnSpPr>
          <p:cNvPr id="343" name="Google Shape;343;p57"/>
          <p:cNvCxnSpPr/>
          <p:nvPr/>
        </p:nvCxnSpPr>
        <p:spPr>
          <a:xfrm>
            <a:off x="5484953" y="4645071"/>
            <a:ext cx="1259700" cy="0"/>
          </a:xfrm>
          <a:prstGeom prst="straightConnector1">
            <a:avLst/>
          </a:prstGeom>
          <a:noFill/>
          <a:ln cap="flat" cmpd="sng" w="9525">
            <a:solidFill>
              <a:srgbClr val="000000"/>
            </a:solidFill>
            <a:prstDash val="solid"/>
            <a:round/>
            <a:headEnd len="med" w="med" type="triangle"/>
            <a:tailEnd len="med" w="med" type="triangle"/>
          </a:ln>
        </p:spPr>
      </p:cxnSp>
      <p:sp>
        <p:nvSpPr>
          <p:cNvPr id="344" name="Google Shape;344;p57"/>
          <p:cNvSpPr/>
          <p:nvPr/>
        </p:nvSpPr>
        <p:spPr>
          <a:xfrm>
            <a:off x="5883163" y="4535813"/>
            <a:ext cx="4632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ko" sz="1000"/>
              <a:t>20</a:t>
            </a:r>
            <a:r>
              <a:rPr b="0" i="0" lang="ko" sz="1000" u="none" cap="none" strike="noStrike">
                <a:solidFill>
                  <a:srgbClr val="000000"/>
                </a:solidFill>
                <a:latin typeface="Arial"/>
                <a:ea typeface="Arial"/>
                <a:cs typeface="Arial"/>
                <a:sym typeface="Arial"/>
              </a:rPr>
              <a:t>23</a:t>
            </a:r>
            <a:endParaRPr b="0" i="0" sz="1000" u="none" cap="none" strike="noStrike">
              <a:solidFill>
                <a:srgbClr val="000000"/>
              </a:solidFill>
              <a:latin typeface="Arial"/>
              <a:ea typeface="Arial"/>
              <a:cs typeface="Arial"/>
              <a:sym typeface="Arial"/>
            </a:endParaRPr>
          </a:p>
        </p:txBody>
      </p:sp>
      <p:cxnSp>
        <p:nvCxnSpPr>
          <p:cNvPr id="345" name="Google Shape;345;p57"/>
          <p:cNvCxnSpPr/>
          <p:nvPr/>
        </p:nvCxnSpPr>
        <p:spPr>
          <a:xfrm>
            <a:off x="6755589" y="4645071"/>
            <a:ext cx="1259700" cy="0"/>
          </a:xfrm>
          <a:prstGeom prst="straightConnector1">
            <a:avLst/>
          </a:prstGeom>
          <a:noFill/>
          <a:ln cap="flat" cmpd="sng" w="9525">
            <a:solidFill>
              <a:srgbClr val="000000"/>
            </a:solidFill>
            <a:prstDash val="solid"/>
            <a:round/>
            <a:headEnd len="med" w="med" type="triangle"/>
            <a:tailEnd len="med" w="med" type="triangle"/>
          </a:ln>
        </p:spPr>
      </p:cxnSp>
      <p:sp>
        <p:nvSpPr>
          <p:cNvPr id="346" name="Google Shape;346;p57"/>
          <p:cNvSpPr/>
          <p:nvPr/>
        </p:nvSpPr>
        <p:spPr>
          <a:xfrm>
            <a:off x="7166274" y="4535813"/>
            <a:ext cx="4383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ko" sz="1000"/>
              <a:t>20</a:t>
            </a:r>
            <a:r>
              <a:rPr b="0" i="0" lang="ko" sz="1000" u="none" cap="none" strike="noStrike">
                <a:solidFill>
                  <a:srgbClr val="000000"/>
                </a:solidFill>
                <a:latin typeface="Arial"/>
                <a:ea typeface="Arial"/>
                <a:cs typeface="Arial"/>
                <a:sym typeface="Arial"/>
              </a:rPr>
              <a:t>24</a:t>
            </a:r>
            <a:endParaRPr b="0" i="0" sz="1000" u="none" cap="none" strike="noStrike">
              <a:solidFill>
                <a:srgbClr val="000000"/>
              </a:solidFill>
              <a:latin typeface="Arial"/>
              <a:ea typeface="Arial"/>
              <a:cs typeface="Arial"/>
              <a:sym typeface="Arial"/>
            </a:endParaRPr>
          </a:p>
        </p:txBody>
      </p:sp>
      <p:cxnSp>
        <p:nvCxnSpPr>
          <p:cNvPr id="347" name="Google Shape;347;p57"/>
          <p:cNvCxnSpPr/>
          <p:nvPr/>
        </p:nvCxnSpPr>
        <p:spPr>
          <a:xfrm>
            <a:off x="8033475" y="4645013"/>
            <a:ext cx="753300" cy="0"/>
          </a:xfrm>
          <a:prstGeom prst="straightConnector1">
            <a:avLst/>
          </a:prstGeom>
          <a:noFill/>
          <a:ln cap="flat" cmpd="sng" w="9525">
            <a:solidFill>
              <a:srgbClr val="000000"/>
            </a:solidFill>
            <a:prstDash val="solid"/>
            <a:round/>
            <a:headEnd len="med" w="med" type="triangle"/>
            <a:tailEnd len="med" w="med" type="triangle"/>
          </a:ln>
        </p:spPr>
      </p:cxnSp>
      <p:sp>
        <p:nvSpPr>
          <p:cNvPr id="348" name="Google Shape;348;p57"/>
          <p:cNvSpPr/>
          <p:nvPr/>
        </p:nvSpPr>
        <p:spPr>
          <a:xfrm>
            <a:off x="8190975" y="4535813"/>
            <a:ext cx="438300" cy="2184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ko" sz="1000"/>
              <a:t>2025</a:t>
            </a:r>
            <a:endParaRPr b="0" i="0" sz="1000" u="none" cap="none" strike="noStrike">
              <a:solidFill>
                <a:srgbClr val="000000"/>
              </a:solidFill>
              <a:latin typeface="Arial"/>
              <a:ea typeface="Arial"/>
              <a:cs typeface="Arial"/>
              <a:sym typeface="Arial"/>
            </a:endParaRPr>
          </a:p>
        </p:txBody>
      </p:sp>
      <p:sp>
        <p:nvSpPr>
          <p:cNvPr id="349" name="Google Shape;349;p57"/>
          <p:cNvSpPr txBox="1"/>
          <p:nvPr/>
        </p:nvSpPr>
        <p:spPr>
          <a:xfrm>
            <a:off x="1653087"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50" name="Google Shape;350;p57"/>
          <p:cNvSpPr txBox="1"/>
          <p:nvPr/>
        </p:nvSpPr>
        <p:spPr>
          <a:xfrm>
            <a:off x="1992877"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Apr</a:t>
            </a:r>
            <a:endParaRPr b="0" i="0" sz="1000" u="none" cap="none" strike="noStrike">
              <a:solidFill>
                <a:srgbClr val="000000"/>
              </a:solidFill>
              <a:latin typeface="Arial"/>
              <a:ea typeface="Arial"/>
              <a:cs typeface="Arial"/>
              <a:sym typeface="Arial"/>
            </a:endParaRPr>
          </a:p>
        </p:txBody>
      </p:sp>
      <p:sp>
        <p:nvSpPr>
          <p:cNvPr id="351" name="Google Shape;351;p57"/>
          <p:cNvSpPr txBox="1"/>
          <p:nvPr/>
        </p:nvSpPr>
        <p:spPr>
          <a:xfrm>
            <a:off x="352425"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52" name="Google Shape;352;p57"/>
          <p:cNvSpPr txBox="1"/>
          <p:nvPr/>
        </p:nvSpPr>
        <p:spPr>
          <a:xfrm>
            <a:off x="692215"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Apr</a:t>
            </a:r>
            <a:endParaRPr b="0" i="0" sz="1000" u="none" cap="none" strike="noStrike">
              <a:solidFill>
                <a:srgbClr val="000000"/>
              </a:solidFill>
              <a:latin typeface="Arial"/>
              <a:ea typeface="Arial"/>
              <a:cs typeface="Arial"/>
              <a:sym typeface="Arial"/>
            </a:endParaRPr>
          </a:p>
        </p:txBody>
      </p:sp>
      <p:sp>
        <p:nvSpPr>
          <p:cNvPr id="353" name="Google Shape;353;p57"/>
          <p:cNvSpPr txBox="1"/>
          <p:nvPr/>
        </p:nvSpPr>
        <p:spPr>
          <a:xfrm>
            <a:off x="1024806" y="4377929"/>
            <a:ext cx="1797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Jul</a:t>
            </a:r>
            <a:endParaRPr b="0" i="0" sz="1000" u="none" cap="none" strike="noStrike">
              <a:solidFill>
                <a:srgbClr val="000000"/>
              </a:solidFill>
              <a:latin typeface="Arial"/>
              <a:ea typeface="Arial"/>
              <a:cs typeface="Arial"/>
              <a:sym typeface="Arial"/>
            </a:endParaRPr>
          </a:p>
        </p:txBody>
      </p:sp>
      <p:sp>
        <p:nvSpPr>
          <p:cNvPr id="354" name="Google Shape;354;p57"/>
          <p:cNvSpPr txBox="1"/>
          <p:nvPr/>
        </p:nvSpPr>
        <p:spPr>
          <a:xfrm>
            <a:off x="1320496"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Oct</a:t>
            </a:r>
            <a:endParaRPr b="0" i="0" sz="1000" u="none" cap="none" strike="noStrike">
              <a:solidFill>
                <a:srgbClr val="000000"/>
              </a:solidFill>
              <a:latin typeface="Arial"/>
              <a:ea typeface="Arial"/>
              <a:cs typeface="Arial"/>
              <a:sym typeface="Arial"/>
            </a:endParaRPr>
          </a:p>
        </p:txBody>
      </p:sp>
      <p:sp>
        <p:nvSpPr>
          <p:cNvPr id="355" name="Google Shape;355;p57"/>
          <p:cNvSpPr txBox="1"/>
          <p:nvPr/>
        </p:nvSpPr>
        <p:spPr>
          <a:xfrm>
            <a:off x="2325468" y="4377929"/>
            <a:ext cx="1797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Jul</a:t>
            </a:r>
            <a:endParaRPr b="0" i="0" sz="1000" u="none" cap="none" strike="noStrike">
              <a:solidFill>
                <a:srgbClr val="000000"/>
              </a:solidFill>
              <a:latin typeface="Arial"/>
              <a:ea typeface="Arial"/>
              <a:cs typeface="Arial"/>
              <a:sym typeface="Arial"/>
            </a:endParaRPr>
          </a:p>
        </p:txBody>
      </p:sp>
      <p:sp>
        <p:nvSpPr>
          <p:cNvPr id="356" name="Google Shape;356;p57"/>
          <p:cNvSpPr txBox="1"/>
          <p:nvPr/>
        </p:nvSpPr>
        <p:spPr>
          <a:xfrm>
            <a:off x="2621158"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Oct</a:t>
            </a:r>
            <a:endParaRPr b="0" i="0" sz="1000" u="none" cap="none" strike="noStrike">
              <a:solidFill>
                <a:srgbClr val="000000"/>
              </a:solidFill>
              <a:latin typeface="Arial"/>
              <a:ea typeface="Arial"/>
              <a:cs typeface="Arial"/>
              <a:sym typeface="Arial"/>
            </a:endParaRPr>
          </a:p>
        </p:txBody>
      </p:sp>
      <p:sp>
        <p:nvSpPr>
          <p:cNvPr id="357" name="Google Shape;357;p57"/>
          <p:cNvSpPr txBox="1"/>
          <p:nvPr/>
        </p:nvSpPr>
        <p:spPr>
          <a:xfrm>
            <a:off x="2953749"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58" name="Google Shape;358;p57"/>
          <p:cNvSpPr txBox="1"/>
          <p:nvPr/>
        </p:nvSpPr>
        <p:spPr>
          <a:xfrm>
            <a:off x="3293539"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Apr</a:t>
            </a:r>
            <a:endParaRPr b="0" i="0" sz="1000" u="none" cap="none" strike="noStrike">
              <a:solidFill>
                <a:srgbClr val="000000"/>
              </a:solidFill>
              <a:latin typeface="Arial"/>
              <a:ea typeface="Arial"/>
              <a:cs typeface="Arial"/>
              <a:sym typeface="Arial"/>
            </a:endParaRPr>
          </a:p>
        </p:txBody>
      </p:sp>
      <p:sp>
        <p:nvSpPr>
          <p:cNvPr id="359" name="Google Shape;359;p57"/>
          <p:cNvSpPr txBox="1"/>
          <p:nvPr/>
        </p:nvSpPr>
        <p:spPr>
          <a:xfrm>
            <a:off x="3626130" y="4377929"/>
            <a:ext cx="1797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Jul</a:t>
            </a:r>
            <a:endParaRPr b="0" i="0" sz="1000" u="none" cap="none" strike="noStrike">
              <a:solidFill>
                <a:srgbClr val="000000"/>
              </a:solidFill>
              <a:latin typeface="Arial"/>
              <a:ea typeface="Arial"/>
              <a:cs typeface="Arial"/>
              <a:sym typeface="Arial"/>
            </a:endParaRPr>
          </a:p>
        </p:txBody>
      </p:sp>
      <p:sp>
        <p:nvSpPr>
          <p:cNvPr id="360" name="Google Shape;360;p57"/>
          <p:cNvSpPr txBox="1"/>
          <p:nvPr/>
        </p:nvSpPr>
        <p:spPr>
          <a:xfrm>
            <a:off x="3921820"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Oct</a:t>
            </a:r>
            <a:endParaRPr b="0" i="0" sz="1000" u="none" cap="none" strike="noStrike">
              <a:solidFill>
                <a:srgbClr val="000000"/>
              </a:solidFill>
              <a:latin typeface="Arial"/>
              <a:ea typeface="Arial"/>
              <a:cs typeface="Arial"/>
              <a:sym typeface="Arial"/>
            </a:endParaRPr>
          </a:p>
        </p:txBody>
      </p:sp>
      <p:sp>
        <p:nvSpPr>
          <p:cNvPr id="361" name="Google Shape;361;p57"/>
          <p:cNvSpPr txBox="1"/>
          <p:nvPr/>
        </p:nvSpPr>
        <p:spPr>
          <a:xfrm>
            <a:off x="4254411"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62" name="Google Shape;362;p57"/>
          <p:cNvSpPr txBox="1"/>
          <p:nvPr/>
        </p:nvSpPr>
        <p:spPr>
          <a:xfrm>
            <a:off x="4594201"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Apr</a:t>
            </a:r>
            <a:endParaRPr b="0" i="0" sz="1000" u="none" cap="none" strike="noStrike">
              <a:solidFill>
                <a:srgbClr val="000000"/>
              </a:solidFill>
              <a:latin typeface="Arial"/>
              <a:ea typeface="Arial"/>
              <a:cs typeface="Arial"/>
              <a:sym typeface="Arial"/>
            </a:endParaRPr>
          </a:p>
        </p:txBody>
      </p:sp>
      <p:sp>
        <p:nvSpPr>
          <p:cNvPr id="363" name="Google Shape;363;p57"/>
          <p:cNvSpPr txBox="1"/>
          <p:nvPr/>
        </p:nvSpPr>
        <p:spPr>
          <a:xfrm>
            <a:off x="4926792" y="4377929"/>
            <a:ext cx="1797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Jul</a:t>
            </a:r>
            <a:endParaRPr b="0" i="0" sz="1000" u="none" cap="none" strike="noStrike">
              <a:solidFill>
                <a:srgbClr val="000000"/>
              </a:solidFill>
              <a:latin typeface="Arial"/>
              <a:ea typeface="Arial"/>
              <a:cs typeface="Arial"/>
              <a:sym typeface="Arial"/>
            </a:endParaRPr>
          </a:p>
        </p:txBody>
      </p:sp>
      <p:sp>
        <p:nvSpPr>
          <p:cNvPr id="364" name="Google Shape;364;p57"/>
          <p:cNvSpPr txBox="1"/>
          <p:nvPr/>
        </p:nvSpPr>
        <p:spPr>
          <a:xfrm>
            <a:off x="5222482"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Oct</a:t>
            </a:r>
            <a:endParaRPr b="0" i="0" sz="1000" u="none" cap="none" strike="noStrike">
              <a:solidFill>
                <a:srgbClr val="000000"/>
              </a:solidFill>
              <a:latin typeface="Arial"/>
              <a:ea typeface="Arial"/>
              <a:cs typeface="Arial"/>
              <a:sym typeface="Arial"/>
            </a:endParaRPr>
          </a:p>
        </p:txBody>
      </p:sp>
      <p:sp>
        <p:nvSpPr>
          <p:cNvPr id="365" name="Google Shape;365;p57"/>
          <p:cNvSpPr txBox="1"/>
          <p:nvPr/>
        </p:nvSpPr>
        <p:spPr>
          <a:xfrm>
            <a:off x="5555073"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66" name="Google Shape;366;p57"/>
          <p:cNvSpPr txBox="1"/>
          <p:nvPr/>
        </p:nvSpPr>
        <p:spPr>
          <a:xfrm>
            <a:off x="6190554"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Apr</a:t>
            </a:r>
            <a:endParaRPr b="0" i="0" sz="1000" u="none" cap="none" strike="noStrike">
              <a:solidFill>
                <a:srgbClr val="000000"/>
              </a:solidFill>
              <a:latin typeface="Arial"/>
              <a:ea typeface="Arial"/>
              <a:cs typeface="Arial"/>
              <a:sym typeface="Arial"/>
            </a:endParaRPr>
          </a:p>
        </p:txBody>
      </p:sp>
      <p:sp>
        <p:nvSpPr>
          <p:cNvPr id="367" name="Google Shape;367;p57"/>
          <p:cNvSpPr txBox="1"/>
          <p:nvPr/>
        </p:nvSpPr>
        <p:spPr>
          <a:xfrm>
            <a:off x="5894863" y="4377929"/>
            <a:ext cx="1797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Jul</a:t>
            </a:r>
            <a:endParaRPr b="0" i="0" sz="1000" u="none" cap="none" strike="noStrike">
              <a:solidFill>
                <a:srgbClr val="000000"/>
              </a:solidFill>
              <a:latin typeface="Arial"/>
              <a:ea typeface="Arial"/>
              <a:cs typeface="Arial"/>
              <a:sym typeface="Arial"/>
            </a:endParaRPr>
          </a:p>
        </p:txBody>
      </p:sp>
      <p:sp>
        <p:nvSpPr>
          <p:cNvPr id="368" name="Google Shape;368;p57"/>
          <p:cNvSpPr txBox="1"/>
          <p:nvPr/>
        </p:nvSpPr>
        <p:spPr>
          <a:xfrm>
            <a:off x="6523144"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Oct</a:t>
            </a:r>
            <a:endParaRPr b="0" i="0" sz="1000" u="none" cap="none" strike="noStrike">
              <a:solidFill>
                <a:srgbClr val="000000"/>
              </a:solidFill>
              <a:latin typeface="Arial"/>
              <a:ea typeface="Arial"/>
              <a:cs typeface="Arial"/>
              <a:sym typeface="Arial"/>
            </a:endParaRPr>
          </a:p>
        </p:txBody>
      </p:sp>
      <p:sp>
        <p:nvSpPr>
          <p:cNvPr id="369" name="Google Shape;369;p57"/>
          <p:cNvSpPr txBox="1"/>
          <p:nvPr/>
        </p:nvSpPr>
        <p:spPr>
          <a:xfrm>
            <a:off x="6855735"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70" name="Google Shape;370;p57"/>
          <p:cNvSpPr txBox="1"/>
          <p:nvPr/>
        </p:nvSpPr>
        <p:spPr>
          <a:xfrm>
            <a:off x="7195525"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Apr</a:t>
            </a:r>
            <a:endParaRPr b="0" i="0" sz="1000" u="none" cap="none" strike="noStrike">
              <a:solidFill>
                <a:srgbClr val="000000"/>
              </a:solidFill>
              <a:latin typeface="Arial"/>
              <a:ea typeface="Arial"/>
              <a:cs typeface="Arial"/>
              <a:sym typeface="Arial"/>
            </a:endParaRPr>
          </a:p>
        </p:txBody>
      </p:sp>
      <p:sp>
        <p:nvSpPr>
          <p:cNvPr id="371" name="Google Shape;371;p57"/>
          <p:cNvSpPr txBox="1"/>
          <p:nvPr/>
        </p:nvSpPr>
        <p:spPr>
          <a:xfrm>
            <a:off x="7528116" y="4377929"/>
            <a:ext cx="1797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Jul</a:t>
            </a:r>
            <a:endParaRPr b="0" i="0" sz="1000" u="none" cap="none" strike="noStrike">
              <a:solidFill>
                <a:srgbClr val="000000"/>
              </a:solidFill>
              <a:latin typeface="Arial"/>
              <a:ea typeface="Arial"/>
              <a:cs typeface="Arial"/>
              <a:sym typeface="Arial"/>
            </a:endParaRPr>
          </a:p>
        </p:txBody>
      </p:sp>
      <p:sp>
        <p:nvSpPr>
          <p:cNvPr id="372" name="Google Shape;372;p57"/>
          <p:cNvSpPr txBox="1"/>
          <p:nvPr/>
        </p:nvSpPr>
        <p:spPr>
          <a:xfrm>
            <a:off x="7823806" y="4377929"/>
            <a:ext cx="2166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Oct</a:t>
            </a:r>
            <a:endParaRPr b="0" i="0" sz="1000" u="none" cap="none" strike="noStrike">
              <a:solidFill>
                <a:srgbClr val="000000"/>
              </a:solidFill>
              <a:latin typeface="Arial"/>
              <a:ea typeface="Arial"/>
              <a:cs typeface="Arial"/>
              <a:sym typeface="Arial"/>
            </a:endParaRPr>
          </a:p>
        </p:txBody>
      </p:sp>
      <p:sp>
        <p:nvSpPr>
          <p:cNvPr id="373" name="Google Shape;373;p57"/>
          <p:cNvSpPr txBox="1"/>
          <p:nvPr/>
        </p:nvSpPr>
        <p:spPr>
          <a:xfrm>
            <a:off x="8156397" y="4377929"/>
            <a:ext cx="2238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0" i="0" lang="ko" sz="1000" u="none" cap="none" strike="noStrike">
                <a:solidFill>
                  <a:srgbClr val="000000"/>
                </a:solidFill>
                <a:latin typeface="Arial"/>
                <a:ea typeface="Arial"/>
                <a:cs typeface="Arial"/>
                <a:sym typeface="Arial"/>
              </a:rPr>
              <a:t>Jan</a:t>
            </a:r>
            <a:endParaRPr b="0" i="0" sz="1000" u="none" cap="none" strike="noStrike">
              <a:solidFill>
                <a:srgbClr val="000000"/>
              </a:solidFill>
              <a:latin typeface="Arial"/>
              <a:ea typeface="Arial"/>
              <a:cs typeface="Arial"/>
              <a:sym typeface="Arial"/>
            </a:endParaRPr>
          </a:p>
        </p:txBody>
      </p:sp>
      <p:sp>
        <p:nvSpPr>
          <p:cNvPr id="374" name="Google Shape;374;p57"/>
          <p:cNvSpPr txBox="1"/>
          <p:nvPr/>
        </p:nvSpPr>
        <p:spPr>
          <a:xfrm>
            <a:off x="8496187" y="4377938"/>
            <a:ext cx="287400" cy="144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lang="ko" sz="1000"/>
              <a:t>Mar</a:t>
            </a:r>
            <a:endParaRPr b="0" i="0" sz="1000" u="none" cap="none" strike="noStrike">
              <a:solidFill>
                <a:srgbClr val="000000"/>
              </a:solidFill>
              <a:latin typeface="Arial"/>
              <a:ea typeface="Arial"/>
              <a:cs typeface="Arial"/>
              <a:sym typeface="Arial"/>
            </a:endParaRPr>
          </a:p>
        </p:txBody>
      </p:sp>
      <p:sp>
        <p:nvSpPr>
          <p:cNvPr id="375" name="Google Shape;375;p57"/>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 sz="2600">
                <a:solidFill>
                  <a:schemeClr val="dk1"/>
                </a:solidFill>
              </a:rPr>
              <a:t>Escrow (C2C)</a:t>
            </a:r>
            <a:r>
              <a:rPr lang="ko" sz="2600">
                <a:solidFill>
                  <a:schemeClr val="dk1"/>
                </a:solidFill>
              </a:rPr>
              <a:t>:</a:t>
            </a:r>
            <a:endParaRPr sz="2600">
              <a:solidFill>
                <a:schemeClr val="dk1"/>
              </a:solidFill>
            </a:endParaRPr>
          </a:p>
          <a:p>
            <a:pPr indent="0" lvl="0" marL="0" rtl="0" algn="l">
              <a:spcBef>
                <a:spcPts val="0"/>
              </a:spcBef>
              <a:spcAft>
                <a:spcPts val="0"/>
              </a:spcAft>
              <a:buClr>
                <a:schemeClr val="dk1"/>
              </a:buClr>
              <a:buSzPts val="1100"/>
              <a:buFont typeface="Arial"/>
              <a:buNone/>
            </a:pPr>
            <a:r>
              <a:rPr lang="ko" sz="2300">
                <a:solidFill>
                  <a:schemeClr val="dk1"/>
                </a:solidFill>
              </a:rPr>
              <a:t>Escrow GMV</a:t>
            </a:r>
            <a:r>
              <a:rPr lang="ko" sz="1100">
                <a:solidFill>
                  <a:schemeClr val="dk1"/>
                </a:solidFill>
              </a:rPr>
              <a:t>(Gross Merchandise Volume)</a:t>
            </a:r>
            <a:r>
              <a:rPr lang="ko" sz="2300">
                <a:solidFill>
                  <a:schemeClr val="dk1"/>
                </a:solidFill>
              </a:rPr>
              <a:t> has achieved 58% of CAGR</a:t>
            </a:r>
            <a:r>
              <a:rPr lang="ko" sz="1100">
                <a:solidFill>
                  <a:schemeClr val="dk1"/>
                </a:solidFill>
              </a:rPr>
              <a:t>(Compound Annual Growth Rate)</a:t>
            </a:r>
            <a:endParaRPr>
              <a:solidFill>
                <a:schemeClr val="dk1"/>
              </a:solidFill>
            </a:endParaRPr>
          </a:p>
          <a:p>
            <a:pPr indent="0" lvl="0" marL="0" rtl="0" algn="l">
              <a:spcBef>
                <a:spcPts val="0"/>
              </a:spcBef>
              <a:spcAft>
                <a:spcPts val="0"/>
              </a:spcAft>
              <a:buNone/>
            </a:pPr>
            <a:r>
              <a:t/>
            </a:r>
            <a:endParaRPr sz="2100">
              <a:solidFill>
                <a:schemeClr val="dk1"/>
              </a:solidFill>
            </a:endParaRPr>
          </a:p>
        </p:txBody>
      </p:sp>
      <p:pic>
        <p:nvPicPr>
          <p:cNvPr id="376" name="Google Shape;376;p57"/>
          <p:cNvPicPr preferRelativeResize="0"/>
          <p:nvPr/>
        </p:nvPicPr>
        <p:blipFill>
          <a:blip r:embed="rId4">
            <a:alphaModFix/>
          </a:blip>
          <a:stretch>
            <a:fillRect/>
          </a:stretch>
        </p:blipFill>
        <p:spPr>
          <a:xfrm>
            <a:off x="8280054" y="240913"/>
            <a:ext cx="580925" cy="599225"/>
          </a:xfrm>
          <a:prstGeom prst="rect">
            <a:avLst/>
          </a:prstGeom>
          <a:noFill/>
          <a:ln>
            <a:noFill/>
          </a:ln>
        </p:spPr>
      </p:pic>
      <p:cxnSp>
        <p:nvCxnSpPr>
          <p:cNvPr id="377" name="Google Shape;377;p57"/>
          <p:cNvCxnSpPr/>
          <p:nvPr/>
        </p:nvCxnSpPr>
        <p:spPr>
          <a:xfrm flipH="1" rot="10800000">
            <a:off x="374625" y="1791350"/>
            <a:ext cx="8287500" cy="2336700"/>
          </a:xfrm>
          <a:prstGeom prst="straightConnector1">
            <a:avLst/>
          </a:prstGeom>
          <a:noFill/>
          <a:ln cap="flat" cmpd="sng" w="9525">
            <a:solidFill>
              <a:schemeClr val="dk2"/>
            </a:solidFill>
            <a:prstDash val="solid"/>
            <a:round/>
            <a:headEnd len="med" w="med" type="none"/>
            <a:tailEnd len="med" w="med" type="triangle"/>
          </a:ln>
        </p:spPr>
      </p:cxnSp>
      <p:sp>
        <p:nvSpPr>
          <p:cNvPr id="378" name="Google Shape;378;p57"/>
          <p:cNvSpPr/>
          <p:nvPr/>
        </p:nvSpPr>
        <p:spPr>
          <a:xfrm>
            <a:off x="4168325" y="2780713"/>
            <a:ext cx="778200" cy="26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ko" sz="800"/>
              <a:t>CAGR</a:t>
            </a:r>
            <a:br>
              <a:rPr lang="ko" sz="800"/>
            </a:br>
            <a:r>
              <a:rPr lang="ko" sz="800"/>
              <a:t>+58%</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8"/>
          <p:cNvPicPr preferRelativeResize="0"/>
          <p:nvPr/>
        </p:nvPicPr>
        <p:blipFill>
          <a:blip r:embed="rId3">
            <a:alphaModFix/>
          </a:blip>
          <a:stretch>
            <a:fillRect/>
          </a:stretch>
        </p:blipFill>
        <p:spPr>
          <a:xfrm>
            <a:off x="579534" y="1404741"/>
            <a:ext cx="1553887" cy="3386409"/>
          </a:xfrm>
          <a:prstGeom prst="rect">
            <a:avLst/>
          </a:prstGeom>
          <a:noFill/>
          <a:ln>
            <a:noFill/>
          </a:ln>
        </p:spPr>
      </p:pic>
      <p:pic>
        <p:nvPicPr>
          <p:cNvPr id="384" name="Google Shape;384;p58"/>
          <p:cNvPicPr preferRelativeResize="0"/>
          <p:nvPr/>
        </p:nvPicPr>
        <p:blipFill>
          <a:blip r:embed="rId4">
            <a:alphaModFix/>
          </a:blip>
          <a:stretch>
            <a:fillRect/>
          </a:stretch>
        </p:blipFill>
        <p:spPr>
          <a:xfrm>
            <a:off x="2646609" y="1431570"/>
            <a:ext cx="1553888" cy="3332747"/>
          </a:xfrm>
          <a:prstGeom prst="rect">
            <a:avLst/>
          </a:prstGeom>
          <a:noFill/>
          <a:ln>
            <a:noFill/>
          </a:ln>
        </p:spPr>
      </p:pic>
      <p:pic>
        <p:nvPicPr>
          <p:cNvPr id="385" name="Google Shape;385;p58" title="획득 포인트"/>
          <p:cNvPicPr preferRelativeResize="0"/>
          <p:nvPr/>
        </p:nvPicPr>
        <p:blipFill>
          <a:blip r:embed="rId5">
            <a:alphaModFix/>
          </a:blip>
          <a:stretch>
            <a:fillRect/>
          </a:stretch>
        </p:blipFill>
        <p:spPr>
          <a:xfrm>
            <a:off x="4697325" y="1539488"/>
            <a:ext cx="3917925" cy="1622868"/>
          </a:xfrm>
          <a:prstGeom prst="rect">
            <a:avLst/>
          </a:prstGeom>
          <a:noFill/>
          <a:ln>
            <a:noFill/>
          </a:ln>
        </p:spPr>
      </p:pic>
      <p:cxnSp>
        <p:nvCxnSpPr>
          <p:cNvPr id="386" name="Google Shape;386;p58"/>
          <p:cNvCxnSpPr/>
          <p:nvPr/>
        </p:nvCxnSpPr>
        <p:spPr>
          <a:xfrm flipH="1" rot="10800000">
            <a:off x="5117794" y="1632919"/>
            <a:ext cx="3118800" cy="1030800"/>
          </a:xfrm>
          <a:prstGeom prst="straightConnector1">
            <a:avLst/>
          </a:prstGeom>
          <a:noFill/>
          <a:ln cap="flat" cmpd="sng" w="9525">
            <a:solidFill>
              <a:schemeClr val="dk2"/>
            </a:solidFill>
            <a:prstDash val="solid"/>
            <a:round/>
            <a:headEnd len="med" w="med" type="none"/>
            <a:tailEnd len="med" w="med" type="triangle"/>
          </a:ln>
        </p:spPr>
      </p:cxnSp>
      <p:sp>
        <p:nvSpPr>
          <p:cNvPr id="387" name="Google Shape;387;p58"/>
          <p:cNvSpPr/>
          <p:nvPr/>
        </p:nvSpPr>
        <p:spPr>
          <a:xfrm>
            <a:off x="6395775" y="1902413"/>
            <a:ext cx="778200" cy="26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ko" sz="800"/>
              <a:t>CMGR</a:t>
            </a:r>
            <a:br>
              <a:rPr lang="ko" sz="800"/>
            </a:br>
            <a:r>
              <a:rPr lang="ko" sz="800"/>
              <a:t>+16%</a:t>
            </a:r>
            <a:endParaRPr sz="800"/>
          </a:p>
        </p:txBody>
      </p:sp>
      <p:sp>
        <p:nvSpPr>
          <p:cNvPr id="388" name="Google Shape;388;p58"/>
          <p:cNvSpPr txBox="1"/>
          <p:nvPr/>
        </p:nvSpPr>
        <p:spPr>
          <a:xfrm>
            <a:off x="4697325" y="1402219"/>
            <a:ext cx="999000" cy="12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b="1" lang="ko" sz="900">
                <a:solidFill>
                  <a:schemeClr val="dk1"/>
                </a:solidFill>
              </a:rPr>
              <a:t>[GMV Trend]</a:t>
            </a:r>
            <a:endParaRPr b="1" sz="900">
              <a:solidFill>
                <a:schemeClr val="dk1"/>
              </a:solidFill>
            </a:endParaRPr>
          </a:p>
        </p:txBody>
      </p:sp>
      <p:sp>
        <p:nvSpPr>
          <p:cNvPr id="389" name="Google Shape;389;p58"/>
          <p:cNvSpPr txBox="1"/>
          <p:nvPr/>
        </p:nvSpPr>
        <p:spPr>
          <a:xfrm>
            <a:off x="4697325" y="3202425"/>
            <a:ext cx="1866900" cy="12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b="1" lang="ko" sz="900">
                <a:solidFill>
                  <a:schemeClr val="dk1"/>
                </a:solidFill>
              </a:rPr>
              <a:t>[Number of transaction Trend]</a:t>
            </a:r>
            <a:endParaRPr b="1" sz="900">
              <a:solidFill>
                <a:schemeClr val="dk1"/>
              </a:solidFill>
            </a:endParaRPr>
          </a:p>
        </p:txBody>
      </p:sp>
      <p:pic>
        <p:nvPicPr>
          <p:cNvPr id="390" name="Google Shape;390;p58" title="획득 포인트"/>
          <p:cNvPicPr preferRelativeResize="0"/>
          <p:nvPr/>
        </p:nvPicPr>
        <p:blipFill>
          <a:blip r:embed="rId6">
            <a:alphaModFix/>
          </a:blip>
          <a:stretch>
            <a:fillRect/>
          </a:stretch>
        </p:blipFill>
        <p:spPr>
          <a:xfrm>
            <a:off x="4713694" y="3370069"/>
            <a:ext cx="3901557" cy="1421081"/>
          </a:xfrm>
          <a:prstGeom prst="rect">
            <a:avLst/>
          </a:prstGeom>
          <a:noFill/>
          <a:ln>
            <a:noFill/>
          </a:ln>
        </p:spPr>
      </p:pic>
      <p:pic>
        <p:nvPicPr>
          <p:cNvPr id="391" name="Google Shape;391;p58"/>
          <p:cNvPicPr preferRelativeResize="0"/>
          <p:nvPr/>
        </p:nvPicPr>
        <p:blipFill>
          <a:blip r:embed="rId7">
            <a:alphaModFix/>
          </a:blip>
          <a:stretch>
            <a:fillRect/>
          </a:stretch>
        </p:blipFill>
        <p:spPr>
          <a:xfrm>
            <a:off x="8280054" y="240913"/>
            <a:ext cx="580925" cy="599225"/>
          </a:xfrm>
          <a:prstGeom prst="rect">
            <a:avLst/>
          </a:prstGeom>
          <a:noFill/>
          <a:ln>
            <a:noFill/>
          </a:ln>
        </p:spPr>
      </p:pic>
      <p:sp>
        <p:nvSpPr>
          <p:cNvPr id="392" name="Google Shape;392;p58"/>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600">
                <a:solidFill>
                  <a:schemeClr val="dk1"/>
                </a:solidFill>
              </a:rPr>
              <a:t>From Local to Global:</a:t>
            </a:r>
            <a:endParaRPr sz="2600">
              <a:solidFill>
                <a:schemeClr val="dk1"/>
              </a:solidFill>
            </a:endParaRPr>
          </a:p>
          <a:p>
            <a:pPr indent="0" lvl="0" marL="0" rtl="0" algn="l">
              <a:spcBef>
                <a:spcPts val="0"/>
              </a:spcBef>
              <a:spcAft>
                <a:spcPts val="0"/>
              </a:spcAft>
              <a:buClr>
                <a:schemeClr val="dk1"/>
              </a:buClr>
              <a:buSzPts val="1100"/>
              <a:buFont typeface="Arial"/>
              <a:buNone/>
            </a:pPr>
            <a:r>
              <a:rPr lang="ko" sz="2300">
                <a:solidFill>
                  <a:schemeClr val="dk1"/>
                </a:solidFill>
              </a:rPr>
              <a:t>Creating a Borderless Recommerce experience</a:t>
            </a:r>
            <a:endParaRPr b="1" sz="26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sz="2100">
              <a:solidFill>
                <a:schemeClr val="dk1"/>
              </a:solidFill>
            </a:endParaRPr>
          </a:p>
        </p:txBody>
      </p:sp>
      <p:sp>
        <p:nvSpPr>
          <p:cNvPr id="393" name="Google Shape;393;p58"/>
          <p:cNvSpPr/>
          <p:nvPr/>
        </p:nvSpPr>
        <p:spPr>
          <a:xfrm>
            <a:off x="4650825" y="1604475"/>
            <a:ext cx="385500" cy="143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58"/>
          <p:cNvSpPr/>
          <p:nvPr/>
        </p:nvSpPr>
        <p:spPr>
          <a:xfrm>
            <a:off x="4650825" y="3370000"/>
            <a:ext cx="337200" cy="143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9"/>
          <p:cNvSpPr/>
          <p:nvPr/>
        </p:nvSpPr>
        <p:spPr>
          <a:xfrm>
            <a:off x="345150" y="1391419"/>
            <a:ext cx="4126200" cy="3003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ko" sz="1100">
                <a:solidFill>
                  <a:schemeClr val="lt1"/>
                </a:solidFill>
              </a:rPr>
              <a:t>Luxury GMV by month</a:t>
            </a:r>
            <a:endParaRPr i="0" sz="1100" u="none" cap="none" strike="noStrike">
              <a:solidFill>
                <a:schemeClr val="lt1"/>
              </a:solidFill>
            </a:endParaRPr>
          </a:p>
        </p:txBody>
      </p:sp>
      <p:sp>
        <p:nvSpPr>
          <p:cNvPr id="401" name="Google Shape;401;p59"/>
          <p:cNvSpPr/>
          <p:nvPr/>
        </p:nvSpPr>
        <p:spPr>
          <a:xfrm>
            <a:off x="4834549" y="1391419"/>
            <a:ext cx="3964200" cy="3003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ko" sz="1100">
                <a:solidFill>
                  <a:schemeClr val="lt1"/>
                </a:solidFill>
              </a:rPr>
              <a:t>Luxury Brand &amp; Category coverage</a:t>
            </a:r>
            <a:endParaRPr b="1" i="0" sz="1100" u="none" cap="none" strike="noStrike">
              <a:solidFill>
                <a:schemeClr val="lt1"/>
              </a:solidFill>
            </a:endParaRPr>
          </a:p>
        </p:txBody>
      </p:sp>
      <p:sp>
        <p:nvSpPr>
          <p:cNvPr id="402" name="Google Shape;402;p59"/>
          <p:cNvSpPr txBox="1"/>
          <p:nvPr/>
        </p:nvSpPr>
        <p:spPr>
          <a:xfrm>
            <a:off x="8208485" y="2929829"/>
            <a:ext cx="445800" cy="246300"/>
          </a:xfrm>
          <a:prstGeom prst="rect">
            <a:avLst/>
          </a:prstGeom>
          <a:noFill/>
          <a:ln>
            <a:noFill/>
          </a:ln>
        </p:spPr>
        <p:txBody>
          <a:bodyPr anchorCtr="0" anchor="b" bIns="38100" lIns="38100" spcFirstLastPara="1" rIns="38100" wrap="square" tIns="38100">
            <a:spAutoFit/>
          </a:bodyPr>
          <a:lstStyle/>
          <a:p>
            <a:pPr indent="0" lvl="0" marL="0" marR="0" rtl="0" algn="ctr">
              <a:lnSpc>
                <a:spcPct val="140000"/>
              </a:lnSpc>
              <a:spcBef>
                <a:spcPts val="0"/>
              </a:spcBef>
              <a:spcAft>
                <a:spcPts val="0"/>
              </a:spcAft>
              <a:buClr>
                <a:srgbClr val="000000"/>
              </a:buClr>
              <a:buSzPts val="1400"/>
              <a:buFont typeface="Arial"/>
              <a:buNone/>
            </a:pPr>
            <a:r>
              <a:rPr b="1" lang="ko" sz="1100">
                <a:latin typeface="IBM Plex Sans"/>
                <a:ea typeface="IBM Plex Sans"/>
                <a:cs typeface="IBM Plex Sans"/>
                <a:sym typeface="IBM Plex Sans"/>
              </a:rPr>
              <a:t>…</a:t>
            </a:r>
            <a:endParaRPr b="1" sz="1100">
              <a:latin typeface="IBM Plex Sans"/>
              <a:ea typeface="IBM Plex Sans"/>
              <a:cs typeface="IBM Plex Sans"/>
              <a:sym typeface="IBM Plex Sans"/>
            </a:endParaRPr>
          </a:p>
        </p:txBody>
      </p:sp>
      <p:pic>
        <p:nvPicPr>
          <p:cNvPr id="403" name="Google Shape;403;p59"/>
          <p:cNvPicPr preferRelativeResize="0"/>
          <p:nvPr/>
        </p:nvPicPr>
        <p:blipFill>
          <a:blip r:embed="rId3">
            <a:alphaModFix/>
          </a:blip>
          <a:stretch>
            <a:fillRect/>
          </a:stretch>
        </p:blipFill>
        <p:spPr>
          <a:xfrm>
            <a:off x="5900163" y="2495900"/>
            <a:ext cx="464453" cy="308321"/>
          </a:xfrm>
          <a:prstGeom prst="rect">
            <a:avLst/>
          </a:prstGeom>
          <a:noFill/>
          <a:ln>
            <a:noFill/>
          </a:ln>
        </p:spPr>
      </p:pic>
      <p:pic>
        <p:nvPicPr>
          <p:cNvPr id="404" name="Google Shape;404;p59"/>
          <p:cNvPicPr preferRelativeResize="0"/>
          <p:nvPr/>
        </p:nvPicPr>
        <p:blipFill rotWithShape="1">
          <a:blip r:embed="rId4">
            <a:alphaModFix/>
          </a:blip>
          <a:srcRect b="14378" l="14866" r="14371" t="8317"/>
          <a:stretch/>
        </p:blipFill>
        <p:spPr>
          <a:xfrm>
            <a:off x="6616676" y="2479290"/>
            <a:ext cx="628773" cy="341541"/>
          </a:xfrm>
          <a:prstGeom prst="rect">
            <a:avLst/>
          </a:prstGeom>
          <a:noFill/>
          <a:ln>
            <a:noFill/>
          </a:ln>
        </p:spPr>
      </p:pic>
      <p:pic>
        <p:nvPicPr>
          <p:cNvPr id="405" name="Google Shape;405;p59"/>
          <p:cNvPicPr preferRelativeResize="0"/>
          <p:nvPr/>
        </p:nvPicPr>
        <p:blipFill rotWithShape="1">
          <a:blip r:embed="rId5">
            <a:alphaModFix/>
          </a:blip>
          <a:srcRect b="26864" l="6053" r="4524" t="23053"/>
          <a:stretch/>
        </p:blipFill>
        <p:spPr>
          <a:xfrm>
            <a:off x="5101480" y="2963701"/>
            <a:ext cx="464461" cy="208405"/>
          </a:xfrm>
          <a:prstGeom prst="rect">
            <a:avLst/>
          </a:prstGeom>
          <a:noFill/>
          <a:ln>
            <a:noFill/>
          </a:ln>
        </p:spPr>
      </p:pic>
      <p:pic>
        <p:nvPicPr>
          <p:cNvPr id="406" name="Google Shape;406;p59"/>
          <p:cNvPicPr preferRelativeResize="0"/>
          <p:nvPr/>
        </p:nvPicPr>
        <p:blipFill>
          <a:blip r:embed="rId6">
            <a:alphaModFix/>
          </a:blip>
          <a:stretch>
            <a:fillRect/>
          </a:stretch>
        </p:blipFill>
        <p:spPr>
          <a:xfrm>
            <a:off x="8244730" y="2486140"/>
            <a:ext cx="464461" cy="268637"/>
          </a:xfrm>
          <a:prstGeom prst="rect">
            <a:avLst/>
          </a:prstGeom>
          <a:noFill/>
          <a:ln>
            <a:noFill/>
          </a:ln>
        </p:spPr>
      </p:pic>
      <p:pic>
        <p:nvPicPr>
          <p:cNvPr id="407" name="Google Shape;407;p59"/>
          <p:cNvPicPr preferRelativeResize="0"/>
          <p:nvPr/>
        </p:nvPicPr>
        <p:blipFill>
          <a:blip r:embed="rId7">
            <a:alphaModFix/>
          </a:blip>
          <a:stretch>
            <a:fillRect/>
          </a:stretch>
        </p:blipFill>
        <p:spPr>
          <a:xfrm>
            <a:off x="7500672" y="2607842"/>
            <a:ext cx="495160" cy="120022"/>
          </a:xfrm>
          <a:prstGeom prst="rect">
            <a:avLst/>
          </a:prstGeom>
          <a:noFill/>
          <a:ln>
            <a:noFill/>
          </a:ln>
        </p:spPr>
      </p:pic>
      <p:pic>
        <p:nvPicPr>
          <p:cNvPr id="408" name="Google Shape;408;p59"/>
          <p:cNvPicPr preferRelativeResize="0"/>
          <p:nvPr/>
        </p:nvPicPr>
        <p:blipFill>
          <a:blip r:embed="rId8">
            <a:alphaModFix/>
          </a:blip>
          <a:stretch>
            <a:fillRect/>
          </a:stretch>
        </p:blipFill>
        <p:spPr>
          <a:xfrm>
            <a:off x="7516021" y="2925714"/>
            <a:ext cx="464461" cy="246741"/>
          </a:xfrm>
          <a:prstGeom prst="rect">
            <a:avLst/>
          </a:prstGeom>
          <a:noFill/>
          <a:ln>
            <a:noFill/>
          </a:ln>
        </p:spPr>
      </p:pic>
      <p:pic>
        <p:nvPicPr>
          <p:cNvPr id="409" name="Google Shape;409;p59"/>
          <p:cNvPicPr preferRelativeResize="0"/>
          <p:nvPr/>
        </p:nvPicPr>
        <p:blipFill>
          <a:blip r:embed="rId9">
            <a:alphaModFix/>
          </a:blip>
          <a:stretch>
            <a:fillRect/>
          </a:stretch>
        </p:blipFill>
        <p:spPr>
          <a:xfrm>
            <a:off x="5019319" y="2467528"/>
            <a:ext cx="628784" cy="365065"/>
          </a:xfrm>
          <a:prstGeom prst="rect">
            <a:avLst/>
          </a:prstGeom>
          <a:noFill/>
          <a:ln>
            <a:noFill/>
          </a:ln>
        </p:spPr>
      </p:pic>
      <p:pic>
        <p:nvPicPr>
          <p:cNvPr id="410" name="Google Shape;410;p59"/>
          <p:cNvPicPr preferRelativeResize="0"/>
          <p:nvPr/>
        </p:nvPicPr>
        <p:blipFill>
          <a:blip r:embed="rId10">
            <a:alphaModFix/>
          </a:blip>
          <a:stretch>
            <a:fillRect/>
          </a:stretch>
        </p:blipFill>
        <p:spPr>
          <a:xfrm>
            <a:off x="6721150" y="2994792"/>
            <a:ext cx="566870" cy="165734"/>
          </a:xfrm>
          <a:prstGeom prst="rect">
            <a:avLst/>
          </a:prstGeom>
          <a:noFill/>
          <a:ln>
            <a:noFill/>
          </a:ln>
        </p:spPr>
      </p:pic>
      <p:pic>
        <p:nvPicPr>
          <p:cNvPr id="411" name="Google Shape;411;p59"/>
          <p:cNvPicPr preferRelativeResize="0"/>
          <p:nvPr/>
        </p:nvPicPr>
        <p:blipFill>
          <a:blip r:embed="rId11">
            <a:alphaModFix/>
          </a:blip>
          <a:stretch>
            <a:fillRect/>
          </a:stretch>
        </p:blipFill>
        <p:spPr>
          <a:xfrm>
            <a:off x="5793943" y="2718299"/>
            <a:ext cx="699205" cy="699209"/>
          </a:xfrm>
          <a:prstGeom prst="rect">
            <a:avLst/>
          </a:prstGeom>
          <a:noFill/>
          <a:ln>
            <a:noFill/>
          </a:ln>
        </p:spPr>
      </p:pic>
      <p:sp>
        <p:nvSpPr>
          <p:cNvPr id="412" name="Google Shape;412;p59"/>
          <p:cNvSpPr txBox="1"/>
          <p:nvPr/>
        </p:nvSpPr>
        <p:spPr>
          <a:xfrm>
            <a:off x="4833206" y="1863338"/>
            <a:ext cx="39642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ko" sz="1400">
                <a:solidFill>
                  <a:srgbClr val="595959"/>
                </a:solidFill>
              </a:rPr>
              <a:t>80+ </a:t>
            </a:r>
            <a:br>
              <a:rPr b="1" lang="ko" sz="1400">
                <a:solidFill>
                  <a:srgbClr val="595959"/>
                </a:solidFill>
              </a:rPr>
            </a:br>
            <a:r>
              <a:rPr b="1" lang="ko" sz="1400">
                <a:solidFill>
                  <a:srgbClr val="595959"/>
                </a:solidFill>
              </a:rPr>
              <a:t>Luxury / Street Brands</a:t>
            </a:r>
            <a:endParaRPr b="1" sz="1400">
              <a:solidFill>
                <a:srgbClr val="595959"/>
              </a:solidFill>
            </a:endParaRPr>
          </a:p>
        </p:txBody>
      </p:sp>
      <p:sp>
        <p:nvSpPr>
          <p:cNvPr id="413" name="Google Shape;413;p59"/>
          <p:cNvSpPr txBox="1"/>
          <p:nvPr/>
        </p:nvSpPr>
        <p:spPr>
          <a:xfrm>
            <a:off x="4834556" y="3389119"/>
            <a:ext cx="39081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ko" sz="1400">
                <a:solidFill>
                  <a:srgbClr val="595959"/>
                </a:solidFill>
              </a:rPr>
              <a:t>+4 Categories</a:t>
            </a:r>
            <a:endParaRPr b="1" sz="1400">
              <a:solidFill>
                <a:srgbClr val="595959"/>
              </a:solidFill>
            </a:endParaRPr>
          </a:p>
        </p:txBody>
      </p:sp>
      <p:grpSp>
        <p:nvGrpSpPr>
          <p:cNvPr id="414" name="Google Shape;414;p59"/>
          <p:cNvGrpSpPr/>
          <p:nvPr/>
        </p:nvGrpSpPr>
        <p:grpSpPr>
          <a:xfrm>
            <a:off x="4955214" y="3771242"/>
            <a:ext cx="699300" cy="721014"/>
            <a:chOff x="4505474" y="2462923"/>
            <a:chExt cx="932400" cy="961352"/>
          </a:xfrm>
        </p:grpSpPr>
        <p:sp>
          <p:nvSpPr>
            <p:cNvPr id="415" name="Google Shape;415;p59"/>
            <p:cNvSpPr txBox="1"/>
            <p:nvPr/>
          </p:nvSpPr>
          <p:spPr>
            <a:xfrm>
              <a:off x="4505474" y="3136875"/>
              <a:ext cx="932400" cy="287400"/>
            </a:xfrm>
            <a:prstGeom prst="rect">
              <a:avLst/>
            </a:prstGeom>
            <a:noFill/>
            <a:ln>
              <a:noFill/>
            </a:ln>
          </p:spPr>
          <p:txBody>
            <a:bodyPr anchorCtr="0" anchor="b" bIns="38100" lIns="38100" spcFirstLastPara="1" rIns="38100" wrap="square" tIns="38100">
              <a:spAutoFit/>
            </a:bodyPr>
            <a:lstStyle/>
            <a:p>
              <a:pPr indent="0" lvl="0" marL="0" marR="0" rtl="0" algn="ctr">
                <a:lnSpc>
                  <a:spcPct val="140000"/>
                </a:lnSpc>
                <a:spcBef>
                  <a:spcPts val="0"/>
                </a:spcBef>
                <a:spcAft>
                  <a:spcPts val="0"/>
                </a:spcAft>
                <a:buClr>
                  <a:srgbClr val="000000"/>
                </a:buClr>
                <a:buSzPts val="1400"/>
                <a:buFont typeface="Arial"/>
                <a:buNone/>
              </a:pPr>
              <a:r>
                <a:rPr lang="ko" sz="900">
                  <a:latin typeface="IBM Plex Sans Medium"/>
                  <a:ea typeface="IBM Plex Sans Medium"/>
                  <a:cs typeface="IBM Plex Sans Medium"/>
                  <a:sym typeface="IBM Plex Sans Medium"/>
                </a:rPr>
                <a:t>Bag/Wallet</a:t>
              </a:r>
              <a:endParaRPr i="0" sz="900" u="none" cap="none" strike="noStrike">
                <a:solidFill>
                  <a:srgbClr val="000000"/>
                </a:solidFill>
                <a:latin typeface="IBM Plex Sans Medium"/>
                <a:ea typeface="IBM Plex Sans Medium"/>
                <a:cs typeface="IBM Plex Sans Medium"/>
                <a:sym typeface="IBM Plex Sans Medium"/>
              </a:endParaRPr>
            </a:p>
          </p:txBody>
        </p:sp>
        <p:pic>
          <p:nvPicPr>
            <p:cNvPr id="416" name="Google Shape;416;p59"/>
            <p:cNvPicPr preferRelativeResize="0"/>
            <p:nvPr/>
          </p:nvPicPr>
          <p:blipFill rotWithShape="1">
            <a:blip r:embed="rId12">
              <a:alphaModFix/>
            </a:blip>
            <a:srcRect b="0" l="18973" r="19721" t="0"/>
            <a:stretch/>
          </p:blipFill>
          <p:spPr>
            <a:xfrm>
              <a:off x="4684865" y="2462923"/>
              <a:ext cx="573619" cy="507862"/>
            </a:xfrm>
            <a:prstGeom prst="rect">
              <a:avLst/>
            </a:prstGeom>
            <a:noFill/>
            <a:ln>
              <a:noFill/>
            </a:ln>
            <a:effectLst>
              <a:outerShdw blurRad="57150" rotWithShape="0" algn="bl" dir="5400000" dist="19050">
                <a:srgbClr val="000000">
                  <a:alpha val="50000"/>
                </a:srgbClr>
              </a:outerShdw>
            </a:effectLst>
          </p:spPr>
        </p:pic>
      </p:grpSp>
      <p:grpSp>
        <p:nvGrpSpPr>
          <p:cNvPr id="417" name="Google Shape;417;p59"/>
          <p:cNvGrpSpPr/>
          <p:nvPr/>
        </p:nvGrpSpPr>
        <p:grpSpPr>
          <a:xfrm>
            <a:off x="6894564" y="3720970"/>
            <a:ext cx="590625" cy="771287"/>
            <a:chOff x="7258821" y="2395893"/>
            <a:chExt cx="787500" cy="1028382"/>
          </a:xfrm>
        </p:grpSpPr>
        <p:sp>
          <p:nvSpPr>
            <p:cNvPr id="418" name="Google Shape;418;p59"/>
            <p:cNvSpPr txBox="1"/>
            <p:nvPr/>
          </p:nvSpPr>
          <p:spPr>
            <a:xfrm>
              <a:off x="7258821" y="3136876"/>
              <a:ext cx="787500" cy="287400"/>
            </a:xfrm>
            <a:prstGeom prst="rect">
              <a:avLst/>
            </a:prstGeom>
            <a:noFill/>
            <a:ln>
              <a:noFill/>
            </a:ln>
          </p:spPr>
          <p:txBody>
            <a:bodyPr anchorCtr="0" anchor="b" bIns="38100" lIns="38100" spcFirstLastPara="1" rIns="38100" wrap="square" tIns="38100">
              <a:spAutoFit/>
            </a:bodyPr>
            <a:lstStyle/>
            <a:p>
              <a:pPr indent="0" lvl="0" marL="0" marR="0" rtl="0" algn="ctr">
                <a:lnSpc>
                  <a:spcPct val="140000"/>
                </a:lnSpc>
                <a:spcBef>
                  <a:spcPts val="0"/>
                </a:spcBef>
                <a:spcAft>
                  <a:spcPts val="0"/>
                </a:spcAft>
                <a:buClr>
                  <a:srgbClr val="000000"/>
                </a:buClr>
                <a:buSzPts val="1400"/>
                <a:buFont typeface="Arial"/>
                <a:buNone/>
              </a:pPr>
              <a:r>
                <a:rPr lang="ko" sz="900">
                  <a:latin typeface="IBM Plex Sans Medium"/>
                  <a:ea typeface="IBM Plex Sans Medium"/>
                  <a:cs typeface="IBM Plex Sans Medium"/>
                  <a:sym typeface="IBM Plex Sans Medium"/>
                </a:rPr>
                <a:t>Watch</a:t>
              </a:r>
              <a:endParaRPr i="0" sz="900" u="none" cap="none" strike="noStrike">
                <a:solidFill>
                  <a:srgbClr val="000000"/>
                </a:solidFill>
                <a:latin typeface="IBM Plex Sans Medium"/>
                <a:ea typeface="IBM Plex Sans Medium"/>
                <a:cs typeface="IBM Plex Sans Medium"/>
                <a:sym typeface="IBM Plex Sans Medium"/>
              </a:endParaRPr>
            </a:p>
          </p:txBody>
        </p:sp>
        <p:pic>
          <p:nvPicPr>
            <p:cNvPr id="419" name="Google Shape;419;p59"/>
            <p:cNvPicPr preferRelativeResize="0"/>
            <p:nvPr/>
          </p:nvPicPr>
          <p:blipFill>
            <a:blip r:embed="rId13">
              <a:alphaModFix/>
            </a:blip>
            <a:stretch>
              <a:fillRect/>
            </a:stretch>
          </p:blipFill>
          <p:spPr>
            <a:xfrm>
              <a:off x="7389469" y="2395893"/>
              <a:ext cx="537290" cy="641920"/>
            </a:xfrm>
            <a:prstGeom prst="rect">
              <a:avLst/>
            </a:prstGeom>
            <a:noFill/>
            <a:ln>
              <a:noFill/>
            </a:ln>
            <a:effectLst>
              <a:outerShdw blurRad="57150" rotWithShape="0" algn="bl" dir="5400000" dist="19050">
                <a:srgbClr val="000000">
                  <a:alpha val="50000"/>
                </a:srgbClr>
              </a:outerShdw>
            </a:effectLst>
          </p:spPr>
        </p:pic>
      </p:grpSp>
      <p:grpSp>
        <p:nvGrpSpPr>
          <p:cNvPr id="420" name="Google Shape;420;p59"/>
          <p:cNvGrpSpPr/>
          <p:nvPr/>
        </p:nvGrpSpPr>
        <p:grpSpPr>
          <a:xfrm>
            <a:off x="5979227" y="3760202"/>
            <a:ext cx="590625" cy="732055"/>
            <a:chOff x="5962124" y="2448202"/>
            <a:chExt cx="787500" cy="976074"/>
          </a:xfrm>
        </p:grpSpPr>
        <p:sp>
          <p:nvSpPr>
            <p:cNvPr id="421" name="Google Shape;421;p59"/>
            <p:cNvSpPr txBox="1"/>
            <p:nvPr/>
          </p:nvSpPr>
          <p:spPr>
            <a:xfrm>
              <a:off x="5962124" y="3136876"/>
              <a:ext cx="787500" cy="287400"/>
            </a:xfrm>
            <a:prstGeom prst="rect">
              <a:avLst/>
            </a:prstGeom>
            <a:noFill/>
            <a:ln>
              <a:noFill/>
            </a:ln>
          </p:spPr>
          <p:txBody>
            <a:bodyPr anchorCtr="0" anchor="b" bIns="38100" lIns="38100" spcFirstLastPara="1" rIns="38100" wrap="square" tIns="38100">
              <a:spAutoFit/>
            </a:bodyPr>
            <a:lstStyle/>
            <a:p>
              <a:pPr indent="0" lvl="0" marL="0" marR="0" rtl="0" algn="ctr">
                <a:lnSpc>
                  <a:spcPct val="140000"/>
                </a:lnSpc>
                <a:spcBef>
                  <a:spcPts val="0"/>
                </a:spcBef>
                <a:spcAft>
                  <a:spcPts val="0"/>
                </a:spcAft>
                <a:buClr>
                  <a:srgbClr val="000000"/>
                </a:buClr>
                <a:buSzPts val="1400"/>
                <a:buFont typeface="Arial"/>
                <a:buNone/>
              </a:pPr>
              <a:r>
                <a:rPr lang="ko" sz="900">
                  <a:latin typeface="IBM Plex Sans Medium"/>
                  <a:ea typeface="IBM Plex Sans Medium"/>
                  <a:cs typeface="IBM Plex Sans Medium"/>
                  <a:sym typeface="IBM Plex Sans Medium"/>
                </a:rPr>
                <a:t>Jewelry</a:t>
              </a:r>
              <a:endParaRPr sz="900">
                <a:latin typeface="IBM Plex Sans Medium"/>
                <a:ea typeface="IBM Plex Sans Medium"/>
                <a:cs typeface="IBM Plex Sans Medium"/>
                <a:sym typeface="IBM Plex Sans Medium"/>
              </a:endParaRPr>
            </a:p>
          </p:txBody>
        </p:sp>
        <p:pic>
          <p:nvPicPr>
            <p:cNvPr id="422" name="Google Shape;422;p59"/>
            <p:cNvPicPr preferRelativeResize="0"/>
            <p:nvPr/>
          </p:nvPicPr>
          <p:blipFill>
            <a:blip r:embed="rId14">
              <a:alphaModFix/>
            </a:blip>
            <a:stretch>
              <a:fillRect/>
            </a:stretch>
          </p:blipFill>
          <p:spPr>
            <a:xfrm>
              <a:off x="6092766" y="2448202"/>
              <a:ext cx="537303" cy="537303"/>
            </a:xfrm>
            <a:prstGeom prst="rect">
              <a:avLst/>
            </a:prstGeom>
            <a:noFill/>
            <a:ln>
              <a:noFill/>
            </a:ln>
            <a:effectLst>
              <a:outerShdw blurRad="57150" rotWithShape="0" algn="bl" dir="5400000" dist="19050">
                <a:srgbClr val="000000">
                  <a:alpha val="50000"/>
                </a:srgbClr>
              </a:outerShdw>
            </a:effectLst>
          </p:spPr>
        </p:pic>
      </p:grpSp>
      <p:grpSp>
        <p:nvGrpSpPr>
          <p:cNvPr id="423" name="Google Shape;423;p59"/>
          <p:cNvGrpSpPr/>
          <p:nvPr/>
        </p:nvGrpSpPr>
        <p:grpSpPr>
          <a:xfrm>
            <a:off x="7809902" y="3770065"/>
            <a:ext cx="590625" cy="715213"/>
            <a:chOff x="4680117" y="3756753"/>
            <a:chExt cx="787500" cy="953618"/>
          </a:xfrm>
        </p:grpSpPr>
        <p:sp>
          <p:nvSpPr>
            <p:cNvPr id="424" name="Google Shape;424;p59"/>
            <p:cNvSpPr txBox="1"/>
            <p:nvPr/>
          </p:nvSpPr>
          <p:spPr>
            <a:xfrm>
              <a:off x="4680117" y="4422971"/>
              <a:ext cx="787500" cy="287400"/>
            </a:xfrm>
            <a:prstGeom prst="rect">
              <a:avLst/>
            </a:prstGeom>
            <a:noFill/>
            <a:ln>
              <a:noFill/>
            </a:ln>
          </p:spPr>
          <p:txBody>
            <a:bodyPr anchorCtr="0" anchor="b" bIns="38100" lIns="38100" spcFirstLastPara="1" rIns="38100" wrap="square" tIns="38100">
              <a:spAutoFit/>
            </a:bodyPr>
            <a:lstStyle/>
            <a:p>
              <a:pPr indent="0" lvl="0" marL="0" marR="0" rtl="0" algn="ctr">
                <a:lnSpc>
                  <a:spcPct val="140000"/>
                </a:lnSpc>
                <a:spcBef>
                  <a:spcPts val="0"/>
                </a:spcBef>
                <a:spcAft>
                  <a:spcPts val="0"/>
                </a:spcAft>
                <a:buClr>
                  <a:srgbClr val="000000"/>
                </a:buClr>
                <a:buSzPts val="1400"/>
                <a:buFont typeface="Arial"/>
                <a:buNone/>
              </a:pPr>
              <a:r>
                <a:rPr lang="ko" sz="900">
                  <a:latin typeface="IBM Plex Sans Medium"/>
                  <a:ea typeface="IBM Plex Sans Medium"/>
                  <a:cs typeface="IBM Plex Sans Medium"/>
                  <a:sym typeface="IBM Plex Sans Medium"/>
                </a:rPr>
                <a:t>Apparel</a:t>
              </a:r>
              <a:endParaRPr i="0" sz="900" u="none" cap="none" strike="noStrike">
                <a:solidFill>
                  <a:srgbClr val="000000"/>
                </a:solidFill>
                <a:latin typeface="IBM Plex Sans Medium"/>
                <a:ea typeface="IBM Plex Sans Medium"/>
                <a:cs typeface="IBM Plex Sans Medium"/>
                <a:sym typeface="IBM Plex Sans Medium"/>
              </a:endParaRPr>
            </a:p>
          </p:txBody>
        </p:sp>
        <p:pic>
          <p:nvPicPr>
            <p:cNvPr id="425" name="Google Shape;425;p59"/>
            <p:cNvPicPr preferRelativeResize="0"/>
            <p:nvPr/>
          </p:nvPicPr>
          <p:blipFill>
            <a:blip r:embed="rId15">
              <a:alphaModFix/>
            </a:blip>
            <a:stretch>
              <a:fillRect/>
            </a:stretch>
          </p:blipFill>
          <p:spPr>
            <a:xfrm>
              <a:off x="4787058" y="3756753"/>
              <a:ext cx="573618" cy="573618"/>
            </a:xfrm>
            <a:prstGeom prst="rect">
              <a:avLst/>
            </a:prstGeom>
            <a:noFill/>
            <a:ln>
              <a:noFill/>
            </a:ln>
            <a:effectLst>
              <a:outerShdw blurRad="57150" rotWithShape="0" algn="bl" dir="5400000" dist="19050">
                <a:srgbClr val="000000">
                  <a:alpha val="50000"/>
                </a:srgbClr>
              </a:outerShdw>
            </a:effectLst>
          </p:spPr>
        </p:pic>
      </p:grpSp>
      <p:sp>
        <p:nvSpPr>
          <p:cNvPr id="426" name="Google Shape;426;p59"/>
          <p:cNvSpPr/>
          <p:nvPr/>
        </p:nvSpPr>
        <p:spPr>
          <a:xfrm>
            <a:off x="345149" y="1863338"/>
            <a:ext cx="628800" cy="240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0" i="0" lang="ko" sz="800" u="none" cap="none" strike="noStrike">
                <a:solidFill>
                  <a:srgbClr val="000000"/>
                </a:solidFill>
                <a:latin typeface="Arial"/>
                <a:ea typeface="Arial"/>
                <a:cs typeface="Arial"/>
                <a:sym typeface="Arial"/>
              </a:rPr>
              <a:t>(Unit: </a:t>
            </a:r>
            <a:r>
              <a:rPr lang="ko" sz="800"/>
              <a:t>Bil</a:t>
            </a:r>
            <a:r>
              <a:rPr b="0" i="0" lang="ko"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427" name="Google Shape;427;p59"/>
          <p:cNvSpPr txBox="1"/>
          <p:nvPr/>
        </p:nvSpPr>
        <p:spPr>
          <a:xfrm>
            <a:off x="8208485" y="3894479"/>
            <a:ext cx="445800" cy="246300"/>
          </a:xfrm>
          <a:prstGeom prst="rect">
            <a:avLst/>
          </a:prstGeom>
          <a:noFill/>
          <a:ln>
            <a:noFill/>
          </a:ln>
        </p:spPr>
        <p:txBody>
          <a:bodyPr anchorCtr="0" anchor="b" bIns="38100" lIns="38100" spcFirstLastPara="1" rIns="38100" wrap="square" tIns="38100">
            <a:spAutoFit/>
          </a:bodyPr>
          <a:lstStyle/>
          <a:p>
            <a:pPr indent="0" lvl="0" marL="0" marR="0" rtl="0" algn="ctr">
              <a:lnSpc>
                <a:spcPct val="140000"/>
              </a:lnSpc>
              <a:spcBef>
                <a:spcPts val="0"/>
              </a:spcBef>
              <a:spcAft>
                <a:spcPts val="0"/>
              </a:spcAft>
              <a:buClr>
                <a:srgbClr val="000000"/>
              </a:buClr>
              <a:buSzPts val="1400"/>
              <a:buFont typeface="Arial"/>
              <a:buNone/>
            </a:pPr>
            <a:r>
              <a:rPr b="1" lang="ko" sz="1100">
                <a:latin typeface="IBM Plex Sans"/>
                <a:ea typeface="IBM Plex Sans"/>
                <a:cs typeface="IBM Plex Sans"/>
                <a:sym typeface="IBM Plex Sans"/>
              </a:rPr>
              <a:t>…</a:t>
            </a:r>
            <a:endParaRPr b="1" sz="1100">
              <a:latin typeface="IBM Plex Sans"/>
              <a:ea typeface="IBM Plex Sans"/>
              <a:cs typeface="IBM Plex Sans"/>
              <a:sym typeface="IBM Plex Sans"/>
            </a:endParaRPr>
          </a:p>
        </p:txBody>
      </p:sp>
      <p:pic>
        <p:nvPicPr>
          <p:cNvPr id="428" name="Google Shape;428;p59"/>
          <p:cNvPicPr preferRelativeResize="0"/>
          <p:nvPr/>
        </p:nvPicPr>
        <p:blipFill>
          <a:blip r:embed="rId16">
            <a:alphaModFix/>
          </a:blip>
          <a:stretch>
            <a:fillRect/>
          </a:stretch>
        </p:blipFill>
        <p:spPr>
          <a:xfrm>
            <a:off x="168525" y="2135363"/>
            <a:ext cx="4403476" cy="2775975"/>
          </a:xfrm>
          <a:prstGeom prst="rect">
            <a:avLst/>
          </a:prstGeom>
          <a:noFill/>
          <a:ln>
            <a:noFill/>
          </a:ln>
        </p:spPr>
      </p:pic>
      <p:sp>
        <p:nvSpPr>
          <p:cNvPr id="429" name="Google Shape;429;p59"/>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600">
                <a:solidFill>
                  <a:schemeClr val="dk1"/>
                </a:solidFill>
              </a:rPr>
              <a:t>Bungae Care:</a:t>
            </a:r>
            <a:endParaRPr sz="2600">
              <a:solidFill>
                <a:schemeClr val="dk1"/>
              </a:solidFill>
            </a:endParaRPr>
          </a:p>
          <a:p>
            <a:pPr indent="0" lvl="0" marL="0" rtl="0" algn="l">
              <a:spcBef>
                <a:spcPts val="0"/>
              </a:spcBef>
              <a:spcAft>
                <a:spcPts val="0"/>
              </a:spcAft>
              <a:buNone/>
            </a:pPr>
            <a:r>
              <a:rPr lang="ko" sz="2300">
                <a:solidFill>
                  <a:schemeClr val="dk1"/>
                </a:solidFill>
              </a:rPr>
              <a:t>Reliable purchases, guaranteed authenticity</a:t>
            </a:r>
            <a:endParaRPr b="1" sz="2300">
              <a:solidFill>
                <a:schemeClr val="dk1"/>
              </a:solidFill>
            </a:endParaRPr>
          </a:p>
          <a:p>
            <a:pPr indent="0" lvl="0" marL="0" rtl="0" algn="l">
              <a:spcBef>
                <a:spcPts val="0"/>
              </a:spcBef>
              <a:spcAft>
                <a:spcPts val="0"/>
              </a:spcAft>
              <a:buNone/>
            </a:pPr>
            <a:r>
              <a:t/>
            </a:r>
            <a:endParaRPr sz="2100">
              <a:solidFill>
                <a:schemeClr val="dk1"/>
              </a:solidFill>
            </a:endParaRPr>
          </a:p>
        </p:txBody>
      </p:sp>
      <p:pic>
        <p:nvPicPr>
          <p:cNvPr id="430" name="Google Shape;430;p59"/>
          <p:cNvPicPr preferRelativeResize="0"/>
          <p:nvPr/>
        </p:nvPicPr>
        <p:blipFill>
          <a:blip r:embed="rId17">
            <a:alphaModFix/>
          </a:blip>
          <a:stretch>
            <a:fillRect/>
          </a:stretch>
        </p:blipFill>
        <p:spPr>
          <a:xfrm>
            <a:off x="8280054" y="240913"/>
            <a:ext cx="580925" cy="599225"/>
          </a:xfrm>
          <a:prstGeom prst="rect">
            <a:avLst/>
          </a:prstGeom>
          <a:noFill/>
          <a:ln>
            <a:noFill/>
          </a:ln>
        </p:spPr>
      </p:pic>
      <p:sp>
        <p:nvSpPr>
          <p:cNvPr id="431" name="Google Shape;431;p59"/>
          <p:cNvSpPr txBox="1"/>
          <p:nvPr/>
        </p:nvSpPr>
        <p:spPr>
          <a:xfrm>
            <a:off x="865550" y="3230625"/>
            <a:ext cx="1053900" cy="1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 sz="1000">
                <a:solidFill>
                  <a:schemeClr val="dk1"/>
                </a:solidFill>
              </a:rPr>
              <a:t>Grand Launching</a:t>
            </a:r>
            <a:endParaRPr sz="10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0"/>
          <p:cNvSpPr txBox="1"/>
          <p:nvPr/>
        </p:nvSpPr>
        <p:spPr>
          <a:xfrm>
            <a:off x="345149" y="359074"/>
            <a:ext cx="8453700" cy="792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ko" sz="1700" u="none" cap="none" strike="noStrike">
                <a:solidFill>
                  <a:schemeClr val="dk1"/>
                </a:solidFill>
              </a:rPr>
              <a:t>BGZT COLLECTION</a:t>
            </a:r>
            <a:r>
              <a:rPr b="1" lang="ko" sz="1700">
                <a:solidFill>
                  <a:schemeClr val="dk1"/>
                </a:solidFill>
              </a:rPr>
              <a:t> (2022~present)</a:t>
            </a:r>
            <a:br>
              <a:rPr b="1" lang="ko" sz="1700">
                <a:solidFill>
                  <a:schemeClr val="dk1"/>
                </a:solidFill>
              </a:rPr>
            </a:br>
            <a:r>
              <a:rPr lang="ko" sz="1500">
                <a:solidFill>
                  <a:schemeClr val="dk1"/>
                </a:solidFill>
              </a:rPr>
              <a:t>An offline outlet specializing in high-end brands, serving as a flagship store for consignment, buyback, and sales, while also showcasing online consignment products</a:t>
            </a:r>
            <a:endParaRPr i="0" sz="1500" u="none" cap="none" strike="noStrike">
              <a:solidFill>
                <a:schemeClr val="dk1"/>
              </a:solidFill>
            </a:endParaRPr>
          </a:p>
        </p:txBody>
      </p:sp>
      <p:pic>
        <p:nvPicPr>
          <p:cNvPr id="437" name="Google Shape;437;p60"/>
          <p:cNvPicPr preferRelativeResize="0"/>
          <p:nvPr/>
        </p:nvPicPr>
        <p:blipFill rotWithShape="1">
          <a:blip r:embed="rId3">
            <a:alphaModFix/>
          </a:blip>
          <a:srcRect b="47539" l="23303" r="21748" t="6345"/>
          <a:stretch/>
        </p:blipFill>
        <p:spPr>
          <a:xfrm>
            <a:off x="-1024500" y="1471838"/>
            <a:ext cx="3892606" cy="3185157"/>
          </a:xfrm>
          <a:prstGeom prst="rect">
            <a:avLst/>
          </a:prstGeom>
          <a:noFill/>
          <a:ln>
            <a:noFill/>
          </a:ln>
        </p:spPr>
      </p:pic>
      <p:pic>
        <p:nvPicPr>
          <p:cNvPr id="438" name="Google Shape;438;p60"/>
          <p:cNvPicPr preferRelativeResize="0"/>
          <p:nvPr/>
        </p:nvPicPr>
        <p:blipFill rotWithShape="1">
          <a:blip r:embed="rId3">
            <a:alphaModFix/>
          </a:blip>
          <a:srcRect b="3645" l="0" r="0" t="57365"/>
          <a:stretch/>
        </p:blipFill>
        <p:spPr>
          <a:xfrm>
            <a:off x="2975705" y="1471838"/>
            <a:ext cx="7084269" cy="31851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40"/>
          <p:cNvSpPr txBox="1"/>
          <p:nvPr>
            <p:ph type="ctrTitle"/>
          </p:nvPr>
        </p:nvSpPr>
        <p:spPr>
          <a:xfrm>
            <a:off x="606300" y="2318981"/>
            <a:ext cx="6551700" cy="572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1000"/>
              <a:buNone/>
            </a:pPr>
            <a:r>
              <a:rPr lang="ko" sz="1500">
                <a:solidFill>
                  <a:srgbClr val="999999"/>
                </a:solidFill>
                <a:latin typeface="Do Hyeon"/>
                <a:ea typeface="Do Hyeon"/>
                <a:cs typeface="Do Hyeon"/>
                <a:sym typeface="Do Hyeon"/>
              </a:rPr>
              <a:t>                         [</a:t>
            </a:r>
            <a:r>
              <a:rPr lang="ko" sz="1500">
                <a:solidFill>
                  <a:srgbClr val="999999"/>
                </a:solidFill>
                <a:latin typeface="Do Hyeon"/>
                <a:ea typeface="Do Hyeon"/>
                <a:cs typeface="Do Hyeon"/>
                <a:sym typeface="Do Hyeon"/>
              </a:rPr>
              <a:t>beon  gae   zang  teo]</a:t>
            </a:r>
            <a:endParaRPr sz="1500">
              <a:solidFill>
                <a:srgbClr val="999999"/>
              </a:solidFill>
              <a:latin typeface="Do Hyeon"/>
              <a:ea typeface="Do Hyeon"/>
              <a:cs typeface="Do Hyeon"/>
              <a:sym typeface="Do Hyeon"/>
            </a:endParaRPr>
          </a:p>
        </p:txBody>
      </p:sp>
      <p:cxnSp>
        <p:nvCxnSpPr>
          <p:cNvPr id="194" name="Google Shape;194;p40"/>
          <p:cNvCxnSpPr/>
          <p:nvPr/>
        </p:nvCxnSpPr>
        <p:spPr>
          <a:xfrm flipH="1" rot="10800000">
            <a:off x="3695750" y="2837750"/>
            <a:ext cx="802800" cy="2700"/>
          </a:xfrm>
          <a:prstGeom prst="straightConnector1">
            <a:avLst/>
          </a:prstGeom>
          <a:noFill/>
          <a:ln cap="flat" cmpd="sng" w="38100">
            <a:solidFill>
              <a:schemeClr val="dk2"/>
            </a:solidFill>
            <a:prstDash val="solid"/>
            <a:round/>
            <a:headEnd len="med" w="med" type="none"/>
            <a:tailEnd len="med" w="med" type="none"/>
          </a:ln>
        </p:spPr>
      </p:cxnSp>
      <p:cxnSp>
        <p:nvCxnSpPr>
          <p:cNvPr id="195" name="Google Shape;195;p40"/>
          <p:cNvCxnSpPr/>
          <p:nvPr/>
        </p:nvCxnSpPr>
        <p:spPr>
          <a:xfrm>
            <a:off x="4645250" y="2837875"/>
            <a:ext cx="806100" cy="0"/>
          </a:xfrm>
          <a:prstGeom prst="straightConnector1">
            <a:avLst/>
          </a:prstGeom>
          <a:noFill/>
          <a:ln cap="flat" cmpd="sng" w="38100">
            <a:solidFill>
              <a:schemeClr val="dk2"/>
            </a:solidFill>
            <a:prstDash val="solid"/>
            <a:round/>
            <a:headEnd len="med" w="med" type="none"/>
            <a:tailEnd len="med" w="med" type="none"/>
          </a:ln>
        </p:spPr>
      </p:cxnSp>
      <p:cxnSp>
        <p:nvCxnSpPr>
          <p:cNvPr id="196" name="Google Shape;196;p40"/>
          <p:cNvCxnSpPr/>
          <p:nvPr/>
        </p:nvCxnSpPr>
        <p:spPr>
          <a:xfrm flipH="1">
            <a:off x="3617775" y="2837750"/>
            <a:ext cx="460200" cy="293700"/>
          </a:xfrm>
          <a:prstGeom prst="bentConnector3">
            <a:avLst>
              <a:gd fmla="val -1163" name="adj1"/>
            </a:avLst>
          </a:prstGeom>
          <a:noFill/>
          <a:ln cap="flat" cmpd="sng" w="38100">
            <a:solidFill>
              <a:schemeClr val="dk2"/>
            </a:solidFill>
            <a:prstDash val="solid"/>
            <a:round/>
            <a:headEnd len="med" w="med" type="none"/>
            <a:tailEnd len="med" w="med" type="none"/>
          </a:ln>
        </p:spPr>
      </p:cxnSp>
      <p:cxnSp>
        <p:nvCxnSpPr>
          <p:cNvPr id="197" name="Google Shape;197;p40"/>
          <p:cNvCxnSpPr/>
          <p:nvPr/>
        </p:nvCxnSpPr>
        <p:spPr>
          <a:xfrm>
            <a:off x="5075588" y="2868922"/>
            <a:ext cx="615000" cy="254700"/>
          </a:xfrm>
          <a:prstGeom prst="bentConnector3">
            <a:avLst>
              <a:gd fmla="val -4124" name="adj1"/>
            </a:avLst>
          </a:prstGeom>
          <a:noFill/>
          <a:ln cap="flat" cmpd="sng" w="38100">
            <a:solidFill>
              <a:schemeClr val="dk2"/>
            </a:solidFill>
            <a:prstDash val="solid"/>
            <a:round/>
            <a:headEnd len="med" w="med" type="none"/>
            <a:tailEnd len="med" w="med" type="none"/>
          </a:ln>
        </p:spPr>
      </p:cxnSp>
      <p:sp>
        <p:nvSpPr>
          <p:cNvPr id="198" name="Google Shape;198;p40"/>
          <p:cNvSpPr txBox="1"/>
          <p:nvPr/>
        </p:nvSpPr>
        <p:spPr>
          <a:xfrm>
            <a:off x="1443050" y="2957944"/>
            <a:ext cx="1988700" cy="9267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000"/>
              <a:buFont typeface="Arial"/>
              <a:buNone/>
            </a:pPr>
            <a:r>
              <a:rPr lang="ko" sz="1200">
                <a:solidFill>
                  <a:schemeClr val="dk2"/>
                </a:solidFill>
              </a:rPr>
              <a:t>Lightning</a:t>
            </a:r>
            <a:endParaRPr sz="1200">
              <a:solidFill>
                <a:schemeClr val="dk2"/>
              </a:solidFill>
            </a:endParaRPr>
          </a:p>
          <a:p>
            <a:pPr indent="0" lvl="0" marL="0" rtl="0" algn="ctr">
              <a:spcBef>
                <a:spcPts val="0"/>
              </a:spcBef>
              <a:spcAft>
                <a:spcPts val="0"/>
              </a:spcAft>
              <a:buClr>
                <a:schemeClr val="dk1"/>
              </a:buClr>
              <a:buSzPts val="1000"/>
              <a:buFont typeface="Arial"/>
              <a:buNone/>
            </a:pPr>
            <a:r>
              <a:rPr lang="ko" sz="1200">
                <a:solidFill>
                  <a:schemeClr val="dk2"/>
                </a:solidFill>
              </a:rPr>
              <a:t>Happening now</a:t>
            </a:r>
            <a:endParaRPr sz="1200">
              <a:solidFill>
                <a:schemeClr val="dk2"/>
              </a:solidFill>
            </a:endParaRPr>
          </a:p>
          <a:p>
            <a:pPr indent="0" lvl="0" marL="0" rtl="0" algn="ctr">
              <a:spcBef>
                <a:spcPts val="0"/>
              </a:spcBef>
              <a:spcAft>
                <a:spcPts val="0"/>
              </a:spcAft>
              <a:buNone/>
            </a:pPr>
            <a:r>
              <a:rPr lang="ko" sz="1200">
                <a:solidFill>
                  <a:schemeClr val="dk2"/>
                </a:solidFill>
              </a:rPr>
              <a:t>Happening fast</a:t>
            </a:r>
            <a:endParaRPr sz="1200">
              <a:solidFill>
                <a:schemeClr val="dk2"/>
              </a:solidFill>
            </a:endParaRPr>
          </a:p>
        </p:txBody>
      </p:sp>
      <p:sp>
        <p:nvSpPr>
          <p:cNvPr id="199" name="Google Shape;199;p40"/>
          <p:cNvSpPr txBox="1"/>
          <p:nvPr/>
        </p:nvSpPr>
        <p:spPr>
          <a:xfrm>
            <a:off x="5411688" y="2837869"/>
            <a:ext cx="1988700" cy="2081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ko" sz="1200">
                <a:solidFill>
                  <a:schemeClr val="dk2"/>
                </a:solidFill>
              </a:rPr>
              <a:t>Market, </a:t>
            </a:r>
            <a:br>
              <a:rPr lang="ko" sz="1200">
                <a:solidFill>
                  <a:schemeClr val="dk2"/>
                </a:solidFill>
              </a:rPr>
            </a:br>
            <a:r>
              <a:rPr lang="ko" sz="1200">
                <a:solidFill>
                  <a:schemeClr val="dk2"/>
                </a:solidFill>
              </a:rPr>
              <a:t>Marketplace</a:t>
            </a:r>
            <a:endParaRPr sz="1200">
              <a:solidFill>
                <a:schemeClr val="dk2"/>
              </a:solidFill>
            </a:endParaRPr>
          </a:p>
          <a:p>
            <a:pPr indent="0" lvl="0" marL="0" rtl="0" algn="ctr">
              <a:spcBef>
                <a:spcPts val="0"/>
              </a:spcBef>
              <a:spcAft>
                <a:spcPts val="0"/>
              </a:spcAft>
              <a:buNone/>
            </a:pPr>
            <a:br>
              <a:rPr lang="ko" sz="1200">
                <a:solidFill>
                  <a:schemeClr val="dk2"/>
                </a:solidFill>
              </a:rPr>
            </a:br>
            <a:r>
              <a:rPr lang="ko" sz="1200">
                <a:solidFill>
                  <a:schemeClr val="dk2"/>
                </a:solidFill>
              </a:rPr>
              <a:t>Beyond Market</a:t>
            </a:r>
            <a:endParaRPr sz="1200">
              <a:solidFill>
                <a:schemeClr val="dk2"/>
              </a:solidFill>
            </a:endParaRPr>
          </a:p>
          <a:p>
            <a:pPr indent="0" lvl="0" marL="0" rtl="0" algn="ctr">
              <a:spcBef>
                <a:spcPts val="0"/>
              </a:spcBef>
              <a:spcAft>
                <a:spcPts val="0"/>
              </a:spcAft>
              <a:buNone/>
            </a:pPr>
            <a:r>
              <a:rPr lang="ko" sz="1200">
                <a:solidFill>
                  <a:schemeClr val="dk2"/>
                </a:solidFill>
              </a:rPr>
              <a:t>Sense of community &amp; warmth</a:t>
            </a:r>
            <a:endParaRPr sz="1200">
              <a:solidFill>
                <a:schemeClr val="dk2"/>
              </a:solidFill>
            </a:endParaRPr>
          </a:p>
        </p:txBody>
      </p:sp>
      <p:pic>
        <p:nvPicPr>
          <p:cNvPr id="200" name="Google Shape;200;p40"/>
          <p:cNvPicPr preferRelativeResize="0"/>
          <p:nvPr/>
        </p:nvPicPr>
        <p:blipFill>
          <a:blip r:embed="rId3">
            <a:alphaModFix/>
          </a:blip>
          <a:stretch>
            <a:fillRect/>
          </a:stretch>
        </p:blipFill>
        <p:spPr>
          <a:xfrm>
            <a:off x="2892539" y="1911375"/>
            <a:ext cx="2932776" cy="610225"/>
          </a:xfrm>
          <a:prstGeom prst="rect">
            <a:avLst/>
          </a:prstGeom>
          <a:noFill/>
          <a:ln>
            <a:noFill/>
          </a:ln>
        </p:spPr>
      </p:pic>
      <p:sp>
        <p:nvSpPr>
          <p:cNvPr id="201" name="Google Shape;201;p40"/>
          <p:cNvSpPr txBox="1"/>
          <p:nvPr/>
        </p:nvSpPr>
        <p:spPr>
          <a:xfrm>
            <a:off x="1054325" y="4135150"/>
            <a:ext cx="72225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 sz="1800">
                <a:solidFill>
                  <a:schemeClr val="dk2"/>
                </a:solidFill>
              </a:rPr>
              <a:t>We are the </a:t>
            </a:r>
            <a:r>
              <a:rPr b="1" lang="ko" sz="1800">
                <a:solidFill>
                  <a:schemeClr val="dk2"/>
                </a:solidFill>
              </a:rPr>
              <a:t>Lightning</a:t>
            </a:r>
            <a:r>
              <a:rPr b="1" lang="ko" sz="1800">
                <a:solidFill>
                  <a:schemeClr val="dk2"/>
                </a:solidFill>
              </a:rPr>
              <a:t> Strike in the Recommerce Revolution</a:t>
            </a:r>
            <a:endParaRPr b="1"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1"/>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400">
                <a:solidFill>
                  <a:schemeClr val="dk2"/>
                </a:solidFill>
              </a:rPr>
              <a:t>The Recommerce Revolution</a:t>
            </a:r>
            <a:endParaRPr b="1" sz="2400">
              <a:solidFill>
                <a:schemeClr val="dk2"/>
              </a:solidFill>
            </a:endParaRPr>
          </a:p>
          <a:p>
            <a:pPr indent="0" lvl="0" marL="0" rtl="0" algn="l">
              <a:spcBef>
                <a:spcPts val="0"/>
              </a:spcBef>
              <a:spcAft>
                <a:spcPts val="0"/>
              </a:spcAft>
              <a:buNone/>
            </a:pPr>
            <a:r>
              <a:rPr lang="ko" sz="2100">
                <a:solidFill>
                  <a:schemeClr val="dk2"/>
                </a:solidFill>
              </a:rPr>
              <a:t>Secondhand ≠ Second Class</a:t>
            </a:r>
            <a:endParaRPr sz="2100">
              <a:solidFill>
                <a:schemeClr val="dk2"/>
              </a:solidFill>
            </a:endParaRPr>
          </a:p>
          <a:p>
            <a:pPr indent="0" lvl="0" marL="0" rtl="0" algn="l">
              <a:spcBef>
                <a:spcPts val="0"/>
              </a:spcBef>
              <a:spcAft>
                <a:spcPts val="0"/>
              </a:spcAft>
              <a:buNone/>
            </a:pPr>
            <a:r>
              <a:t/>
            </a:r>
            <a:endParaRPr b="1" sz="25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t/>
            </a:r>
            <a:endParaRPr b="1" sz="22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207" name="Google Shape;207;p41"/>
          <p:cNvPicPr preferRelativeResize="0"/>
          <p:nvPr/>
        </p:nvPicPr>
        <p:blipFill>
          <a:blip r:embed="rId3">
            <a:alphaModFix/>
          </a:blip>
          <a:stretch>
            <a:fillRect/>
          </a:stretch>
        </p:blipFill>
        <p:spPr>
          <a:xfrm>
            <a:off x="8280054" y="240913"/>
            <a:ext cx="580925" cy="599225"/>
          </a:xfrm>
          <a:prstGeom prst="rect">
            <a:avLst/>
          </a:prstGeom>
          <a:noFill/>
          <a:ln>
            <a:noFill/>
          </a:ln>
        </p:spPr>
      </p:pic>
      <p:graphicFrame>
        <p:nvGraphicFramePr>
          <p:cNvPr id="208" name="Google Shape;208;p41"/>
          <p:cNvGraphicFramePr/>
          <p:nvPr/>
        </p:nvGraphicFramePr>
        <p:xfrm>
          <a:off x="172025" y="1649300"/>
          <a:ext cx="3000000" cy="3000000"/>
        </p:xfrm>
        <a:graphic>
          <a:graphicData uri="http://schemas.openxmlformats.org/drawingml/2006/table">
            <a:tbl>
              <a:tblPr>
                <a:noFill/>
                <a:tableStyleId>{F9E0F733-24AB-44FF-ACF0-1E96404174EC}</a:tableStyleId>
              </a:tblPr>
              <a:tblGrid>
                <a:gridCol w="6786450"/>
                <a:gridCol w="1662650"/>
              </a:tblGrid>
              <a:tr h="1518700">
                <a:tc>
                  <a:txBody>
                    <a:bodyPr/>
                    <a:lstStyle/>
                    <a:p>
                      <a:pPr indent="-330200" lvl="0" marL="914400" rtl="0" algn="l">
                        <a:lnSpc>
                          <a:spcPct val="115000"/>
                        </a:lnSpc>
                        <a:spcBef>
                          <a:spcPts val="1200"/>
                        </a:spcBef>
                        <a:spcAft>
                          <a:spcPts val="0"/>
                        </a:spcAft>
                        <a:buClr>
                          <a:schemeClr val="dk1"/>
                        </a:buClr>
                        <a:buSzPts val="1600"/>
                        <a:buChar char="-"/>
                      </a:pPr>
                      <a:r>
                        <a:rPr lang="ko" sz="1600">
                          <a:solidFill>
                            <a:schemeClr val="dk1"/>
                          </a:solidFill>
                        </a:rPr>
                        <a:t>$200B+ global market by 2027</a:t>
                      </a:r>
                      <a:br>
                        <a:rPr lang="ko" sz="1600">
                          <a:solidFill>
                            <a:schemeClr val="dk1"/>
                          </a:solidFill>
                        </a:rPr>
                      </a:br>
                      <a:endParaRPr sz="1600">
                        <a:solidFill>
                          <a:schemeClr val="dk1"/>
                        </a:solidFill>
                      </a:endParaRPr>
                    </a:p>
                    <a:p>
                      <a:pPr indent="-330200" lvl="0" marL="914400" rtl="0" algn="l">
                        <a:lnSpc>
                          <a:spcPct val="115000"/>
                        </a:lnSpc>
                        <a:spcBef>
                          <a:spcPts val="0"/>
                        </a:spcBef>
                        <a:spcAft>
                          <a:spcPts val="0"/>
                        </a:spcAft>
                        <a:buClr>
                          <a:schemeClr val="dk1"/>
                        </a:buClr>
                        <a:buSzPts val="1600"/>
                        <a:buChar char="-"/>
                      </a:pPr>
                      <a:r>
                        <a:rPr lang="ko" sz="1600">
                          <a:solidFill>
                            <a:schemeClr val="dk1"/>
                          </a:solidFill>
                        </a:rPr>
                        <a:t>$32B+ Korea in 2025, up by approx. 80% compared to 2021</a:t>
                      </a:r>
                      <a:br>
                        <a:rPr lang="ko" sz="1600">
                          <a:solidFill>
                            <a:schemeClr val="dk1"/>
                          </a:solidFill>
                        </a:rPr>
                      </a:br>
                      <a:endParaRPr sz="1600">
                        <a:solidFill>
                          <a:schemeClr val="dk1"/>
                        </a:solidFill>
                      </a:endParaRPr>
                    </a:p>
                    <a:p>
                      <a:pPr indent="-330200" lvl="0" marL="914400" rtl="0" algn="l">
                        <a:lnSpc>
                          <a:spcPct val="115000"/>
                        </a:lnSpc>
                        <a:spcBef>
                          <a:spcPts val="0"/>
                        </a:spcBef>
                        <a:spcAft>
                          <a:spcPts val="0"/>
                        </a:spcAft>
                        <a:buClr>
                          <a:schemeClr val="dk1"/>
                        </a:buClr>
                        <a:buSzPts val="1600"/>
                        <a:buChar char="-"/>
                      </a:pPr>
                      <a:r>
                        <a:rPr lang="ko" sz="1600">
                          <a:solidFill>
                            <a:schemeClr val="dk1"/>
                          </a:solidFill>
                        </a:rPr>
                        <a:t>Sustainability meets style</a:t>
                      </a:r>
                      <a:br>
                        <a:rPr lang="ko" sz="1600">
                          <a:solidFill>
                            <a:schemeClr val="dk1"/>
                          </a:solidFill>
                        </a:rPr>
                      </a:br>
                      <a:endParaRPr sz="1600">
                        <a:solidFill>
                          <a:schemeClr val="dk1"/>
                        </a:solidFill>
                      </a:endParaRPr>
                    </a:p>
                    <a:p>
                      <a:pPr indent="-330200" lvl="0" marL="914400" rtl="0" algn="l">
                        <a:lnSpc>
                          <a:spcPct val="115000"/>
                        </a:lnSpc>
                        <a:spcBef>
                          <a:spcPts val="0"/>
                        </a:spcBef>
                        <a:spcAft>
                          <a:spcPts val="0"/>
                        </a:spcAft>
                        <a:buClr>
                          <a:schemeClr val="dk1"/>
                        </a:buClr>
                        <a:buSzPts val="1600"/>
                        <a:buChar char="-"/>
                      </a:pPr>
                      <a:r>
                        <a:rPr lang="ko" sz="1600">
                          <a:solidFill>
                            <a:schemeClr val="dk1"/>
                          </a:solidFill>
                        </a:rPr>
                        <a:t>Gen Z’s go-to for individuality</a:t>
                      </a:r>
                      <a:br>
                        <a:rPr lang="ko" sz="1600">
                          <a:solidFill>
                            <a:schemeClr val="dk1"/>
                          </a:solidFill>
                        </a:rPr>
                      </a:br>
                      <a:endParaRPr sz="1600">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914400" rtl="0" algn="l">
                        <a:spcBef>
                          <a:spcPts val="0"/>
                        </a:spcBef>
                        <a:spcAft>
                          <a:spcPts val="0"/>
                        </a:spcAft>
                        <a:buNone/>
                      </a:pPr>
                      <a:r>
                        <a:t/>
                      </a:r>
                      <a:endParaRPr sz="1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2"/>
          <p:cNvPicPr preferRelativeResize="0"/>
          <p:nvPr/>
        </p:nvPicPr>
        <p:blipFill rotWithShape="1">
          <a:blip r:embed="rId3">
            <a:alphaModFix/>
          </a:blip>
          <a:srcRect b="0" l="0" r="25882" t="0"/>
          <a:stretch/>
        </p:blipFill>
        <p:spPr>
          <a:xfrm>
            <a:off x="1" y="1032272"/>
            <a:ext cx="4572001" cy="4111230"/>
          </a:xfrm>
          <a:prstGeom prst="rect">
            <a:avLst/>
          </a:prstGeom>
          <a:noFill/>
          <a:ln>
            <a:noFill/>
          </a:ln>
        </p:spPr>
      </p:pic>
      <p:pic>
        <p:nvPicPr>
          <p:cNvPr id="214" name="Google Shape;214;p42"/>
          <p:cNvPicPr preferRelativeResize="0"/>
          <p:nvPr/>
        </p:nvPicPr>
        <p:blipFill rotWithShape="1">
          <a:blip r:embed="rId4">
            <a:alphaModFix/>
          </a:blip>
          <a:srcRect b="0" l="14101" r="11210" t="0"/>
          <a:stretch/>
        </p:blipFill>
        <p:spPr>
          <a:xfrm>
            <a:off x="4572000" y="1032272"/>
            <a:ext cx="4572001" cy="4111230"/>
          </a:xfrm>
          <a:prstGeom prst="rect">
            <a:avLst/>
          </a:prstGeom>
          <a:noFill/>
          <a:ln>
            <a:noFill/>
          </a:ln>
        </p:spPr>
      </p:pic>
      <p:sp>
        <p:nvSpPr>
          <p:cNvPr id="215" name="Google Shape;215;p42"/>
          <p:cNvSpPr txBox="1"/>
          <p:nvPr/>
        </p:nvSpPr>
        <p:spPr>
          <a:xfrm>
            <a:off x="345149" y="359074"/>
            <a:ext cx="84537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1" lang="ko" sz="2100">
                <a:solidFill>
                  <a:schemeClr val="dk2"/>
                </a:solidFill>
              </a:rPr>
              <a:t>Bunjang is where community meets commerce</a:t>
            </a:r>
            <a:endParaRPr b="1" sz="21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3"/>
          <p:cNvSpPr txBox="1"/>
          <p:nvPr/>
        </p:nvSpPr>
        <p:spPr>
          <a:xfrm>
            <a:off x="345149" y="359074"/>
            <a:ext cx="8453700" cy="3924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b="1" lang="ko" sz="2100">
                <a:solidFill>
                  <a:schemeClr val="dk2"/>
                </a:solidFill>
              </a:rPr>
              <a:t>Secondhand is no longer second best.</a:t>
            </a:r>
            <a:endParaRPr b="1" sz="2000">
              <a:solidFill>
                <a:schemeClr val="dk2"/>
              </a:solidFill>
            </a:endParaRPr>
          </a:p>
        </p:txBody>
      </p:sp>
      <p:pic>
        <p:nvPicPr>
          <p:cNvPr id="222" name="Google Shape;222;p43"/>
          <p:cNvPicPr preferRelativeResize="0"/>
          <p:nvPr/>
        </p:nvPicPr>
        <p:blipFill rotWithShape="1">
          <a:blip r:embed="rId3">
            <a:alphaModFix/>
          </a:blip>
          <a:srcRect b="0" l="0" r="25749" t="0"/>
          <a:stretch/>
        </p:blipFill>
        <p:spPr>
          <a:xfrm>
            <a:off x="-463487" y="844788"/>
            <a:ext cx="4753731" cy="4267161"/>
          </a:xfrm>
          <a:prstGeom prst="rect">
            <a:avLst/>
          </a:prstGeom>
          <a:noFill/>
          <a:ln>
            <a:noFill/>
          </a:ln>
        </p:spPr>
      </p:pic>
      <p:pic>
        <p:nvPicPr>
          <p:cNvPr id="223" name="Google Shape;223;p43"/>
          <p:cNvPicPr preferRelativeResize="0"/>
          <p:nvPr/>
        </p:nvPicPr>
        <p:blipFill rotWithShape="1">
          <a:blip r:embed="rId4">
            <a:alphaModFix/>
          </a:blip>
          <a:srcRect b="0" l="25749" r="0" t="0"/>
          <a:stretch/>
        </p:blipFill>
        <p:spPr>
          <a:xfrm>
            <a:off x="4817371" y="876338"/>
            <a:ext cx="4753731" cy="42671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44"/>
          <p:cNvPicPr preferRelativeResize="0"/>
          <p:nvPr/>
        </p:nvPicPr>
        <p:blipFill rotWithShape="1">
          <a:blip r:embed="rId3">
            <a:alphaModFix/>
          </a:blip>
          <a:srcRect b="0" l="0" r="0" t="15604"/>
          <a:stretch/>
        </p:blipFill>
        <p:spPr>
          <a:xfrm>
            <a:off x="0" y="0"/>
            <a:ext cx="9144003"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45"/>
          <p:cNvPicPr preferRelativeResize="0"/>
          <p:nvPr/>
        </p:nvPicPr>
        <p:blipFill rotWithShape="1">
          <a:blip r:embed="rId3">
            <a:alphaModFix/>
          </a:blip>
          <a:srcRect b="0" l="0" r="0" t="38241"/>
          <a:stretch/>
        </p:blipFill>
        <p:spPr>
          <a:xfrm>
            <a:off x="127525" y="1945200"/>
            <a:ext cx="6531098" cy="2521024"/>
          </a:xfrm>
          <a:prstGeom prst="rect">
            <a:avLst/>
          </a:prstGeom>
          <a:noFill/>
          <a:ln>
            <a:noFill/>
          </a:ln>
        </p:spPr>
      </p:pic>
      <p:pic>
        <p:nvPicPr>
          <p:cNvPr id="234" name="Google Shape;234;p45"/>
          <p:cNvPicPr preferRelativeResize="0"/>
          <p:nvPr/>
        </p:nvPicPr>
        <p:blipFill>
          <a:blip r:embed="rId4">
            <a:alphaModFix/>
          </a:blip>
          <a:stretch>
            <a:fillRect/>
          </a:stretch>
        </p:blipFill>
        <p:spPr>
          <a:xfrm>
            <a:off x="6721500" y="454275"/>
            <a:ext cx="2307350" cy="4149600"/>
          </a:xfrm>
          <a:prstGeom prst="rect">
            <a:avLst/>
          </a:prstGeom>
          <a:noFill/>
          <a:ln>
            <a:noFill/>
          </a:ln>
        </p:spPr>
      </p:pic>
      <p:sp>
        <p:nvSpPr>
          <p:cNvPr id="235" name="Google Shape;235;p45"/>
          <p:cNvSpPr txBox="1"/>
          <p:nvPr/>
        </p:nvSpPr>
        <p:spPr>
          <a:xfrm>
            <a:off x="374425" y="325175"/>
            <a:ext cx="6050100" cy="12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2400">
                <a:solidFill>
                  <a:schemeClr val="dk2"/>
                </a:solidFill>
              </a:rPr>
              <a:t>Lightning Strikes So Far</a:t>
            </a:r>
            <a:br>
              <a:rPr b="1" lang="ko" sz="2400">
                <a:solidFill>
                  <a:schemeClr val="dk2"/>
                </a:solidFill>
              </a:rPr>
            </a:br>
            <a:r>
              <a:rPr lang="ko" sz="2100">
                <a:solidFill>
                  <a:schemeClr val="dk2"/>
                </a:solidFill>
              </a:rPr>
              <a:t>Making secondhand first-rate</a:t>
            </a:r>
            <a:endParaRPr sz="21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6"/>
          <p:cNvSpPr txBox="1"/>
          <p:nvPr/>
        </p:nvSpPr>
        <p:spPr>
          <a:xfrm>
            <a:off x="550750" y="374625"/>
            <a:ext cx="8248800" cy="99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ko" sz="2400">
                <a:solidFill>
                  <a:schemeClr val="dk2"/>
                </a:solidFill>
              </a:rPr>
              <a:t>Why We Exist</a:t>
            </a:r>
            <a:endParaRPr b="1" sz="2400">
              <a:solidFill>
                <a:schemeClr val="dk2"/>
              </a:solidFill>
            </a:endParaRPr>
          </a:p>
          <a:p>
            <a:pPr indent="0" lvl="0" marL="0" marR="0" rtl="0" algn="l">
              <a:lnSpc>
                <a:spcPct val="100000"/>
              </a:lnSpc>
              <a:spcBef>
                <a:spcPts val="0"/>
              </a:spcBef>
              <a:spcAft>
                <a:spcPts val="0"/>
              </a:spcAft>
              <a:buNone/>
            </a:pPr>
            <a:r>
              <a:rPr lang="ko" sz="2100">
                <a:solidFill>
                  <a:schemeClr val="dk2"/>
                </a:solidFill>
              </a:rPr>
              <a:t>Reinventing the Recommerce with Trust Baked in</a:t>
            </a:r>
            <a:endParaRPr sz="2100">
              <a:solidFill>
                <a:schemeClr val="dk2"/>
              </a:solidFill>
            </a:endParaRPr>
          </a:p>
          <a:p>
            <a:pPr indent="0" lvl="0" marL="0" marR="0" rtl="0" algn="l">
              <a:lnSpc>
                <a:spcPct val="100000"/>
              </a:lnSpc>
              <a:spcBef>
                <a:spcPts val="0"/>
              </a:spcBef>
              <a:spcAft>
                <a:spcPts val="0"/>
              </a:spcAft>
              <a:buNone/>
            </a:pPr>
            <a:r>
              <a:t/>
            </a:r>
            <a:endParaRPr b="1" sz="2400">
              <a:solidFill>
                <a:schemeClr val="dk2"/>
              </a:solidFill>
            </a:endParaRPr>
          </a:p>
          <a:p>
            <a:pPr indent="0" lvl="0" marL="0" marR="0" rtl="0" algn="l">
              <a:lnSpc>
                <a:spcPct val="100000"/>
              </a:lnSpc>
              <a:spcBef>
                <a:spcPts val="0"/>
              </a:spcBef>
              <a:spcAft>
                <a:spcPts val="0"/>
              </a:spcAft>
              <a:buNone/>
            </a:pPr>
            <a:r>
              <a:t/>
            </a:r>
            <a:endParaRPr b="1" sz="2400">
              <a:solidFill>
                <a:schemeClr val="dk2"/>
              </a:solidFill>
            </a:endParaRPr>
          </a:p>
        </p:txBody>
      </p:sp>
      <p:pic>
        <p:nvPicPr>
          <p:cNvPr id="241" name="Google Shape;241;p46"/>
          <p:cNvPicPr preferRelativeResize="0"/>
          <p:nvPr/>
        </p:nvPicPr>
        <p:blipFill>
          <a:blip r:embed="rId3">
            <a:alphaModFix/>
          </a:blip>
          <a:stretch>
            <a:fillRect/>
          </a:stretch>
        </p:blipFill>
        <p:spPr>
          <a:xfrm>
            <a:off x="8280054" y="240913"/>
            <a:ext cx="580925" cy="599225"/>
          </a:xfrm>
          <a:prstGeom prst="rect">
            <a:avLst/>
          </a:prstGeom>
          <a:noFill/>
          <a:ln>
            <a:noFill/>
          </a:ln>
        </p:spPr>
      </p:pic>
      <p:sp>
        <p:nvSpPr>
          <p:cNvPr id="242" name="Google Shape;242;p46"/>
          <p:cNvSpPr txBox="1"/>
          <p:nvPr/>
        </p:nvSpPr>
        <p:spPr>
          <a:xfrm>
            <a:off x="586350" y="1153750"/>
            <a:ext cx="7773300" cy="3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br>
              <a:rPr lang="ko">
                <a:solidFill>
                  <a:schemeClr val="dk1"/>
                </a:solidFill>
              </a:rPr>
            </a:br>
            <a:r>
              <a:rPr lang="ko">
                <a:solidFill>
                  <a:schemeClr val="dk1"/>
                </a:solidFill>
              </a:rPr>
              <a:t>Most platforms either focus on peer-to-peer chaos or luxury resale niches</a:t>
            </a:r>
            <a:endParaRPr>
              <a:solidFill>
                <a:schemeClr val="dk1"/>
              </a:solidFill>
            </a:endParaRPr>
          </a:p>
          <a:p>
            <a:pPr indent="-317500" lvl="0" marL="457200" rtl="0" algn="l">
              <a:spcBef>
                <a:spcPts val="0"/>
              </a:spcBef>
              <a:spcAft>
                <a:spcPts val="0"/>
              </a:spcAft>
              <a:buClr>
                <a:schemeClr val="dk1"/>
              </a:buClr>
              <a:buSzPts val="1400"/>
              <a:buChar char="-"/>
            </a:pPr>
            <a:r>
              <a:rPr lang="ko">
                <a:solidFill>
                  <a:schemeClr val="dk1"/>
                </a:solidFill>
              </a:rPr>
              <a:t>Still Driven by In-Person Deals and Cash Transactions</a:t>
            </a:r>
            <a:endParaRPr>
              <a:solidFill>
                <a:schemeClr val="dk1"/>
              </a:solidFill>
            </a:endParaRPr>
          </a:p>
          <a:p>
            <a:pPr indent="-317500" lvl="0" marL="457200" rtl="0" algn="l">
              <a:spcBef>
                <a:spcPts val="0"/>
              </a:spcBef>
              <a:spcAft>
                <a:spcPts val="0"/>
              </a:spcAft>
              <a:buClr>
                <a:schemeClr val="dk1"/>
              </a:buClr>
              <a:buSzPts val="1400"/>
              <a:buChar char="-"/>
            </a:pPr>
            <a:r>
              <a:rPr lang="ko">
                <a:solidFill>
                  <a:schemeClr val="dk1"/>
                </a:solidFill>
              </a:rPr>
              <a:t>Rising Fraud in Secondhand Transactions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800">
              <a:solidFill>
                <a:schemeClr val="dk2"/>
              </a:solidFill>
            </a:endParaRPr>
          </a:p>
        </p:txBody>
      </p:sp>
      <p:graphicFrame>
        <p:nvGraphicFramePr>
          <p:cNvPr id="243" name="Google Shape;243;p46"/>
          <p:cNvGraphicFramePr/>
          <p:nvPr/>
        </p:nvGraphicFramePr>
        <p:xfrm>
          <a:off x="1076325" y="2598850"/>
          <a:ext cx="3000000" cy="3000000"/>
        </p:xfrm>
        <a:graphic>
          <a:graphicData uri="http://schemas.openxmlformats.org/drawingml/2006/table">
            <a:tbl>
              <a:tblPr>
                <a:noFill/>
                <a:tableStyleId>{F9E0F733-24AB-44FF-ACF0-1E96404174EC}</a:tableStyleId>
              </a:tblPr>
              <a:tblGrid>
                <a:gridCol w="2413000"/>
                <a:gridCol w="2413000"/>
                <a:gridCol w="2413000"/>
              </a:tblGrid>
              <a:tr h="381000">
                <a:tc>
                  <a:txBody>
                    <a:bodyPr/>
                    <a:lstStyle/>
                    <a:p>
                      <a:pPr indent="0" lvl="0" marL="0" rtl="0" algn="l">
                        <a:spcBef>
                          <a:spcPts val="0"/>
                        </a:spcBef>
                        <a:spcAft>
                          <a:spcPts val="0"/>
                        </a:spcAft>
                        <a:buNone/>
                      </a:pPr>
                      <a:r>
                        <a:rPr lang="ko" sz="1300"/>
                        <a:t>Year</a:t>
                      </a:r>
                      <a:endParaRPr sz="1300"/>
                    </a:p>
                  </a:txBody>
                  <a:tcPr marT="91425" marB="91425" marR="91425" marL="91425"/>
                </a:tc>
                <a:tc>
                  <a:txBody>
                    <a:bodyPr/>
                    <a:lstStyle/>
                    <a:p>
                      <a:pPr indent="0" lvl="0" marL="0" rtl="0" algn="l">
                        <a:spcBef>
                          <a:spcPts val="0"/>
                        </a:spcBef>
                        <a:spcAft>
                          <a:spcPts val="0"/>
                        </a:spcAft>
                        <a:buNone/>
                      </a:pPr>
                      <a:r>
                        <a:rPr lang="ko" sz="1300"/>
                        <a:t>Number of Cases</a:t>
                      </a:r>
                      <a:endParaRPr sz="1300"/>
                    </a:p>
                  </a:txBody>
                  <a:tcPr marT="91425" marB="91425" marR="91425" marL="91425"/>
                </a:tc>
                <a:tc>
                  <a:txBody>
                    <a:bodyPr/>
                    <a:lstStyle/>
                    <a:p>
                      <a:pPr indent="0" lvl="0" marL="0" rtl="0" algn="l">
                        <a:spcBef>
                          <a:spcPts val="0"/>
                        </a:spcBef>
                        <a:spcAft>
                          <a:spcPts val="0"/>
                        </a:spcAft>
                        <a:buNone/>
                      </a:pPr>
                      <a:r>
                        <a:rPr lang="ko" sz="1300"/>
                        <a:t>Fraud Losses(Approx. USD)</a:t>
                      </a:r>
                      <a:endParaRPr sz="1300"/>
                    </a:p>
                  </a:txBody>
                  <a:tcPr marT="91425" marB="91425" marR="91425" marL="91425"/>
                </a:tc>
              </a:tr>
              <a:tr h="381000">
                <a:tc>
                  <a:txBody>
                    <a:bodyPr/>
                    <a:lstStyle/>
                    <a:p>
                      <a:pPr indent="0" lvl="0" marL="0" rtl="0" algn="l">
                        <a:spcBef>
                          <a:spcPts val="0"/>
                        </a:spcBef>
                        <a:spcAft>
                          <a:spcPts val="0"/>
                        </a:spcAft>
                        <a:buNone/>
                      </a:pPr>
                      <a:r>
                        <a:rPr lang="ko"/>
                        <a:t>2013</a:t>
                      </a:r>
                      <a:endParaRPr/>
                    </a:p>
                  </a:txBody>
                  <a:tcPr marT="91425" marB="91425" marR="91425" marL="91425"/>
                </a:tc>
                <a:tc>
                  <a:txBody>
                    <a:bodyPr/>
                    <a:lstStyle/>
                    <a:p>
                      <a:pPr indent="0" lvl="0" marL="0" rtl="0" algn="l">
                        <a:spcBef>
                          <a:spcPts val="0"/>
                        </a:spcBef>
                        <a:spcAft>
                          <a:spcPts val="0"/>
                        </a:spcAft>
                        <a:buNone/>
                      </a:pPr>
                      <a:r>
                        <a:rPr lang="ko"/>
                        <a:t>~27,000</a:t>
                      </a:r>
                      <a:endParaRPr/>
                    </a:p>
                  </a:txBody>
                  <a:tcPr marT="91425" marB="91425" marR="91425" marL="91425"/>
                </a:tc>
                <a:tc>
                  <a:txBody>
                    <a:bodyPr/>
                    <a:lstStyle/>
                    <a:p>
                      <a:pPr indent="0" lvl="0" marL="0" rtl="0" algn="l">
                        <a:spcBef>
                          <a:spcPts val="0"/>
                        </a:spcBef>
                        <a:spcAft>
                          <a:spcPts val="0"/>
                        </a:spcAft>
                        <a:buNone/>
                      </a:pPr>
                      <a:r>
                        <a:rPr lang="ko"/>
                        <a:t>~$2</a:t>
                      </a:r>
                      <a:r>
                        <a:rPr lang="ko"/>
                        <a:t>0</a:t>
                      </a:r>
                      <a:r>
                        <a:rPr lang="ko"/>
                        <a:t> million</a:t>
                      </a:r>
                      <a:endParaRPr/>
                    </a:p>
                  </a:txBody>
                  <a:tcPr marT="91425" marB="91425" marR="91425" marL="91425"/>
                </a:tc>
              </a:tr>
              <a:tr h="381000">
                <a:tc>
                  <a:txBody>
                    <a:bodyPr/>
                    <a:lstStyle/>
                    <a:p>
                      <a:pPr indent="0" lvl="0" marL="0" rtl="0" algn="l">
                        <a:spcBef>
                          <a:spcPts val="0"/>
                        </a:spcBef>
                        <a:spcAft>
                          <a:spcPts val="0"/>
                        </a:spcAft>
                        <a:buNone/>
                      </a:pPr>
                      <a:r>
                        <a:rPr lang="ko"/>
                        <a:t>2024</a:t>
                      </a:r>
                      <a:endParaRPr/>
                    </a:p>
                  </a:txBody>
                  <a:tcPr marT="91425" marB="91425" marR="91425" marL="91425"/>
                </a:tc>
                <a:tc>
                  <a:txBody>
                    <a:bodyPr/>
                    <a:lstStyle/>
                    <a:p>
                      <a:pPr indent="0" lvl="0" marL="0" rtl="0" algn="l">
                        <a:spcBef>
                          <a:spcPts val="0"/>
                        </a:spcBef>
                        <a:spcAft>
                          <a:spcPts val="0"/>
                        </a:spcAft>
                        <a:buNone/>
                      </a:pPr>
                      <a:r>
                        <a:rPr lang="ko"/>
                        <a:t>~302,330</a:t>
                      </a:r>
                      <a:endParaRPr/>
                    </a:p>
                  </a:txBody>
                  <a:tcPr marT="91425" marB="91425" marR="91425" marL="91425"/>
                </a:tc>
                <a:tc>
                  <a:txBody>
                    <a:bodyPr/>
                    <a:lstStyle/>
                    <a:p>
                      <a:pPr indent="0" lvl="0" marL="0" rtl="0" algn="l">
                        <a:spcBef>
                          <a:spcPts val="0"/>
                        </a:spcBef>
                        <a:spcAft>
                          <a:spcPts val="0"/>
                        </a:spcAft>
                        <a:buNone/>
                      </a:pPr>
                      <a:r>
                        <a:rPr lang="ko"/>
                        <a:t>~$215 million</a:t>
                      </a:r>
                      <a:endParaRPr/>
                    </a:p>
                  </a:txBody>
                  <a:tcPr marT="91425" marB="91425" marR="91425" marL="91425"/>
                </a:tc>
              </a:tr>
            </a:tbl>
          </a:graphicData>
        </a:graphic>
      </p:graphicFrame>
      <p:sp>
        <p:nvSpPr>
          <p:cNvPr id="244" name="Google Shape;244;p46"/>
          <p:cNvSpPr txBox="1"/>
          <p:nvPr/>
        </p:nvSpPr>
        <p:spPr>
          <a:xfrm>
            <a:off x="5504625" y="3791550"/>
            <a:ext cx="31155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 sz="1100">
                <a:solidFill>
                  <a:schemeClr val="dk2"/>
                </a:solidFill>
              </a:rPr>
              <a:t>*Source: Korean National Police Agency</a:t>
            </a:r>
            <a:endParaRPr b="1" sz="11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테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