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notesMasterIdLst>
    <p:notesMasterId r:id="rId14"/>
  </p:notesMasterIdLst>
  <p:handoutMasterIdLst>
    <p:handoutMasterId r:id="rId15"/>
  </p:handoutMasterIdLst>
  <p:sldIdLst>
    <p:sldId id="256" r:id="rId5"/>
    <p:sldId id="411" r:id="rId6"/>
    <p:sldId id="415" r:id="rId7"/>
    <p:sldId id="364" r:id="rId8"/>
    <p:sldId id="414" r:id="rId9"/>
    <p:sldId id="416" r:id="rId10"/>
    <p:sldId id="426" r:id="rId11"/>
    <p:sldId id="417" r:id="rId12"/>
    <p:sldId id="361" r:id="rId13"/>
  </p:sldIdLst>
  <p:sldSz cx="9144000" cy="5143500" type="screen16x9"/>
  <p:notesSz cx="6794500" cy="9931400"/>
  <p:defaultTextStyle>
    <a:defPPr>
      <a:defRPr lang="en-US"/>
    </a:defPPr>
    <a:lvl1pPr marL="0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1pPr>
    <a:lvl2pPr marL="357896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2pPr>
    <a:lvl3pPr marL="715792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3pPr>
    <a:lvl4pPr marL="1073688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4pPr>
    <a:lvl5pPr marL="1431585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5pPr>
    <a:lvl6pPr marL="1789481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6pPr>
    <a:lvl7pPr marL="2147377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7pPr>
    <a:lvl8pPr marL="2505273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8pPr>
    <a:lvl9pPr marL="2863169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B302C179-C49D-44C0-ACAB-90FCA72E82EE}">
          <p14:sldIdLst>
            <p14:sldId id="256"/>
            <p14:sldId id="411"/>
          </p14:sldIdLst>
        </p14:section>
        <p14:section name="Sekcja bez tytułu" id="{24723E0E-16BD-4E6B-8E57-771FB05A141A}">
          <p14:sldIdLst>
            <p14:sldId id="415"/>
            <p14:sldId id="364"/>
            <p14:sldId id="414"/>
            <p14:sldId id="416"/>
            <p14:sldId id="426"/>
            <p14:sldId id="417"/>
            <p14:sldId id="3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15CF848-9AC5-F589-E392-64D4048E8F5F}" name="Marta Panasiuk" initials="MP" userId="S::wojcikmarta@cppc.gov.pl::9b0a6ef9-d284-42a9-8515-d6d9fbe9c880" providerId="AD"/>
  <p188:author id="{FBE96C81-FB8E-8752-EED4-552E3F204A06}" name="Sławomir Zubiak" initials="SZ" userId="S::szubiak@cppc.gov.pl::0def3340-4e4f-460d-ba70-3720a8b3845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BFE"/>
    <a:srgbClr val="BE4102"/>
    <a:srgbClr val="003399"/>
    <a:srgbClr val="002073"/>
    <a:srgbClr val="3D49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8131F2C1-44D2-4ED7-BA3C-B03516C602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BCC6A2F8-6413-4BD6-9670-42A3AD914D7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A9981C-0199-4C1C-BF55-B9D1845E24AB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7BF2785-6379-4E0D-AD4C-F5805D98462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56C95A6-4C19-47FE-AA18-9E2DB5F9CD1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B82100-07E7-4199-BF42-570F551AA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2233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1pPr>
    <a:lvl2pPr marL="357896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2pPr>
    <a:lvl3pPr marL="715792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3pPr>
    <a:lvl4pPr marL="1073688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4pPr>
    <a:lvl5pPr marL="1431585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5pPr>
    <a:lvl6pPr marL="1789481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6pPr>
    <a:lvl7pPr marL="2147377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7pPr>
    <a:lvl8pPr marL="2505273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8pPr>
    <a:lvl9pPr marL="2863169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9.png"/><Relationship Id="rId2" Type="http://schemas.openxmlformats.org/officeDocument/2006/relationships/image" Target="../media/image11.png"/><Relationship Id="rId16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7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877995" y="1342959"/>
            <a:ext cx="7388942" cy="294361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264484" cy="196872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14" y="367681"/>
            <a:ext cx="800100" cy="8001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941" y="367681"/>
            <a:ext cx="800100" cy="8001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767" y="367681"/>
            <a:ext cx="800100" cy="8001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5249" y="2081379"/>
            <a:ext cx="6773550" cy="753648"/>
          </a:xfrm>
        </p:spPr>
        <p:txBody>
          <a:bodyPr anchor="t" anchorCtr="0">
            <a:normAutofit/>
          </a:bodyPr>
          <a:lstStyle>
            <a:lvl1pPr algn="l">
              <a:lnSpc>
                <a:spcPts val="2722"/>
              </a:lnSpc>
              <a:defRPr sz="2177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5259" y="3307899"/>
            <a:ext cx="6773483" cy="734817"/>
          </a:xfrm>
        </p:spPr>
        <p:txBody>
          <a:bodyPr>
            <a:normAutofit/>
          </a:bodyPr>
          <a:lstStyle>
            <a:lvl1pPr marL="0" indent="0" algn="l">
              <a:lnSpc>
                <a:spcPts val="2381"/>
              </a:lnSpc>
              <a:buNone/>
              <a:defRPr sz="1905" b="1">
                <a:solidFill>
                  <a:schemeClr val="tx2"/>
                </a:solidFill>
              </a:defRPr>
            </a:lvl1pPr>
            <a:lvl2pPr marL="342903" indent="0" algn="ctr">
              <a:buNone/>
              <a:defRPr sz="1500"/>
            </a:lvl2pPr>
            <a:lvl3pPr marL="685804" indent="0" algn="ctr">
              <a:buNone/>
              <a:defRPr sz="1350"/>
            </a:lvl3pPr>
            <a:lvl4pPr marL="1028707" indent="0" algn="ctr">
              <a:buNone/>
              <a:defRPr sz="1200"/>
            </a:lvl4pPr>
            <a:lvl5pPr marL="1371609" indent="0" algn="ctr">
              <a:buNone/>
              <a:defRPr sz="1200"/>
            </a:lvl5pPr>
            <a:lvl6pPr marL="1714511" indent="0" algn="ctr">
              <a:buNone/>
              <a:defRPr sz="1200"/>
            </a:lvl6pPr>
            <a:lvl7pPr marL="2057413" indent="0" algn="ctr">
              <a:buNone/>
              <a:defRPr sz="1200"/>
            </a:lvl7pPr>
            <a:lvl8pPr marL="2400316" indent="0" algn="ctr">
              <a:buNone/>
              <a:defRPr sz="1200"/>
            </a:lvl8pPr>
            <a:lvl9pPr marL="2743218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6719" y="367682"/>
            <a:ext cx="1539287" cy="237532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3" y="4334772"/>
            <a:ext cx="1402632" cy="821194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2"/>
            <a:ext cx="2278263" cy="821194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3" y="4334316"/>
            <a:ext cx="1937739" cy="82235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99AC2CA-7069-4A8E-9D19-13E7BFB1BE1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63" y="1342959"/>
            <a:ext cx="3387422" cy="62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7427" y="1"/>
            <a:ext cx="7399510" cy="3671963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43576 w 8640763"/>
              <a:gd name="connsiteY3" fmla="*/ 4369045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6" fmla="*/ 0 w 8640763"/>
              <a:gd name="connsiteY6" fmla="*/ 0 h 5221288"/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29626 w 8640763"/>
              <a:gd name="connsiteY2" fmla="*/ 4359975 h 5221288"/>
              <a:gd name="connsiteX3" fmla="*/ 1443576 w 8640763"/>
              <a:gd name="connsiteY3" fmla="*/ 4369045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6" fmla="*/ 0 w 8640763"/>
              <a:gd name="connsiteY6" fmla="*/ 0 h 5221288"/>
              <a:gd name="connsiteX0" fmla="*/ 0 w 8640763"/>
              <a:gd name="connsiteY0" fmla="*/ 0 h 5231492"/>
              <a:gd name="connsiteX1" fmla="*/ 8640763 w 8640763"/>
              <a:gd name="connsiteY1" fmla="*/ 0 h 5231492"/>
              <a:gd name="connsiteX2" fmla="*/ 8629626 w 8640763"/>
              <a:gd name="connsiteY2" fmla="*/ 4359975 h 5231492"/>
              <a:gd name="connsiteX3" fmla="*/ 1443576 w 8640763"/>
              <a:gd name="connsiteY3" fmla="*/ 4369045 h 5231492"/>
              <a:gd name="connsiteX4" fmla="*/ 1439863 w 8640763"/>
              <a:gd name="connsiteY4" fmla="*/ 5231492 h 5231492"/>
              <a:gd name="connsiteX5" fmla="*/ 0 w 8640763"/>
              <a:gd name="connsiteY5" fmla="*/ 5221288 h 5231492"/>
              <a:gd name="connsiteX6" fmla="*/ 0 w 8640763"/>
              <a:gd name="connsiteY6" fmla="*/ 0 h 5231492"/>
              <a:gd name="connsiteX0" fmla="*/ 0 w 8640763"/>
              <a:gd name="connsiteY0" fmla="*/ 0 h 5231492"/>
              <a:gd name="connsiteX1" fmla="*/ 8640763 w 8640763"/>
              <a:gd name="connsiteY1" fmla="*/ 0 h 5231492"/>
              <a:gd name="connsiteX2" fmla="*/ 8629626 w 8640763"/>
              <a:gd name="connsiteY2" fmla="*/ 4359975 h 5231492"/>
              <a:gd name="connsiteX3" fmla="*/ 1443576 w 8640763"/>
              <a:gd name="connsiteY3" fmla="*/ 4369045 h 5231492"/>
              <a:gd name="connsiteX4" fmla="*/ 1439863 w 8640763"/>
              <a:gd name="connsiteY4" fmla="*/ 5231492 h 5231492"/>
              <a:gd name="connsiteX5" fmla="*/ 8353 w 8640763"/>
              <a:gd name="connsiteY5" fmla="*/ 5211085 h 5231492"/>
              <a:gd name="connsiteX6" fmla="*/ 0 w 8640763"/>
              <a:gd name="connsiteY6" fmla="*/ 0 h 5231492"/>
              <a:gd name="connsiteX0" fmla="*/ 0 w 8640763"/>
              <a:gd name="connsiteY0" fmla="*/ 0 h 5240109"/>
              <a:gd name="connsiteX1" fmla="*/ 8640763 w 8640763"/>
              <a:gd name="connsiteY1" fmla="*/ 0 h 5240109"/>
              <a:gd name="connsiteX2" fmla="*/ 8629626 w 8640763"/>
              <a:gd name="connsiteY2" fmla="*/ 4359975 h 5240109"/>
              <a:gd name="connsiteX3" fmla="*/ 1443576 w 8640763"/>
              <a:gd name="connsiteY3" fmla="*/ 4369045 h 5240109"/>
              <a:gd name="connsiteX4" fmla="*/ 1439863 w 8640763"/>
              <a:gd name="connsiteY4" fmla="*/ 5231492 h 5240109"/>
              <a:gd name="connsiteX5" fmla="*/ 8353 w 8640763"/>
              <a:gd name="connsiteY5" fmla="*/ 5240109 h 5240109"/>
              <a:gd name="connsiteX6" fmla="*/ 0 w 8640763"/>
              <a:gd name="connsiteY6" fmla="*/ 0 h 5240109"/>
              <a:gd name="connsiteX0" fmla="*/ 0 w 8640763"/>
              <a:gd name="connsiteY0" fmla="*/ 0 h 5232853"/>
              <a:gd name="connsiteX1" fmla="*/ 8640763 w 8640763"/>
              <a:gd name="connsiteY1" fmla="*/ 0 h 5232853"/>
              <a:gd name="connsiteX2" fmla="*/ 8629626 w 8640763"/>
              <a:gd name="connsiteY2" fmla="*/ 4359975 h 5232853"/>
              <a:gd name="connsiteX3" fmla="*/ 1443576 w 8640763"/>
              <a:gd name="connsiteY3" fmla="*/ 4369045 h 5232853"/>
              <a:gd name="connsiteX4" fmla="*/ 1439863 w 8640763"/>
              <a:gd name="connsiteY4" fmla="*/ 5231492 h 5232853"/>
              <a:gd name="connsiteX5" fmla="*/ 8353 w 8640763"/>
              <a:gd name="connsiteY5" fmla="*/ 5232853 h 5232853"/>
              <a:gd name="connsiteX6" fmla="*/ 0 w 8640763"/>
              <a:gd name="connsiteY6" fmla="*/ 0 h 5232853"/>
              <a:gd name="connsiteX0" fmla="*/ 0 w 8640763"/>
              <a:gd name="connsiteY0" fmla="*/ 0 h 5232853"/>
              <a:gd name="connsiteX1" fmla="*/ 8640763 w 8640763"/>
              <a:gd name="connsiteY1" fmla="*/ 0 h 5232853"/>
              <a:gd name="connsiteX2" fmla="*/ 8629626 w 8640763"/>
              <a:gd name="connsiteY2" fmla="*/ 4359975 h 5232853"/>
              <a:gd name="connsiteX3" fmla="*/ 1443576 w 8640763"/>
              <a:gd name="connsiteY3" fmla="*/ 4369045 h 5232853"/>
              <a:gd name="connsiteX4" fmla="*/ 1439863 w 8640763"/>
              <a:gd name="connsiteY4" fmla="*/ 5231492 h 5232853"/>
              <a:gd name="connsiteX5" fmla="*/ 8353 w 8640763"/>
              <a:gd name="connsiteY5" fmla="*/ 5232853 h 5232853"/>
              <a:gd name="connsiteX6" fmla="*/ 0 w 8640763"/>
              <a:gd name="connsiteY6" fmla="*/ 0 h 5232853"/>
              <a:gd name="connsiteX0" fmla="*/ 0 w 8640763"/>
              <a:gd name="connsiteY0" fmla="*/ 0 h 5249632"/>
              <a:gd name="connsiteX1" fmla="*/ 8640763 w 8640763"/>
              <a:gd name="connsiteY1" fmla="*/ 0 h 5249632"/>
              <a:gd name="connsiteX2" fmla="*/ 8629626 w 8640763"/>
              <a:gd name="connsiteY2" fmla="*/ 4359975 h 5249632"/>
              <a:gd name="connsiteX3" fmla="*/ 1443576 w 8640763"/>
              <a:gd name="connsiteY3" fmla="*/ 4369045 h 5249632"/>
              <a:gd name="connsiteX4" fmla="*/ 1449764 w 8640763"/>
              <a:gd name="connsiteY4" fmla="*/ 5249632 h 5249632"/>
              <a:gd name="connsiteX5" fmla="*/ 8353 w 8640763"/>
              <a:gd name="connsiteY5" fmla="*/ 5232853 h 5249632"/>
              <a:gd name="connsiteX6" fmla="*/ 0 w 8640763"/>
              <a:gd name="connsiteY6" fmla="*/ 0 h 5249632"/>
              <a:gd name="connsiteX0" fmla="*/ 0 w 8640763"/>
              <a:gd name="connsiteY0" fmla="*/ 0 h 5250993"/>
              <a:gd name="connsiteX1" fmla="*/ 8640763 w 8640763"/>
              <a:gd name="connsiteY1" fmla="*/ 0 h 5250993"/>
              <a:gd name="connsiteX2" fmla="*/ 8629626 w 8640763"/>
              <a:gd name="connsiteY2" fmla="*/ 4359975 h 5250993"/>
              <a:gd name="connsiteX3" fmla="*/ 1443576 w 8640763"/>
              <a:gd name="connsiteY3" fmla="*/ 4369045 h 5250993"/>
              <a:gd name="connsiteX4" fmla="*/ 1449764 w 8640763"/>
              <a:gd name="connsiteY4" fmla="*/ 5249632 h 5250993"/>
              <a:gd name="connsiteX5" fmla="*/ 3404 w 8640763"/>
              <a:gd name="connsiteY5" fmla="*/ 5250993 h 5250993"/>
              <a:gd name="connsiteX6" fmla="*/ 0 w 8640763"/>
              <a:gd name="connsiteY6" fmla="*/ 0 h 5250993"/>
              <a:gd name="connsiteX0" fmla="*/ 0 w 8640763"/>
              <a:gd name="connsiteY0" fmla="*/ 0 h 5250993"/>
              <a:gd name="connsiteX1" fmla="*/ 8640763 w 8640763"/>
              <a:gd name="connsiteY1" fmla="*/ 0 h 5250993"/>
              <a:gd name="connsiteX2" fmla="*/ 8629626 w 8640763"/>
              <a:gd name="connsiteY2" fmla="*/ 4359975 h 5250993"/>
              <a:gd name="connsiteX3" fmla="*/ 1443576 w 8640763"/>
              <a:gd name="connsiteY3" fmla="*/ 4369045 h 5250993"/>
              <a:gd name="connsiteX4" fmla="*/ 1443824 w 8640763"/>
              <a:gd name="connsiteY4" fmla="*/ 5242376 h 5250993"/>
              <a:gd name="connsiteX5" fmla="*/ 3404 w 8640763"/>
              <a:gd name="connsiteY5" fmla="*/ 5250993 h 5250993"/>
              <a:gd name="connsiteX6" fmla="*/ 0 w 8640763"/>
              <a:gd name="connsiteY6" fmla="*/ 0 h 5250993"/>
              <a:gd name="connsiteX0" fmla="*/ 8843 w 8649606"/>
              <a:gd name="connsiteY0" fmla="*/ 0 h 5242376"/>
              <a:gd name="connsiteX1" fmla="*/ 8649606 w 8649606"/>
              <a:gd name="connsiteY1" fmla="*/ 0 h 5242376"/>
              <a:gd name="connsiteX2" fmla="*/ 8638469 w 8649606"/>
              <a:gd name="connsiteY2" fmla="*/ 4359975 h 5242376"/>
              <a:gd name="connsiteX3" fmla="*/ 1452419 w 8649606"/>
              <a:gd name="connsiteY3" fmla="*/ 4369045 h 5242376"/>
              <a:gd name="connsiteX4" fmla="*/ 1452667 w 8649606"/>
              <a:gd name="connsiteY4" fmla="*/ 5242376 h 5242376"/>
              <a:gd name="connsiteX5" fmla="*/ 367 w 8649606"/>
              <a:gd name="connsiteY5" fmla="*/ 5236481 h 5242376"/>
              <a:gd name="connsiteX6" fmla="*/ 8843 w 8649606"/>
              <a:gd name="connsiteY6" fmla="*/ 0 h 5242376"/>
              <a:gd name="connsiteX0" fmla="*/ 8843 w 8649606"/>
              <a:gd name="connsiteY0" fmla="*/ 0 h 5250993"/>
              <a:gd name="connsiteX1" fmla="*/ 8649606 w 8649606"/>
              <a:gd name="connsiteY1" fmla="*/ 0 h 5250993"/>
              <a:gd name="connsiteX2" fmla="*/ 8638469 w 8649606"/>
              <a:gd name="connsiteY2" fmla="*/ 4359975 h 5250993"/>
              <a:gd name="connsiteX3" fmla="*/ 1452419 w 8649606"/>
              <a:gd name="connsiteY3" fmla="*/ 4369045 h 5250993"/>
              <a:gd name="connsiteX4" fmla="*/ 1452667 w 8649606"/>
              <a:gd name="connsiteY4" fmla="*/ 5242376 h 5250993"/>
              <a:gd name="connsiteX5" fmla="*/ 367 w 8649606"/>
              <a:gd name="connsiteY5" fmla="*/ 5250993 h 5250993"/>
              <a:gd name="connsiteX6" fmla="*/ 8843 w 8649606"/>
              <a:gd name="connsiteY6" fmla="*/ 0 h 5250993"/>
              <a:gd name="connsiteX0" fmla="*/ 11268 w 8652031"/>
              <a:gd name="connsiteY0" fmla="*/ 0 h 5250993"/>
              <a:gd name="connsiteX1" fmla="*/ 8652031 w 8652031"/>
              <a:gd name="connsiteY1" fmla="*/ 0 h 5250993"/>
              <a:gd name="connsiteX2" fmla="*/ 8640894 w 8652031"/>
              <a:gd name="connsiteY2" fmla="*/ 4359975 h 5250993"/>
              <a:gd name="connsiteX3" fmla="*/ 1454844 w 8652031"/>
              <a:gd name="connsiteY3" fmla="*/ 4369045 h 5250993"/>
              <a:gd name="connsiteX4" fmla="*/ 1455092 w 8652031"/>
              <a:gd name="connsiteY4" fmla="*/ 5242376 h 5250993"/>
              <a:gd name="connsiteX5" fmla="*/ 317 w 8652031"/>
              <a:gd name="connsiteY5" fmla="*/ 5250993 h 5250993"/>
              <a:gd name="connsiteX6" fmla="*/ 11268 w 8652031"/>
              <a:gd name="connsiteY6" fmla="*/ 0 h 5250993"/>
              <a:gd name="connsiteX0" fmla="*/ 11268 w 8652031"/>
              <a:gd name="connsiteY0" fmla="*/ 0 h 5244947"/>
              <a:gd name="connsiteX1" fmla="*/ 8652031 w 8652031"/>
              <a:gd name="connsiteY1" fmla="*/ 0 h 5244947"/>
              <a:gd name="connsiteX2" fmla="*/ 8640894 w 8652031"/>
              <a:gd name="connsiteY2" fmla="*/ 4359975 h 5244947"/>
              <a:gd name="connsiteX3" fmla="*/ 1454844 w 8652031"/>
              <a:gd name="connsiteY3" fmla="*/ 4369045 h 5244947"/>
              <a:gd name="connsiteX4" fmla="*/ 1455092 w 8652031"/>
              <a:gd name="connsiteY4" fmla="*/ 5242376 h 5244947"/>
              <a:gd name="connsiteX5" fmla="*/ 317 w 8652031"/>
              <a:gd name="connsiteY5" fmla="*/ 5244947 h 5244947"/>
              <a:gd name="connsiteX6" fmla="*/ 11268 w 8652031"/>
              <a:gd name="connsiteY6" fmla="*/ 0 h 5244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52031" h="5244947">
                <a:moveTo>
                  <a:pt x="11268" y="0"/>
                </a:moveTo>
                <a:lnTo>
                  <a:pt x="8652031" y="0"/>
                </a:lnTo>
                <a:cubicBezTo>
                  <a:pt x="8648319" y="1453325"/>
                  <a:pt x="8644606" y="2906650"/>
                  <a:pt x="8640894" y="4359975"/>
                </a:cubicBezTo>
                <a:lnTo>
                  <a:pt x="1454844" y="4369045"/>
                </a:lnTo>
                <a:cubicBezTo>
                  <a:pt x="1453606" y="4653126"/>
                  <a:pt x="1456330" y="4958295"/>
                  <a:pt x="1455092" y="5242376"/>
                </a:cubicBezTo>
                <a:lnTo>
                  <a:pt x="317" y="5244947"/>
                </a:lnTo>
                <a:cubicBezTo>
                  <a:pt x="-2467" y="3507919"/>
                  <a:pt x="14052" y="1737028"/>
                  <a:pt x="1126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108483" y="3050061"/>
            <a:ext cx="7035518" cy="12365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3768" y="3747872"/>
            <a:ext cx="6465290" cy="480062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3" y="4334772"/>
            <a:ext cx="1402632" cy="821194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2"/>
            <a:ext cx="2278263" cy="821194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3" y="4334316"/>
            <a:ext cx="1937739" cy="822352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9997DB1B-7AEA-45AB-A95E-349DEBEE204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483" y="3050061"/>
            <a:ext cx="3387422" cy="62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rostokąt 29">
            <a:extLst>
              <a:ext uri="{FF2B5EF4-FFF2-40B4-BE49-F238E27FC236}">
                <a16:creationId xmlns:a16="http://schemas.microsoft.com/office/drawing/2014/main" id="{C0CA1683-BBD7-49B1-A28E-B898DDE62117}"/>
              </a:ext>
            </a:extLst>
          </p:cNvPr>
          <p:cNvSpPr/>
          <p:nvPr userDrawn="1"/>
        </p:nvSpPr>
        <p:spPr>
          <a:xfrm>
            <a:off x="1" y="0"/>
            <a:ext cx="4264484" cy="196872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877064" y="1349596"/>
            <a:ext cx="7389873" cy="2936974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5249" y="2088941"/>
            <a:ext cx="6773550" cy="740100"/>
          </a:xfrm>
        </p:spPr>
        <p:txBody>
          <a:bodyPr anchor="t" anchorCtr="0">
            <a:normAutofit/>
          </a:bodyPr>
          <a:lstStyle>
            <a:lvl1pPr algn="l">
              <a:lnSpc>
                <a:spcPts val="2722"/>
              </a:lnSpc>
              <a:defRPr sz="2177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5259" y="3307899"/>
            <a:ext cx="6773483" cy="734817"/>
          </a:xfrm>
        </p:spPr>
        <p:txBody>
          <a:bodyPr>
            <a:normAutofit/>
          </a:bodyPr>
          <a:lstStyle>
            <a:lvl1pPr marL="0" indent="0" algn="l">
              <a:lnSpc>
                <a:spcPts val="2381"/>
              </a:lnSpc>
              <a:buNone/>
              <a:defRPr sz="1905" b="1">
                <a:solidFill>
                  <a:schemeClr val="tx2"/>
                </a:solidFill>
              </a:defRPr>
            </a:lvl1pPr>
            <a:lvl2pPr marL="342903" indent="0" algn="ctr">
              <a:buNone/>
              <a:defRPr sz="1500"/>
            </a:lvl2pPr>
            <a:lvl3pPr marL="685804" indent="0" algn="ctr">
              <a:buNone/>
              <a:defRPr sz="1350"/>
            </a:lvl3pPr>
            <a:lvl4pPr marL="1028707" indent="0" algn="ctr">
              <a:buNone/>
              <a:defRPr sz="1200"/>
            </a:lvl4pPr>
            <a:lvl5pPr marL="1371609" indent="0" algn="ctr">
              <a:buNone/>
              <a:defRPr sz="1200"/>
            </a:lvl5pPr>
            <a:lvl6pPr marL="1714511" indent="0" algn="ctr">
              <a:buNone/>
              <a:defRPr sz="1200"/>
            </a:lvl6pPr>
            <a:lvl7pPr marL="2057413" indent="0" algn="ctr">
              <a:buNone/>
              <a:defRPr sz="1200"/>
            </a:lvl7pPr>
            <a:lvl8pPr marL="2400316" indent="0" algn="ctr">
              <a:buNone/>
              <a:defRPr sz="1200"/>
            </a:lvl8pPr>
            <a:lvl9pPr marL="2743218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6719" y="367682"/>
            <a:ext cx="1539287" cy="237532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76" y="824802"/>
            <a:ext cx="342900" cy="3429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24" y="349553"/>
            <a:ext cx="342900" cy="3429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976" y="824802"/>
            <a:ext cx="342900" cy="3429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60" y="344396"/>
            <a:ext cx="342900" cy="3429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49552"/>
            <a:ext cx="342900" cy="3429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979" y="831921"/>
            <a:ext cx="342900" cy="3429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489" y="347988"/>
            <a:ext cx="342900" cy="3429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293" y="342342"/>
            <a:ext cx="342900" cy="3429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684" y="339502"/>
            <a:ext cx="342900" cy="3429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398" y="829987"/>
            <a:ext cx="342900" cy="3429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413" y="829009"/>
            <a:ext cx="342900" cy="3429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489" y="829009"/>
            <a:ext cx="342900" cy="342900"/>
          </a:xfrm>
          <a:prstGeom prst="rect">
            <a:avLst/>
          </a:prstGeom>
        </p:spPr>
      </p:pic>
      <p:pic>
        <p:nvPicPr>
          <p:cNvPr id="32" name="Obraz 31">
            <a:extLst>
              <a:ext uri="{FF2B5EF4-FFF2-40B4-BE49-F238E27FC236}">
                <a16:creationId xmlns:a16="http://schemas.microsoft.com/office/drawing/2014/main" id="{A2E34B4B-2F98-4123-BCC4-081E05CD7DB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63" y="1342959"/>
            <a:ext cx="3387422" cy="624285"/>
          </a:xfrm>
          <a:prstGeom prst="rect">
            <a:avLst/>
          </a:prstGeom>
        </p:spPr>
      </p:pic>
      <p:pic>
        <p:nvPicPr>
          <p:cNvPr id="34" name="Obraz 33">
            <a:extLst>
              <a:ext uri="{FF2B5EF4-FFF2-40B4-BE49-F238E27FC236}">
                <a16:creationId xmlns:a16="http://schemas.microsoft.com/office/drawing/2014/main" id="{2B8C7807-531F-4621-B53E-F62BE86700D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3" y="4334772"/>
            <a:ext cx="1402632" cy="821194"/>
          </a:xfrm>
          <a:prstGeom prst="rect">
            <a:avLst/>
          </a:prstGeom>
        </p:spPr>
      </p:pic>
      <p:pic>
        <p:nvPicPr>
          <p:cNvPr id="36" name="Obraz 35">
            <a:extLst>
              <a:ext uri="{FF2B5EF4-FFF2-40B4-BE49-F238E27FC236}">
                <a16:creationId xmlns:a16="http://schemas.microsoft.com/office/drawing/2014/main" id="{B49339D9-C6B3-4A84-9FE3-CB89355BAB4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2"/>
            <a:ext cx="2278263" cy="821194"/>
          </a:xfrm>
          <a:prstGeom prst="rect">
            <a:avLst/>
          </a:prstGeom>
        </p:spPr>
      </p:pic>
      <p:pic>
        <p:nvPicPr>
          <p:cNvPr id="38" name="Obraz 37">
            <a:extLst>
              <a:ext uri="{FF2B5EF4-FFF2-40B4-BE49-F238E27FC236}">
                <a16:creationId xmlns:a16="http://schemas.microsoft.com/office/drawing/2014/main" id="{0E48CF08-3797-41AA-99F6-9E7EFBC357D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3" y="4334316"/>
            <a:ext cx="1937739" cy="82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5DB7025B-8E3D-400F-9C76-C0A26B30114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26" y="9407"/>
            <a:ext cx="5850822" cy="3687291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76475 w 6835775"/>
              <a:gd name="connsiteY3" fmla="*/ 4232329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249635 h 4859338"/>
              <a:gd name="connsiteX3" fmla="*/ 2176475 w 6835775"/>
              <a:gd name="connsiteY3" fmla="*/ 4232329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249635 h 4859338"/>
              <a:gd name="connsiteX3" fmla="*/ 2162707 w 6835775"/>
              <a:gd name="connsiteY3" fmla="*/ 4111191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62707 w 6836438"/>
              <a:gd name="connsiteY3" fmla="*/ 4111191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76475 w 6836438"/>
              <a:gd name="connsiteY3" fmla="*/ 4059275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62707 w 6836438"/>
              <a:gd name="connsiteY3" fmla="*/ 4059275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76581 h 4859338"/>
              <a:gd name="connsiteX3" fmla="*/ 2162707 w 6835775"/>
              <a:gd name="connsiteY3" fmla="*/ 405927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50623 h 4859338"/>
              <a:gd name="connsiteX3" fmla="*/ 2162707 w 6835775"/>
              <a:gd name="connsiteY3" fmla="*/ 405927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50623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5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5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6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168826 w 6835775"/>
              <a:gd name="connsiteY3" fmla="*/ 4120805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258314 w 6835775"/>
              <a:gd name="connsiteY3" fmla="*/ 4130502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265198 w 6835775"/>
              <a:gd name="connsiteY3" fmla="*/ 4072319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61663 h 4898126"/>
              <a:gd name="connsiteX3" fmla="*/ 2265198 w 6842219"/>
              <a:gd name="connsiteY3" fmla="*/ 4072319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61663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51966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13178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13178 h 4898126"/>
              <a:gd name="connsiteX3" fmla="*/ 2244548 w 6842219"/>
              <a:gd name="connsiteY3" fmla="*/ 4082018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69529"/>
              <a:gd name="connsiteY0" fmla="*/ 0 h 4898126"/>
              <a:gd name="connsiteX1" fmla="*/ 6835775 w 6869529"/>
              <a:gd name="connsiteY1" fmla="*/ 0 h 4898126"/>
              <a:gd name="connsiteX2" fmla="*/ 6869430 w 6869529"/>
              <a:gd name="connsiteY2" fmla="*/ 4090754 h 4898126"/>
              <a:gd name="connsiteX3" fmla="*/ 2244548 w 6869529"/>
              <a:gd name="connsiteY3" fmla="*/ 4082018 h 4898126"/>
              <a:gd name="connsiteX4" fmla="*/ 2259079 w 6869529"/>
              <a:gd name="connsiteY4" fmla="*/ 4898126 h 4898126"/>
              <a:gd name="connsiteX5" fmla="*/ 0 w 6869529"/>
              <a:gd name="connsiteY5" fmla="*/ 4859338 h 4898126"/>
              <a:gd name="connsiteX6" fmla="*/ 0 w 6869529"/>
              <a:gd name="connsiteY6" fmla="*/ 0 h 4898126"/>
              <a:gd name="connsiteX0" fmla="*/ 0 w 6869529"/>
              <a:gd name="connsiteY0" fmla="*/ 0 h 4907822"/>
              <a:gd name="connsiteX1" fmla="*/ 6835775 w 6869529"/>
              <a:gd name="connsiteY1" fmla="*/ 0 h 4907822"/>
              <a:gd name="connsiteX2" fmla="*/ 6869430 w 6869529"/>
              <a:gd name="connsiteY2" fmla="*/ 4090754 h 4907822"/>
              <a:gd name="connsiteX3" fmla="*/ 2244548 w 6869529"/>
              <a:gd name="connsiteY3" fmla="*/ 4082018 h 4907822"/>
              <a:gd name="connsiteX4" fmla="*/ 2245312 w 6869529"/>
              <a:gd name="connsiteY4" fmla="*/ 4907822 h 4907822"/>
              <a:gd name="connsiteX5" fmla="*/ 0 w 6869529"/>
              <a:gd name="connsiteY5" fmla="*/ 4859338 h 4907822"/>
              <a:gd name="connsiteX6" fmla="*/ 0 w 6869529"/>
              <a:gd name="connsiteY6" fmla="*/ 0 h 4907822"/>
              <a:gd name="connsiteX0" fmla="*/ 0 w 6869529"/>
              <a:gd name="connsiteY0" fmla="*/ 0 h 4917518"/>
              <a:gd name="connsiteX1" fmla="*/ 6835775 w 6869529"/>
              <a:gd name="connsiteY1" fmla="*/ 0 h 4917518"/>
              <a:gd name="connsiteX2" fmla="*/ 6869430 w 6869529"/>
              <a:gd name="connsiteY2" fmla="*/ 4090754 h 4917518"/>
              <a:gd name="connsiteX3" fmla="*/ 2244548 w 6869529"/>
              <a:gd name="connsiteY3" fmla="*/ 4082018 h 4917518"/>
              <a:gd name="connsiteX4" fmla="*/ 2245312 w 6869529"/>
              <a:gd name="connsiteY4" fmla="*/ 4917518 h 4917518"/>
              <a:gd name="connsiteX5" fmla="*/ 0 w 6869529"/>
              <a:gd name="connsiteY5" fmla="*/ 4859338 h 4917518"/>
              <a:gd name="connsiteX6" fmla="*/ 0 w 6869529"/>
              <a:gd name="connsiteY6" fmla="*/ 0 h 4917518"/>
              <a:gd name="connsiteX0" fmla="*/ 0 w 6869529"/>
              <a:gd name="connsiteY0" fmla="*/ 0 h 4917518"/>
              <a:gd name="connsiteX1" fmla="*/ 6835775 w 6869529"/>
              <a:gd name="connsiteY1" fmla="*/ 0 h 4917518"/>
              <a:gd name="connsiteX2" fmla="*/ 6869430 w 6869529"/>
              <a:gd name="connsiteY2" fmla="*/ 4090754 h 4917518"/>
              <a:gd name="connsiteX3" fmla="*/ 2244548 w 6869529"/>
              <a:gd name="connsiteY3" fmla="*/ 4082018 h 4917518"/>
              <a:gd name="connsiteX4" fmla="*/ 2245312 w 6869529"/>
              <a:gd name="connsiteY4" fmla="*/ 4917518 h 4917518"/>
              <a:gd name="connsiteX5" fmla="*/ 0 w 6869529"/>
              <a:gd name="connsiteY5" fmla="*/ 4859338 h 4917518"/>
              <a:gd name="connsiteX6" fmla="*/ 0 w 6869529"/>
              <a:gd name="connsiteY6" fmla="*/ 0 h 4917518"/>
              <a:gd name="connsiteX0" fmla="*/ 0 w 6869529"/>
              <a:gd name="connsiteY0" fmla="*/ 0 h 4883040"/>
              <a:gd name="connsiteX1" fmla="*/ 6835775 w 6869529"/>
              <a:gd name="connsiteY1" fmla="*/ 0 h 4883040"/>
              <a:gd name="connsiteX2" fmla="*/ 6869430 w 6869529"/>
              <a:gd name="connsiteY2" fmla="*/ 4090754 h 4883040"/>
              <a:gd name="connsiteX3" fmla="*/ 2244548 w 6869529"/>
              <a:gd name="connsiteY3" fmla="*/ 4082018 h 4883040"/>
              <a:gd name="connsiteX4" fmla="*/ 2245312 w 6869529"/>
              <a:gd name="connsiteY4" fmla="*/ 4883040 h 4883040"/>
              <a:gd name="connsiteX5" fmla="*/ 0 w 6869529"/>
              <a:gd name="connsiteY5" fmla="*/ 4859338 h 4883040"/>
              <a:gd name="connsiteX6" fmla="*/ 0 w 6869529"/>
              <a:gd name="connsiteY6" fmla="*/ 0 h 4883040"/>
              <a:gd name="connsiteX0" fmla="*/ 0 w 6869529"/>
              <a:gd name="connsiteY0" fmla="*/ 0 h 4871547"/>
              <a:gd name="connsiteX1" fmla="*/ 6835775 w 6869529"/>
              <a:gd name="connsiteY1" fmla="*/ 0 h 4871547"/>
              <a:gd name="connsiteX2" fmla="*/ 6869430 w 6869529"/>
              <a:gd name="connsiteY2" fmla="*/ 4090754 h 4871547"/>
              <a:gd name="connsiteX3" fmla="*/ 2244548 w 6869529"/>
              <a:gd name="connsiteY3" fmla="*/ 4082018 h 4871547"/>
              <a:gd name="connsiteX4" fmla="*/ 2245312 w 6869529"/>
              <a:gd name="connsiteY4" fmla="*/ 4871547 h 4871547"/>
              <a:gd name="connsiteX5" fmla="*/ 0 w 6869529"/>
              <a:gd name="connsiteY5" fmla="*/ 4859338 h 4871547"/>
              <a:gd name="connsiteX6" fmla="*/ 0 w 6869529"/>
              <a:gd name="connsiteY6" fmla="*/ 0 h 4871547"/>
              <a:gd name="connsiteX0" fmla="*/ 0 w 6869529"/>
              <a:gd name="connsiteY0" fmla="*/ 0 h 4859338"/>
              <a:gd name="connsiteX1" fmla="*/ 6835775 w 6869529"/>
              <a:gd name="connsiteY1" fmla="*/ 0 h 4859338"/>
              <a:gd name="connsiteX2" fmla="*/ 6869430 w 6869529"/>
              <a:gd name="connsiteY2" fmla="*/ 4090754 h 4859338"/>
              <a:gd name="connsiteX3" fmla="*/ 2244548 w 6869529"/>
              <a:gd name="connsiteY3" fmla="*/ 4082018 h 4859338"/>
              <a:gd name="connsiteX4" fmla="*/ 2241233 w 6869529"/>
              <a:gd name="connsiteY4" fmla="*/ 4842815 h 4859338"/>
              <a:gd name="connsiteX5" fmla="*/ 0 w 6869529"/>
              <a:gd name="connsiteY5" fmla="*/ 4859338 h 4859338"/>
              <a:gd name="connsiteX6" fmla="*/ 0 w 6869529"/>
              <a:gd name="connsiteY6" fmla="*/ 0 h 4859338"/>
              <a:gd name="connsiteX0" fmla="*/ 0 w 6869529"/>
              <a:gd name="connsiteY0" fmla="*/ 0 h 4877294"/>
              <a:gd name="connsiteX1" fmla="*/ 6835775 w 6869529"/>
              <a:gd name="connsiteY1" fmla="*/ 0 h 4877294"/>
              <a:gd name="connsiteX2" fmla="*/ 6869430 w 6869529"/>
              <a:gd name="connsiteY2" fmla="*/ 4090754 h 4877294"/>
              <a:gd name="connsiteX3" fmla="*/ 2244548 w 6869529"/>
              <a:gd name="connsiteY3" fmla="*/ 4082018 h 4877294"/>
              <a:gd name="connsiteX4" fmla="*/ 2237154 w 6869529"/>
              <a:gd name="connsiteY4" fmla="*/ 4877294 h 4877294"/>
              <a:gd name="connsiteX5" fmla="*/ 0 w 6869529"/>
              <a:gd name="connsiteY5" fmla="*/ 4859338 h 4877294"/>
              <a:gd name="connsiteX6" fmla="*/ 0 w 6869529"/>
              <a:gd name="connsiteY6" fmla="*/ 0 h 4877294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44548 w 6869529"/>
              <a:gd name="connsiteY3" fmla="*/ 4082018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56786 w 6869529"/>
              <a:gd name="connsiteY3" fmla="*/ 4093510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4944 w 6869529"/>
              <a:gd name="connsiteY3" fmla="*/ 4093510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0865 w 6869529"/>
              <a:gd name="connsiteY3" fmla="*/ 4087764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4944 w 6869529"/>
              <a:gd name="connsiteY3" fmla="*/ 4030301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30"/>
              <a:gd name="connsiteY0" fmla="*/ 0 h 4860055"/>
              <a:gd name="connsiteX1" fmla="*/ 6835775 w 6869530"/>
              <a:gd name="connsiteY1" fmla="*/ 0 h 4860055"/>
              <a:gd name="connsiteX2" fmla="*/ 6869431 w 6869530"/>
              <a:gd name="connsiteY2" fmla="*/ 4073515 h 4860055"/>
              <a:gd name="connsiteX3" fmla="*/ 2264944 w 6869530"/>
              <a:gd name="connsiteY3" fmla="*/ 4030301 h 4860055"/>
              <a:gd name="connsiteX4" fmla="*/ 2261629 w 6869530"/>
              <a:gd name="connsiteY4" fmla="*/ 4860055 h 4860055"/>
              <a:gd name="connsiteX5" fmla="*/ 0 w 6869530"/>
              <a:gd name="connsiteY5" fmla="*/ 4859338 h 4860055"/>
              <a:gd name="connsiteX6" fmla="*/ 0 w 6869530"/>
              <a:gd name="connsiteY6" fmla="*/ 0 h 4860055"/>
              <a:gd name="connsiteX0" fmla="*/ 0 w 6873601"/>
              <a:gd name="connsiteY0" fmla="*/ 0 h 4860055"/>
              <a:gd name="connsiteX1" fmla="*/ 6835775 w 6873601"/>
              <a:gd name="connsiteY1" fmla="*/ 0 h 4860055"/>
              <a:gd name="connsiteX2" fmla="*/ 6873511 w 6873601"/>
              <a:gd name="connsiteY2" fmla="*/ 4062022 h 4860055"/>
              <a:gd name="connsiteX3" fmla="*/ 2264944 w 6873601"/>
              <a:gd name="connsiteY3" fmla="*/ 4030301 h 4860055"/>
              <a:gd name="connsiteX4" fmla="*/ 2261629 w 6873601"/>
              <a:gd name="connsiteY4" fmla="*/ 4860055 h 4860055"/>
              <a:gd name="connsiteX5" fmla="*/ 0 w 6873601"/>
              <a:gd name="connsiteY5" fmla="*/ 4859338 h 4860055"/>
              <a:gd name="connsiteX6" fmla="*/ 0 w 6873601"/>
              <a:gd name="connsiteY6" fmla="*/ 0 h 4860055"/>
              <a:gd name="connsiteX0" fmla="*/ 0 w 6877673"/>
              <a:gd name="connsiteY0" fmla="*/ 0 h 4860055"/>
              <a:gd name="connsiteX1" fmla="*/ 6835775 w 6877673"/>
              <a:gd name="connsiteY1" fmla="*/ 0 h 4860055"/>
              <a:gd name="connsiteX2" fmla="*/ 6877591 w 6877673"/>
              <a:gd name="connsiteY2" fmla="*/ 4085007 h 4860055"/>
              <a:gd name="connsiteX3" fmla="*/ 2264944 w 6877673"/>
              <a:gd name="connsiteY3" fmla="*/ 4030301 h 4860055"/>
              <a:gd name="connsiteX4" fmla="*/ 2261629 w 6877673"/>
              <a:gd name="connsiteY4" fmla="*/ 4860055 h 4860055"/>
              <a:gd name="connsiteX5" fmla="*/ 0 w 6877673"/>
              <a:gd name="connsiteY5" fmla="*/ 4859338 h 4860055"/>
              <a:gd name="connsiteX6" fmla="*/ 0 w 6877673"/>
              <a:gd name="connsiteY6" fmla="*/ 0 h 4860055"/>
              <a:gd name="connsiteX0" fmla="*/ 0 w 6881745"/>
              <a:gd name="connsiteY0" fmla="*/ 0 h 4860055"/>
              <a:gd name="connsiteX1" fmla="*/ 6835775 w 6881745"/>
              <a:gd name="connsiteY1" fmla="*/ 0 h 4860055"/>
              <a:gd name="connsiteX2" fmla="*/ 6881670 w 6881745"/>
              <a:gd name="connsiteY2" fmla="*/ 4079260 h 4860055"/>
              <a:gd name="connsiteX3" fmla="*/ 2264944 w 6881745"/>
              <a:gd name="connsiteY3" fmla="*/ 4030301 h 4860055"/>
              <a:gd name="connsiteX4" fmla="*/ 2261629 w 6881745"/>
              <a:gd name="connsiteY4" fmla="*/ 4860055 h 4860055"/>
              <a:gd name="connsiteX5" fmla="*/ 0 w 6881745"/>
              <a:gd name="connsiteY5" fmla="*/ 4859338 h 4860055"/>
              <a:gd name="connsiteX6" fmla="*/ 0 w 6881745"/>
              <a:gd name="connsiteY6" fmla="*/ 0 h 4860055"/>
              <a:gd name="connsiteX0" fmla="*/ 0 w 6869531"/>
              <a:gd name="connsiteY0" fmla="*/ 0 h 4860055"/>
              <a:gd name="connsiteX1" fmla="*/ 6835775 w 6869531"/>
              <a:gd name="connsiteY1" fmla="*/ 0 h 4860055"/>
              <a:gd name="connsiteX2" fmla="*/ 6869432 w 6869531"/>
              <a:gd name="connsiteY2" fmla="*/ 4050527 h 4860055"/>
              <a:gd name="connsiteX3" fmla="*/ 2264944 w 6869531"/>
              <a:gd name="connsiteY3" fmla="*/ 4030301 h 4860055"/>
              <a:gd name="connsiteX4" fmla="*/ 2261629 w 6869531"/>
              <a:gd name="connsiteY4" fmla="*/ 4860055 h 4860055"/>
              <a:gd name="connsiteX5" fmla="*/ 0 w 6869531"/>
              <a:gd name="connsiteY5" fmla="*/ 4859338 h 4860055"/>
              <a:gd name="connsiteX6" fmla="*/ 0 w 6869531"/>
              <a:gd name="connsiteY6" fmla="*/ 0 h 4860055"/>
              <a:gd name="connsiteX0" fmla="*/ 0 w 6855816"/>
              <a:gd name="connsiteY0" fmla="*/ 0 h 4860055"/>
              <a:gd name="connsiteX1" fmla="*/ 6835775 w 6855816"/>
              <a:gd name="connsiteY1" fmla="*/ 0 h 4860055"/>
              <a:gd name="connsiteX2" fmla="*/ 6855665 w 6855816"/>
              <a:gd name="connsiteY2" fmla="*/ 4089315 h 4860055"/>
              <a:gd name="connsiteX3" fmla="*/ 2264944 w 6855816"/>
              <a:gd name="connsiteY3" fmla="*/ 4030301 h 4860055"/>
              <a:gd name="connsiteX4" fmla="*/ 2261629 w 6855816"/>
              <a:gd name="connsiteY4" fmla="*/ 4860055 h 4860055"/>
              <a:gd name="connsiteX5" fmla="*/ 0 w 6855816"/>
              <a:gd name="connsiteY5" fmla="*/ 4859338 h 4860055"/>
              <a:gd name="connsiteX6" fmla="*/ 0 w 6855816"/>
              <a:gd name="connsiteY6" fmla="*/ 0 h 4860055"/>
              <a:gd name="connsiteX0" fmla="*/ 0 w 6855817"/>
              <a:gd name="connsiteY0" fmla="*/ 0 h 4860055"/>
              <a:gd name="connsiteX1" fmla="*/ 6835775 w 6855817"/>
              <a:gd name="connsiteY1" fmla="*/ 0 h 4860055"/>
              <a:gd name="connsiteX2" fmla="*/ 6855666 w 6855817"/>
              <a:gd name="connsiteY2" fmla="*/ 4079618 h 4860055"/>
              <a:gd name="connsiteX3" fmla="*/ 2264944 w 6855817"/>
              <a:gd name="connsiteY3" fmla="*/ 4030301 h 4860055"/>
              <a:gd name="connsiteX4" fmla="*/ 2261629 w 6855817"/>
              <a:gd name="connsiteY4" fmla="*/ 4860055 h 4860055"/>
              <a:gd name="connsiteX5" fmla="*/ 0 w 6855817"/>
              <a:gd name="connsiteY5" fmla="*/ 4859338 h 4860055"/>
              <a:gd name="connsiteX6" fmla="*/ 0 w 6855817"/>
              <a:gd name="connsiteY6" fmla="*/ 0 h 4860055"/>
              <a:gd name="connsiteX0" fmla="*/ 0 w 6883275"/>
              <a:gd name="connsiteY0" fmla="*/ 0 h 4860055"/>
              <a:gd name="connsiteX1" fmla="*/ 6835775 w 6883275"/>
              <a:gd name="connsiteY1" fmla="*/ 0 h 4860055"/>
              <a:gd name="connsiteX2" fmla="*/ 6883202 w 6883275"/>
              <a:gd name="connsiteY2" fmla="*/ 4050527 h 4860055"/>
              <a:gd name="connsiteX3" fmla="*/ 2264944 w 6883275"/>
              <a:gd name="connsiteY3" fmla="*/ 4030301 h 4860055"/>
              <a:gd name="connsiteX4" fmla="*/ 2261629 w 6883275"/>
              <a:gd name="connsiteY4" fmla="*/ 4860055 h 4860055"/>
              <a:gd name="connsiteX5" fmla="*/ 0 w 6883275"/>
              <a:gd name="connsiteY5" fmla="*/ 4859338 h 4860055"/>
              <a:gd name="connsiteX6" fmla="*/ 0 w 6883275"/>
              <a:gd name="connsiteY6" fmla="*/ 0 h 4860055"/>
              <a:gd name="connsiteX0" fmla="*/ 0 w 6848989"/>
              <a:gd name="connsiteY0" fmla="*/ 0 h 4860055"/>
              <a:gd name="connsiteX1" fmla="*/ 6835775 w 6848989"/>
              <a:gd name="connsiteY1" fmla="*/ 0 h 4860055"/>
              <a:gd name="connsiteX2" fmla="*/ 6848783 w 6848989"/>
              <a:gd name="connsiteY2" fmla="*/ 4069921 h 4860055"/>
              <a:gd name="connsiteX3" fmla="*/ 2264944 w 6848989"/>
              <a:gd name="connsiteY3" fmla="*/ 4030301 h 4860055"/>
              <a:gd name="connsiteX4" fmla="*/ 2261629 w 6848989"/>
              <a:gd name="connsiteY4" fmla="*/ 4860055 h 4860055"/>
              <a:gd name="connsiteX5" fmla="*/ 0 w 6848989"/>
              <a:gd name="connsiteY5" fmla="*/ 4859338 h 4860055"/>
              <a:gd name="connsiteX6" fmla="*/ 0 w 6848989"/>
              <a:gd name="connsiteY6" fmla="*/ 0 h 4860055"/>
              <a:gd name="connsiteX0" fmla="*/ 0 w 6855818"/>
              <a:gd name="connsiteY0" fmla="*/ 0 h 4860055"/>
              <a:gd name="connsiteX1" fmla="*/ 6835775 w 6855818"/>
              <a:gd name="connsiteY1" fmla="*/ 0 h 4860055"/>
              <a:gd name="connsiteX2" fmla="*/ 6855667 w 6855818"/>
              <a:gd name="connsiteY2" fmla="*/ 4040830 h 4860055"/>
              <a:gd name="connsiteX3" fmla="*/ 2264944 w 6855818"/>
              <a:gd name="connsiteY3" fmla="*/ 4030301 h 4860055"/>
              <a:gd name="connsiteX4" fmla="*/ 2261629 w 6855818"/>
              <a:gd name="connsiteY4" fmla="*/ 4860055 h 4860055"/>
              <a:gd name="connsiteX5" fmla="*/ 0 w 6855818"/>
              <a:gd name="connsiteY5" fmla="*/ 4859338 h 4860055"/>
              <a:gd name="connsiteX6" fmla="*/ 0 w 6855818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264944 w 6842225"/>
              <a:gd name="connsiteY3" fmla="*/ 4030301 h 4860055"/>
              <a:gd name="connsiteX4" fmla="*/ 2261629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264944 w 6842225"/>
              <a:gd name="connsiteY3" fmla="*/ 4030301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40666 w 6842225"/>
              <a:gd name="connsiteY3" fmla="*/ 4049279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13131 w 6842225"/>
              <a:gd name="connsiteY3" fmla="*/ 4049279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13131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20015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26134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47874 h 4860055"/>
              <a:gd name="connsiteX3" fmla="*/ 2326134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35775"/>
              <a:gd name="connsiteY0" fmla="*/ 0 h 4860055"/>
              <a:gd name="connsiteX1" fmla="*/ 6835775 w 6835775"/>
              <a:gd name="connsiteY1" fmla="*/ 0 h 4860055"/>
              <a:gd name="connsiteX2" fmla="*/ 5663990 w 6835775"/>
              <a:gd name="connsiteY2" fmla="*/ 4085937 h 4860055"/>
              <a:gd name="connsiteX3" fmla="*/ 2326134 w 6835775"/>
              <a:gd name="connsiteY3" fmla="*/ 4049279 h 4860055"/>
              <a:gd name="connsiteX4" fmla="*/ 2323582 w 6835775"/>
              <a:gd name="connsiteY4" fmla="*/ 4860055 h 4860055"/>
              <a:gd name="connsiteX5" fmla="*/ 0 w 6835775"/>
              <a:gd name="connsiteY5" fmla="*/ 4859338 h 4860055"/>
              <a:gd name="connsiteX6" fmla="*/ 0 w 6835775"/>
              <a:gd name="connsiteY6" fmla="*/ 0 h 4860055"/>
              <a:gd name="connsiteX0" fmla="*/ 0 w 5694962"/>
              <a:gd name="connsiteY0" fmla="*/ 0 h 4860055"/>
              <a:gd name="connsiteX1" fmla="*/ 5694962 w 5694962"/>
              <a:gd name="connsiteY1" fmla="*/ 0 h 4860055"/>
              <a:gd name="connsiteX2" fmla="*/ 5663990 w 5694962"/>
              <a:gd name="connsiteY2" fmla="*/ 4085937 h 4860055"/>
              <a:gd name="connsiteX3" fmla="*/ 2326134 w 5694962"/>
              <a:gd name="connsiteY3" fmla="*/ 4049279 h 4860055"/>
              <a:gd name="connsiteX4" fmla="*/ 2323582 w 5694962"/>
              <a:gd name="connsiteY4" fmla="*/ 4860055 h 4860055"/>
              <a:gd name="connsiteX5" fmla="*/ 0 w 5694962"/>
              <a:gd name="connsiteY5" fmla="*/ 4859338 h 4860055"/>
              <a:gd name="connsiteX6" fmla="*/ 0 w 5694962"/>
              <a:gd name="connsiteY6" fmla="*/ 0 h 4860055"/>
              <a:gd name="connsiteX0" fmla="*/ 0 w 5694962"/>
              <a:gd name="connsiteY0" fmla="*/ 0 h 4860055"/>
              <a:gd name="connsiteX1" fmla="*/ 5694962 w 5694962"/>
              <a:gd name="connsiteY1" fmla="*/ 0 h 4860055"/>
              <a:gd name="connsiteX2" fmla="*/ 5663990 w 5694962"/>
              <a:gd name="connsiteY2" fmla="*/ 4085937 h 4860055"/>
              <a:gd name="connsiteX3" fmla="*/ 2326134 w 5694962"/>
              <a:gd name="connsiteY3" fmla="*/ 4049279 h 4860055"/>
              <a:gd name="connsiteX4" fmla="*/ 2323582 w 5694962"/>
              <a:gd name="connsiteY4" fmla="*/ 4860055 h 4860055"/>
              <a:gd name="connsiteX5" fmla="*/ 0 w 5694962"/>
              <a:gd name="connsiteY5" fmla="*/ 4859338 h 4860055"/>
              <a:gd name="connsiteX6" fmla="*/ 0 w 5694962"/>
              <a:gd name="connsiteY6" fmla="*/ 0 h 4860055"/>
              <a:gd name="connsiteX0" fmla="*/ 0 w 5722787"/>
              <a:gd name="connsiteY0" fmla="*/ 0 h 4860055"/>
              <a:gd name="connsiteX1" fmla="*/ 5722787 w 5722787"/>
              <a:gd name="connsiteY1" fmla="*/ 0 h 4860055"/>
              <a:gd name="connsiteX2" fmla="*/ 5663990 w 5722787"/>
              <a:gd name="connsiteY2" fmla="*/ 4085937 h 4860055"/>
              <a:gd name="connsiteX3" fmla="*/ 2326134 w 5722787"/>
              <a:gd name="connsiteY3" fmla="*/ 4049279 h 4860055"/>
              <a:gd name="connsiteX4" fmla="*/ 2323582 w 5722787"/>
              <a:gd name="connsiteY4" fmla="*/ 4860055 h 4860055"/>
              <a:gd name="connsiteX5" fmla="*/ 0 w 5722787"/>
              <a:gd name="connsiteY5" fmla="*/ 4859338 h 4860055"/>
              <a:gd name="connsiteX6" fmla="*/ 0 w 5722787"/>
              <a:gd name="connsiteY6" fmla="*/ 0 h 4860055"/>
              <a:gd name="connsiteX0" fmla="*/ 0 w 5667138"/>
              <a:gd name="connsiteY0" fmla="*/ 0 h 4860055"/>
              <a:gd name="connsiteX1" fmla="*/ 5667138 w 5667138"/>
              <a:gd name="connsiteY1" fmla="*/ 0 h 4860055"/>
              <a:gd name="connsiteX2" fmla="*/ 5663990 w 5667138"/>
              <a:gd name="connsiteY2" fmla="*/ 4085937 h 4860055"/>
              <a:gd name="connsiteX3" fmla="*/ 2326134 w 5667138"/>
              <a:gd name="connsiteY3" fmla="*/ 4049279 h 4860055"/>
              <a:gd name="connsiteX4" fmla="*/ 2323582 w 5667138"/>
              <a:gd name="connsiteY4" fmla="*/ 4860055 h 4860055"/>
              <a:gd name="connsiteX5" fmla="*/ 0 w 5667138"/>
              <a:gd name="connsiteY5" fmla="*/ 4859338 h 4860055"/>
              <a:gd name="connsiteX6" fmla="*/ 0 w 5667138"/>
              <a:gd name="connsiteY6" fmla="*/ 0 h 4860055"/>
              <a:gd name="connsiteX0" fmla="*/ 0 w 5667138"/>
              <a:gd name="connsiteY0" fmla="*/ 0 h 4860055"/>
              <a:gd name="connsiteX1" fmla="*/ 5667138 w 5667138"/>
              <a:gd name="connsiteY1" fmla="*/ 0 h 4860055"/>
              <a:gd name="connsiteX2" fmla="*/ 5626890 w 5667138"/>
              <a:gd name="connsiteY2" fmla="*/ 4073249 h 4860055"/>
              <a:gd name="connsiteX3" fmla="*/ 2326134 w 5667138"/>
              <a:gd name="connsiteY3" fmla="*/ 4049279 h 4860055"/>
              <a:gd name="connsiteX4" fmla="*/ 2323582 w 5667138"/>
              <a:gd name="connsiteY4" fmla="*/ 4860055 h 4860055"/>
              <a:gd name="connsiteX5" fmla="*/ 0 w 5667138"/>
              <a:gd name="connsiteY5" fmla="*/ 4859338 h 4860055"/>
              <a:gd name="connsiteX6" fmla="*/ 0 w 5667138"/>
              <a:gd name="connsiteY6" fmla="*/ 0 h 4860055"/>
              <a:gd name="connsiteX0" fmla="*/ 0 w 5639314"/>
              <a:gd name="connsiteY0" fmla="*/ 0 h 4860055"/>
              <a:gd name="connsiteX1" fmla="*/ 5639314 w 5639314"/>
              <a:gd name="connsiteY1" fmla="*/ 0 h 4860055"/>
              <a:gd name="connsiteX2" fmla="*/ 5626890 w 5639314"/>
              <a:gd name="connsiteY2" fmla="*/ 4073249 h 4860055"/>
              <a:gd name="connsiteX3" fmla="*/ 2326134 w 5639314"/>
              <a:gd name="connsiteY3" fmla="*/ 4049279 h 4860055"/>
              <a:gd name="connsiteX4" fmla="*/ 2323582 w 5639314"/>
              <a:gd name="connsiteY4" fmla="*/ 4860055 h 4860055"/>
              <a:gd name="connsiteX5" fmla="*/ 0 w 5639314"/>
              <a:gd name="connsiteY5" fmla="*/ 4859338 h 4860055"/>
              <a:gd name="connsiteX6" fmla="*/ 0 w 5639314"/>
              <a:gd name="connsiteY6" fmla="*/ 0 h 4860055"/>
              <a:gd name="connsiteX0" fmla="*/ 0 w 5639314"/>
              <a:gd name="connsiteY0" fmla="*/ 0 h 4860055"/>
              <a:gd name="connsiteX1" fmla="*/ 5639314 w 5639314"/>
              <a:gd name="connsiteY1" fmla="*/ 0 h 4860055"/>
              <a:gd name="connsiteX2" fmla="*/ 5626890 w 5639314"/>
              <a:gd name="connsiteY2" fmla="*/ 4073249 h 4860055"/>
              <a:gd name="connsiteX3" fmla="*/ 2326134 w 5639314"/>
              <a:gd name="connsiteY3" fmla="*/ 4049279 h 4860055"/>
              <a:gd name="connsiteX4" fmla="*/ 2323582 w 5639314"/>
              <a:gd name="connsiteY4" fmla="*/ 4860055 h 4860055"/>
              <a:gd name="connsiteX5" fmla="*/ 0 w 5639314"/>
              <a:gd name="connsiteY5" fmla="*/ 4859338 h 4860055"/>
              <a:gd name="connsiteX6" fmla="*/ 0 w 56393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73249 h 4860055"/>
              <a:gd name="connsiteX3" fmla="*/ 2326134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39768 h 4860055"/>
              <a:gd name="connsiteX3" fmla="*/ 2326134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39768 h 4860055"/>
              <a:gd name="connsiteX3" fmla="*/ 2332253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39289"/>
              <a:gd name="connsiteY0" fmla="*/ 0 h 4860055"/>
              <a:gd name="connsiteX1" fmla="*/ 5620764 w 5639289"/>
              <a:gd name="connsiteY1" fmla="*/ 0 h 4860055"/>
              <a:gd name="connsiteX2" fmla="*/ 5639128 w 5639289"/>
              <a:gd name="connsiteY2" fmla="*/ 4056509 h 4860055"/>
              <a:gd name="connsiteX3" fmla="*/ 2332253 w 5639289"/>
              <a:gd name="connsiteY3" fmla="*/ 4049279 h 4860055"/>
              <a:gd name="connsiteX4" fmla="*/ 2323582 w 5639289"/>
              <a:gd name="connsiteY4" fmla="*/ 4860055 h 4860055"/>
              <a:gd name="connsiteX5" fmla="*/ 0 w 5639289"/>
              <a:gd name="connsiteY5" fmla="*/ 4859338 h 4860055"/>
              <a:gd name="connsiteX6" fmla="*/ 0 w 5639289"/>
              <a:gd name="connsiteY6" fmla="*/ 0 h 4860055"/>
              <a:gd name="connsiteX0" fmla="*/ 0 w 5639289"/>
              <a:gd name="connsiteY0" fmla="*/ 0 h 4860055"/>
              <a:gd name="connsiteX1" fmla="*/ 5620764 w 5639289"/>
              <a:gd name="connsiteY1" fmla="*/ 0 h 4860055"/>
              <a:gd name="connsiteX2" fmla="*/ 5639128 w 5639289"/>
              <a:gd name="connsiteY2" fmla="*/ 4056509 h 4860055"/>
              <a:gd name="connsiteX3" fmla="*/ 2326134 w 5639289"/>
              <a:gd name="connsiteY3" fmla="*/ 4032538 h 4860055"/>
              <a:gd name="connsiteX4" fmla="*/ 2323582 w 5639289"/>
              <a:gd name="connsiteY4" fmla="*/ 4860055 h 4860055"/>
              <a:gd name="connsiteX5" fmla="*/ 0 w 5639289"/>
              <a:gd name="connsiteY5" fmla="*/ 4859338 h 4860055"/>
              <a:gd name="connsiteX6" fmla="*/ 0 w 5639289"/>
              <a:gd name="connsiteY6" fmla="*/ 0 h 4860055"/>
              <a:gd name="connsiteX0" fmla="*/ 0 w 5651473"/>
              <a:gd name="connsiteY0" fmla="*/ 0 h 4860055"/>
              <a:gd name="connsiteX1" fmla="*/ 5620764 w 5651473"/>
              <a:gd name="connsiteY1" fmla="*/ 0 h 4860055"/>
              <a:gd name="connsiteX2" fmla="*/ 5651366 w 5651473"/>
              <a:gd name="connsiteY2" fmla="*/ 4048139 h 4860055"/>
              <a:gd name="connsiteX3" fmla="*/ 2326134 w 5651473"/>
              <a:gd name="connsiteY3" fmla="*/ 4032538 h 4860055"/>
              <a:gd name="connsiteX4" fmla="*/ 2323582 w 5651473"/>
              <a:gd name="connsiteY4" fmla="*/ 4860055 h 4860055"/>
              <a:gd name="connsiteX5" fmla="*/ 0 w 5651473"/>
              <a:gd name="connsiteY5" fmla="*/ 4859338 h 4860055"/>
              <a:gd name="connsiteX6" fmla="*/ 0 w 5651473"/>
              <a:gd name="connsiteY6" fmla="*/ 0 h 4860055"/>
              <a:gd name="connsiteX0" fmla="*/ 0 w 5627215"/>
              <a:gd name="connsiteY0" fmla="*/ 0 h 4860055"/>
              <a:gd name="connsiteX1" fmla="*/ 5620764 w 5627215"/>
              <a:gd name="connsiteY1" fmla="*/ 0 h 4860055"/>
              <a:gd name="connsiteX2" fmla="*/ 5626891 w 5627215"/>
              <a:gd name="connsiteY2" fmla="*/ 4048139 h 4860055"/>
              <a:gd name="connsiteX3" fmla="*/ 2326134 w 5627215"/>
              <a:gd name="connsiteY3" fmla="*/ 4032538 h 4860055"/>
              <a:gd name="connsiteX4" fmla="*/ 2323582 w 5627215"/>
              <a:gd name="connsiteY4" fmla="*/ 4860055 h 4860055"/>
              <a:gd name="connsiteX5" fmla="*/ 0 w 5627215"/>
              <a:gd name="connsiteY5" fmla="*/ 4859338 h 4860055"/>
              <a:gd name="connsiteX6" fmla="*/ 0 w 5627215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26134 w 5627552"/>
              <a:gd name="connsiteY3" fmla="*/ 4032538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33018 w 5627552"/>
              <a:gd name="connsiteY3" fmla="*/ 4041955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26135 w 5627552"/>
              <a:gd name="connsiteY3" fmla="*/ 4041955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34079"/>
              <a:gd name="connsiteY0" fmla="*/ 0 h 4860055"/>
              <a:gd name="connsiteX1" fmla="*/ 5626884 w 5634079"/>
              <a:gd name="connsiteY1" fmla="*/ 16741 h 4860055"/>
              <a:gd name="connsiteX2" fmla="*/ 5633775 w 5634079"/>
              <a:gd name="connsiteY2" fmla="*/ 4048139 h 4860055"/>
              <a:gd name="connsiteX3" fmla="*/ 2326135 w 5634079"/>
              <a:gd name="connsiteY3" fmla="*/ 4041955 h 4860055"/>
              <a:gd name="connsiteX4" fmla="*/ 2323582 w 5634079"/>
              <a:gd name="connsiteY4" fmla="*/ 4860055 h 4860055"/>
              <a:gd name="connsiteX5" fmla="*/ 0 w 5634079"/>
              <a:gd name="connsiteY5" fmla="*/ 4859338 h 4860055"/>
              <a:gd name="connsiteX6" fmla="*/ 0 w 5634079"/>
              <a:gd name="connsiteY6" fmla="*/ 0 h 4860055"/>
              <a:gd name="connsiteX0" fmla="*/ 0 w 5634436"/>
              <a:gd name="connsiteY0" fmla="*/ 2093 h 4862148"/>
              <a:gd name="connsiteX1" fmla="*/ 5633768 w 5634436"/>
              <a:gd name="connsiteY1" fmla="*/ 0 h 4862148"/>
              <a:gd name="connsiteX2" fmla="*/ 5633775 w 5634436"/>
              <a:gd name="connsiteY2" fmla="*/ 4050232 h 4862148"/>
              <a:gd name="connsiteX3" fmla="*/ 2326135 w 5634436"/>
              <a:gd name="connsiteY3" fmla="*/ 4044048 h 4862148"/>
              <a:gd name="connsiteX4" fmla="*/ 2323582 w 5634436"/>
              <a:gd name="connsiteY4" fmla="*/ 4862148 h 4862148"/>
              <a:gd name="connsiteX5" fmla="*/ 0 w 5634436"/>
              <a:gd name="connsiteY5" fmla="*/ 4861431 h 4862148"/>
              <a:gd name="connsiteX6" fmla="*/ 0 w 5634436"/>
              <a:gd name="connsiteY6" fmla="*/ 2093 h 4862148"/>
              <a:gd name="connsiteX0" fmla="*/ 0 w 5647740"/>
              <a:gd name="connsiteY0" fmla="*/ 2093 h 4862148"/>
              <a:gd name="connsiteX1" fmla="*/ 5633768 w 5647740"/>
              <a:gd name="connsiteY1" fmla="*/ 0 h 4862148"/>
              <a:gd name="connsiteX2" fmla="*/ 5647542 w 5647740"/>
              <a:gd name="connsiteY2" fmla="*/ 4050232 h 4862148"/>
              <a:gd name="connsiteX3" fmla="*/ 2326135 w 5647740"/>
              <a:gd name="connsiteY3" fmla="*/ 4044048 h 4862148"/>
              <a:gd name="connsiteX4" fmla="*/ 2323582 w 5647740"/>
              <a:gd name="connsiteY4" fmla="*/ 4862148 h 4862148"/>
              <a:gd name="connsiteX5" fmla="*/ 0 w 5647740"/>
              <a:gd name="connsiteY5" fmla="*/ 4861431 h 4862148"/>
              <a:gd name="connsiteX6" fmla="*/ 0 w 5647740"/>
              <a:gd name="connsiteY6" fmla="*/ 2093 h 4862148"/>
              <a:gd name="connsiteX0" fmla="*/ 0 w 5661303"/>
              <a:gd name="connsiteY0" fmla="*/ 2093 h 4862148"/>
              <a:gd name="connsiteX1" fmla="*/ 5661303 w 5661303"/>
              <a:gd name="connsiteY1" fmla="*/ 0 h 4862148"/>
              <a:gd name="connsiteX2" fmla="*/ 5647542 w 5661303"/>
              <a:gd name="connsiteY2" fmla="*/ 4050232 h 4862148"/>
              <a:gd name="connsiteX3" fmla="*/ 2326135 w 5661303"/>
              <a:gd name="connsiteY3" fmla="*/ 4044048 h 4862148"/>
              <a:gd name="connsiteX4" fmla="*/ 2323582 w 5661303"/>
              <a:gd name="connsiteY4" fmla="*/ 4862148 h 4862148"/>
              <a:gd name="connsiteX5" fmla="*/ 0 w 5661303"/>
              <a:gd name="connsiteY5" fmla="*/ 4861431 h 4862148"/>
              <a:gd name="connsiteX6" fmla="*/ 0 w 5661303"/>
              <a:gd name="connsiteY6" fmla="*/ 2093 h 4862148"/>
              <a:gd name="connsiteX0" fmla="*/ 0 w 5661303"/>
              <a:gd name="connsiteY0" fmla="*/ 2093 h 4862148"/>
              <a:gd name="connsiteX1" fmla="*/ 5661303 w 5661303"/>
              <a:gd name="connsiteY1" fmla="*/ 0 h 4862148"/>
              <a:gd name="connsiteX2" fmla="*/ 5647542 w 5661303"/>
              <a:gd name="connsiteY2" fmla="*/ 4050232 h 4862148"/>
              <a:gd name="connsiteX3" fmla="*/ 2326135 w 5661303"/>
              <a:gd name="connsiteY3" fmla="*/ 4044048 h 4862148"/>
              <a:gd name="connsiteX4" fmla="*/ 2323582 w 5661303"/>
              <a:gd name="connsiteY4" fmla="*/ 4862148 h 4862148"/>
              <a:gd name="connsiteX5" fmla="*/ 0 w 5661303"/>
              <a:gd name="connsiteY5" fmla="*/ 4861431 h 4862148"/>
              <a:gd name="connsiteX6" fmla="*/ 0 w 5661303"/>
              <a:gd name="connsiteY6" fmla="*/ 2093 h 4862148"/>
              <a:gd name="connsiteX0" fmla="*/ 0 w 5654419"/>
              <a:gd name="connsiteY0" fmla="*/ 2093 h 4862148"/>
              <a:gd name="connsiteX1" fmla="*/ 5654419 w 5654419"/>
              <a:gd name="connsiteY1" fmla="*/ 0 h 4862148"/>
              <a:gd name="connsiteX2" fmla="*/ 5647542 w 5654419"/>
              <a:gd name="connsiteY2" fmla="*/ 4050232 h 4862148"/>
              <a:gd name="connsiteX3" fmla="*/ 2326135 w 5654419"/>
              <a:gd name="connsiteY3" fmla="*/ 4044048 h 4862148"/>
              <a:gd name="connsiteX4" fmla="*/ 2323582 w 5654419"/>
              <a:gd name="connsiteY4" fmla="*/ 4862148 h 4862148"/>
              <a:gd name="connsiteX5" fmla="*/ 0 w 5654419"/>
              <a:gd name="connsiteY5" fmla="*/ 4861431 h 4862148"/>
              <a:gd name="connsiteX6" fmla="*/ 0 w 5654419"/>
              <a:gd name="connsiteY6" fmla="*/ 2093 h 4862148"/>
              <a:gd name="connsiteX0" fmla="*/ 0 w 5647846"/>
              <a:gd name="connsiteY0" fmla="*/ 0 h 4860055"/>
              <a:gd name="connsiteX1" fmla="*/ 5640652 w 5647846"/>
              <a:gd name="connsiteY1" fmla="*/ 7323 h 4860055"/>
              <a:gd name="connsiteX2" fmla="*/ 5647542 w 5647846"/>
              <a:gd name="connsiteY2" fmla="*/ 4048139 h 4860055"/>
              <a:gd name="connsiteX3" fmla="*/ 2326135 w 5647846"/>
              <a:gd name="connsiteY3" fmla="*/ 4041955 h 4860055"/>
              <a:gd name="connsiteX4" fmla="*/ 2323582 w 5647846"/>
              <a:gd name="connsiteY4" fmla="*/ 4860055 h 4860055"/>
              <a:gd name="connsiteX5" fmla="*/ 0 w 5647846"/>
              <a:gd name="connsiteY5" fmla="*/ 4859338 h 4860055"/>
              <a:gd name="connsiteX6" fmla="*/ 0 w 5647846"/>
              <a:gd name="connsiteY6" fmla="*/ 0 h 4860055"/>
              <a:gd name="connsiteX0" fmla="*/ 0 w 5654419"/>
              <a:gd name="connsiteY0" fmla="*/ 11510 h 4871565"/>
              <a:gd name="connsiteX1" fmla="*/ 5654419 w 5654419"/>
              <a:gd name="connsiteY1" fmla="*/ 0 h 4871565"/>
              <a:gd name="connsiteX2" fmla="*/ 5647542 w 5654419"/>
              <a:gd name="connsiteY2" fmla="*/ 4059649 h 4871565"/>
              <a:gd name="connsiteX3" fmla="*/ 2326135 w 5654419"/>
              <a:gd name="connsiteY3" fmla="*/ 4053465 h 4871565"/>
              <a:gd name="connsiteX4" fmla="*/ 2323582 w 5654419"/>
              <a:gd name="connsiteY4" fmla="*/ 4871565 h 4871565"/>
              <a:gd name="connsiteX5" fmla="*/ 0 w 5654419"/>
              <a:gd name="connsiteY5" fmla="*/ 4870848 h 4871565"/>
              <a:gd name="connsiteX6" fmla="*/ 0 w 5654419"/>
              <a:gd name="connsiteY6" fmla="*/ 11510 h 4871565"/>
              <a:gd name="connsiteX0" fmla="*/ 0 w 5654419"/>
              <a:gd name="connsiteY0" fmla="*/ 11510 h 4871565"/>
              <a:gd name="connsiteX1" fmla="*/ 5654419 w 5654419"/>
              <a:gd name="connsiteY1" fmla="*/ 0 h 4871565"/>
              <a:gd name="connsiteX2" fmla="*/ 5633774 w 5654419"/>
              <a:gd name="connsiteY2" fmla="*/ 4050232 h 4871565"/>
              <a:gd name="connsiteX3" fmla="*/ 2326135 w 5654419"/>
              <a:gd name="connsiteY3" fmla="*/ 4053465 h 4871565"/>
              <a:gd name="connsiteX4" fmla="*/ 2323582 w 5654419"/>
              <a:gd name="connsiteY4" fmla="*/ 4871565 h 4871565"/>
              <a:gd name="connsiteX5" fmla="*/ 0 w 5654419"/>
              <a:gd name="connsiteY5" fmla="*/ 4870848 h 4871565"/>
              <a:gd name="connsiteX6" fmla="*/ 0 w 5654419"/>
              <a:gd name="connsiteY6" fmla="*/ 11510 h 4871565"/>
              <a:gd name="connsiteX0" fmla="*/ 0 w 5640651"/>
              <a:gd name="connsiteY0" fmla="*/ 11510 h 4871565"/>
              <a:gd name="connsiteX1" fmla="*/ 5640651 w 5640651"/>
              <a:gd name="connsiteY1" fmla="*/ 0 h 4871565"/>
              <a:gd name="connsiteX2" fmla="*/ 5633774 w 5640651"/>
              <a:gd name="connsiteY2" fmla="*/ 4050232 h 4871565"/>
              <a:gd name="connsiteX3" fmla="*/ 2326135 w 5640651"/>
              <a:gd name="connsiteY3" fmla="*/ 4053465 h 4871565"/>
              <a:gd name="connsiteX4" fmla="*/ 2323582 w 5640651"/>
              <a:gd name="connsiteY4" fmla="*/ 4871565 h 4871565"/>
              <a:gd name="connsiteX5" fmla="*/ 0 w 5640651"/>
              <a:gd name="connsiteY5" fmla="*/ 4870848 h 4871565"/>
              <a:gd name="connsiteX6" fmla="*/ 0 w 5640651"/>
              <a:gd name="connsiteY6" fmla="*/ 11510 h 4871565"/>
              <a:gd name="connsiteX0" fmla="*/ 0 w 5640651"/>
              <a:gd name="connsiteY0" fmla="*/ 11510 h 4871565"/>
              <a:gd name="connsiteX1" fmla="*/ 5640651 w 5640651"/>
              <a:gd name="connsiteY1" fmla="*/ 0 h 4871565"/>
              <a:gd name="connsiteX2" fmla="*/ 5626890 w 5640651"/>
              <a:gd name="connsiteY2" fmla="*/ 4031398 h 4871565"/>
              <a:gd name="connsiteX3" fmla="*/ 2326135 w 5640651"/>
              <a:gd name="connsiteY3" fmla="*/ 4053465 h 4871565"/>
              <a:gd name="connsiteX4" fmla="*/ 2323582 w 5640651"/>
              <a:gd name="connsiteY4" fmla="*/ 4871565 h 4871565"/>
              <a:gd name="connsiteX5" fmla="*/ 0 w 5640651"/>
              <a:gd name="connsiteY5" fmla="*/ 4870848 h 4871565"/>
              <a:gd name="connsiteX6" fmla="*/ 0 w 5640651"/>
              <a:gd name="connsiteY6" fmla="*/ 11510 h 4871565"/>
              <a:gd name="connsiteX0" fmla="*/ 0 w 5633768"/>
              <a:gd name="connsiteY0" fmla="*/ 11510 h 4871565"/>
              <a:gd name="connsiteX1" fmla="*/ 5633768 w 5633768"/>
              <a:gd name="connsiteY1" fmla="*/ 0 h 4871565"/>
              <a:gd name="connsiteX2" fmla="*/ 5626890 w 5633768"/>
              <a:gd name="connsiteY2" fmla="*/ 4031398 h 4871565"/>
              <a:gd name="connsiteX3" fmla="*/ 2326135 w 5633768"/>
              <a:gd name="connsiteY3" fmla="*/ 4053465 h 4871565"/>
              <a:gd name="connsiteX4" fmla="*/ 2323582 w 5633768"/>
              <a:gd name="connsiteY4" fmla="*/ 4871565 h 4871565"/>
              <a:gd name="connsiteX5" fmla="*/ 0 w 5633768"/>
              <a:gd name="connsiteY5" fmla="*/ 4870848 h 4871565"/>
              <a:gd name="connsiteX6" fmla="*/ 0 w 5633768"/>
              <a:gd name="connsiteY6" fmla="*/ 11510 h 4871565"/>
              <a:gd name="connsiteX0" fmla="*/ 0 w 5627194"/>
              <a:gd name="connsiteY0" fmla="*/ 11510 h 4871565"/>
              <a:gd name="connsiteX1" fmla="*/ 5620001 w 5627194"/>
              <a:gd name="connsiteY1" fmla="*/ 0 h 4871565"/>
              <a:gd name="connsiteX2" fmla="*/ 5626890 w 5627194"/>
              <a:gd name="connsiteY2" fmla="*/ 4031398 h 4871565"/>
              <a:gd name="connsiteX3" fmla="*/ 2326135 w 5627194"/>
              <a:gd name="connsiteY3" fmla="*/ 4053465 h 4871565"/>
              <a:gd name="connsiteX4" fmla="*/ 2323582 w 5627194"/>
              <a:gd name="connsiteY4" fmla="*/ 4871565 h 4871565"/>
              <a:gd name="connsiteX5" fmla="*/ 0 w 5627194"/>
              <a:gd name="connsiteY5" fmla="*/ 4870848 h 4871565"/>
              <a:gd name="connsiteX6" fmla="*/ 0 w 5627194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06240 w 5620001"/>
              <a:gd name="connsiteY2" fmla="*/ 4031398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13124 w 5620001"/>
              <a:gd name="connsiteY2" fmla="*/ 4050232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06240 w 5620001"/>
              <a:gd name="connsiteY2" fmla="*/ 4050232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7194"/>
              <a:gd name="connsiteY0" fmla="*/ 11510 h 4871565"/>
              <a:gd name="connsiteX1" fmla="*/ 5620001 w 5627194"/>
              <a:gd name="connsiteY1" fmla="*/ 0 h 4871565"/>
              <a:gd name="connsiteX2" fmla="*/ 5626890 w 5627194"/>
              <a:gd name="connsiteY2" fmla="*/ 4050232 h 4871565"/>
              <a:gd name="connsiteX3" fmla="*/ 2326135 w 5627194"/>
              <a:gd name="connsiteY3" fmla="*/ 4053465 h 4871565"/>
              <a:gd name="connsiteX4" fmla="*/ 2323582 w 5627194"/>
              <a:gd name="connsiteY4" fmla="*/ 4871565 h 4871565"/>
              <a:gd name="connsiteX5" fmla="*/ 0 w 5627194"/>
              <a:gd name="connsiteY5" fmla="*/ 4870848 h 4871565"/>
              <a:gd name="connsiteX6" fmla="*/ 0 w 5627194"/>
              <a:gd name="connsiteY6" fmla="*/ 11510 h 4871565"/>
              <a:gd name="connsiteX0" fmla="*/ 0 w 5633770"/>
              <a:gd name="connsiteY0" fmla="*/ 11510 h 4871565"/>
              <a:gd name="connsiteX1" fmla="*/ 5633770 w 5633770"/>
              <a:gd name="connsiteY1" fmla="*/ 0 h 4871565"/>
              <a:gd name="connsiteX2" fmla="*/ 5626890 w 5633770"/>
              <a:gd name="connsiteY2" fmla="*/ 4050232 h 4871565"/>
              <a:gd name="connsiteX3" fmla="*/ 2326135 w 5633770"/>
              <a:gd name="connsiteY3" fmla="*/ 4053465 h 4871565"/>
              <a:gd name="connsiteX4" fmla="*/ 2323582 w 5633770"/>
              <a:gd name="connsiteY4" fmla="*/ 4871565 h 4871565"/>
              <a:gd name="connsiteX5" fmla="*/ 0 w 5633770"/>
              <a:gd name="connsiteY5" fmla="*/ 4870848 h 4871565"/>
              <a:gd name="connsiteX6" fmla="*/ 0 w 5633770"/>
              <a:gd name="connsiteY6" fmla="*/ 11510 h 4871565"/>
              <a:gd name="connsiteX0" fmla="*/ 0 w 5633770"/>
              <a:gd name="connsiteY0" fmla="*/ 11510 h 4871565"/>
              <a:gd name="connsiteX1" fmla="*/ 5633770 w 5633770"/>
              <a:gd name="connsiteY1" fmla="*/ 0 h 4871565"/>
              <a:gd name="connsiteX2" fmla="*/ 5626890 w 5633770"/>
              <a:gd name="connsiteY2" fmla="*/ 4050232 h 4871565"/>
              <a:gd name="connsiteX3" fmla="*/ 2326135 w 5633770"/>
              <a:gd name="connsiteY3" fmla="*/ 4053465 h 4871565"/>
              <a:gd name="connsiteX4" fmla="*/ 2323582 w 5633770"/>
              <a:gd name="connsiteY4" fmla="*/ 4871565 h 4871565"/>
              <a:gd name="connsiteX5" fmla="*/ 0 w 5633770"/>
              <a:gd name="connsiteY5" fmla="*/ 4870848 h 4871565"/>
              <a:gd name="connsiteX6" fmla="*/ 0 w 5633770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26890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26890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35048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62325"/>
              <a:gd name="connsiteY0" fmla="*/ 11510 h 4871565"/>
              <a:gd name="connsiteX1" fmla="*/ 5662325 w 5662325"/>
              <a:gd name="connsiteY1" fmla="*/ 0 h 4871565"/>
              <a:gd name="connsiteX2" fmla="*/ 5635048 w 5662325"/>
              <a:gd name="connsiteY2" fmla="*/ 4050232 h 4871565"/>
              <a:gd name="connsiteX3" fmla="*/ 2326135 w 5662325"/>
              <a:gd name="connsiteY3" fmla="*/ 4053465 h 4871565"/>
              <a:gd name="connsiteX4" fmla="*/ 2323582 w 5662325"/>
              <a:gd name="connsiteY4" fmla="*/ 4871565 h 4871565"/>
              <a:gd name="connsiteX5" fmla="*/ 0 w 5662325"/>
              <a:gd name="connsiteY5" fmla="*/ 4870848 h 4871565"/>
              <a:gd name="connsiteX6" fmla="*/ 0 w 5662325"/>
              <a:gd name="connsiteY6" fmla="*/ 11510 h 4871565"/>
              <a:gd name="connsiteX0" fmla="*/ 0 w 5637850"/>
              <a:gd name="connsiteY0" fmla="*/ 351 h 4860406"/>
              <a:gd name="connsiteX1" fmla="*/ 5637850 w 5637850"/>
              <a:gd name="connsiteY1" fmla="*/ 0 h 4860406"/>
              <a:gd name="connsiteX2" fmla="*/ 5635048 w 5637850"/>
              <a:gd name="connsiteY2" fmla="*/ 4039073 h 4860406"/>
              <a:gd name="connsiteX3" fmla="*/ 2326135 w 5637850"/>
              <a:gd name="connsiteY3" fmla="*/ 4042306 h 4860406"/>
              <a:gd name="connsiteX4" fmla="*/ 2323582 w 5637850"/>
              <a:gd name="connsiteY4" fmla="*/ 4860406 h 4860406"/>
              <a:gd name="connsiteX5" fmla="*/ 0 w 5637850"/>
              <a:gd name="connsiteY5" fmla="*/ 4859689 h 4860406"/>
              <a:gd name="connsiteX6" fmla="*/ 0 w 5637850"/>
              <a:gd name="connsiteY6" fmla="*/ 351 h 4860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37850" h="4860406">
                <a:moveTo>
                  <a:pt x="0" y="351"/>
                </a:moveTo>
                <a:lnTo>
                  <a:pt x="5637850" y="0"/>
                </a:lnTo>
                <a:cubicBezTo>
                  <a:pt x="5635556" y="1416545"/>
                  <a:pt x="5637342" y="2622528"/>
                  <a:pt x="5635048" y="4039073"/>
                </a:cubicBezTo>
                <a:lnTo>
                  <a:pt x="2326135" y="4042306"/>
                </a:lnTo>
                <a:cubicBezTo>
                  <a:pt x="2323841" y="4291688"/>
                  <a:pt x="2325876" y="4611024"/>
                  <a:pt x="2323582" y="4860406"/>
                </a:cubicBezTo>
                <a:lnTo>
                  <a:pt x="0" y="4859689"/>
                </a:lnTo>
                <a:lnTo>
                  <a:pt x="0" y="3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7649" y="367239"/>
            <a:ext cx="1539287" cy="24951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2" y="4334772"/>
            <a:ext cx="1402632" cy="821194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3"/>
            <a:ext cx="2278263" cy="821194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2" y="4334315"/>
            <a:ext cx="1937739" cy="822352"/>
          </a:xfrm>
          <a:prstGeom prst="rect">
            <a:avLst/>
          </a:prstGeom>
        </p:spPr>
      </p:pic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411760" y="3062122"/>
            <a:ext cx="5976664" cy="12721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0934" y="3790039"/>
            <a:ext cx="5245249" cy="441262"/>
          </a:xfrm>
        </p:spPr>
        <p:txBody>
          <a:bodyPr anchor="t" anchorCtr="0">
            <a:normAutofit/>
          </a:bodyPr>
          <a:lstStyle>
            <a:lvl1pPr algn="l">
              <a:lnSpc>
                <a:spcPts val="2381"/>
              </a:lnSpc>
              <a:defRPr sz="1905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00077315-1D70-4F03-A08B-B97A5ED5F4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062122"/>
            <a:ext cx="3444545" cy="63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64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416677" y="3062122"/>
            <a:ext cx="6154381" cy="14693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2943" y="0"/>
            <a:ext cx="5850420" cy="3306227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45924 w 6835775"/>
              <a:gd name="connsiteY3" fmla="*/ 4519230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40726"/>
              <a:gd name="connsiteY0" fmla="*/ 0 h 4859338"/>
              <a:gd name="connsiteX1" fmla="*/ 6835775 w 6840726"/>
              <a:gd name="connsiteY1" fmla="*/ 0 h 4859338"/>
              <a:gd name="connsiteX2" fmla="*/ 6840726 w 6840726"/>
              <a:gd name="connsiteY2" fmla="*/ 4513008 h 4859338"/>
              <a:gd name="connsiteX3" fmla="*/ 2145924 w 6840726"/>
              <a:gd name="connsiteY3" fmla="*/ 4519230 h 4859338"/>
              <a:gd name="connsiteX4" fmla="*/ 2155824 w 6840726"/>
              <a:gd name="connsiteY4" fmla="*/ 4859338 h 4859338"/>
              <a:gd name="connsiteX5" fmla="*/ 0 w 6840726"/>
              <a:gd name="connsiteY5" fmla="*/ 4859338 h 4859338"/>
              <a:gd name="connsiteX6" fmla="*/ 0 w 6840726"/>
              <a:gd name="connsiteY6" fmla="*/ 0 h 4859338"/>
              <a:gd name="connsiteX0" fmla="*/ 0 w 6840726"/>
              <a:gd name="connsiteY0" fmla="*/ 0 h 4859338"/>
              <a:gd name="connsiteX1" fmla="*/ 6835775 w 6840726"/>
              <a:gd name="connsiteY1" fmla="*/ 0 h 4859338"/>
              <a:gd name="connsiteX2" fmla="*/ 6840726 w 6840726"/>
              <a:gd name="connsiteY2" fmla="*/ 4513008 h 4859338"/>
              <a:gd name="connsiteX3" fmla="*/ 2155825 w 6840726"/>
              <a:gd name="connsiteY3" fmla="*/ 4519230 h 4859338"/>
              <a:gd name="connsiteX4" fmla="*/ 2155824 w 6840726"/>
              <a:gd name="connsiteY4" fmla="*/ 4859338 h 4859338"/>
              <a:gd name="connsiteX5" fmla="*/ 0 w 6840726"/>
              <a:gd name="connsiteY5" fmla="*/ 4859338 h 4859338"/>
              <a:gd name="connsiteX6" fmla="*/ 0 w 6840726"/>
              <a:gd name="connsiteY6" fmla="*/ 0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40726" h="4859338">
                <a:moveTo>
                  <a:pt x="0" y="0"/>
                </a:moveTo>
                <a:lnTo>
                  <a:pt x="6835775" y="0"/>
                </a:lnTo>
                <a:cubicBezTo>
                  <a:pt x="6837425" y="1504336"/>
                  <a:pt x="6839076" y="3008672"/>
                  <a:pt x="6840726" y="4513008"/>
                </a:cubicBezTo>
                <a:lnTo>
                  <a:pt x="2155825" y="4519230"/>
                </a:lnTo>
                <a:cubicBezTo>
                  <a:pt x="2155825" y="4632599"/>
                  <a:pt x="2155824" y="4745969"/>
                  <a:pt x="2155824" y="4859338"/>
                </a:cubicBezTo>
                <a:lnTo>
                  <a:pt x="0" y="485933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339901" y="3062122"/>
            <a:ext cx="3079227" cy="244527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416678" y="3062122"/>
            <a:ext cx="923225" cy="244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24871" y="3535097"/>
            <a:ext cx="5542066" cy="898396"/>
          </a:xfrm>
        </p:spPr>
        <p:txBody>
          <a:bodyPr anchor="t" anchorCtr="0">
            <a:normAutofit/>
          </a:bodyPr>
          <a:lstStyle>
            <a:lvl1pPr algn="l">
              <a:lnSpc>
                <a:spcPts val="2381"/>
              </a:lnSpc>
              <a:defRPr sz="1905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3540668" cy="318422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5942" y="1346902"/>
            <a:ext cx="3540668" cy="318436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612237"/>
            <a:ext cx="3694610" cy="734818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9" y="1347054"/>
            <a:ext cx="3694937" cy="318421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612425"/>
            <a:ext cx="4264485" cy="3918839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/>
              <a:t>Kliknij ikonę, aby dodać</a:t>
            </a:r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3540668" cy="318422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5942" y="1346902"/>
            <a:ext cx="3540668" cy="318436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73481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7390" y="1347054"/>
            <a:ext cx="7389547" cy="31842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  <a:endParaRPr lang="en-US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877359" y="0"/>
            <a:ext cx="924287" cy="1220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1801646" y="0"/>
            <a:ext cx="6464963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353" y="4776201"/>
            <a:ext cx="923653" cy="12247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68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sldNum="0" hdr="0" ftr="0" dt="0"/>
  <p:txStyles>
    <p:titleStyle>
      <a:lvl1pPr algn="l" defTabSz="685804" rtl="0" eaLnBrk="1" latinLnBrk="0" hangingPunct="1">
        <a:lnSpc>
          <a:spcPts val="2449"/>
        </a:lnSpc>
        <a:spcBef>
          <a:spcPct val="0"/>
        </a:spcBef>
        <a:buNone/>
        <a:defRPr sz="1905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171451" indent="-171451" algn="l" defTabSz="685804" rtl="0" eaLnBrk="1" latinLnBrk="0" hangingPunct="1">
        <a:lnSpc>
          <a:spcPts val="1633"/>
        </a:lnSpc>
        <a:spcBef>
          <a:spcPts val="750"/>
        </a:spcBef>
        <a:buClr>
          <a:schemeClr val="accent1"/>
        </a:buClr>
        <a:buFontTx/>
        <a:buBlip>
          <a:blip r:embed="rId12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514353" indent="-171451" algn="l" defTabSz="685804" rtl="0" eaLnBrk="1" latinLnBrk="0" hangingPunct="1">
        <a:lnSpc>
          <a:spcPts val="1633"/>
        </a:lnSpc>
        <a:spcBef>
          <a:spcPts val="375"/>
        </a:spcBef>
        <a:buFontTx/>
        <a:buBlip>
          <a:blip r:embed="rId13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857256" indent="-171451" algn="l" defTabSz="685804" rtl="0" eaLnBrk="1" latinLnBrk="0" hangingPunct="1">
        <a:lnSpc>
          <a:spcPts val="1633"/>
        </a:lnSpc>
        <a:spcBef>
          <a:spcPts val="375"/>
        </a:spcBef>
        <a:buFontTx/>
        <a:buBlip>
          <a:blip r:embed="rId14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200158" indent="-171451" algn="l" defTabSz="685804" rtl="0" eaLnBrk="1" latinLnBrk="0" hangingPunct="1">
        <a:lnSpc>
          <a:spcPts val="1633"/>
        </a:lnSpc>
        <a:spcBef>
          <a:spcPts val="375"/>
        </a:spcBef>
        <a:buFont typeface="Arial" panose="020B0604020202020204" pitchFamily="34" charset="0"/>
        <a:buChar char="•"/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1543060" indent="-171451" algn="l" defTabSz="685804" rtl="0" eaLnBrk="1" latinLnBrk="0" hangingPunct="1">
        <a:lnSpc>
          <a:spcPts val="1633"/>
        </a:lnSpc>
        <a:spcBef>
          <a:spcPts val="375"/>
        </a:spcBef>
        <a:buFont typeface="Arial" panose="020B0604020202020204" pitchFamily="34" charset="0"/>
        <a:buChar char="•"/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1885963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65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67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69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3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4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7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9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11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13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16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18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65" userDrawn="1">
          <p15:clr>
            <a:srgbClr val="F26B43"/>
          </p15:clr>
        </p15:guide>
        <p15:guide id="2" pos="358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47" userDrawn="1">
          <p15:clr>
            <a:srgbClr val="F26B43"/>
          </p15:clr>
        </p15:guide>
        <p15:guide id="5" pos="941" userDrawn="1">
          <p15:clr>
            <a:srgbClr val="F26B43"/>
          </p15:clr>
        </p15:guide>
        <p15:guide id="6" pos="1135" userDrawn="1">
          <p15:clr>
            <a:srgbClr val="F26B43"/>
          </p15:clr>
        </p15:guide>
        <p15:guide id="7" pos="1328" userDrawn="1">
          <p15:clr>
            <a:srgbClr val="F26B43"/>
          </p15:clr>
        </p15:guide>
        <p15:guide id="8" pos="1522" userDrawn="1">
          <p15:clr>
            <a:srgbClr val="F26B43"/>
          </p15:clr>
        </p15:guide>
        <p15:guide id="9" pos="1716" userDrawn="1">
          <p15:clr>
            <a:srgbClr val="F26B43"/>
          </p15:clr>
        </p15:guide>
        <p15:guide id="10" pos="1911" userDrawn="1">
          <p15:clr>
            <a:srgbClr val="F26B43"/>
          </p15:clr>
        </p15:guide>
        <p15:guide id="11" pos="2104" userDrawn="1">
          <p15:clr>
            <a:srgbClr val="F26B43"/>
          </p15:clr>
        </p15:guide>
        <p15:guide id="12" pos="2298" userDrawn="1">
          <p15:clr>
            <a:srgbClr val="F26B43"/>
          </p15:clr>
        </p15:guide>
        <p15:guide id="13" pos="2492" userDrawn="1">
          <p15:clr>
            <a:srgbClr val="F26B43"/>
          </p15:clr>
        </p15:guide>
        <p15:guide id="14" pos="2686" userDrawn="1">
          <p15:clr>
            <a:srgbClr val="F26B43"/>
          </p15:clr>
        </p15:guide>
        <p15:guide id="15" pos="2880" userDrawn="1">
          <p15:clr>
            <a:srgbClr val="F26B43"/>
          </p15:clr>
        </p15:guide>
        <p15:guide id="16" pos="3074" userDrawn="1">
          <p15:clr>
            <a:srgbClr val="F26B43"/>
          </p15:clr>
        </p15:guide>
        <p15:guide id="17" pos="3268" userDrawn="1">
          <p15:clr>
            <a:srgbClr val="F26B43"/>
          </p15:clr>
        </p15:guide>
        <p15:guide id="18" pos="3462" userDrawn="1">
          <p15:clr>
            <a:srgbClr val="F26B43"/>
          </p15:clr>
        </p15:guide>
        <p15:guide id="19" pos="3656" userDrawn="1">
          <p15:clr>
            <a:srgbClr val="F26B43"/>
          </p15:clr>
        </p15:guide>
        <p15:guide id="20" pos="3849" userDrawn="1">
          <p15:clr>
            <a:srgbClr val="F26B43"/>
          </p15:clr>
        </p15:guide>
        <p15:guide id="21" pos="4044" userDrawn="1">
          <p15:clr>
            <a:srgbClr val="F26B43"/>
          </p15:clr>
        </p15:guide>
        <p15:guide id="22" pos="4238" userDrawn="1">
          <p15:clr>
            <a:srgbClr val="F26B43"/>
          </p15:clr>
        </p15:guide>
        <p15:guide id="23" pos="4432" userDrawn="1">
          <p15:clr>
            <a:srgbClr val="F26B43"/>
          </p15:clr>
        </p15:guide>
        <p15:guide id="24" pos="4625" userDrawn="1">
          <p15:clr>
            <a:srgbClr val="F26B43"/>
          </p15:clr>
        </p15:guide>
        <p15:guide id="25" pos="4819" userDrawn="1">
          <p15:clr>
            <a:srgbClr val="F26B43"/>
          </p15:clr>
        </p15:guide>
        <p15:guide id="26" pos="5013" userDrawn="1">
          <p15:clr>
            <a:srgbClr val="F26B43"/>
          </p15:clr>
        </p15:guide>
        <p15:guide id="27" pos="5208" userDrawn="1">
          <p15:clr>
            <a:srgbClr val="F26B43"/>
          </p15:clr>
        </p15:guide>
        <p15:guide id="28" pos="5402" userDrawn="1">
          <p15:clr>
            <a:srgbClr val="F26B43"/>
          </p15:clr>
        </p15:guide>
        <p15:guide id="29" pos="5595" userDrawn="1">
          <p15:clr>
            <a:srgbClr val="F26B43"/>
          </p15:clr>
        </p15:guide>
        <p15:guide id="30" orient="horz" pos="77" userDrawn="1">
          <p15:clr>
            <a:srgbClr val="F26B43"/>
          </p15:clr>
        </p15:guide>
        <p15:guide id="31" orient="horz" pos="231" userDrawn="1">
          <p15:clr>
            <a:srgbClr val="F26B43"/>
          </p15:clr>
        </p15:guide>
        <p15:guide id="32" orient="horz" pos="386" userDrawn="1">
          <p15:clr>
            <a:srgbClr val="F26B43"/>
          </p15:clr>
        </p15:guide>
        <p15:guide id="33" orient="horz" pos="540" userDrawn="1">
          <p15:clr>
            <a:srgbClr val="F26B43"/>
          </p15:clr>
        </p15:guide>
        <p15:guide id="34" orient="horz" pos="694" userDrawn="1">
          <p15:clr>
            <a:srgbClr val="F26B43"/>
          </p15:clr>
        </p15:guide>
        <p15:guide id="35" orient="horz" pos="848" userDrawn="1">
          <p15:clr>
            <a:srgbClr val="F26B43"/>
          </p15:clr>
        </p15:guide>
        <p15:guide id="36" orient="horz" pos="1003" userDrawn="1">
          <p15:clr>
            <a:srgbClr val="F26B43"/>
          </p15:clr>
        </p15:guide>
        <p15:guide id="37" orient="horz" pos="1157" userDrawn="1">
          <p15:clr>
            <a:srgbClr val="F26B43"/>
          </p15:clr>
        </p15:guide>
        <p15:guide id="38" orient="horz" pos="1311" userDrawn="1">
          <p15:clr>
            <a:srgbClr val="F26B43"/>
          </p15:clr>
        </p15:guide>
        <p15:guide id="39" orient="horz" pos="1466" userDrawn="1">
          <p15:clr>
            <a:srgbClr val="F26B43"/>
          </p15:clr>
        </p15:guide>
        <p15:guide id="40" orient="horz" pos="1620" userDrawn="1">
          <p15:clr>
            <a:srgbClr val="F26B43"/>
          </p15:clr>
        </p15:guide>
        <p15:guide id="41" orient="horz" pos="1774" userDrawn="1">
          <p15:clr>
            <a:srgbClr val="F26B43"/>
          </p15:clr>
        </p15:guide>
        <p15:guide id="42" orient="horz" pos="1929" userDrawn="1">
          <p15:clr>
            <a:srgbClr val="F26B43"/>
          </p15:clr>
        </p15:guide>
        <p15:guide id="43" orient="horz" pos="2083" userDrawn="1">
          <p15:clr>
            <a:srgbClr val="F26B43"/>
          </p15:clr>
        </p15:guide>
        <p15:guide id="44" orient="horz" pos="2237" userDrawn="1">
          <p15:clr>
            <a:srgbClr val="F26B43"/>
          </p15:clr>
        </p15:guide>
        <p15:guide id="45" orient="horz" pos="2392" userDrawn="1">
          <p15:clr>
            <a:srgbClr val="F26B43"/>
          </p15:clr>
        </p15:guide>
        <p15:guide id="46" orient="horz" pos="2546" userDrawn="1">
          <p15:clr>
            <a:srgbClr val="F26B43"/>
          </p15:clr>
        </p15:guide>
        <p15:guide id="47" orient="horz" pos="2700" userDrawn="1">
          <p15:clr>
            <a:srgbClr val="F26B43"/>
          </p15:clr>
        </p15:guide>
        <p15:guide id="48" orient="horz" pos="2854" userDrawn="1">
          <p15:clr>
            <a:srgbClr val="F26B43"/>
          </p15:clr>
        </p15:guide>
        <p15:guide id="49" orient="horz" pos="3009" userDrawn="1">
          <p15:clr>
            <a:srgbClr val="F26B43"/>
          </p15:clr>
        </p15:guide>
        <p15:guide id="50" orient="horz" pos="31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3F33F18E-394A-4875-831B-31657E1ED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5201" y="1796988"/>
            <a:ext cx="6773550" cy="774762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br>
              <a:rPr lang="pl-PL" sz="2000"/>
            </a:br>
            <a:r>
              <a:rPr lang="pl-PL" sz="2700"/>
              <a:t>KPO i FERC </a:t>
            </a:r>
            <a:br>
              <a:rPr lang="pl-PL" sz="2700"/>
            </a:br>
            <a:br>
              <a:rPr lang="pl-PL" sz="2700"/>
            </a:br>
            <a:endParaRPr lang="pl-PL" sz="2700"/>
          </a:p>
        </p:txBody>
      </p:sp>
      <p:sp>
        <p:nvSpPr>
          <p:cNvPr id="6" name="Podtytuł 5">
            <a:extLst>
              <a:ext uri="{FF2B5EF4-FFF2-40B4-BE49-F238E27FC236}">
                <a16:creationId xmlns:a16="http://schemas.microsoft.com/office/drawing/2014/main" id="{98442F97-59AD-4C59-AFE5-5C69181711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5268" y="2452568"/>
            <a:ext cx="6773483" cy="894903"/>
          </a:xfrm>
        </p:spPr>
        <p:txBody>
          <a:bodyPr>
            <a:normAutofit/>
          </a:bodyPr>
          <a:lstStyle/>
          <a:p>
            <a:pPr algn="ctr">
              <a:spcAft>
                <a:spcPts val="1200"/>
              </a:spcAft>
            </a:pPr>
            <a:r>
              <a:rPr lang="pl-PL" sz="1100"/>
              <a:t>Zapewnienie dostępu do bardzo szybkiego </a:t>
            </a:r>
            <a:r>
              <a:rPr lang="pl-PL" sz="1100" err="1"/>
              <a:t>internetu</a:t>
            </a:r>
            <a:r>
              <a:rPr lang="pl-PL" sz="1100"/>
              <a:t> oraz ultra-szybkiego </a:t>
            </a:r>
            <a:r>
              <a:rPr lang="pl-PL" sz="1100" err="1"/>
              <a:t>internetu</a:t>
            </a:r>
            <a:br>
              <a:rPr lang="pl-PL" sz="1100"/>
            </a:br>
            <a:r>
              <a:rPr lang="pl-PL" sz="1100"/>
              <a:t>szerokopasmowego na obszarach białych plam</a:t>
            </a:r>
            <a:endParaRPr lang="pl-PL" sz="1400"/>
          </a:p>
        </p:txBody>
      </p:sp>
      <p:sp>
        <p:nvSpPr>
          <p:cNvPr id="4" name="Tytuł 2">
            <a:extLst>
              <a:ext uri="{FF2B5EF4-FFF2-40B4-BE49-F238E27FC236}">
                <a16:creationId xmlns:a16="http://schemas.microsoft.com/office/drawing/2014/main" id="{2062FB7D-FD15-91B7-0A98-E32C41F851E7}"/>
              </a:ext>
            </a:extLst>
          </p:cNvPr>
          <p:cNvSpPr txBox="1">
            <a:spLocks/>
          </p:cNvSpPr>
          <p:nvPr/>
        </p:nvSpPr>
        <p:spPr>
          <a:xfrm>
            <a:off x="1185201" y="3175676"/>
            <a:ext cx="6773550" cy="774762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45000" lnSpcReduction="20000"/>
          </a:bodyPr>
          <a:lstStyle>
            <a:lvl1pPr algn="l" defTabSz="685804" rtl="0" eaLnBrk="1" latinLnBrk="0" hangingPunct="1">
              <a:lnSpc>
                <a:spcPts val="2722"/>
              </a:lnSpc>
              <a:spcBef>
                <a:spcPct val="0"/>
              </a:spcBef>
              <a:buNone/>
              <a:defRPr sz="2177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br>
              <a:rPr lang="pl-PL" sz="2000" dirty="0"/>
            </a:br>
            <a:r>
              <a:rPr lang="pl-PL" sz="2000"/>
              <a:t>Z</a:t>
            </a:r>
            <a:r>
              <a:rPr lang="pl-PL" sz="2000">
                <a:effectLst/>
              </a:rPr>
              <a:t>agadnienia dotyczące </a:t>
            </a:r>
            <a:r>
              <a:rPr lang="pl-PL" sz="2000" dirty="0">
                <a:effectLst/>
              </a:rPr>
              <a:t>kamieni milowych oraz planów naprawczych.</a:t>
            </a:r>
          </a:p>
          <a:p>
            <a:pPr algn="ctr">
              <a:lnSpc>
                <a:spcPct val="100000"/>
              </a:lnSpc>
            </a:pPr>
            <a:endParaRPr lang="pl-PL" sz="2300" dirty="0"/>
          </a:p>
          <a:p>
            <a:pPr algn="ctr">
              <a:lnSpc>
                <a:spcPct val="100000"/>
              </a:lnSpc>
            </a:pPr>
            <a:r>
              <a:rPr lang="pl-PL" sz="2300" dirty="0"/>
              <a:t>Spotkanie z ostatecznymi odbiorcami wsparcia i beneficjentami 18.10.2024 r.</a:t>
            </a:r>
            <a:br>
              <a:rPr lang="pl-PL" sz="2700" dirty="0"/>
            </a:br>
            <a:br>
              <a:rPr lang="pl-PL" sz="2700" dirty="0"/>
            </a:br>
            <a:endParaRPr lang="pl-PL" sz="2700" dirty="0"/>
          </a:p>
        </p:txBody>
      </p:sp>
      <p:grpSp>
        <p:nvGrpSpPr>
          <p:cNvPr id="8" name="Grupa 7">
            <a:extLst>
              <a:ext uri="{FF2B5EF4-FFF2-40B4-BE49-F238E27FC236}">
                <a16:creationId xmlns:a16="http://schemas.microsoft.com/office/drawing/2014/main" id="{40F40C39-73B2-545D-D652-D3E47D4E4A9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4409437"/>
            <a:ext cx="9144000" cy="734063"/>
            <a:chOff x="0" y="4409437"/>
            <a:chExt cx="9144000" cy="734063"/>
          </a:xfrm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5C7572EE-FADB-BC20-73C4-0525424E6B1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4409437"/>
              <a:ext cx="9144000" cy="7340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 descr="Obraz zawierający tekst, zrzut ekranu, Czcionka">
              <a:extLst>
                <a:ext uri="{FF2B5EF4-FFF2-40B4-BE49-F238E27FC236}">
                  <a16:creationId xmlns:a16="http://schemas.microsoft.com/office/drawing/2014/main" id="{6AFA9099-7A65-2B47-EAD6-4CECC92F30C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6217" y="4409437"/>
              <a:ext cx="4251518" cy="5993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61682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FC01A5A8-1DE8-4F2F-9F76-A398C21971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5225" y="2507121"/>
            <a:ext cx="6773550" cy="547967"/>
          </a:xfrm>
        </p:spPr>
        <p:txBody>
          <a:bodyPr>
            <a:normAutofit/>
          </a:bodyPr>
          <a:lstStyle/>
          <a:p>
            <a:pPr algn="ctr"/>
            <a:r>
              <a:rPr lang="pl-PL"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Bariery inwestycyjne</a:t>
            </a:r>
            <a:endParaRPr lang="pl-PL" sz="18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274B5458-E70F-B5F3-ADB2-A81A8001254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4409437"/>
            <a:ext cx="9144000" cy="734063"/>
            <a:chOff x="0" y="4409437"/>
            <a:chExt cx="9144000" cy="734063"/>
          </a:xfrm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66A6CFBC-F5C6-5F75-704B-6538F1EEBC4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4409437"/>
              <a:ext cx="9144000" cy="7340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6" name="Obraz 5" descr="Obraz zawierający tekst, zrzut ekranu, Czcionka">
              <a:extLst>
                <a:ext uri="{FF2B5EF4-FFF2-40B4-BE49-F238E27FC236}">
                  <a16:creationId xmlns:a16="http://schemas.microsoft.com/office/drawing/2014/main" id="{2A148B97-8C05-299B-D641-1A7E4CB8C06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6217" y="4409437"/>
              <a:ext cx="4251518" cy="5993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05288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3329D8-1E63-7D2F-A811-DE197412E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1604316"/>
          </a:xfrm>
        </p:spPr>
        <p:txBody>
          <a:bodyPr>
            <a:normAutofit fontScale="90000"/>
          </a:bodyPr>
          <a:lstStyle/>
          <a:p>
            <a:pPr lvl="0"/>
            <a:r>
              <a:rPr lang="pl-PL" sz="1600" b="0">
                <a:solidFill>
                  <a:schemeClr val="tx1"/>
                </a:solidFill>
                <a:latin typeface="Calibri" panose="020F0502020204030204" pitchFamily="34" charset="0"/>
              </a:rPr>
              <a:t>Na obszarze projektowym należy objąć zasięgiem szerokopasmowego dostępu do </a:t>
            </a:r>
            <a:r>
              <a:rPr lang="pl-PL" sz="1600" b="0" err="1">
                <a:solidFill>
                  <a:schemeClr val="tx1"/>
                </a:solidFill>
                <a:latin typeface="Calibri" panose="020F0502020204030204" pitchFamily="34" charset="0"/>
              </a:rPr>
              <a:t>internetu</a:t>
            </a:r>
            <a:r>
              <a:rPr lang="pl-PL" sz="1600" b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sz="1600">
                <a:solidFill>
                  <a:schemeClr val="tx1"/>
                </a:solidFill>
                <a:latin typeface="Calibri" panose="020F0502020204030204" pitchFamily="34" charset="0"/>
              </a:rPr>
              <a:t>100% wyznaczonych punktów adresowych. </a:t>
            </a:r>
            <a:br>
              <a:rPr lang="pl-PL" sz="160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sz="1600" b="0">
                <a:solidFill>
                  <a:schemeClr val="tx1"/>
                </a:solidFill>
                <a:latin typeface="+mn-lt"/>
              </a:rPr>
              <a:t>Jeśli wystąpią przesłanki wynikające z barier inwestycyjnych, o których mowa w Umowie OOW/Beneficjent przekazuje do CPPC informacje w tym zakresie wraz z dokumentami potwierdzającymi wystąpienie barier inwestycyjnych zgodnie z załącznikiem nr 7 do Umowy. </a:t>
            </a:r>
            <a:br>
              <a:rPr lang="en-US" sz="1200"/>
            </a:br>
            <a:endParaRPr lang="pl-PL" sz="1200">
              <a:latin typeface="+mj-lt"/>
            </a:endParaRP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5793E219-0E9E-269B-0E18-750AA280D2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1154" y="2216553"/>
            <a:ext cx="3359187" cy="506012"/>
          </a:xfrm>
          <a:prstGeom prst="rect">
            <a:avLst/>
          </a:prstGeom>
        </p:spPr>
      </p:pic>
      <p:cxnSp>
        <p:nvCxnSpPr>
          <p:cNvPr id="7" name="Łącznik: łamany 6">
            <a:extLst>
              <a:ext uri="{FF2B5EF4-FFF2-40B4-BE49-F238E27FC236}">
                <a16:creationId xmlns:a16="http://schemas.microsoft.com/office/drawing/2014/main" id="{C8334024-D533-0513-5DD9-2478DDFDD671}"/>
              </a:ext>
            </a:extLst>
          </p:cNvPr>
          <p:cNvCxnSpPr>
            <a:cxnSpLocks/>
          </p:cNvCxnSpPr>
          <p:nvPr/>
        </p:nvCxnSpPr>
        <p:spPr>
          <a:xfrm rot="5400000">
            <a:off x="2908654" y="2672515"/>
            <a:ext cx="1039067" cy="837537"/>
          </a:xfrm>
          <a:prstGeom prst="bentConnector3">
            <a:avLst>
              <a:gd name="adj1" fmla="val 50000"/>
            </a:avLst>
          </a:prstGeom>
          <a:ln w="952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: łamany 8">
            <a:extLst>
              <a:ext uri="{FF2B5EF4-FFF2-40B4-BE49-F238E27FC236}">
                <a16:creationId xmlns:a16="http://schemas.microsoft.com/office/drawing/2014/main" id="{F3F494A3-4AA9-F5AB-2CB4-1BB981421D0B}"/>
              </a:ext>
            </a:extLst>
          </p:cNvPr>
          <p:cNvCxnSpPr>
            <a:cxnSpLocks/>
          </p:cNvCxnSpPr>
          <p:nvPr/>
        </p:nvCxnSpPr>
        <p:spPr>
          <a:xfrm rot="16200000" flipH="1">
            <a:off x="4879654" y="2691555"/>
            <a:ext cx="1057512" cy="781013"/>
          </a:xfrm>
          <a:prstGeom prst="bentConnector3">
            <a:avLst>
              <a:gd name="adj1" fmla="val 50000"/>
            </a:avLst>
          </a:prstGeom>
          <a:ln w="952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DEAE348-D8E9-054F-3609-A11C85DF6245}"/>
              </a:ext>
            </a:extLst>
          </p:cNvPr>
          <p:cNvSpPr txBox="1"/>
          <p:nvPr/>
        </p:nvSpPr>
        <p:spPr>
          <a:xfrm>
            <a:off x="955651" y="3610817"/>
            <a:ext cx="2900756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pl-PL" sz="1400"/>
              <a:t>Wyłączenie punktu adresowego z przedsięwzięcia/projektu oraz pomniejszenie zakresu rzeczowego i dofinansowania </a:t>
            </a:r>
            <a:endParaRPr lang="pl-PL" sz="1400" b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25C2E84E-EB3D-D581-C79C-E39F16E2A992}"/>
              </a:ext>
            </a:extLst>
          </p:cNvPr>
          <p:cNvSpPr txBox="1"/>
          <p:nvPr/>
        </p:nvSpPr>
        <p:spPr>
          <a:xfrm>
            <a:off x="5011456" y="3610817"/>
            <a:ext cx="2276260" cy="6924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l-PL" sz="1400"/>
              <a:t>Wymiana na punkty adresowe z Listy dodatkowej</a:t>
            </a:r>
          </a:p>
          <a:p>
            <a:pPr lvl="0"/>
            <a:endParaRPr lang="pl-PL" sz="1100" b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611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019" y="612237"/>
            <a:ext cx="6686549" cy="479372"/>
          </a:xfrm>
        </p:spPr>
        <p:txBody>
          <a:bodyPr anchor="t">
            <a:normAutofit/>
          </a:bodyPr>
          <a:lstStyle/>
          <a:p>
            <a:pPr algn="ctr"/>
            <a:r>
              <a:rPr lang="pl-PL" sz="1800" i="0" u="none" strike="noStrike" baseline="0">
                <a:latin typeface="Calibri" panose="020F0502020204030204" pitchFamily="34" charset="0"/>
              </a:rPr>
              <a:t>Wyczernienia kwartalne</a:t>
            </a:r>
            <a:endParaRPr lang="pl-PL" sz="1800" u="sng">
              <a:latin typeface="Calibri" panose="020F0502020204030204" pitchFamily="34" charset="0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73972" y="1091609"/>
            <a:ext cx="6815135" cy="2686509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endParaRPr lang="pl-PL" sz="1500" b="0" i="0" u="none" strike="noStrike" baseline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pl-PL" sz="1500">
                <a:effectLst/>
                <a:latin typeface="Calibri"/>
                <a:ea typeface="Times New Roman" panose="02020603050405020304" pitchFamily="18" charset="0"/>
                <a:cs typeface="Open Sans"/>
              </a:rPr>
              <a:t>Raz na kwartał CPPC informuje o wyczernionych punktach adresowych niespełniających definicji białej plamy określonych w Rozporządzeniach Ministra Cyfryzacji.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pl-PL" sz="1500">
                <a:effectLst/>
                <a:latin typeface="Calibri"/>
                <a:ea typeface="Times New Roman" panose="02020603050405020304" pitchFamily="18" charset="0"/>
                <a:cs typeface="Open Sans"/>
              </a:rPr>
              <a:t>Wyczernienia są określne na podstawie informacji przekazywanych przez operatorów telekomunikacyjnych do SIDUSIS oraz PIT.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pl-PL" sz="1500">
                <a:latin typeface="Calibri"/>
                <a:ea typeface="Times New Roman" panose="02020603050405020304" pitchFamily="18" charset="0"/>
                <a:cs typeface="Open Sans"/>
              </a:rPr>
              <a:t>Wyczernienia nie obejmują</a:t>
            </a:r>
            <a:r>
              <a:rPr lang="pl-PL" sz="1500">
                <a:effectLst/>
                <a:latin typeface="Calibri"/>
                <a:ea typeface="Times New Roman" panose="02020603050405020304" pitchFamily="18" charset="0"/>
                <a:cs typeface="Open Sans"/>
              </a:rPr>
              <a:t>: </a:t>
            </a:r>
          </a:p>
          <a:p>
            <a:pPr marL="857250" lvl="2" indent="-171450">
              <a:buFont typeface="Arial" panose="020B0604020202020204" pitchFamily="34" charset="0"/>
              <a:buChar char="•"/>
            </a:pPr>
            <a:r>
              <a:rPr lang="pl-PL" sz="1500">
                <a:effectLst/>
                <a:latin typeface="Calibri"/>
                <a:ea typeface="Times New Roman" panose="02020603050405020304" pitchFamily="18" charset="0"/>
                <a:cs typeface="Open Sans"/>
              </a:rPr>
              <a:t>punktów adresowych oznaczonych na dzień uzupełnienia baz jako wykonane;</a:t>
            </a:r>
          </a:p>
          <a:p>
            <a:pPr marL="857250" lvl="2" indent="-171450">
              <a:buFont typeface="Arial" panose="020B0604020202020204" pitchFamily="34" charset="0"/>
              <a:buChar char="•"/>
            </a:pPr>
            <a:r>
              <a:rPr lang="pl-PL" sz="1500">
                <a:effectLst/>
                <a:latin typeface="Calibri"/>
                <a:ea typeface="Times New Roman" panose="02020603050405020304" pitchFamily="18" charset="0"/>
                <a:cs typeface="Open Sans"/>
              </a:rPr>
              <a:t>punktów adresowych, dla których sprawozdano w systemie SIDUSIS/PIT zasięg teoretyczny. </a:t>
            </a:r>
            <a:endParaRPr lang="pl-PL" sz="1200">
              <a:latin typeface="Calibri"/>
              <a:cs typeface="Open Sans"/>
            </a:endParaRPr>
          </a:p>
          <a:p>
            <a:pPr marL="171450" indent="-171450" algn="ctr" rtl="0">
              <a:buFont typeface="Arial" panose="020B0604020202020204" pitchFamily="34" charset="0"/>
              <a:buChar char="•"/>
            </a:pPr>
            <a:endParaRPr lang="pl-PL" sz="180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171450" indent="-171450" algn="ctr" rtl="0">
              <a:buFont typeface="Arial" panose="020B0604020202020204" pitchFamily="34" charset="0"/>
              <a:buChar char="•"/>
            </a:pPr>
            <a:endParaRPr lang="pl-PL" sz="1400">
              <a:effectLst/>
              <a:latin typeface="+mn-lt"/>
            </a:endParaRPr>
          </a:p>
          <a:p>
            <a:pPr marL="342900" lvl="1" indent="0">
              <a:lnSpc>
                <a:spcPct val="150000"/>
              </a:lnSpc>
              <a:buNone/>
            </a:pPr>
            <a:endParaRPr lang="pl-PL" sz="140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Grafika 9" descr="Żarówka i koło zębate z wypełnieniem pełnym">
            <a:extLst>
              <a:ext uri="{FF2B5EF4-FFF2-40B4-BE49-F238E27FC236}">
                <a16:creationId xmlns:a16="http://schemas.microsoft.com/office/drawing/2014/main" id="{D50C5A7D-5CD0-0AF2-1783-C5F4B2A6AB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56916" y="359152"/>
            <a:ext cx="847610" cy="84761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DBB8FDEE-A3E0-A571-5AA7-7257ECB72350}"/>
              </a:ext>
            </a:extLst>
          </p:cNvPr>
          <p:cNvSpPr txBox="1"/>
          <p:nvPr/>
        </p:nvSpPr>
        <p:spPr>
          <a:xfrm>
            <a:off x="754104" y="4051890"/>
            <a:ext cx="7454872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lvl="2" indent="0">
              <a:lnSpc>
                <a:spcPts val="1632"/>
              </a:lnSpc>
              <a:buNone/>
            </a:pPr>
            <a:r>
              <a:rPr lang="pl-PL" sz="1400">
                <a:effectLst/>
                <a:latin typeface="Calibri"/>
                <a:ea typeface="Times New Roman" panose="02020603050405020304" pitchFamily="18" charset="0"/>
                <a:cs typeface="Open Sans"/>
              </a:rPr>
              <a:t>Punkty adresowe wyczernione zgodnie ze stanem na 30.06.2024 r., posiadające zasięg teoretyczny </a:t>
            </a:r>
            <a:r>
              <a:rPr lang="pl-PL" sz="1400" b="1">
                <a:effectLst/>
                <a:latin typeface="Calibri"/>
                <a:ea typeface="Times New Roman" panose="02020603050405020304" pitchFamily="18" charset="0"/>
                <a:cs typeface="Open Sans"/>
              </a:rPr>
              <a:t>zostaną przywrócone</a:t>
            </a:r>
            <a:r>
              <a:rPr lang="pl-PL" sz="1400">
                <a:effectLst/>
                <a:latin typeface="Calibri"/>
                <a:ea typeface="Times New Roman" panose="02020603050405020304" pitchFamily="18" charset="0"/>
                <a:cs typeface="Open Sans"/>
              </a:rPr>
              <a:t> do realizacji.</a:t>
            </a:r>
            <a:endParaRPr lang="pl-PL" sz="1100">
              <a:latin typeface="Calibri"/>
              <a:cs typeface="Open Sans"/>
            </a:endParaRPr>
          </a:p>
        </p:txBody>
      </p:sp>
      <p:pic>
        <p:nvPicPr>
          <p:cNvPr id="7" name="Grafika 6" descr="Włączone światła z wypełnieniem pełnym">
            <a:extLst>
              <a:ext uri="{FF2B5EF4-FFF2-40B4-BE49-F238E27FC236}">
                <a16:creationId xmlns:a16="http://schemas.microsoft.com/office/drawing/2014/main" id="{C10BE552-42EA-64C1-F787-76A8912EF7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3193" y="3681426"/>
            <a:ext cx="1152128" cy="1152128"/>
          </a:xfrm>
          <a:prstGeom prst="rect">
            <a:avLst/>
          </a:prstGeom>
        </p:spPr>
      </p:pic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BFC4354F-F479-DD36-7CF4-826EC39D224B}"/>
              </a:ext>
            </a:extLst>
          </p:cNvPr>
          <p:cNvCxnSpPr/>
          <p:nvPr/>
        </p:nvCxnSpPr>
        <p:spPr>
          <a:xfrm>
            <a:off x="1425321" y="4051891"/>
            <a:ext cx="66392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AC899843-FFAC-B401-5AC9-9E2EEB16C513}"/>
              </a:ext>
            </a:extLst>
          </p:cNvPr>
          <p:cNvCxnSpPr/>
          <p:nvPr/>
        </p:nvCxnSpPr>
        <p:spPr>
          <a:xfrm>
            <a:off x="1474593" y="4558143"/>
            <a:ext cx="66392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1545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D94791F-194F-B9B5-03F3-C60B6363B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9739" y="1303922"/>
            <a:ext cx="7367981" cy="3329955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 sz="1200" b="1">
              <a:latin typeface="Open Sans"/>
              <a:ea typeface="Open Sans"/>
              <a:cs typeface="Open Sans"/>
            </a:endParaRPr>
          </a:p>
          <a:p>
            <a:pPr marL="0" indent="0">
              <a:lnSpc>
                <a:spcPts val="1632"/>
              </a:lnSpc>
              <a:buNone/>
            </a:pPr>
            <a:endParaRPr lang="pl-PL" sz="1200" b="1">
              <a:latin typeface="Open Sans"/>
              <a:ea typeface="Open Sans"/>
              <a:cs typeface="Open Sans"/>
            </a:endParaRPr>
          </a:p>
          <a:p>
            <a:pPr marL="0" indent="0">
              <a:lnSpc>
                <a:spcPts val="1632"/>
              </a:lnSpc>
              <a:buNone/>
            </a:pPr>
            <a:endParaRPr lang="pl-PL" sz="1200" b="1">
              <a:latin typeface="Open Sans"/>
              <a:ea typeface="Open Sans"/>
              <a:cs typeface="Open Sans"/>
            </a:endParaRPr>
          </a:p>
          <a:p>
            <a:pPr marL="171450" indent="-171450">
              <a:lnSpc>
                <a:spcPts val="1632"/>
              </a:lnSpc>
              <a:buFont typeface="Wingdings"/>
              <a:buChar char="ü"/>
            </a:pPr>
            <a:endParaRPr lang="pl-PL" sz="1200" b="1">
              <a:latin typeface="Open Sans"/>
              <a:ea typeface="Open Sans"/>
              <a:cs typeface="Open Sans"/>
            </a:endParaRPr>
          </a:p>
          <a:p>
            <a:pPr marL="171450" indent="-171450">
              <a:lnSpc>
                <a:spcPts val="1632"/>
              </a:lnSpc>
              <a:buFont typeface="Wingdings"/>
              <a:buChar char="ü"/>
            </a:pPr>
            <a:endParaRPr lang="pl-PL" sz="1200" b="1"/>
          </a:p>
          <a:p>
            <a:pPr marL="0" indent="0">
              <a:buNone/>
            </a:pPr>
            <a:endParaRPr lang="pl-PL"/>
          </a:p>
        </p:txBody>
      </p:sp>
      <p:sp>
        <p:nvSpPr>
          <p:cNvPr id="4" name="Tytuł 4">
            <a:extLst>
              <a:ext uri="{FF2B5EF4-FFF2-40B4-BE49-F238E27FC236}">
                <a16:creationId xmlns:a16="http://schemas.microsoft.com/office/drawing/2014/main" id="{52FDFED4-5E9E-983C-EE83-40501FFB7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300" y="612775"/>
            <a:ext cx="7389813" cy="670315"/>
          </a:xfrm>
        </p:spPr>
        <p:txBody>
          <a:bodyPr anchor="t">
            <a:normAutofit fontScale="90000"/>
          </a:bodyPr>
          <a:lstStyle/>
          <a:p>
            <a:pPr algn="ctr"/>
            <a:r>
              <a:rPr lang="pl-PL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Informacje o punktach adresowych objętych zasięgiem przez innych operatorów</a:t>
            </a:r>
            <a:br>
              <a:rPr lang="pl-PL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na podstawie SIDUSIS</a:t>
            </a:r>
            <a:br>
              <a:rPr lang="pl-PL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l-PL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l-PL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sz="20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3" name="Grupa 12">
            <a:extLst>
              <a:ext uri="{FF2B5EF4-FFF2-40B4-BE49-F238E27FC236}">
                <a16:creationId xmlns:a16="http://schemas.microsoft.com/office/drawing/2014/main" id="{D9C05838-A9E3-2FE2-DBDE-955CE293A0A5}"/>
              </a:ext>
            </a:extLst>
          </p:cNvPr>
          <p:cNvGrpSpPr/>
          <p:nvPr/>
        </p:nvGrpSpPr>
        <p:grpSpPr>
          <a:xfrm>
            <a:off x="1033103" y="1490041"/>
            <a:ext cx="7248792" cy="1696460"/>
            <a:chOff x="332260" y="1418535"/>
            <a:chExt cx="7248792" cy="1985061"/>
          </a:xfrm>
        </p:grpSpPr>
        <p:sp>
          <p:nvSpPr>
            <p:cNvPr id="16" name="Dowolny kształt: kształt 15">
              <a:extLst>
                <a:ext uri="{FF2B5EF4-FFF2-40B4-BE49-F238E27FC236}">
                  <a16:creationId xmlns:a16="http://schemas.microsoft.com/office/drawing/2014/main" id="{2EDF64AD-AF6B-5164-BBB2-04272C7046DF}"/>
                </a:ext>
              </a:extLst>
            </p:cNvPr>
            <p:cNvSpPr/>
            <p:nvPr/>
          </p:nvSpPr>
          <p:spPr>
            <a:xfrm>
              <a:off x="332260" y="1779112"/>
              <a:ext cx="1710192" cy="1058055"/>
            </a:xfrm>
            <a:custGeom>
              <a:avLst/>
              <a:gdLst>
                <a:gd name="connsiteX0" fmla="*/ 0 w 1979767"/>
                <a:gd name="connsiteY0" fmla="*/ 0 h 603829"/>
                <a:gd name="connsiteX1" fmla="*/ 1979767 w 1979767"/>
                <a:gd name="connsiteY1" fmla="*/ 0 h 603829"/>
                <a:gd name="connsiteX2" fmla="*/ 1979767 w 1979767"/>
                <a:gd name="connsiteY2" fmla="*/ 603829 h 603829"/>
                <a:gd name="connsiteX3" fmla="*/ 0 w 1979767"/>
                <a:gd name="connsiteY3" fmla="*/ 603829 h 603829"/>
                <a:gd name="connsiteX4" fmla="*/ 0 w 1979767"/>
                <a:gd name="connsiteY4" fmla="*/ 0 h 60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9767" h="603829">
                  <a:moveTo>
                    <a:pt x="0" y="0"/>
                  </a:moveTo>
                  <a:lnTo>
                    <a:pt x="1979767" y="0"/>
                  </a:lnTo>
                  <a:lnTo>
                    <a:pt x="1979767" y="603829"/>
                  </a:lnTo>
                  <a:lnTo>
                    <a:pt x="0" y="60382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400" kern="1200">
                  <a:solidFill>
                    <a:schemeClr val="tx2"/>
                  </a:solidFill>
                </a:rPr>
                <a:t>Informacja od CPPC o punktach „wyczernionych”</a:t>
              </a:r>
              <a:r>
                <a:rPr lang="pl-PL" sz="1400" kern="1200"/>
                <a:t> </a:t>
              </a:r>
            </a:p>
          </p:txBody>
        </p:sp>
        <p:sp>
          <p:nvSpPr>
            <p:cNvPr id="17" name="Dowolny kształt: kształt 16">
              <a:extLst>
                <a:ext uri="{FF2B5EF4-FFF2-40B4-BE49-F238E27FC236}">
                  <a16:creationId xmlns:a16="http://schemas.microsoft.com/office/drawing/2014/main" id="{45B314B1-5A51-615C-6229-4C23C500D008}"/>
                </a:ext>
              </a:extLst>
            </p:cNvPr>
            <p:cNvSpPr/>
            <p:nvPr/>
          </p:nvSpPr>
          <p:spPr>
            <a:xfrm>
              <a:off x="2633758" y="1791728"/>
              <a:ext cx="1375918" cy="1058055"/>
            </a:xfrm>
            <a:custGeom>
              <a:avLst/>
              <a:gdLst>
                <a:gd name="connsiteX0" fmla="*/ 0 w 1979767"/>
                <a:gd name="connsiteY0" fmla="*/ 0 h 603829"/>
                <a:gd name="connsiteX1" fmla="*/ 1979767 w 1979767"/>
                <a:gd name="connsiteY1" fmla="*/ 0 h 603829"/>
                <a:gd name="connsiteX2" fmla="*/ 1979767 w 1979767"/>
                <a:gd name="connsiteY2" fmla="*/ 603829 h 603829"/>
                <a:gd name="connsiteX3" fmla="*/ 0 w 1979767"/>
                <a:gd name="connsiteY3" fmla="*/ 603829 h 603829"/>
                <a:gd name="connsiteX4" fmla="*/ 0 w 1979767"/>
                <a:gd name="connsiteY4" fmla="*/ 0 h 60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9767" h="603829">
                  <a:moveTo>
                    <a:pt x="0" y="0"/>
                  </a:moveTo>
                  <a:lnTo>
                    <a:pt x="1979767" y="0"/>
                  </a:lnTo>
                  <a:lnTo>
                    <a:pt x="1979767" y="603829"/>
                  </a:lnTo>
                  <a:lnTo>
                    <a:pt x="0" y="60382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400" kern="1200">
                  <a:solidFill>
                    <a:schemeClr val="tx2"/>
                  </a:solidFill>
                </a:rPr>
                <a:t>Analiza OOW / Beneficjenta </a:t>
              </a:r>
            </a:p>
          </p:txBody>
        </p:sp>
        <p:sp>
          <p:nvSpPr>
            <p:cNvPr id="18" name="Dowolny kształt: kształt 17">
              <a:extLst>
                <a:ext uri="{FF2B5EF4-FFF2-40B4-BE49-F238E27FC236}">
                  <a16:creationId xmlns:a16="http://schemas.microsoft.com/office/drawing/2014/main" id="{61D21A39-8C4F-A78D-D7B3-76FDB8668643}"/>
                </a:ext>
              </a:extLst>
            </p:cNvPr>
            <p:cNvSpPr/>
            <p:nvPr/>
          </p:nvSpPr>
          <p:spPr>
            <a:xfrm>
              <a:off x="4598465" y="1418535"/>
              <a:ext cx="2982587" cy="919263"/>
            </a:xfrm>
            <a:custGeom>
              <a:avLst/>
              <a:gdLst>
                <a:gd name="connsiteX0" fmla="*/ 0 w 1979767"/>
                <a:gd name="connsiteY0" fmla="*/ 0 h 603829"/>
                <a:gd name="connsiteX1" fmla="*/ 1979767 w 1979767"/>
                <a:gd name="connsiteY1" fmla="*/ 0 h 603829"/>
                <a:gd name="connsiteX2" fmla="*/ 1979767 w 1979767"/>
                <a:gd name="connsiteY2" fmla="*/ 603829 h 603829"/>
                <a:gd name="connsiteX3" fmla="*/ 0 w 1979767"/>
                <a:gd name="connsiteY3" fmla="*/ 603829 h 603829"/>
                <a:gd name="connsiteX4" fmla="*/ 0 w 1979767"/>
                <a:gd name="connsiteY4" fmla="*/ 0 h 60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9767" h="603829">
                  <a:moveTo>
                    <a:pt x="0" y="0"/>
                  </a:moveTo>
                  <a:lnTo>
                    <a:pt x="1979767" y="0"/>
                  </a:lnTo>
                  <a:lnTo>
                    <a:pt x="1979767" y="603829"/>
                  </a:lnTo>
                  <a:lnTo>
                    <a:pt x="0" y="60382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1400" kern="1200">
                  <a:solidFill>
                    <a:schemeClr val="tx2"/>
                  </a:solidFill>
                </a:rPr>
                <a:t>Pozostawienie punktó</a:t>
              </a:r>
              <a:r>
                <a:rPr lang="pl-PL" sz="1400">
                  <a:solidFill>
                    <a:schemeClr val="tx2"/>
                  </a:solidFill>
                </a:rPr>
                <a:t>w adresowych w przedsięwzięciu/projekcie </a:t>
              </a:r>
              <a:endParaRPr lang="pl-PL" sz="1400" kern="1200">
                <a:solidFill>
                  <a:schemeClr val="tx2"/>
                </a:solidFill>
              </a:endParaRPr>
            </a:p>
          </p:txBody>
        </p:sp>
        <p:sp>
          <p:nvSpPr>
            <p:cNvPr id="19" name="Dowolny kształt: kształt 18">
              <a:extLst>
                <a:ext uri="{FF2B5EF4-FFF2-40B4-BE49-F238E27FC236}">
                  <a16:creationId xmlns:a16="http://schemas.microsoft.com/office/drawing/2014/main" id="{B9C10B41-0290-1146-9D7A-1785E3B30728}"/>
                </a:ext>
              </a:extLst>
            </p:cNvPr>
            <p:cNvSpPr/>
            <p:nvPr/>
          </p:nvSpPr>
          <p:spPr>
            <a:xfrm>
              <a:off x="4598465" y="2459097"/>
              <a:ext cx="2982587" cy="944499"/>
            </a:xfrm>
            <a:custGeom>
              <a:avLst/>
              <a:gdLst>
                <a:gd name="connsiteX0" fmla="*/ 0 w 1979767"/>
                <a:gd name="connsiteY0" fmla="*/ 0 h 603829"/>
                <a:gd name="connsiteX1" fmla="*/ 1979767 w 1979767"/>
                <a:gd name="connsiteY1" fmla="*/ 0 h 603829"/>
                <a:gd name="connsiteX2" fmla="*/ 1979767 w 1979767"/>
                <a:gd name="connsiteY2" fmla="*/ 603829 h 603829"/>
                <a:gd name="connsiteX3" fmla="*/ 0 w 1979767"/>
                <a:gd name="connsiteY3" fmla="*/ 603829 h 603829"/>
                <a:gd name="connsiteX4" fmla="*/ 0 w 1979767"/>
                <a:gd name="connsiteY4" fmla="*/ 0 h 60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9767" h="603829">
                  <a:moveTo>
                    <a:pt x="0" y="0"/>
                  </a:moveTo>
                  <a:lnTo>
                    <a:pt x="1979767" y="0"/>
                  </a:lnTo>
                  <a:lnTo>
                    <a:pt x="1979767" y="603829"/>
                  </a:lnTo>
                  <a:lnTo>
                    <a:pt x="0" y="60382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400">
                  <a:solidFill>
                    <a:schemeClr val="tx2"/>
                  </a:solidFill>
                </a:rPr>
                <a:t>Wyłączenie punktów adresowych z przedsięwzięcia/projektu</a:t>
              </a:r>
              <a:endParaRPr lang="pl-PL" sz="1400" kern="1200">
                <a:solidFill>
                  <a:schemeClr val="tx2"/>
                </a:solidFill>
              </a:endParaRPr>
            </a:p>
          </p:txBody>
        </p:sp>
      </p:grp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92F7417F-BFDB-8412-DDA1-93E7AE1443CB}"/>
              </a:ext>
            </a:extLst>
          </p:cNvPr>
          <p:cNvCxnSpPr>
            <a:cxnSpLocks/>
          </p:cNvCxnSpPr>
          <p:nvPr/>
        </p:nvCxnSpPr>
        <p:spPr>
          <a:xfrm>
            <a:off x="2743295" y="2214231"/>
            <a:ext cx="58855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Łącznik: łamany 4">
            <a:extLst>
              <a:ext uri="{FF2B5EF4-FFF2-40B4-BE49-F238E27FC236}">
                <a16:creationId xmlns:a16="http://schemas.microsoft.com/office/drawing/2014/main" id="{C3D938E0-5986-ADFD-FFC4-1AF34F576640}"/>
              </a:ext>
            </a:extLst>
          </p:cNvPr>
          <p:cNvCxnSpPr>
            <a:cxnSpLocks/>
          </p:cNvCxnSpPr>
          <p:nvPr/>
        </p:nvCxnSpPr>
        <p:spPr>
          <a:xfrm>
            <a:off x="4710519" y="2152023"/>
            <a:ext cx="615213" cy="53290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: łamany 5">
            <a:extLst>
              <a:ext uri="{FF2B5EF4-FFF2-40B4-BE49-F238E27FC236}">
                <a16:creationId xmlns:a16="http://schemas.microsoft.com/office/drawing/2014/main" id="{F387CE7C-2DB2-C74C-257F-5374020CE661}"/>
              </a:ext>
            </a:extLst>
          </p:cNvPr>
          <p:cNvCxnSpPr>
            <a:cxnSpLocks/>
          </p:cNvCxnSpPr>
          <p:nvPr/>
        </p:nvCxnSpPr>
        <p:spPr>
          <a:xfrm flipV="1">
            <a:off x="4706344" y="1837159"/>
            <a:ext cx="603214" cy="31486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wal 8">
            <a:extLst>
              <a:ext uri="{FF2B5EF4-FFF2-40B4-BE49-F238E27FC236}">
                <a16:creationId xmlns:a16="http://schemas.microsoft.com/office/drawing/2014/main" id="{1B4EBA1E-8438-B209-E77E-8A77D89DEC24}"/>
              </a:ext>
            </a:extLst>
          </p:cNvPr>
          <p:cNvSpPr/>
          <p:nvPr/>
        </p:nvSpPr>
        <p:spPr>
          <a:xfrm>
            <a:off x="876300" y="3196696"/>
            <a:ext cx="1710192" cy="54672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/>
              <a:t>W systemie SIMBA</a:t>
            </a:r>
          </a:p>
        </p:txBody>
      </p:sp>
      <p:sp>
        <p:nvSpPr>
          <p:cNvPr id="10" name="Owal 9">
            <a:extLst>
              <a:ext uri="{FF2B5EF4-FFF2-40B4-BE49-F238E27FC236}">
                <a16:creationId xmlns:a16="http://schemas.microsoft.com/office/drawing/2014/main" id="{63C442AE-286C-9318-D814-F17D773942AA}"/>
              </a:ext>
            </a:extLst>
          </p:cNvPr>
          <p:cNvSpPr/>
          <p:nvPr/>
        </p:nvSpPr>
        <p:spPr>
          <a:xfrm>
            <a:off x="3331846" y="3196696"/>
            <a:ext cx="1710192" cy="54672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/>
              <a:t>W terminie 30 dni</a:t>
            </a: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8B0DB3F4-CBB7-C259-1930-6C54E8E77B2B}"/>
              </a:ext>
            </a:extLst>
          </p:cNvPr>
          <p:cNvCxnSpPr/>
          <p:nvPr/>
        </p:nvCxnSpPr>
        <p:spPr>
          <a:xfrm>
            <a:off x="1793272" y="2782910"/>
            <a:ext cx="0" cy="2971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832DF949-1B4A-3967-994A-B1BFF27B583F}"/>
              </a:ext>
            </a:extLst>
          </p:cNvPr>
          <p:cNvCxnSpPr/>
          <p:nvPr/>
        </p:nvCxnSpPr>
        <p:spPr>
          <a:xfrm>
            <a:off x="4022560" y="2782910"/>
            <a:ext cx="0" cy="2971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9516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39D844-7E97-1818-7083-E56A46799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5" y="174664"/>
            <a:ext cx="7389546" cy="1075764"/>
          </a:xfrm>
        </p:spPr>
        <p:txBody>
          <a:bodyPr anchor="t">
            <a:normAutofit fontScale="90000"/>
          </a:bodyPr>
          <a:lstStyle/>
          <a:p>
            <a:pPr algn="ctr"/>
            <a:r>
              <a:rPr lang="pl-PL"/>
              <a:t> Zmiany w SIMBA </a:t>
            </a:r>
            <a:br>
              <a:rPr lang="pl-PL"/>
            </a:br>
            <a:r>
              <a:rPr lang="pl-PL" sz="13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Proces przywracania przez OOW/Beneficjenta </a:t>
            </a:r>
            <a:r>
              <a:rPr lang="pl-PL" sz="1300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punktów adresowych</a:t>
            </a:r>
            <a:r>
              <a:rPr lang="pl-PL" sz="13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objętych barierą inwestycyjną na podstawie kwartalnych </a:t>
            </a:r>
            <a:r>
              <a:rPr lang="pl-PL" sz="1300" kern="10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wyczernień</a:t>
            </a:r>
            <a:br>
              <a:rPr lang="pl-PL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pl-PL"/>
          </a:p>
        </p:txBody>
      </p:sp>
      <p:pic>
        <p:nvPicPr>
          <p:cNvPr id="7" name="Symbol zastępczy zawartości 6" descr="Pionowy mężczyzna głowa Lwa">
            <a:extLst>
              <a:ext uri="{FF2B5EF4-FFF2-40B4-BE49-F238E27FC236}">
                <a16:creationId xmlns:a16="http://schemas.microsoft.com/office/drawing/2014/main" id="{59EEB97E-8C23-C3E9-E959-13D51A06477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65" r="1747" b="2"/>
          <a:stretch/>
        </p:blipFill>
        <p:spPr>
          <a:xfrm>
            <a:off x="299872" y="945264"/>
            <a:ext cx="1707683" cy="1535767"/>
          </a:xfrm>
          <a:noFill/>
        </p:spPr>
      </p:pic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690D556C-255C-3C4F-2FC1-3676E571A2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117558" y="1276259"/>
            <a:ext cx="6149053" cy="206864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l-PL" sz="1400">
                <a:solidFill>
                  <a:srgbClr val="000000"/>
                </a:solidFill>
                <a:latin typeface="Calibri" panose="020F0502020204030204" pitchFamily="34" charset="0"/>
              </a:rPr>
              <a:t>Przywracanie punktów w </a:t>
            </a:r>
            <a:r>
              <a:rPr lang="pl-PL" sz="1400" err="1">
                <a:solidFill>
                  <a:srgbClr val="000000"/>
                </a:solidFill>
                <a:latin typeface="Calibri" panose="020F0502020204030204" pitchFamily="34" charset="0"/>
              </a:rPr>
              <a:t>miniSIMBA</a:t>
            </a:r>
            <a:r>
              <a:rPr lang="pl-PL" sz="1400">
                <a:solidFill>
                  <a:srgbClr val="000000"/>
                </a:solidFill>
                <a:latin typeface="Calibri" panose="020F0502020204030204" pitchFamily="34" charset="0"/>
              </a:rPr>
              <a:t> - dodatkowa zakładka dedykowana barierom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400">
                <a:solidFill>
                  <a:srgbClr val="000000"/>
                </a:solidFill>
                <a:latin typeface="Calibri" panose="020F0502020204030204" pitchFamily="34" charset="0"/>
              </a:rPr>
              <a:t>Oznaczanie podstaw przywrócenia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400">
                <a:solidFill>
                  <a:srgbClr val="000000"/>
                </a:solidFill>
                <a:latin typeface="Calibri" panose="020F0502020204030204" pitchFamily="34" charset="0"/>
              </a:rPr>
              <a:t>Złożenie oświadczenia o posiadaniu dokumentów - potwierdzenie posiadanie dokumentacji uzasadniającej zdjęcie bariery (dokumentacja musi potwierdzać, że przed uzyskaniem informacji o wyczernieniu zaistniały przesłanki uzasadniające pozostawienie punktów w realizacji)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400">
                <a:solidFill>
                  <a:srgbClr val="000000"/>
                </a:solidFill>
                <a:latin typeface="Calibri" panose="020F0502020204030204" pitchFamily="34" charset="0"/>
              </a:rPr>
              <a:t>Import danych do SIMBA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A5D113D-DA9A-C4D9-E7C2-F777CA905DA4}"/>
              </a:ext>
            </a:extLst>
          </p:cNvPr>
          <p:cNvSpPr txBox="1"/>
          <p:nvPr/>
        </p:nvSpPr>
        <p:spPr>
          <a:xfrm>
            <a:off x="299873" y="3370734"/>
            <a:ext cx="5805294" cy="309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/>
              <a:t>Przywrócony przez OOW/Beneficjenta punkt adresowy wraca do realizacji.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D75BE65-42DB-7699-F81F-DCC0EDC0BEB5}"/>
              </a:ext>
            </a:extLst>
          </p:cNvPr>
          <p:cNvSpPr txBox="1"/>
          <p:nvPr/>
        </p:nvSpPr>
        <p:spPr>
          <a:xfrm>
            <a:off x="1395663" y="4028733"/>
            <a:ext cx="6549934" cy="526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>
                <a:solidFill>
                  <a:srgbClr val="FF0000"/>
                </a:solidFill>
              </a:rPr>
              <a:t>Uwaga! </a:t>
            </a:r>
            <a:r>
              <a:rPr lang="pl-PL"/>
              <a:t>Weryfikacja oświadczeń będzie odbywała się na etapie oceny wniosku o płatność.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C1442651-E601-71B6-3978-2AEF272227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872" y="3862838"/>
            <a:ext cx="914479" cy="914479"/>
          </a:xfrm>
          <a:prstGeom prst="rect">
            <a:avLst/>
          </a:prstGeom>
        </p:spPr>
      </p:pic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1D055B48-9D29-E84A-5421-AD9E0F742537}"/>
              </a:ext>
            </a:extLst>
          </p:cNvPr>
          <p:cNvCxnSpPr>
            <a:cxnSpLocks/>
          </p:cNvCxnSpPr>
          <p:nvPr/>
        </p:nvCxnSpPr>
        <p:spPr>
          <a:xfrm>
            <a:off x="1388788" y="4002901"/>
            <a:ext cx="0" cy="6343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6F71300A-E5A8-C4C0-66F4-A0C6A55675E3}"/>
              </a:ext>
            </a:extLst>
          </p:cNvPr>
          <p:cNvCxnSpPr>
            <a:cxnSpLocks/>
          </p:cNvCxnSpPr>
          <p:nvPr/>
        </p:nvCxnSpPr>
        <p:spPr>
          <a:xfrm>
            <a:off x="7398848" y="4002900"/>
            <a:ext cx="0" cy="6343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A1137A03-8F29-986A-D02C-8B5F0553F586}"/>
              </a:ext>
            </a:extLst>
          </p:cNvPr>
          <p:cNvCxnSpPr>
            <a:cxnSpLocks/>
          </p:cNvCxnSpPr>
          <p:nvPr/>
        </p:nvCxnSpPr>
        <p:spPr>
          <a:xfrm>
            <a:off x="1395663" y="4637258"/>
            <a:ext cx="60100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FD8A8A75-AC48-6E27-F240-8434DE079159}"/>
              </a:ext>
            </a:extLst>
          </p:cNvPr>
          <p:cNvCxnSpPr>
            <a:cxnSpLocks/>
          </p:cNvCxnSpPr>
          <p:nvPr/>
        </p:nvCxnSpPr>
        <p:spPr>
          <a:xfrm>
            <a:off x="1388788" y="4002901"/>
            <a:ext cx="60100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Grafika 2" descr="Włączone światła z wypełnieniem pełnym">
            <a:extLst>
              <a:ext uri="{FF2B5EF4-FFF2-40B4-BE49-F238E27FC236}">
                <a16:creationId xmlns:a16="http://schemas.microsoft.com/office/drawing/2014/main" id="{FF3031B2-C8EB-843A-0939-6F1D9CA9D7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53542" y="3213789"/>
            <a:ext cx="540379" cy="54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1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4266C3-AFF7-53A8-B372-A88161BAF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8"/>
            <a:ext cx="7389546" cy="54967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1700" err="1">
                <a:latin typeface="Open Sans"/>
                <a:ea typeface="Open Sans"/>
                <a:cs typeface="Open Sans"/>
              </a:rPr>
              <a:t>miniSIMBA</a:t>
            </a:r>
            <a:r>
              <a:rPr lang="pl-PL" sz="1700">
                <a:latin typeface="Open Sans"/>
                <a:ea typeface="Open Sans"/>
                <a:cs typeface="Open Sans"/>
              </a:rPr>
              <a:t> </a:t>
            </a:r>
            <a:br>
              <a:rPr lang="pl-PL" sz="1700"/>
            </a:br>
            <a:endParaRPr lang="pl-PL" sz="1200">
              <a:latin typeface="Aptos"/>
              <a:ea typeface="Open Sans"/>
              <a:cs typeface="Open Sans"/>
            </a:endParaRP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CDAA00D2-7B31-9B74-C47C-635DE664403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06290" y="1612974"/>
            <a:ext cx="8702211" cy="1822496"/>
          </a:xfrm>
        </p:spPr>
      </p:pic>
    </p:spTree>
    <p:extLst>
      <p:ext uri="{BB962C8B-B14F-4D97-AF65-F5344CB8AC3E}">
        <p14:creationId xmlns:p14="http://schemas.microsoft.com/office/powerpoint/2010/main" val="2825085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542F977-05CC-FE38-6290-FF1E269D9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88578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1900">
                <a:latin typeface="Open Sans"/>
                <a:ea typeface="Open Sans"/>
                <a:cs typeface="Open Sans"/>
              </a:rPr>
              <a:t>Przesłanki uzasadniające pozostawienie punktów adresowych</a:t>
            </a:r>
            <a:br>
              <a:rPr lang="pl-PL" sz="1900">
                <a:latin typeface="Open Sans"/>
                <a:ea typeface="Open Sans"/>
                <a:cs typeface="Open Sans"/>
              </a:rPr>
            </a:br>
            <a:br>
              <a:rPr lang="pl-PL" sz="1900"/>
            </a:br>
            <a:br>
              <a:rPr lang="pl-PL" sz="1900"/>
            </a:br>
            <a:endParaRPr lang="pl-PL" sz="19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5DF0A24-6287-8240-EAAC-AB594CFC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171450" indent="-171450">
              <a:buFont typeface="Wingdings"/>
              <a:buChar char="ü"/>
            </a:pPr>
            <a:endParaRPr lang="pl-PL"/>
          </a:p>
          <a:p>
            <a:pPr marL="171450" indent="-171450">
              <a:lnSpc>
                <a:spcPts val="1632"/>
              </a:lnSpc>
              <a:buFont typeface="Wingdings"/>
              <a:buChar char="ü"/>
            </a:pPr>
            <a:endParaRPr lang="pl-PL" sz="1200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DB50A899-929A-8C44-827B-1981BA5E02C7}"/>
              </a:ext>
            </a:extLst>
          </p:cNvPr>
          <p:cNvSpPr txBox="1"/>
          <p:nvPr/>
        </p:nvSpPr>
        <p:spPr>
          <a:xfrm>
            <a:off x="865147" y="1248622"/>
            <a:ext cx="7401463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/>
              <a:buChar char="ü"/>
            </a:pPr>
            <a:r>
              <a:rPr lang="pl-PL" sz="1800">
                <a:cs typeface="Arial"/>
              </a:rPr>
              <a:t>podpisana umowa z GW na realizację wszystkich PA z obszaru,</a:t>
            </a:r>
            <a:r>
              <a:rPr lang="en-US" sz="1800">
                <a:cs typeface="Arial"/>
              </a:rPr>
              <a:t>​</a:t>
            </a:r>
            <a:endParaRPr lang="en-US" sz="1800">
              <a:ea typeface="Calibri"/>
              <a:cs typeface="Arial"/>
            </a:endParaRPr>
          </a:p>
          <a:p>
            <a:pPr marL="285750" indent="-285750">
              <a:buFont typeface="Wingdings"/>
              <a:buChar char="ü"/>
            </a:pPr>
            <a:r>
              <a:rPr lang="pl-PL" sz="1800">
                <a:cs typeface="Arial"/>
              </a:rPr>
              <a:t>rozpoczęte projektowanie przebiegu sieci,</a:t>
            </a:r>
            <a:r>
              <a:rPr lang="en-US" sz="1800">
                <a:cs typeface="Arial"/>
              </a:rPr>
              <a:t>​</a:t>
            </a:r>
            <a:endParaRPr lang="en-US" sz="1800">
              <a:ea typeface="Calibri"/>
              <a:cs typeface="Arial"/>
            </a:endParaRPr>
          </a:p>
          <a:p>
            <a:pPr marL="285750" indent="-285750">
              <a:buFont typeface="Wingdings"/>
              <a:buChar char="ü"/>
            </a:pPr>
            <a:r>
              <a:rPr lang="pl-PL" sz="1800">
                <a:cs typeface="Arial"/>
              </a:rPr>
              <a:t>dokonano zakupu materiałów i urządzeń niezbędnych do realizacji PA,​</a:t>
            </a:r>
            <a:endParaRPr lang="pl-PL" sz="1800">
              <a:ea typeface="Calibri"/>
              <a:cs typeface="Arial"/>
            </a:endParaRPr>
          </a:p>
          <a:p>
            <a:pPr marL="285750" indent="-285750">
              <a:buFont typeface="Wingdings"/>
              <a:buChar char="ü"/>
            </a:pPr>
            <a:r>
              <a:rPr lang="pl-PL" sz="1800">
                <a:cs typeface="Arial"/>
              </a:rPr>
              <a:t>rozpoczęta budowa,</a:t>
            </a:r>
            <a:r>
              <a:rPr lang="en-US" sz="1800">
                <a:cs typeface="Arial"/>
              </a:rPr>
              <a:t>​</a:t>
            </a:r>
            <a:endParaRPr lang="en-US" sz="1800">
              <a:ea typeface="Calibri"/>
              <a:cs typeface="Arial"/>
            </a:endParaRPr>
          </a:p>
          <a:p>
            <a:pPr marL="285750" indent="-285750">
              <a:buFont typeface="Wingdings"/>
              <a:buChar char="ü"/>
            </a:pPr>
            <a:r>
              <a:rPr lang="pl-PL" sz="1800">
                <a:cs typeface="Arial"/>
              </a:rPr>
              <a:t>budowa ukończona, dokonano odbiorów technicznych lub proces odbioru w toku,</a:t>
            </a:r>
            <a:r>
              <a:rPr lang="en-US" sz="1800">
                <a:cs typeface="Arial"/>
              </a:rPr>
              <a:t>​</a:t>
            </a:r>
            <a:endParaRPr lang="en-US" sz="1800">
              <a:ea typeface="Calibri"/>
              <a:cs typeface="Arial"/>
            </a:endParaRPr>
          </a:p>
          <a:p>
            <a:pPr marL="285750" indent="-285750">
              <a:buFont typeface="Wingdings"/>
              <a:buChar char="ü"/>
            </a:pPr>
            <a:r>
              <a:rPr lang="pl-PL" sz="1800">
                <a:cs typeface="Arial"/>
              </a:rPr>
              <a:t>koncepcja techniczna objęcia zasięgiem (PA znajduje się na trasie budowanej sieci do pozostałych PA, opłacalność budowy).</a:t>
            </a:r>
          </a:p>
          <a:p>
            <a:endParaRPr lang="pl-PL" sz="1800">
              <a:solidFill>
                <a:srgbClr val="002073"/>
              </a:solidFill>
              <a:ea typeface="Calibri"/>
              <a:cs typeface="Arial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D6ACBB0-5577-AB37-1B2D-B2FA324B33EF}"/>
              </a:ext>
            </a:extLst>
          </p:cNvPr>
          <p:cNvSpPr txBox="1"/>
          <p:nvPr/>
        </p:nvSpPr>
        <p:spPr>
          <a:xfrm>
            <a:off x="1796887" y="3980970"/>
            <a:ext cx="3580852" cy="5554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>
                <a:ea typeface="Calibri"/>
                <a:cs typeface="Arial"/>
              </a:rPr>
              <a:t>Przesłanki będą do wyboru w </a:t>
            </a:r>
            <a:r>
              <a:rPr lang="pl-PL" sz="1600" err="1">
                <a:ea typeface="Calibri"/>
                <a:cs typeface="Arial"/>
              </a:rPr>
              <a:t>miniSIMBA</a:t>
            </a:r>
            <a:endParaRPr lang="pl-PL" sz="1600">
              <a:ea typeface="Calibri"/>
              <a:cs typeface="Arial"/>
            </a:endParaRPr>
          </a:p>
          <a:p>
            <a:endParaRPr lang="pl-PL"/>
          </a:p>
        </p:txBody>
      </p:sp>
      <p:pic>
        <p:nvPicPr>
          <p:cNvPr id="13" name="Grafika 12" descr="Włączone światła z wypełnieniem pełnym">
            <a:extLst>
              <a:ext uri="{FF2B5EF4-FFF2-40B4-BE49-F238E27FC236}">
                <a16:creationId xmlns:a16="http://schemas.microsoft.com/office/drawing/2014/main" id="{E6A303BB-C04F-EC13-2464-A836E6481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3050" y="3708439"/>
            <a:ext cx="919497" cy="919497"/>
          </a:xfrm>
          <a:prstGeom prst="rect">
            <a:avLst/>
          </a:prstGeom>
        </p:spPr>
      </p:pic>
      <p:pic>
        <p:nvPicPr>
          <p:cNvPr id="4" name="Grafika 3" descr="Lista kontrolna kontur">
            <a:extLst>
              <a:ext uri="{FF2B5EF4-FFF2-40B4-BE49-F238E27FC236}">
                <a16:creationId xmlns:a16="http://schemas.microsoft.com/office/drawing/2014/main" id="{A703854B-11F6-2B42-74A7-E54517B57E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06244" y="826051"/>
            <a:ext cx="1437755" cy="1587140"/>
          </a:xfrm>
          <a:prstGeom prst="rect">
            <a:avLst/>
          </a:prstGeom>
        </p:spPr>
      </p:pic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A53DD522-E51A-662D-8783-DC9BED80825E}"/>
              </a:ext>
            </a:extLst>
          </p:cNvPr>
          <p:cNvCxnSpPr>
            <a:cxnSpLocks/>
          </p:cNvCxnSpPr>
          <p:nvPr/>
        </p:nvCxnSpPr>
        <p:spPr>
          <a:xfrm>
            <a:off x="1796887" y="3962749"/>
            <a:ext cx="54257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5C46C9A6-913F-E490-12E8-FA627CF2C4F9}"/>
              </a:ext>
            </a:extLst>
          </p:cNvPr>
          <p:cNvCxnSpPr>
            <a:cxnSpLocks/>
          </p:cNvCxnSpPr>
          <p:nvPr/>
        </p:nvCxnSpPr>
        <p:spPr>
          <a:xfrm>
            <a:off x="1796887" y="4348669"/>
            <a:ext cx="54257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4025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FC01A5A8-1DE8-4F2F-9F76-A398C21971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5225" y="2507121"/>
            <a:ext cx="6773550" cy="547967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Dziękujemy za uwagę</a:t>
            </a:r>
            <a:br>
              <a:rPr lang="pl-PL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8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428EE4D2-256B-0241-000F-5124EA5A5C5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4409437"/>
            <a:ext cx="9144000" cy="734063"/>
            <a:chOff x="0" y="4409437"/>
            <a:chExt cx="9144000" cy="734063"/>
          </a:xfrm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4B9C64E6-53B6-0BC3-7063-2D80F0D86A9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4409437"/>
              <a:ext cx="9144000" cy="7340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6" name="Obraz 5" descr="Obraz zawierający tekst, zrzut ekranu, Czcionka">
              <a:extLst>
                <a:ext uri="{FF2B5EF4-FFF2-40B4-BE49-F238E27FC236}">
                  <a16:creationId xmlns:a16="http://schemas.microsoft.com/office/drawing/2014/main" id="{798DF4A6-A3EC-7298-DDBC-5BC90F0F9F7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6217" y="4409437"/>
              <a:ext cx="4251518" cy="5993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0359481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799D898E1E6F040BD442E0C7616D4F7" ma:contentTypeVersion="11" ma:contentTypeDescription="Utwórz nowy dokument." ma:contentTypeScope="" ma:versionID="cb9f8fb12ecb176181ffad622d4f7ab2">
  <xsd:schema xmlns:xsd="http://www.w3.org/2001/XMLSchema" xmlns:xs="http://www.w3.org/2001/XMLSchema" xmlns:p="http://schemas.microsoft.com/office/2006/metadata/properties" xmlns:ns2="83783693-ef60-425a-b273-585e3fe453e9" xmlns:ns3="3361ad4d-7ab5-4428-8e8f-a55a688db929" targetNamespace="http://schemas.microsoft.com/office/2006/metadata/properties" ma:root="true" ma:fieldsID="2d233c887c4737f822d2eda039c83450" ns2:_="" ns3:_="">
    <xsd:import namespace="83783693-ef60-425a-b273-585e3fe453e9"/>
    <xsd:import namespace="3361ad4d-7ab5-4428-8e8f-a55a688db929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783693-ef60-425a-b273-585e3fe453e9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Tagi obrazów" ma:readOnly="false" ma:fieldId="{5cf76f15-5ced-4ddc-b409-7134ff3c332f}" ma:taxonomyMulti="true" ma:sspId="cc6f6cad-d038-4c8c-a53d-3cb4c28787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61ad4d-7ab5-4428-8e8f-a55a688db929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372394b-1633-40ed-88d1-f992bef83b33}" ma:internalName="TaxCatchAll" ma:showField="CatchAllData" ma:web="3361ad4d-7ab5-4428-8e8f-a55a688db9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361ad4d-7ab5-4428-8e8f-a55a688db929" xsi:nil="true"/>
    <lcf76f155ced4ddcb4097134ff3c332f xmlns="83783693-ef60-425a-b273-585e3fe453e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A9D17E4-20AD-4E6B-B623-D94F36DEE2E0}">
  <ds:schemaRefs>
    <ds:schemaRef ds:uri="3361ad4d-7ab5-4428-8e8f-a55a688db929"/>
    <ds:schemaRef ds:uri="83783693-ef60-425a-b273-585e3fe453e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2519063-2441-4738-8881-9E18583171E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B3CBCB4-F2C6-4E87-B3D9-F82C82D8AAD7}">
  <ds:schemaRefs>
    <ds:schemaRef ds:uri="http://purl.org/dc/dcmitype/"/>
    <ds:schemaRef ds:uri="http://purl.org/dc/elements/1.1/"/>
    <ds:schemaRef ds:uri="http://schemas.microsoft.com/office/2006/metadata/properties"/>
    <ds:schemaRef ds:uri="83783693-ef60-425a-b273-585e3fe453e9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www.w3.org/XML/1998/namespace"/>
    <ds:schemaRef ds:uri="http://schemas.microsoft.com/office/infopath/2007/PartnerControls"/>
    <ds:schemaRef ds:uri="3361ad4d-7ab5-4428-8e8f-a55a688db92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430</Words>
  <Application>Microsoft Office PowerPoint</Application>
  <PresentationFormat>Pokaz na ekranie (16:9)</PresentationFormat>
  <Paragraphs>50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5" baseType="lpstr">
      <vt:lpstr>Aptos</vt:lpstr>
      <vt:lpstr>Arial</vt:lpstr>
      <vt:lpstr>Calibri</vt:lpstr>
      <vt:lpstr>Open Sans</vt:lpstr>
      <vt:lpstr>Wingdings</vt:lpstr>
      <vt:lpstr>Motyw pakietu Office</vt:lpstr>
      <vt:lpstr> KPO i FERC   </vt:lpstr>
      <vt:lpstr>Bariery inwestycyjne</vt:lpstr>
      <vt:lpstr>Na obszarze projektowym należy objąć zasięgiem szerokopasmowego dostępu do internetu 100% wyznaczonych punktów adresowych.  Jeśli wystąpią przesłanki wynikające z barier inwestycyjnych, o których mowa w Umowie OOW/Beneficjent przekazuje do CPPC informacje w tym zakresie wraz z dokumentami potwierdzającymi wystąpienie barier inwestycyjnych zgodnie z załącznikiem nr 7 do Umowy.  </vt:lpstr>
      <vt:lpstr>Wyczernienia kwartalne</vt:lpstr>
      <vt:lpstr>Informacje o punktach adresowych objętych zasięgiem przez innych operatorów - na podstawie SIDUSIS   </vt:lpstr>
      <vt:lpstr> Zmiany w SIMBA  Proces przywracania przez OOW/Beneficjenta punktów adresowych objętych barierą inwestycyjną na podstawie kwartalnych wyczernień </vt:lpstr>
      <vt:lpstr>miniSIMBA  </vt:lpstr>
      <vt:lpstr>Przesłanki uzasadniające pozostawienie punktów adresowych   </vt:lpstr>
      <vt:lpstr>Dziękujemy za uwagę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</dc:title>
  <dc:creator>Sowiński Piotr</dc:creator>
  <cp:lastModifiedBy>Agnieszka Węglińska</cp:lastModifiedBy>
  <cp:revision>8</cp:revision>
  <cp:lastPrinted>2024-05-08T07:47:21Z</cp:lastPrinted>
  <dcterms:created xsi:type="dcterms:W3CDTF">2022-06-22T09:40:44Z</dcterms:created>
  <dcterms:modified xsi:type="dcterms:W3CDTF">2024-10-21T11:00:46Z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0x0101000799D898E1E6F040BD442E0C7616D4F7</vt:lpwstr>
  </property>
</Properties>
</file>