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4" r:id="rId1"/>
    <p:sldMasterId id="2147483798" r:id="rId2"/>
    <p:sldMasterId id="2147483859" r:id="rId3"/>
  </p:sldMasterIdLst>
  <p:notesMasterIdLst>
    <p:notesMasterId r:id="rId21"/>
  </p:notesMasterIdLst>
  <p:handoutMasterIdLst>
    <p:handoutMasterId r:id="rId22"/>
  </p:handoutMasterIdLst>
  <p:sldIdLst>
    <p:sldId id="655" r:id="rId4"/>
    <p:sldId id="812" r:id="rId5"/>
    <p:sldId id="825" r:id="rId6"/>
    <p:sldId id="814" r:id="rId7"/>
    <p:sldId id="828" r:id="rId8"/>
    <p:sldId id="815" r:id="rId9"/>
    <p:sldId id="826" r:id="rId10"/>
    <p:sldId id="816" r:id="rId11"/>
    <p:sldId id="817" r:id="rId12"/>
    <p:sldId id="818" r:id="rId13"/>
    <p:sldId id="819" r:id="rId14"/>
    <p:sldId id="820" r:id="rId15"/>
    <p:sldId id="821" r:id="rId16"/>
    <p:sldId id="822" r:id="rId17"/>
    <p:sldId id="827" r:id="rId18"/>
    <p:sldId id="823" r:id="rId19"/>
    <p:sldId id="824" r:id="rId20"/>
  </p:sldIdLst>
  <p:sldSz cx="9144000" cy="5143500" type="screen16x9"/>
  <p:notesSz cx="6797675" cy="9926638"/>
  <p:embeddedFontLst>
    <p:embeddedFont>
      <p:font typeface="Consolas" panose="020B0609020204030204" pitchFamily="49" charset="0"/>
      <p:regular r:id="rId23"/>
      <p:bold r:id="rId24"/>
      <p:italic r:id="rId25"/>
      <p:boldItalic r:id="rId26"/>
    </p:embeddedFont>
    <p:embeddedFont>
      <p:font typeface="Open Sans" panose="020B0606030504020204" pitchFamily="34" charset="0"/>
      <p:regular r:id="rId27"/>
      <p:bold r:id="rId28"/>
      <p:italic r:id="rId29"/>
      <p:boldItalic r:id="rId30"/>
    </p:embeddedFont>
    <p:embeddedFont>
      <p:font typeface="Roboto" panose="02000000000000000000" pitchFamily="2" charset="0"/>
      <p:regular r:id="rId31"/>
      <p:bold r:id="rId32"/>
      <p:italic r:id="rId33"/>
      <p:boldItalic r:id="rId34"/>
    </p:embeddedFont>
    <p:embeddedFont>
      <p:font typeface="Webdings" panose="05030102010509060703" pitchFamily="18" charset="2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5D8ED545-E5C1-4802-9527-763DAA032F97}">
          <p14:sldIdLst/>
        </p14:section>
        <p14:section name="Sekcja bez tytułu" id="{F0624863-0FD8-4CC7-8C3C-90CA6EE3D81C}">
          <p14:sldIdLst>
            <p14:sldId id="655"/>
            <p14:sldId id="812"/>
            <p14:sldId id="825"/>
            <p14:sldId id="814"/>
            <p14:sldId id="828"/>
            <p14:sldId id="815"/>
            <p14:sldId id="826"/>
            <p14:sldId id="816"/>
            <p14:sldId id="817"/>
            <p14:sldId id="818"/>
            <p14:sldId id="819"/>
            <p14:sldId id="820"/>
            <p14:sldId id="821"/>
            <p14:sldId id="822"/>
            <p14:sldId id="827"/>
            <p14:sldId id="823"/>
            <p14:sldId id="8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ł Kłosiński" initials="MK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E3E4"/>
    <a:srgbClr val="11414C"/>
    <a:srgbClr val="FF9900"/>
    <a:srgbClr val="5A61B2"/>
    <a:srgbClr val="67519B"/>
    <a:srgbClr val="724183"/>
    <a:srgbClr val="802F68"/>
    <a:srgbClr val="8C2051"/>
    <a:srgbClr val="96001E"/>
    <a:srgbClr val="9E09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tyl pośredni 3 — 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Styl pośredni 3 — Ak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660B408-B3CF-4A94-85FC-2B1E0A45F4A2}" styleName="Styl ciemny 2 - Akcent 1/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EC20E35-A176-4012-BC5E-935CFFF8708E}" styleName="Styl pośredni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84971" autoAdjust="0"/>
  </p:normalViewPr>
  <p:slideViewPr>
    <p:cSldViewPr>
      <p:cViewPr varScale="1">
        <p:scale>
          <a:sx n="124" d="100"/>
          <a:sy n="124" d="100"/>
        </p:scale>
        <p:origin x="1188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0" d="100"/>
          <a:sy n="110" d="100"/>
        </p:scale>
        <p:origin x="4068" y="84"/>
      </p:cViewPr>
      <p:guideLst>
        <p:guide orient="horz" pos="3224"/>
        <p:guide pos="2236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2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zasob\bkg\BKG-II\gov.pl\Statystyki%20(na%20www)\pozary-traw%20-%20statystyki%20www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zasob\bkg\BKG-II\gov.pl\Statystyki%20(na%20www)\pozary-traw%20-%20statystyki%20www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zasob\bkg\BKG-II\gov.pl\Statystyki%20(na%20www)\pozary-traw%20-%20statystyki%20www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l-PL">
                <a:solidFill>
                  <a:schemeClr val="tx1"/>
                </a:solidFill>
              </a:rPr>
              <a:t>Liczba pożarów traw i nieużytków w Polsce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statystyka!$D$3:$D$10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statystyka!$E$3:$E$10</c:f>
              <c:numCache>
                <c:formatCode>#,##0</c:formatCode>
                <c:ptCount val="8"/>
                <c:pt idx="0">
                  <c:v>48767</c:v>
                </c:pt>
                <c:pt idx="1">
                  <c:v>55912</c:v>
                </c:pt>
                <c:pt idx="2">
                  <c:v>41713</c:v>
                </c:pt>
                <c:pt idx="3">
                  <c:v>22388</c:v>
                </c:pt>
                <c:pt idx="4">
                  <c:v>48232</c:v>
                </c:pt>
                <c:pt idx="5">
                  <c:v>21206</c:v>
                </c:pt>
                <c:pt idx="6">
                  <c:v>21648</c:v>
                </c:pt>
                <c:pt idx="7">
                  <c:v>35064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A0-4B86-881E-EB4B6EDA858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3"/>
        <c:gapDepth val="0"/>
        <c:shape val="box"/>
        <c:axId val="138464752"/>
        <c:axId val="2108805296"/>
        <c:axId val="0"/>
      </c:bar3DChart>
      <c:catAx>
        <c:axId val="13846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08805296"/>
        <c:crosses val="autoZero"/>
        <c:auto val="1"/>
        <c:lblAlgn val="ctr"/>
        <c:lblOffset val="100"/>
        <c:noMultiLvlLbl val="0"/>
      </c:catAx>
      <c:valAx>
        <c:axId val="2108805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8464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l-PL">
                <a:solidFill>
                  <a:schemeClr val="tx1"/>
                </a:solidFill>
              </a:rPr>
              <a:t>Powierzchnia strat w km²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statystyka!$D$36:$D$43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statystyka!$E$36:$E$43</c:f>
              <c:numCache>
                <c:formatCode>0.0</c:formatCode>
                <c:ptCount val="8"/>
                <c:pt idx="0">
                  <c:v>180.23</c:v>
                </c:pt>
                <c:pt idx="1">
                  <c:v>241.51</c:v>
                </c:pt>
                <c:pt idx="2">
                  <c:v>221.04</c:v>
                </c:pt>
                <c:pt idx="3">
                  <c:v>61.57</c:v>
                </c:pt>
                <c:pt idx="4">
                  <c:v>190.81</c:v>
                </c:pt>
                <c:pt idx="5">
                  <c:v>25.29</c:v>
                </c:pt>
                <c:pt idx="6">
                  <c:v>48.62</c:v>
                </c:pt>
                <c:pt idx="7">
                  <c:v>100.79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8B-43BB-A3E8-FC2EE3B4629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3"/>
        <c:gapDepth val="0"/>
        <c:shape val="box"/>
        <c:axId val="138464752"/>
        <c:axId val="2108805296"/>
        <c:axId val="0"/>
      </c:bar3DChart>
      <c:catAx>
        <c:axId val="138464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108805296"/>
        <c:crosses val="autoZero"/>
        <c:auto val="1"/>
        <c:lblAlgn val="ctr"/>
        <c:lblOffset val="100"/>
        <c:noMultiLvlLbl val="0"/>
      </c:catAx>
      <c:valAx>
        <c:axId val="2108805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8464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b="1">
                <a:solidFill>
                  <a:schemeClr val="tx1"/>
                </a:solidFill>
              </a:rPr>
              <a:t>Liczba rannych i ofiary</a:t>
            </a:r>
            <a:r>
              <a:rPr lang="pl-PL" b="1" baseline="0">
                <a:solidFill>
                  <a:schemeClr val="tx1"/>
                </a:solidFill>
              </a:rPr>
              <a:t> śmiertelne</a:t>
            </a:r>
            <a:endParaRPr lang="pl-PL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statystyka!$F$69</c:f>
              <c:strCache>
                <c:ptCount val="1"/>
                <c:pt idx="0">
                  <c:v>ranni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9788479406874485E-2"/>
                  <c:y val="-2.4603629713435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3B8-40D6-9669-BFDC7C6796BB}"/>
                </c:ext>
              </c:extLst>
            </c:dLbl>
            <c:dLbl>
              <c:idx val="1"/>
              <c:layout>
                <c:manualLayout>
                  <c:x val="-3.6512317067124829E-2"/>
                  <c:y val="-1.25063930691381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3B8-40D6-9669-BFDC7C6796BB}"/>
                </c:ext>
              </c:extLst>
            </c:dLbl>
            <c:dLbl>
              <c:idx val="2"/>
              <c:layout>
                <c:manualLayout>
                  <c:x val="-2.7022650012554071E-2"/>
                  <c:y val="-3.4496226151914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3B8-40D6-9669-BFDC7C6796BB}"/>
                </c:ext>
              </c:extLst>
            </c:dLbl>
            <c:dLbl>
              <c:idx val="3"/>
              <c:layout>
                <c:manualLayout>
                  <c:x val="-3.3775380578743033E-2"/>
                  <c:y val="-4.69003301148427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3B8-40D6-9669-BFDC7C6796BB}"/>
                </c:ext>
              </c:extLst>
            </c:dLbl>
            <c:dLbl>
              <c:idx val="4"/>
              <c:layout>
                <c:manualLayout>
                  <c:x val="-3.6518180941023819E-2"/>
                  <c:y val="-2.97800784216480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3B8-40D6-9669-BFDC7C6796BB}"/>
                </c:ext>
              </c:extLst>
            </c:dLbl>
            <c:dLbl>
              <c:idx val="5"/>
              <c:layout>
                <c:manualLayout>
                  <c:x val="-2.8359293413856859E-2"/>
                  <c:y val="-5.18722006106349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3B8-40D6-9669-BFDC7C6796BB}"/>
                </c:ext>
              </c:extLst>
            </c:dLbl>
            <c:dLbl>
              <c:idx val="6"/>
              <c:layout>
                <c:manualLayout>
                  <c:x val="-2.5790183762273617E-2"/>
                  <c:y val="-4.45978294162288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3B8-40D6-9669-BFDC7C6796BB}"/>
                </c:ext>
              </c:extLst>
            </c:dLbl>
            <c:dLbl>
              <c:idx val="7"/>
              <c:layout>
                <c:manualLayout>
                  <c:x val="3.7949651612379953E-2"/>
                  <c:y val="-2.48470439452254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3B8-40D6-9669-BFDC7C6796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statystyka!$D$70:$D$77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statystyka!$F$70:$F$77</c:f>
              <c:numCache>
                <c:formatCode>#,##0</c:formatCode>
                <c:ptCount val="8"/>
                <c:pt idx="0">
                  <c:v>81</c:v>
                </c:pt>
                <c:pt idx="1">
                  <c:v>140</c:v>
                </c:pt>
                <c:pt idx="2">
                  <c:v>54</c:v>
                </c:pt>
                <c:pt idx="3">
                  <c:v>49</c:v>
                </c:pt>
                <c:pt idx="4">
                  <c:v>162</c:v>
                </c:pt>
                <c:pt idx="5">
                  <c:v>32</c:v>
                </c:pt>
                <c:pt idx="6" formatCode="General">
                  <c:v>36</c:v>
                </c:pt>
                <c:pt idx="7" formatCode="General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3B8-40D6-9669-BFDC7C6796BB}"/>
            </c:ext>
          </c:extLst>
        </c:ser>
        <c:ser>
          <c:idx val="2"/>
          <c:order val="1"/>
          <c:tx>
            <c:strRef>
              <c:f>statystyka!$E$69</c:f>
              <c:strCache>
                <c:ptCount val="1"/>
                <c:pt idx="0">
                  <c:v>ofiary śmiertelne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7970395966081219E-2"/>
                  <c:y val="-2.22967004014073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3B8-40D6-9669-BFDC7C6796BB}"/>
                </c:ext>
              </c:extLst>
            </c:dLbl>
            <c:dLbl>
              <c:idx val="1"/>
              <c:layout>
                <c:manualLayout>
                  <c:x val="2.9863643608670644E-2"/>
                  <c:y val="-5.19744897168451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3B8-40D6-9669-BFDC7C6796BB}"/>
                </c:ext>
              </c:extLst>
            </c:dLbl>
            <c:dLbl>
              <c:idx val="2"/>
              <c:layout>
                <c:manualLayout>
                  <c:x val="1.9037209714673129E-2"/>
                  <c:y val="-1.2557465235102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3B8-40D6-9669-BFDC7C6796BB}"/>
                </c:ext>
              </c:extLst>
            </c:dLbl>
            <c:dLbl>
              <c:idx val="3"/>
              <c:layout>
                <c:manualLayout>
                  <c:x val="2.4441692569885383E-2"/>
                  <c:y val="-5.1974489716845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3B8-40D6-9669-BFDC7C6796BB}"/>
                </c:ext>
              </c:extLst>
            </c:dLbl>
            <c:dLbl>
              <c:idx val="4"/>
              <c:layout>
                <c:manualLayout>
                  <c:x val="3.7981910482100957E-2"/>
                  <c:y val="-5.43837081350836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3B8-40D6-9669-BFDC7C6796BB}"/>
                </c:ext>
              </c:extLst>
            </c:dLbl>
            <c:dLbl>
              <c:idx val="5"/>
              <c:layout>
                <c:manualLayout>
                  <c:x val="3.6622131432869569E-2"/>
                  <c:y val="-5.43325635819786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3B8-40D6-9669-BFDC7C6796BB}"/>
                </c:ext>
              </c:extLst>
            </c:dLbl>
            <c:dLbl>
              <c:idx val="6"/>
              <c:layout>
                <c:manualLayout>
                  <c:x val="2.578207124417432E-2"/>
                  <c:y val="-3.72353496350810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3B8-40D6-9669-BFDC7C6796BB}"/>
                </c:ext>
              </c:extLst>
            </c:dLbl>
            <c:dLbl>
              <c:idx val="7"/>
              <c:layout>
                <c:manualLayout>
                  <c:x val="2.9835832539158256E-2"/>
                  <c:y val="-3.22870706156902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A3B8-40D6-9669-BFDC7C6796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statystyka!$D$70:$D$77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statystyka!$E$70:$E$77</c:f>
              <c:numCache>
                <c:formatCode>General</c:formatCode>
                <c:ptCount val="8"/>
                <c:pt idx="0">
                  <c:v>7</c:v>
                </c:pt>
                <c:pt idx="1">
                  <c:v>10</c:v>
                </c:pt>
                <c:pt idx="2">
                  <c:v>8</c:v>
                </c:pt>
                <c:pt idx="3">
                  <c:v>1</c:v>
                </c:pt>
                <c:pt idx="4">
                  <c:v>12</c:v>
                </c:pt>
                <c:pt idx="5">
                  <c:v>22</c:v>
                </c:pt>
                <c:pt idx="6">
                  <c:v>5</c:v>
                </c:pt>
                <c:pt idx="7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A3B8-40D6-9669-BFDC7C6796B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92163503"/>
        <c:axId val="1172448271"/>
        <c:axId val="0"/>
      </c:bar3DChart>
      <c:catAx>
        <c:axId val="292163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72448271"/>
        <c:crosses val="autoZero"/>
        <c:auto val="1"/>
        <c:lblAlgn val="ctr"/>
        <c:lblOffset val="100"/>
        <c:noMultiLvlLbl val="0"/>
      </c:catAx>
      <c:valAx>
        <c:axId val="11724482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92163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/>
          <a:lstStyle>
            <a:lvl1pPr algn="r">
              <a:defRPr sz="1300"/>
            </a:lvl1pPr>
          </a:lstStyle>
          <a:p>
            <a:fld id="{8B58C52C-0A73-47AB-B7E8-17BDE63BDC02}" type="datetimeFigureOut">
              <a:rPr lang="en-US" smtClean="0"/>
              <a:pPr/>
              <a:t>3/2/2026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" y="9428585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8" y="9428585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 anchor="b"/>
          <a:lstStyle>
            <a:lvl1pPr algn="r">
              <a:defRPr sz="1300"/>
            </a:lvl1pPr>
          </a:lstStyle>
          <a:p>
            <a:fld id="{76678223-79FE-4D67-BD9F-5547A4CC59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371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/>
          <a:lstStyle>
            <a:lvl1pPr algn="r">
              <a:defRPr sz="1300"/>
            </a:lvl1pPr>
          </a:lstStyle>
          <a:p>
            <a:fld id="{CAEF9A68-C0F6-48A3-804F-223802A96E56}" type="datetimeFigureOut">
              <a:rPr lang="en-US" smtClean="0"/>
              <a:pPr/>
              <a:t>3/2/2026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24" tIns="47762" rIns="95524" bIns="477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7"/>
            <a:ext cx="5438140" cy="4466987"/>
          </a:xfrm>
          <a:prstGeom prst="rect">
            <a:avLst/>
          </a:prstGeom>
        </p:spPr>
        <p:txBody>
          <a:bodyPr vert="horz" lIns="95524" tIns="47762" rIns="95524" bIns="477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5" y="9428585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8" y="9428585"/>
            <a:ext cx="2945659" cy="496332"/>
          </a:xfrm>
          <a:prstGeom prst="rect">
            <a:avLst/>
          </a:prstGeom>
        </p:spPr>
        <p:txBody>
          <a:bodyPr vert="horz" lIns="95524" tIns="47762" rIns="95524" bIns="47762" rtlCol="0" anchor="b"/>
          <a:lstStyle>
            <a:lvl1pPr algn="r">
              <a:defRPr sz="1300"/>
            </a:lvl1pPr>
          </a:lstStyle>
          <a:p>
            <a:fld id="{DFFE86B9-5B45-4031-A575-A5A4AFEC807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639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E86B9-5B45-4031-A575-A5A4AFEC8072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641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E86B9-5B45-4031-A575-A5A4AFEC807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82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33144-CC38-1D7D-2801-3BE4DBBAC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EF8262B-16F6-9B74-3D90-6D9B8350EE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C77DB84-66FB-634A-CDF9-B47664355D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B5AFB84-1F24-AE39-167C-9219B5DDA3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E86B9-5B45-4031-A575-A5A4AFEC807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951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E86B9-5B45-4031-A575-A5A4AFEC807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30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E86B9-5B45-4031-A575-A5A4AFEC807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436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21551-047C-0CF8-D206-69DA38328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8B326C3-45F2-228F-B45D-997C4329BC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DDF339E-DE7B-DA04-0D65-7A72488CC9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D4B0725-EAB3-DECD-47C8-CDBD6045C2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E86B9-5B45-4031-A575-A5A4AFEC807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389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E86B9-5B45-4031-A575-A5A4AFEC807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564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7.wdp"/><Relationship Id="rId4" Type="http://schemas.openxmlformats.org/officeDocument/2006/relationships/image" Target="../media/image12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gi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 rot="21060000">
            <a:off x="5641848" y="1609344"/>
            <a:ext cx="1905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spc="3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WELCOME</a:t>
            </a:r>
          </a:p>
        </p:txBody>
      </p:sp>
      <p:cxnSp>
        <p:nvCxnSpPr>
          <p:cNvPr id="47" name="Straight Connector 46"/>
          <p:cNvCxnSpPr/>
          <p:nvPr userDrawn="1"/>
        </p:nvCxnSpPr>
        <p:spPr>
          <a:xfrm flipV="1">
            <a:off x="8394192" y="1984248"/>
            <a:ext cx="2075213" cy="319263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 userDrawn="1"/>
        </p:nvCxnSpPr>
        <p:spPr>
          <a:xfrm flipV="1">
            <a:off x="-1353312" y="3291840"/>
            <a:ext cx="3258540" cy="501314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-1295400" y="2343150"/>
            <a:ext cx="11277600" cy="1676169"/>
          </a:xfrm>
          <a:prstGeom prst="line">
            <a:avLst/>
          </a:prstGeom>
          <a:ln w="174625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4343400" y="517527"/>
            <a:ext cx="6781800" cy="1043354"/>
          </a:xfrm>
          <a:prstGeom prst="line">
            <a:avLst/>
          </a:prstGeom>
          <a:ln w="1905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-3962400" y="3638550"/>
            <a:ext cx="7239000" cy="1113692"/>
          </a:xfrm>
          <a:prstGeom prst="line">
            <a:avLst/>
          </a:prstGeom>
          <a:ln w="38100">
            <a:solidFill>
              <a:srgbClr val="CFCF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V="1">
            <a:off x="-1295400" y="1504950"/>
            <a:ext cx="7239000" cy="1113692"/>
          </a:xfrm>
          <a:prstGeom prst="line">
            <a:avLst/>
          </a:prstGeom>
          <a:ln w="3810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 rot="21079945">
            <a:off x="1960679" y="2322576"/>
            <a:ext cx="3557641" cy="857250"/>
          </a:xfrm>
          <a:prstGeom prst="rect">
            <a:avLst/>
          </a:prstGeom>
        </p:spPr>
        <p:txBody>
          <a:bodyPr/>
          <a:lstStyle>
            <a:lvl1pPr algn="l">
              <a:defRPr sz="5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COMPANY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 rot="21060000">
            <a:off x="5513118" y="1856232"/>
            <a:ext cx="2507998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1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0.5625 0.15499 L 3.33333E-6 2.933E-7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25" y="-77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2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01945 L 0.22084 -0.05835 " pathEditMode="relative" rAng="0" ptsTypes="AA">
                                      <p:cBhvr>
                                        <p:cTn id="18" dur="5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-38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25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45833 0.12619 L -3.46945E-18 4.9676E-6 " pathEditMode="relative" rAng="0" ptsTypes="AA">
                                      <p:cBhvr>
                                        <p:cTn id="27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17" y="-63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125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13333 -0.03582 L 0.85833 -0.2307 " pathEditMode="relative" rAng="0" ptsTypes="AA">
                                      <p:cBhvr>
                                        <p:cTn id="36" dur="4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50" y="-9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0.38646 0.10651 L 1.66667E-6 6.45261E-7 " pathEditMode="relative" rAng="0" ptsTypes="AA">
                                      <p:cBhvr>
                                        <p:cTn id="42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23" y="-53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600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25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01945 L 0.2283 -0.06082 " pathEditMode="relative" rAng="0" ptsTypes="AA">
                                      <p:cBhvr>
                                        <p:cTn id="51" dur="4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31" y="-4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125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/>
      <p:bldP spid="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r Miss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 flipH="1">
            <a:off x="5943600" y="1453896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943600" y="9715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OUR  MISSIONS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386316" y="1581150"/>
            <a:ext cx="3382780" cy="2133600"/>
          </a:xfrm>
          <a:custGeom>
            <a:avLst/>
            <a:gdLst>
              <a:gd name="connsiteX0" fmla="*/ 0 w 2673096"/>
              <a:gd name="connsiteY0" fmla="*/ 0 h 1828800"/>
              <a:gd name="connsiteX1" fmla="*/ 2673096 w 2673096"/>
              <a:gd name="connsiteY1" fmla="*/ 0 h 1828800"/>
              <a:gd name="connsiteX2" fmla="*/ 2673096 w 2673096"/>
              <a:gd name="connsiteY2" fmla="*/ 1828800 h 1828800"/>
              <a:gd name="connsiteX3" fmla="*/ 0 w 2673096"/>
              <a:gd name="connsiteY3" fmla="*/ 1828800 h 1828800"/>
              <a:gd name="connsiteX4" fmla="*/ 0 w 2673096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709684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323833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542197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610435 w 3382780"/>
              <a:gd name="connsiteY3" fmla="*/ 1828800 h 1828800"/>
              <a:gd name="connsiteX4" fmla="*/ 0 w 338278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2780" h="1828800">
                <a:moveTo>
                  <a:pt x="0" y="0"/>
                </a:moveTo>
                <a:lnTo>
                  <a:pt x="3382780" y="0"/>
                </a:lnTo>
                <a:lnTo>
                  <a:pt x="3382780" y="1828800"/>
                </a:lnTo>
                <a:lnTo>
                  <a:pt x="1610435" y="18288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Media Placeholder 2"/>
          <p:cNvSpPr>
            <a:spLocks noGrp="1"/>
          </p:cNvSpPr>
          <p:nvPr>
            <p:ph type="media" sz="quarter" idx="17" hasCustomPrompt="1"/>
          </p:nvPr>
        </p:nvSpPr>
        <p:spPr>
          <a:xfrm>
            <a:off x="598558" y="538060"/>
            <a:ext cx="6270484" cy="3971164"/>
          </a:xfrm>
          <a:custGeom>
            <a:avLst/>
            <a:gdLst>
              <a:gd name="connsiteX0" fmla="*/ 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0 w 4590288"/>
              <a:gd name="connsiteY4" fmla="*/ 0 h 2889504"/>
              <a:gd name="connsiteX0" fmla="*/ 67286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672860 w 4590288"/>
              <a:gd name="connsiteY4" fmla="*/ 0 h 2889504"/>
              <a:gd name="connsiteX0" fmla="*/ 629728 w 4547156"/>
              <a:gd name="connsiteY0" fmla="*/ 0 h 2889504"/>
              <a:gd name="connsiteX1" fmla="*/ 4547156 w 4547156"/>
              <a:gd name="connsiteY1" fmla="*/ 0 h 2889504"/>
              <a:gd name="connsiteX2" fmla="*/ 4547156 w 4547156"/>
              <a:gd name="connsiteY2" fmla="*/ 2889504 h 2889504"/>
              <a:gd name="connsiteX3" fmla="*/ 0 w 4547156"/>
              <a:gd name="connsiteY3" fmla="*/ 2889504 h 2889504"/>
              <a:gd name="connsiteX4" fmla="*/ 629728 w 4547156"/>
              <a:gd name="connsiteY4" fmla="*/ 0 h 2889504"/>
              <a:gd name="connsiteX0" fmla="*/ 603849 w 4521277"/>
              <a:gd name="connsiteY0" fmla="*/ 0 h 2889504"/>
              <a:gd name="connsiteX1" fmla="*/ 4521277 w 4521277"/>
              <a:gd name="connsiteY1" fmla="*/ 0 h 2889504"/>
              <a:gd name="connsiteX2" fmla="*/ 4521277 w 4521277"/>
              <a:gd name="connsiteY2" fmla="*/ 2889504 h 2889504"/>
              <a:gd name="connsiteX3" fmla="*/ 0 w 4521277"/>
              <a:gd name="connsiteY3" fmla="*/ 2889504 h 2889504"/>
              <a:gd name="connsiteX4" fmla="*/ 603849 w 4521277"/>
              <a:gd name="connsiteY4" fmla="*/ 0 h 2889504"/>
              <a:gd name="connsiteX0" fmla="*/ 0 w 4734292"/>
              <a:gd name="connsiteY0" fmla="*/ 0 h 3681079"/>
              <a:gd name="connsiteX1" fmla="*/ 4734292 w 4734292"/>
              <a:gd name="connsiteY1" fmla="*/ 791575 h 3681079"/>
              <a:gd name="connsiteX2" fmla="*/ 4734292 w 4734292"/>
              <a:gd name="connsiteY2" fmla="*/ 3681079 h 3681079"/>
              <a:gd name="connsiteX3" fmla="*/ 213015 w 4734292"/>
              <a:gd name="connsiteY3" fmla="*/ 3681079 h 3681079"/>
              <a:gd name="connsiteX4" fmla="*/ 0 w 4734292"/>
              <a:gd name="connsiteY4" fmla="*/ 0 h 3681079"/>
              <a:gd name="connsiteX0" fmla="*/ 1079337 w 5813629"/>
              <a:gd name="connsiteY0" fmla="*/ 0 h 3681079"/>
              <a:gd name="connsiteX1" fmla="*/ 5813629 w 5813629"/>
              <a:gd name="connsiteY1" fmla="*/ 791575 h 3681079"/>
              <a:gd name="connsiteX2" fmla="*/ 5813629 w 5813629"/>
              <a:gd name="connsiteY2" fmla="*/ 3681079 h 3681079"/>
              <a:gd name="connsiteX3" fmla="*/ 0 w 5813629"/>
              <a:gd name="connsiteY3" fmla="*/ 3462714 h 3681079"/>
              <a:gd name="connsiteX4" fmla="*/ 1079337 w 5813629"/>
              <a:gd name="connsiteY4" fmla="*/ 0 h 3681079"/>
              <a:gd name="connsiteX0" fmla="*/ 1079337 w 5813629"/>
              <a:gd name="connsiteY0" fmla="*/ 27296 h 3708375"/>
              <a:gd name="connsiteX1" fmla="*/ 4155517 w 5813629"/>
              <a:gd name="connsiteY1" fmla="*/ 0 h 3708375"/>
              <a:gd name="connsiteX2" fmla="*/ 5813629 w 5813629"/>
              <a:gd name="connsiteY2" fmla="*/ 3708375 h 3708375"/>
              <a:gd name="connsiteX3" fmla="*/ 0 w 5813629"/>
              <a:gd name="connsiteY3" fmla="*/ 3490010 h 3708375"/>
              <a:gd name="connsiteX4" fmla="*/ 1079337 w 5813629"/>
              <a:gd name="connsiteY4" fmla="*/ 27296 h 3708375"/>
              <a:gd name="connsiteX0" fmla="*/ 1079337 w 4155517"/>
              <a:gd name="connsiteY0" fmla="*/ 27296 h 3490010"/>
              <a:gd name="connsiteX1" fmla="*/ 4155517 w 4155517"/>
              <a:gd name="connsiteY1" fmla="*/ 0 h 3490010"/>
              <a:gd name="connsiteX2" fmla="*/ 3789757 w 4155517"/>
              <a:gd name="connsiteY2" fmla="*/ 2411830 h 3490010"/>
              <a:gd name="connsiteX3" fmla="*/ 0 w 4155517"/>
              <a:gd name="connsiteY3" fmla="*/ 3490010 h 3490010"/>
              <a:gd name="connsiteX4" fmla="*/ 1079337 w 4155517"/>
              <a:gd name="connsiteY4" fmla="*/ 27296 h 3490010"/>
              <a:gd name="connsiteX0" fmla="*/ 1079337 w 4691965"/>
              <a:gd name="connsiteY0" fmla="*/ 27296 h 3490010"/>
              <a:gd name="connsiteX1" fmla="*/ 4155517 w 4691965"/>
              <a:gd name="connsiteY1" fmla="*/ 0 h 3490010"/>
              <a:gd name="connsiteX2" fmla="*/ 4691965 w 4691965"/>
              <a:gd name="connsiteY2" fmla="*/ 3066927 h 3490010"/>
              <a:gd name="connsiteX3" fmla="*/ 0 w 4691965"/>
              <a:gd name="connsiteY3" fmla="*/ 3490010 h 3490010"/>
              <a:gd name="connsiteX4" fmla="*/ 1079337 w 4691965"/>
              <a:gd name="connsiteY4" fmla="*/ 27296 h 3490010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5482596 h 5796496"/>
              <a:gd name="connsiteX4" fmla="*/ 1079337 w 5167453"/>
              <a:gd name="connsiteY4" fmla="*/ 27296 h 5796496"/>
              <a:gd name="connsiteX0" fmla="*/ 1823049 w 5911165"/>
              <a:gd name="connsiteY0" fmla="*/ 27296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27296 h 5796497"/>
              <a:gd name="connsiteX0" fmla="*/ 1823049 w 5911165"/>
              <a:gd name="connsiteY0" fmla="*/ 0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0 h 5796497"/>
              <a:gd name="connsiteX0" fmla="*/ 0 w 6550900"/>
              <a:gd name="connsiteY0" fmla="*/ 668744 h 5796497"/>
              <a:gd name="connsiteX1" fmla="*/ 5538964 w 6550900"/>
              <a:gd name="connsiteY1" fmla="*/ 0 h 5796497"/>
              <a:gd name="connsiteX2" fmla="*/ 6550900 w 6550900"/>
              <a:gd name="connsiteY2" fmla="*/ 5796496 h 5796497"/>
              <a:gd name="connsiteX3" fmla="*/ 639735 w 6550900"/>
              <a:gd name="connsiteY3" fmla="*/ 5796497 h 5796497"/>
              <a:gd name="connsiteX4" fmla="*/ 0 w 6550900"/>
              <a:gd name="connsiteY4" fmla="*/ 668744 h 5796497"/>
              <a:gd name="connsiteX0" fmla="*/ 0 w 6550900"/>
              <a:gd name="connsiteY0" fmla="*/ 668744 h 5796496"/>
              <a:gd name="connsiteX1" fmla="*/ 5538964 w 6550900"/>
              <a:gd name="connsiteY1" fmla="*/ 0 h 5796496"/>
              <a:gd name="connsiteX2" fmla="*/ 6550900 w 6550900"/>
              <a:gd name="connsiteY2" fmla="*/ 5796496 h 5796496"/>
              <a:gd name="connsiteX3" fmla="*/ 5751 w 6550900"/>
              <a:gd name="connsiteY3" fmla="*/ 5114105 h 5796496"/>
              <a:gd name="connsiteX4" fmla="*/ 0 w 6550900"/>
              <a:gd name="connsiteY4" fmla="*/ 668744 h 5796496"/>
              <a:gd name="connsiteX0" fmla="*/ 0 w 6550900"/>
              <a:gd name="connsiteY0" fmla="*/ 0 h 5127752"/>
              <a:gd name="connsiteX1" fmla="*/ 4356340 w 6550900"/>
              <a:gd name="connsiteY1" fmla="*/ 1746925 h 5127752"/>
              <a:gd name="connsiteX2" fmla="*/ 6550900 w 6550900"/>
              <a:gd name="connsiteY2" fmla="*/ 5127752 h 5127752"/>
              <a:gd name="connsiteX3" fmla="*/ 5751 w 6550900"/>
              <a:gd name="connsiteY3" fmla="*/ 4445361 h 5127752"/>
              <a:gd name="connsiteX4" fmla="*/ 0 w 6550900"/>
              <a:gd name="connsiteY4" fmla="*/ 0 h 5127752"/>
              <a:gd name="connsiteX0" fmla="*/ 0 w 6550900"/>
              <a:gd name="connsiteY0" fmla="*/ 0 h 5127752"/>
              <a:gd name="connsiteX1" fmla="*/ 3259060 w 6550900"/>
              <a:gd name="connsiteY1" fmla="*/ 1 h 5127752"/>
              <a:gd name="connsiteX2" fmla="*/ 6550900 w 6550900"/>
              <a:gd name="connsiteY2" fmla="*/ 5127752 h 5127752"/>
              <a:gd name="connsiteX3" fmla="*/ 5751 w 6550900"/>
              <a:gd name="connsiteY3" fmla="*/ 4445361 h 5127752"/>
              <a:gd name="connsiteX4" fmla="*/ 0 w 6550900"/>
              <a:gd name="connsiteY4" fmla="*/ 0 h 5127752"/>
              <a:gd name="connsiteX0" fmla="*/ 0 w 6270484"/>
              <a:gd name="connsiteY0" fmla="*/ 0 h 4445361"/>
              <a:gd name="connsiteX1" fmla="*/ 3259060 w 6270484"/>
              <a:gd name="connsiteY1" fmla="*/ 1 h 4445361"/>
              <a:gd name="connsiteX2" fmla="*/ 6270484 w 6270484"/>
              <a:gd name="connsiteY2" fmla="*/ 4445360 h 4445361"/>
              <a:gd name="connsiteX3" fmla="*/ 5751 w 6270484"/>
              <a:gd name="connsiteY3" fmla="*/ 4445361 h 4445361"/>
              <a:gd name="connsiteX4" fmla="*/ 0 w 6270484"/>
              <a:gd name="connsiteY4" fmla="*/ 0 h 4445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0484" h="4445361">
                <a:moveTo>
                  <a:pt x="0" y="0"/>
                </a:moveTo>
                <a:lnTo>
                  <a:pt x="3259060" y="1"/>
                </a:lnTo>
                <a:lnTo>
                  <a:pt x="6270484" y="4445360"/>
                </a:lnTo>
                <a:lnTo>
                  <a:pt x="5751" y="444536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/>
          <a:lstStyle>
            <a:lvl1pPr marL="2006600" indent="-177800" algn="r">
              <a:tabLst>
                <a:tab pos="2006600" algn="l"/>
              </a:tabLst>
              <a:defRPr sz="1200" baseline="0"/>
            </a:lvl1pPr>
          </a:lstStyle>
          <a:p>
            <a:r>
              <a:rPr lang="en-US" dirty="0"/>
              <a:t>Media</a:t>
            </a:r>
          </a:p>
        </p:txBody>
      </p:sp>
    </p:spTree>
    <p:extLst>
      <p:ext uri="{BB962C8B-B14F-4D97-AF65-F5344CB8AC3E}">
        <p14:creationId xmlns:p14="http://schemas.microsoft.com/office/powerpoint/2010/main" val="90466328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misso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arallelogram 5"/>
          <p:cNvSpPr/>
          <p:nvPr userDrawn="1"/>
        </p:nvSpPr>
        <p:spPr>
          <a:xfrm rot="20544283" flipV="1">
            <a:off x="6556336" y="-1040327"/>
            <a:ext cx="2091643" cy="6865774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5375668"/>
              <a:gd name="connsiteY0" fmla="*/ 5459203 h 5459204"/>
              <a:gd name="connsiteX1" fmla="*/ 3328110 w 5375668"/>
              <a:gd name="connsiteY1" fmla="*/ 0 h 5459204"/>
              <a:gd name="connsiteX2" fmla="*/ 5375669 w 5375668"/>
              <a:gd name="connsiteY2" fmla="*/ 441327 h 5459204"/>
              <a:gd name="connsiteX3" fmla="*/ 940896 w 5375668"/>
              <a:gd name="connsiteY3" fmla="*/ 5459204 h 5459204"/>
              <a:gd name="connsiteX4" fmla="*/ 0 w 5375668"/>
              <a:gd name="connsiteY4" fmla="*/ 5459203 h 5459204"/>
              <a:gd name="connsiteX0" fmla="*/ 0 w 5375668"/>
              <a:gd name="connsiteY0" fmla="*/ 5289317 h 5289318"/>
              <a:gd name="connsiteX1" fmla="*/ 3809905 w 5375668"/>
              <a:gd name="connsiteY1" fmla="*/ 0 h 5289318"/>
              <a:gd name="connsiteX2" fmla="*/ 5375669 w 5375668"/>
              <a:gd name="connsiteY2" fmla="*/ 271441 h 5289318"/>
              <a:gd name="connsiteX3" fmla="*/ 940896 w 5375668"/>
              <a:gd name="connsiteY3" fmla="*/ 5289318 h 5289318"/>
              <a:gd name="connsiteX4" fmla="*/ 0 w 5375668"/>
              <a:gd name="connsiteY4" fmla="*/ 5289317 h 5289318"/>
              <a:gd name="connsiteX0" fmla="*/ 0 w 4173366"/>
              <a:gd name="connsiteY0" fmla="*/ 5289317 h 5289318"/>
              <a:gd name="connsiteX1" fmla="*/ 3809905 w 4173366"/>
              <a:gd name="connsiteY1" fmla="*/ 0 h 5289318"/>
              <a:gd name="connsiteX2" fmla="*/ 4173366 w 4173366"/>
              <a:gd name="connsiteY2" fmla="*/ 24253 h 5289318"/>
              <a:gd name="connsiteX3" fmla="*/ 940896 w 4173366"/>
              <a:gd name="connsiteY3" fmla="*/ 5289318 h 5289318"/>
              <a:gd name="connsiteX4" fmla="*/ 0 w 4173366"/>
              <a:gd name="connsiteY4" fmla="*/ 5289317 h 5289318"/>
              <a:gd name="connsiteX0" fmla="*/ 1 w 4739989"/>
              <a:gd name="connsiteY0" fmla="*/ 5273076 h 5289318"/>
              <a:gd name="connsiteX1" fmla="*/ 4376528 w 4739989"/>
              <a:gd name="connsiteY1" fmla="*/ 0 h 5289318"/>
              <a:gd name="connsiteX2" fmla="*/ 4739989 w 4739989"/>
              <a:gd name="connsiteY2" fmla="*/ 24253 h 5289318"/>
              <a:gd name="connsiteX3" fmla="*/ 1507519 w 4739989"/>
              <a:gd name="connsiteY3" fmla="*/ 5289318 h 5289318"/>
              <a:gd name="connsiteX4" fmla="*/ 1 w 4739989"/>
              <a:gd name="connsiteY4" fmla="*/ 5273076 h 5289318"/>
              <a:gd name="connsiteX0" fmla="*/ 1 w 4739989"/>
              <a:gd name="connsiteY0" fmla="*/ 5311493 h 5327735"/>
              <a:gd name="connsiteX1" fmla="*/ 4730301 w 4739989"/>
              <a:gd name="connsiteY1" fmla="*/ 0 h 5327735"/>
              <a:gd name="connsiteX2" fmla="*/ 4739989 w 4739989"/>
              <a:gd name="connsiteY2" fmla="*/ 62670 h 5327735"/>
              <a:gd name="connsiteX3" fmla="*/ 1507519 w 4739989"/>
              <a:gd name="connsiteY3" fmla="*/ 5327735 h 5327735"/>
              <a:gd name="connsiteX4" fmla="*/ 1 w 4739989"/>
              <a:gd name="connsiteY4" fmla="*/ 5311493 h 5327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9989" h="5327735">
                <a:moveTo>
                  <a:pt x="1" y="5311493"/>
                </a:moveTo>
                <a:lnTo>
                  <a:pt x="4730301" y="0"/>
                </a:lnTo>
                <a:lnTo>
                  <a:pt x="4739989" y="62670"/>
                </a:lnTo>
                <a:lnTo>
                  <a:pt x="1507519" y="5327735"/>
                </a:lnTo>
                <a:lnTo>
                  <a:pt x="1" y="5311493"/>
                </a:lnTo>
                <a:close/>
              </a:path>
            </a:pathLst>
          </a:custGeom>
          <a:solidFill>
            <a:srgbClr val="C9C9C9"/>
          </a:solidFill>
          <a:ln>
            <a:noFill/>
          </a:ln>
          <a:effectLst>
            <a:outerShdw blurRad="190500" dist="381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5"/>
          <p:cNvSpPr/>
          <p:nvPr userDrawn="1"/>
        </p:nvSpPr>
        <p:spPr>
          <a:xfrm flipV="1">
            <a:off x="6257544" y="-676447"/>
            <a:ext cx="3781806" cy="5793970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459203 h 5459203"/>
              <a:gd name="connsiteX1" fmla="*/ 3328110 w 4038924"/>
              <a:gd name="connsiteY1" fmla="*/ 0 h 5459203"/>
              <a:gd name="connsiteX2" fmla="*/ 4038924 w 4038924"/>
              <a:gd name="connsiteY2" fmla="*/ 364283 h 5459203"/>
              <a:gd name="connsiteX3" fmla="*/ 1252301 w 4038924"/>
              <a:gd name="connsiteY3" fmla="*/ 5441255 h 5459203"/>
              <a:gd name="connsiteX4" fmla="*/ 0 w 4038924"/>
              <a:gd name="connsiteY4" fmla="*/ 5459203 h 5459203"/>
              <a:gd name="connsiteX0" fmla="*/ 0 w 3883221"/>
              <a:gd name="connsiteY0" fmla="*/ 5459203 h 5459203"/>
              <a:gd name="connsiteX1" fmla="*/ 3328110 w 3883221"/>
              <a:gd name="connsiteY1" fmla="*/ 0 h 5459203"/>
              <a:gd name="connsiteX2" fmla="*/ 3883221 w 3883221"/>
              <a:gd name="connsiteY2" fmla="*/ 364283 h 5459203"/>
              <a:gd name="connsiteX3" fmla="*/ 1252301 w 3883221"/>
              <a:gd name="connsiteY3" fmla="*/ 5441255 h 5459203"/>
              <a:gd name="connsiteX4" fmla="*/ 0 w 3883221"/>
              <a:gd name="connsiteY4" fmla="*/ 5459203 h 5459203"/>
              <a:gd name="connsiteX0" fmla="*/ 0 w 3883221"/>
              <a:gd name="connsiteY0" fmla="*/ 5459203 h 5459203"/>
              <a:gd name="connsiteX1" fmla="*/ 3328110 w 3883221"/>
              <a:gd name="connsiteY1" fmla="*/ 0 h 5459203"/>
              <a:gd name="connsiteX2" fmla="*/ 3883221 w 3883221"/>
              <a:gd name="connsiteY2" fmla="*/ 364283 h 5459203"/>
              <a:gd name="connsiteX3" fmla="*/ 1291227 w 3883221"/>
              <a:gd name="connsiteY3" fmla="*/ 5441256 h 5459203"/>
              <a:gd name="connsiteX4" fmla="*/ 0 w 3883221"/>
              <a:gd name="connsiteY4" fmla="*/ 5459203 h 5459203"/>
              <a:gd name="connsiteX0" fmla="*/ 0 w 3863758"/>
              <a:gd name="connsiteY0" fmla="*/ 5459203 h 5459203"/>
              <a:gd name="connsiteX1" fmla="*/ 3328110 w 3863758"/>
              <a:gd name="connsiteY1" fmla="*/ 0 h 5459203"/>
              <a:gd name="connsiteX2" fmla="*/ 3863758 w 3863758"/>
              <a:gd name="connsiteY2" fmla="*/ 400181 h 5459203"/>
              <a:gd name="connsiteX3" fmla="*/ 1291227 w 3863758"/>
              <a:gd name="connsiteY3" fmla="*/ 5441256 h 5459203"/>
              <a:gd name="connsiteX4" fmla="*/ 0 w 3863758"/>
              <a:gd name="connsiteY4" fmla="*/ 5459203 h 5459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63758" h="5459203">
                <a:moveTo>
                  <a:pt x="0" y="5459203"/>
                </a:moveTo>
                <a:lnTo>
                  <a:pt x="3328110" y="0"/>
                </a:lnTo>
                <a:lnTo>
                  <a:pt x="3863758" y="400181"/>
                </a:lnTo>
                <a:lnTo>
                  <a:pt x="1291227" y="5441256"/>
                </a:lnTo>
                <a:lnTo>
                  <a:pt x="0" y="5459203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04800" dist="381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6"/>
          <p:cNvSpPr/>
          <p:nvPr userDrawn="1"/>
        </p:nvSpPr>
        <p:spPr>
          <a:xfrm rot="11293373" flipH="1">
            <a:off x="7669641" y="-81266"/>
            <a:ext cx="1722091" cy="2805954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85767 w 1885767"/>
              <a:gd name="connsiteY0" fmla="*/ 3650692 h 3650692"/>
              <a:gd name="connsiteX1" fmla="*/ 1343776 w 1885767"/>
              <a:gd name="connsiteY1" fmla="*/ 0 h 3650692"/>
              <a:gd name="connsiteX2" fmla="*/ 0 w 1885767"/>
              <a:gd name="connsiteY2" fmla="*/ 3383135 h 3650692"/>
              <a:gd name="connsiteX3" fmla="*/ 1885767 w 1885767"/>
              <a:gd name="connsiteY3" fmla="*/ 3650692 h 3650692"/>
              <a:gd name="connsiteX0" fmla="*/ 1885767 w 2337764"/>
              <a:gd name="connsiteY0" fmla="*/ 2864855 h 2864855"/>
              <a:gd name="connsiteX1" fmla="*/ 2337764 w 2337764"/>
              <a:gd name="connsiteY1" fmla="*/ 0 h 2864855"/>
              <a:gd name="connsiteX2" fmla="*/ 0 w 2337764"/>
              <a:gd name="connsiteY2" fmla="*/ 2597298 h 2864855"/>
              <a:gd name="connsiteX3" fmla="*/ 1885767 w 2337764"/>
              <a:gd name="connsiteY3" fmla="*/ 2864855 h 2864855"/>
              <a:gd name="connsiteX0" fmla="*/ 1885767 w 2300898"/>
              <a:gd name="connsiteY0" fmla="*/ 2785978 h 2785978"/>
              <a:gd name="connsiteX1" fmla="*/ 2300898 w 2300898"/>
              <a:gd name="connsiteY1" fmla="*/ 0 h 2785978"/>
              <a:gd name="connsiteX2" fmla="*/ 0 w 2300898"/>
              <a:gd name="connsiteY2" fmla="*/ 2518421 h 2785978"/>
              <a:gd name="connsiteX3" fmla="*/ 1885767 w 2300898"/>
              <a:gd name="connsiteY3" fmla="*/ 2785978 h 2785978"/>
              <a:gd name="connsiteX0" fmla="*/ 1885767 w 2369751"/>
              <a:gd name="connsiteY0" fmla="*/ 3160382 h 3160382"/>
              <a:gd name="connsiteX1" fmla="*/ 2369751 w 2369751"/>
              <a:gd name="connsiteY1" fmla="*/ 0 h 3160382"/>
              <a:gd name="connsiteX2" fmla="*/ 0 w 2369751"/>
              <a:gd name="connsiteY2" fmla="*/ 2892825 h 3160382"/>
              <a:gd name="connsiteX3" fmla="*/ 1885767 w 2369751"/>
              <a:gd name="connsiteY3" fmla="*/ 3160382 h 3160382"/>
              <a:gd name="connsiteX0" fmla="*/ 1744354 w 2228338"/>
              <a:gd name="connsiteY0" fmla="*/ 3160382 h 3160382"/>
              <a:gd name="connsiteX1" fmla="*/ 2228338 w 2228338"/>
              <a:gd name="connsiteY1" fmla="*/ 0 h 3160382"/>
              <a:gd name="connsiteX2" fmla="*/ 0 w 2228338"/>
              <a:gd name="connsiteY2" fmla="*/ 2911986 h 3160382"/>
              <a:gd name="connsiteX3" fmla="*/ 1744354 w 2228338"/>
              <a:gd name="connsiteY3" fmla="*/ 3160382 h 3160382"/>
              <a:gd name="connsiteX0" fmla="*/ 1744354 w 2178178"/>
              <a:gd name="connsiteY0" fmla="*/ 2834917 h 2834917"/>
              <a:gd name="connsiteX1" fmla="*/ 2178178 w 2178178"/>
              <a:gd name="connsiteY1" fmla="*/ 0 h 2834917"/>
              <a:gd name="connsiteX2" fmla="*/ 0 w 2178178"/>
              <a:gd name="connsiteY2" fmla="*/ 2586521 h 2834917"/>
              <a:gd name="connsiteX3" fmla="*/ 1744354 w 2178178"/>
              <a:gd name="connsiteY3" fmla="*/ 2834917 h 2834917"/>
              <a:gd name="connsiteX0" fmla="*/ 1744354 w 2191183"/>
              <a:gd name="connsiteY0" fmla="*/ 2919296 h 2919296"/>
              <a:gd name="connsiteX1" fmla="*/ 2191183 w 2191183"/>
              <a:gd name="connsiteY1" fmla="*/ 0 h 2919296"/>
              <a:gd name="connsiteX2" fmla="*/ 0 w 2191183"/>
              <a:gd name="connsiteY2" fmla="*/ 2670900 h 2919296"/>
              <a:gd name="connsiteX3" fmla="*/ 1744354 w 2191183"/>
              <a:gd name="connsiteY3" fmla="*/ 2919296 h 2919296"/>
              <a:gd name="connsiteX0" fmla="*/ 1731500 w 2178329"/>
              <a:gd name="connsiteY0" fmla="*/ 2919296 h 2919296"/>
              <a:gd name="connsiteX1" fmla="*/ 2178329 w 2178329"/>
              <a:gd name="connsiteY1" fmla="*/ 0 h 2919296"/>
              <a:gd name="connsiteX2" fmla="*/ 1 w 2178329"/>
              <a:gd name="connsiteY2" fmla="*/ 2672642 h 2919296"/>
              <a:gd name="connsiteX3" fmla="*/ 1731500 w 2178329"/>
              <a:gd name="connsiteY3" fmla="*/ 2919296 h 2919296"/>
              <a:gd name="connsiteX0" fmla="*/ 1422155 w 1868984"/>
              <a:gd name="connsiteY0" fmla="*/ 2919296 h 2919296"/>
              <a:gd name="connsiteX1" fmla="*/ 1868984 w 1868984"/>
              <a:gd name="connsiteY1" fmla="*/ 0 h 2919296"/>
              <a:gd name="connsiteX2" fmla="*/ 0 w 1868984"/>
              <a:gd name="connsiteY2" fmla="*/ 2714558 h 2919296"/>
              <a:gd name="connsiteX3" fmla="*/ 1422155 w 1868984"/>
              <a:gd name="connsiteY3" fmla="*/ 2919296 h 2919296"/>
              <a:gd name="connsiteX0" fmla="*/ 1422155 w 1883647"/>
              <a:gd name="connsiteY0" fmla="*/ 2877827 h 2877827"/>
              <a:gd name="connsiteX1" fmla="*/ 1883647 w 1883647"/>
              <a:gd name="connsiteY1" fmla="*/ 0 h 2877827"/>
              <a:gd name="connsiteX2" fmla="*/ 0 w 1883647"/>
              <a:gd name="connsiteY2" fmla="*/ 2673089 h 2877827"/>
              <a:gd name="connsiteX3" fmla="*/ 1422155 w 1883647"/>
              <a:gd name="connsiteY3" fmla="*/ 2877827 h 2877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3647" h="2877827">
                <a:moveTo>
                  <a:pt x="1422155" y="2877827"/>
                </a:moveTo>
                <a:lnTo>
                  <a:pt x="1883647" y="0"/>
                </a:lnTo>
                <a:lnTo>
                  <a:pt x="0" y="2673089"/>
                </a:lnTo>
                <a:lnTo>
                  <a:pt x="1422155" y="28778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8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81000" y="863821"/>
            <a:ext cx="3810000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OUR MISSION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472457" y="1362456"/>
            <a:ext cx="3718543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09580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7" grpId="0" animBg="1"/>
      <p:bldP spid="5" grpId="0" animBg="1"/>
      <p:bldP spid="8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-7953" y="-7952"/>
            <a:ext cx="6847451" cy="2394960"/>
          </a:xfrm>
          <a:custGeom>
            <a:avLst/>
            <a:gdLst>
              <a:gd name="connsiteX0" fmla="*/ 0 w 6775704"/>
              <a:gd name="connsiteY0" fmla="*/ 0 h 2514600"/>
              <a:gd name="connsiteX1" fmla="*/ 6775704 w 6775704"/>
              <a:gd name="connsiteY1" fmla="*/ 0 h 2514600"/>
              <a:gd name="connsiteX2" fmla="*/ 6775704 w 6775704"/>
              <a:gd name="connsiteY2" fmla="*/ 2514600 h 2514600"/>
              <a:gd name="connsiteX3" fmla="*/ 0 w 6775704"/>
              <a:gd name="connsiteY3" fmla="*/ 2514600 h 2514600"/>
              <a:gd name="connsiteX4" fmla="*/ 0 w 6775704"/>
              <a:gd name="connsiteY4" fmla="*/ 0 h 2514600"/>
              <a:gd name="connsiteX0" fmla="*/ 0 w 6775704"/>
              <a:gd name="connsiteY0" fmla="*/ 0 h 2514600"/>
              <a:gd name="connsiteX1" fmla="*/ 6775704 w 6775704"/>
              <a:gd name="connsiteY1" fmla="*/ 0 h 2514600"/>
              <a:gd name="connsiteX2" fmla="*/ 6775704 w 6775704"/>
              <a:gd name="connsiteY2" fmla="*/ 2514600 h 2514600"/>
              <a:gd name="connsiteX3" fmla="*/ 10633 w 6775704"/>
              <a:gd name="connsiteY3" fmla="*/ 2004237 h 2514600"/>
              <a:gd name="connsiteX4" fmla="*/ 0 w 6775704"/>
              <a:gd name="connsiteY4" fmla="*/ 0 h 2514600"/>
              <a:gd name="connsiteX0" fmla="*/ 0 w 6775704"/>
              <a:gd name="connsiteY0" fmla="*/ 0 h 2387009"/>
              <a:gd name="connsiteX1" fmla="*/ 6775704 w 6775704"/>
              <a:gd name="connsiteY1" fmla="*/ 0 h 2387009"/>
              <a:gd name="connsiteX2" fmla="*/ 2256867 w 6775704"/>
              <a:gd name="connsiteY2" fmla="*/ 2387009 h 2387009"/>
              <a:gd name="connsiteX3" fmla="*/ 10633 w 6775704"/>
              <a:gd name="connsiteY3" fmla="*/ 2004237 h 2387009"/>
              <a:gd name="connsiteX4" fmla="*/ 0 w 6775704"/>
              <a:gd name="connsiteY4" fmla="*/ 0 h 2387009"/>
              <a:gd name="connsiteX0" fmla="*/ 0 w 6839499"/>
              <a:gd name="connsiteY0" fmla="*/ 0 h 2387009"/>
              <a:gd name="connsiteX1" fmla="*/ 6839499 w 6839499"/>
              <a:gd name="connsiteY1" fmla="*/ 0 h 2387009"/>
              <a:gd name="connsiteX2" fmla="*/ 2256867 w 6839499"/>
              <a:gd name="connsiteY2" fmla="*/ 2387009 h 2387009"/>
              <a:gd name="connsiteX3" fmla="*/ 10633 w 6839499"/>
              <a:gd name="connsiteY3" fmla="*/ 2004237 h 2387009"/>
              <a:gd name="connsiteX4" fmla="*/ 0 w 6839499"/>
              <a:gd name="connsiteY4" fmla="*/ 0 h 2387009"/>
              <a:gd name="connsiteX0" fmla="*/ 1023 w 6840522"/>
              <a:gd name="connsiteY0" fmla="*/ 0 h 2387009"/>
              <a:gd name="connsiteX1" fmla="*/ 6840522 w 6840522"/>
              <a:gd name="connsiteY1" fmla="*/ 0 h 2387009"/>
              <a:gd name="connsiteX2" fmla="*/ 2257890 w 6840522"/>
              <a:gd name="connsiteY2" fmla="*/ 2387009 h 2387009"/>
              <a:gd name="connsiteX3" fmla="*/ 1023 w 6840522"/>
              <a:gd name="connsiteY3" fmla="*/ 1982972 h 2387009"/>
              <a:gd name="connsiteX4" fmla="*/ 1023 w 6840522"/>
              <a:gd name="connsiteY4" fmla="*/ 0 h 2387009"/>
              <a:gd name="connsiteX0" fmla="*/ 1023 w 6840522"/>
              <a:gd name="connsiteY0" fmla="*/ 0 h 2387009"/>
              <a:gd name="connsiteX1" fmla="*/ 6840522 w 6840522"/>
              <a:gd name="connsiteY1" fmla="*/ 0 h 2387009"/>
              <a:gd name="connsiteX2" fmla="*/ 2257890 w 6840522"/>
              <a:gd name="connsiteY2" fmla="*/ 2387009 h 2387009"/>
              <a:gd name="connsiteX3" fmla="*/ 1023 w 6840522"/>
              <a:gd name="connsiteY3" fmla="*/ 1993605 h 2387009"/>
              <a:gd name="connsiteX4" fmla="*/ 1023 w 6840522"/>
              <a:gd name="connsiteY4" fmla="*/ 0 h 2387009"/>
              <a:gd name="connsiteX0" fmla="*/ 11103 w 6850602"/>
              <a:gd name="connsiteY0" fmla="*/ 0 h 2387009"/>
              <a:gd name="connsiteX1" fmla="*/ 6850602 w 6850602"/>
              <a:gd name="connsiteY1" fmla="*/ 0 h 2387009"/>
              <a:gd name="connsiteX2" fmla="*/ 2267970 w 6850602"/>
              <a:gd name="connsiteY2" fmla="*/ 2387009 h 2387009"/>
              <a:gd name="connsiteX3" fmla="*/ 471 w 6850602"/>
              <a:gd name="connsiteY3" fmla="*/ 1982972 h 2387009"/>
              <a:gd name="connsiteX4" fmla="*/ 11103 w 6850602"/>
              <a:gd name="connsiteY4" fmla="*/ 0 h 2387009"/>
              <a:gd name="connsiteX0" fmla="*/ 3469 w 6842968"/>
              <a:gd name="connsiteY0" fmla="*/ 0 h 2387009"/>
              <a:gd name="connsiteX1" fmla="*/ 6842968 w 6842968"/>
              <a:gd name="connsiteY1" fmla="*/ 0 h 2387009"/>
              <a:gd name="connsiteX2" fmla="*/ 2260336 w 6842968"/>
              <a:gd name="connsiteY2" fmla="*/ 2387009 h 2387009"/>
              <a:gd name="connsiteX3" fmla="*/ 788 w 6842968"/>
              <a:gd name="connsiteY3" fmla="*/ 1982972 h 2387009"/>
              <a:gd name="connsiteX4" fmla="*/ 3469 w 6842968"/>
              <a:gd name="connsiteY4" fmla="*/ 0 h 2387009"/>
              <a:gd name="connsiteX0" fmla="*/ 0 w 6839499"/>
              <a:gd name="connsiteY0" fmla="*/ 0 h 2387009"/>
              <a:gd name="connsiteX1" fmla="*/ 6839499 w 6839499"/>
              <a:gd name="connsiteY1" fmla="*/ 0 h 2387009"/>
              <a:gd name="connsiteX2" fmla="*/ 2256867 w 6839499"/>
              <a:gd name="connsiteY2" fmla="*/ 2387009 h 2387009"/>
              <a:gd name="connsiteX3" fmla="*/ 13221 w 6839499"/>
              <a:gd name="connsiteY3" fmla="*/ 1998875 h 2387009"/>
              <a:gd name="connsiteX4" fmla="*/ 0 w 6839499"/>
              <a:gd name="connsiteY4" fmla="*/ 0 h 2387009"/>
              <a:gd name="connsiteX0" fmla="*/ 0 w 6839499"/>
              <a:gd name="connsiteY0" fmla="*/ 0 h 2387009"/>
              <a:gd name="connsiteX1" fmla="*/ 6839499 w 6839499"/>
              <a:gd name="connsiteY1" fmla="*/ 0 h 2387009"/>
              <a:gd name="connsiteX2" fmla="*/ 2256867 w 6839499"/>
              <a:gd name="connsiteY2" fmla="*/ 2387009 h 2387009"/>
              <a:gd name="connsiteX3" fmla="*/ 13221 w 6839499"/>
              <a:gd name="connsiteY3" fmla="*/ 1982972 h 2387009"/>
              <a:gd name="connsiteX4" fmla="*/ 0 w 6839499"/>
              <a:gd name="connsiteY4" fmla="*/ 0 h 2387009"/>
              <a:gd name="connsiteX0" fmla="*/ 0 w 6839499"/>
              <a:gd name="connsiteY0" fmla="*/ 0 h 2387009"/>
              <a:gd name="connsiteX1" fmla="*/ 6839499 w 6839499"/>
              <a:gd name="connsiteY1" fmla="*/ 0 h 2387009"/>
              <a:gd name="connsiteX2" fmla="*/ 2256867 w 6839499"/>
              <a:gd name="connsiteY2" fmla="*/ 2387009 h 2387009"/>
              <a:gd name="connsiteX3" fmla="*/ 21172 w 6839499"/>
              <a:gd name="connsiteY3" fmla="*/ 1990923 h 2387009"/>
              <a:gd name="connsiteX4" fmla="*/ 0 w 6839499"/>
              <a:gd name="connsiteY4" fmla="*/ 0 h 2387009"/>
              <a:gd name="connsiteX0" fmla="*/ 3469 w 6842968"/>
              <a:gd name="connsiteY0" fmla="*/ 0 h 2387009"/>
              <a:gd name="connsiteX1" fmla="*/ 6842968 w 6842968"/>
              <a:gd name="connsiteY1" fmla="*/ 0 h 2387009"/>
              <a:gd name="connsiteX2" fmla="*/ 2260336 w 6842968"/>
              <a:gd name="connsiteY2" fmla="*/ 2387009 h 2387009"/>
              <a:gd name="connsiteX3" fmla="*/ 787 w 6842968"/>
              <a:gd name="connsiteY3" fmla="*/ 1982971 h 2387009"/>
              <a:gd name="connsiteX4" fmla="*/ 3469 w 6842968"/>
              <a:gd name="connsiteY4" fmla="*/ 0 h 2387009"/>
              <a:gd name="connsiteX0" fmla="*/ 0 w 6847451"/>
              <a:gd name="connsiteY0" fmla="*/ 0 h 2394960"/>
              <a:gd name="connsiteX1" fmla="*/ 6847451 w 6847451"/>
              <a:gd name="connsiteY1" fmla="*/ 7951 h 2394960"/>
              <a:gd name="connsiteX2" fmla="*/ 2264819 w 6847451"/>
              <a:gd name="connsiteY2" fmla="*/ 2394960 h 2394960"/>
              <a:gd name="connsiteX3" fmla="*/ 5270 w 6847451"/>
              <a:gd name="connsiteY3" fmla="*/ 1990922 h 2394960"/>
              <a:gd name="connsiteX4" fmla="*/ 0 w 6847451"/>
              <a:gd name="connsiteY4" fmla="*/ 0 h 2394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7451" h="2394960">
                <a:moveTo>
                  <a:pt x="0" y="0"/>
                </a:moveTo>
                <a:lnTo>
                  <a:pt x="6847451" y="7951"/>
                </a:lnTo>
                <a:lnTo>
                  <a:pt x="2264819" y="2394960"/>
                </a:lnTo>
                <a:lnTo>
                  <a:pt x="5270" y="1990922"/>
                </a:lnTo>
                <a:cubicBezTo>
                  <a:pt x="1726" y="1322843"/>
                  <a:pt x="3544" y="668079"/>
                  <a:pt x="0" y="0"/>
                </a:cubicBez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Isosceles Triangle 7"/>
          <p:cNvSpPr/>
          <p:nvPr userDrawn="1"/>
        </p:nvSpPr>
        <p:spPr>
          <a:xfrm>
            <a:off x="-10601" y="2029968"/>
            <a:ext cx="2203916" cy="1534500"/>
          </a:xfrm>
          <a:custGeom>
            <a:avLst/>
            <a:gdLst>
              <a:gd name="connsiteX0" fmla="*/ 0 w 2667000"/>
              <a:gd name="connsiteY0" fmla="*/ 1219200 h 1219200"/>
              <a:gd name="connsiteX1" fmla="*/ 1333500 w 2667000"/>
              <a:gd name="connsiteY1" fmla="*/ 0 h 1219200"/>
              <a:gd name="connsiteX2" fmla="*/ 2667000 w 2667000"/>
              <a:gd name="connsiteY2" fmla="*/ 1219200 h 1219200"/>
              <a:gd name="connsiteX3" fmla="*/ 0 w 2667000"/>
              <a:gd name="connsiteY3" fmla="*/ 1219200 h 1219200"/>
              <a:gd name="connsiteX0" fmla="*/ 0 w 3231542"/>
              <a:gd name="connsiteY0" fmla="*/ 702365 h 1219200"/>
              <a:gd name="connsiteX1" fmla="*/ 1898042 w 3231542"/>
              <a:gd name="connsiteY1" fmla="*/ 0 h 1219200"/>
              <a:gd name="connsiteX2" fmla="*/ 3231542 w 3231542"/>
              <a:gd name="connsiteY2" fmla="*/ 1219200 h 1219200"/>
              <a:gd name="connsiteX3" fmla="*/ 0 w 3231542"/>
              <a:gd name="connsiteY3" fmla="*/ 702365 h 1219200"/>
              <a:gd name="connsiteX0" fmla="*/ 0 w 3231542"/>
              <a:gd name="connsiteY0" fmla="*/ 0 h 1539903"/>
              <a:gd name="connsiteX1" fmla="*/ 5631 w 3231542"/>
              <a:gd name="connsiteY1" fmla="*/ 1539903 h 1539903"/>
              <a:gd name="connsiteX2" fmla="*/ 3231542 w 3231542"/>
              <a:gd name="connsiteY2" fmla="*/ 516835 h 1539903"/>
              <a:gd name="connsiteX3" fmla="*/ 0 w 3231542"/>
              <a:gd name="connsiteY3" fmla="*/ 0 h 1539903"/>
              <a:gd name="connsiteX0" fmla="*/ 0 w 2229678"/>
              <a:gd name="connsiteY0" fmla="*/ 0 h 1539903"/>
              <a:gd name="connsiteX1" fmla="*/ 5631 w 2229678"/>
              <a:gd name="connsiteY1" fmla="*/ 1539903 h 1539903"/>
              <a:gd name="connsiteX2" fmla="*/ 2229678 w 2229678"/>
              <a:gd name="connsiteY2" fmla="*/ 429371 h 1539903"/>
              <a:gd name="connsiteX3" fmla="*/ 0 w 2229678"/>
              <a:gd name="connsiteY3" fmla="*/ 0 h 1539903"/>
              <a:gd name="connsiteX0" fmla="*/ 0 w 2181970"/>
              <a:gd name="connsiteY0" fmla="*/ 0 h 1539903"/>
              <a:gd name="connsiteX1" fmla="*/ 5631 w 2181970"/>
              <a:gd name="connsiteY1" fmla="*/ 1539903 h 1539903"/>
              <a:gd name="connsiteX2" fmla="*/ 2181970 w 2181970"/>
              <a:gd name="connsiteY2" fmla="*/ 389615 h 1539903"/>
              <a:gd name="connsiteX3" fmla="*/ 0 w 2181970"/>
              <a:gd name="connsiteY3" fmla="*/ 0 h 1539903"/>
              <a:gd name="connsiteX0" fmla="*/ 0 w 2181970"/>
              <a:gd name="connsiteY0" fmla="*/ 0 h 1512863"/>
              <a:gd name="connsiteX1" fmla="*/ 19279 w 2181970"/>
              <a:gd name="connsiteY1" fmla="*/ 1512863 h 1512863"/>
              <a:gd name="connsiteX2" fmla="*/ 2181970 w 2181970"/>
              <a:gd name="connsiteY2" fmla="*/ 389615 h 1512863"/>
              <a:gd name="connsiteX3" fmla="*/ 0 w 2181970"/>
              <a:gd name="connsiteY3" fmla="*/ 0 h 1512863"/>
              <a:gd name="connsiteX0" fmla="*/ 0 w 2181970"/>
              <a:gd name="connsiteY0" fmla="*/ 0 h 1512863"/>
              <a:gd name="connsiteX1" fmla="*/ 5631 w 2181970"/>
              <a:gd name="connsiteY1" fmla="*/ 1512863 h 1512863"/>
              <a:gd name="connsiteX2" fmla="*/ 2181970 w 2181970"/>
              <a:gd name="connsiteY2" fmla="*/ 389615 h 1512863"/>
              <a:gd name="connsiteX3" fmla="*/ 0 w 2181970"/>
              <a:gd name="connsiteY3" fmla="*/ 0 h 1512863"/>
              <a:gd name="connsiteX0" fmla="*/ 0 w 2181970"/>
              <a:gd name="connsiteY0" fmla="*/ 0 h 1520110"/>
              <a:gd name="connsiteX1" fmla="*/ 5631 w 2181970"/>
              <a:gd name="connsiteY1" fmla="*/ 1520110 h 1520110"/>
              <a:gd name="connsiteX2" fmla="*/ 2181970 w 2181970"/>
              <a:gd name="connsiteY2" fmla="*/ 396862 h 1520110"/>
              <a:gd name="connsiteX3" fmla="*/ 0 w 2181970"/>
              <a:gd name="connsiteY3" fmla="*/ 0 h 1520110"/>
              <a:gd name="connsiteX0" fmla="*/ 0 w 2203916"/>
              <a:gd name="connsiteY0" fmla="*/ 0 h 1520110"/>
              <a:gd name="connsiteX1" fmla="*/ 5631 w 2203916"/>
              <a:gd name="connsiteY1" fmla="*/ 1520110 h 1520110"/>
              <a:gd name="connsiteX2" fmla="*/ 2203916 w 2203916"/>
              <a:gd name="connsiteY2" fmla="*/ 389616 h 1520110"/>
              <a:gd name="connsiteX3" fmla="*/ 0 w 2203916"/>
              <a:gd name="connsiteY3" fmla="*/ 0 h 15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3916" h="1520110">
                <a:moveTo>
                  <a:pt x="0" y="0"/>
                </a:moveTo>
                <a:lnTo>
                  <a:pt x="5631" y="1520110"/>
                </a:lnTo>
                <a:lnTo>
                  <a:pt x="2203916" y="38961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gular Pentagon 8"/>
          <p:cNvSpPr/>
          <p:nvPr userDrawn="1"/>
        </p:nvSpPr>
        <p:spPr>
          <a:xfrm>
            <a:off x="0" y="1700784"/>
            <a:ext cx="3671453" cy="3428863"/>
          </a:xfrm>
          <a:custGeom>
            <a:avLst/>
            <a:gdLst>
              <a:gd name="connsiteX0" fmla="*/ 2 w 2362200"/>
              <a:gd name="connsiteY0" fmla="*/ 1028685 h 2693138"/>
              <a:gd name="connsiteX1" fmla="*/ 1181100 w 2362200"/>
              <a:gd name="connsiteY1" fmla="*/ 0 h 2693138"/>
              <a:gd name="connsiteX2" fmla="*/ 2362198 w 2362200"/>
              <a:gd name="connsiteY2" fmla="*/ 1028685 h 2693138"/>
              <a:gd name="connsiteX3" fmla="*/ 1911058 w 2362200"/>
              <a:gd name="connsiteY3" fmla="*/ 2693131 h 2693138"/>
              <a:gd name="connsiteX4" fmla="*/ 451142 w 2362200"/>
              <a:gd name="connsiteY4" fmla="*/ 2693131 h 2693138"/>
              <a:gd name="connsiteX5" fmla="*/ 2 w 2362200"/>
              <a:gd name="connsiteY5" fmla="*/ 1028685 h 2693138"/>
              <a:gd name="connsiteX0" fmla="*/ 0 w 3427670"/>
              <a:gd name="connsiteY0" fmla="*/ 1259273 h 2693131"/>
              <a:gd name="connsiteX1" fmla="*/ 2246572 w 3427670"/>
              <a:gd name="connsiteY1" fmla="*/ 0 h 2693131"/>
              <a:gd name="connsiteX2" fmla="*/ 3427670 w 3427670"/>
              <a:gd name="connsiteY2" fmla="*/ 1028685 h 2693131"/>
              <a:gd name="connsiteX3" fmla="*/ 2976530 w 3427670"/>
              <a:gd name="connsiteY3" fmla="*/ 2693131 h 2693131"/>
              <a:gd name="connsiteX4" fmla="*/ 1516614 w 3427670"/>
              <a:gd name="connsiteY4" fmla="*/ 2693131 h 2693131"/>
              <a:gd name="connsiteX5" fmla="*/ 0 w 3427670"/>
              <a:gd name="connsiteY5" fmla="*/ 1259273 h 2693131"/>
              <a:gd name="connsiteX0" fmla="*/ 0 w 3590342"/>
              <a:gd name="connsiteY0" fmla="*/ 1919231 h 3353089"/>
              <a:gd name="connsiteX1" fmla="*/ 3590342 w 3590342"/>
              <a:gd name="connsiteY1" fmla="*/ 0 h 3353089"/>
              <a:gd name="connsiteX2" fmla="*/ 3427670 w 3590342"/>
              <a:gd name="connsiteY2" fmla="*/ 1688643 h 3353089"/>
              <a:gd name="connsiteX3" fmla="*/ 2976530 w 3590342"/>
              <a:gd name="connsiteY3" fmla="*/ 3353089 h 3353089"/>
              <a:gd name="connsiteX4" fmla="*/ 1516614 w 3590342"/>
              <a:gd name="connsiteY4" fmla="*/ 3353089 h 3353089"/>
              <a:gd name="connsiteX5" fmla="*/ 0 w 3590342"/>
              <a:gd name="connsiteY5" fmla="*/ 1919231 h 3353089"/>
              <a:gd name="connsiteX0" fmla="*/ 10036 w 3600378"/>
              <a:gd name="connsiteY0" fmla="*/ 1919231 h 3353089"/>
              <a:gd name="connsiteX1" fmla="*/ 3600378 w 3600378"/>
              <a:gd name="connsiteY1" fmla="*/ 0 h 3353089"/>
              <a:gd name="connsiteX2" fmla="*/ 3437706 w 3600378"/>
              <a:gd name="connsiteY2" fmla="*/ 1688643 h 3353089"/>
              <a:gd name="connsiteX3" fmla="*/ 2986566 w 3600378"/>
              <a:gd name="connsiteY3" fmla="*/ 3353089 h 3353089"/>
              <a:gd name="connsiteX4" fmla="*/ 0 w 3600378"/>
              <a:gd name="connsiteY4" fmla="*/ 3345138 h 3353089"/>
              <a:gd name="connsiteX5" fmla="*/ 10036 w 3600378"/>
              <a:gd name="connsiteY5" fmla="*/ 1919231 h 3353089"/>
              <a:gd name="connsiteX0" fmla="*/ 572 w 3606817"/>
              <a:gd name="connsiteY0" fmla="*/ 1919231 h 3353089"/>
              <a:gd name="connsiteX1" fmla="*/ 3606817 w 3606817"/>
              <a:gd name="connsiteY1" fmla="*/ 0 h 3353089"/>
              <a:gd name="connsiteX2" fmla="*/ 3444145 w 3606817"/>
              <a:gd name="connsiteY2" fmla="*/ 1688643 h 3353089"/>
              <a:gd name="connsiteX3" fmla="*/ 2993005 w 3606817"/>
              <a:gd name="connsiteY3" fmla="*/ 3353089 h 3353089"/>
              <a:gd name="connsiteX4" fmla="*/ 6439 w 3606817"/>
              <a:gd name="connsiteY4" fmla="*/ 3345138 h 3353089"/>
              <a:gd name="connsiteX5" fmla="*/ 572 w 3606817"/>
              <a:gd name="connsiteY5" fmla="*/ 1919231 h 3353089"/>
              <a:gd name="connsiteX0" fmla="*/ 371 w 3606616"/>
              <a:gd name="connsiteY0" fmla="*/ 1919231 h 3361040"/>
              <a:gd name="connsiteX1" fmla="*/ 3606616 w 3606616"/>
              <a:gd name="connsiteY1" fmla="*/ 0 h 3361040"/>
              <a:gd name="connsiteX2" fmla="*/ 3443944 w 3606616"/>
              <a:gd name="connsiteY2" fmla="*/ 1688643 h 3361040"/>
              <a:gd name="connsiteX3" fmla="*/ 2992804 w 3606616"/>
              <a:gd name="connsiteY3" fmla="*/ 3353089 h 3361040"/>
              <a:gd name="connsiteX4" fmla="*/ 14189 w 3606616"/>
              <a:gd name="connsiteY4" fmla="*/ 3361040 h 3361040"/>
              <a:gd name="connsiteX5" fmla="*/ 371 w 3606616"/>
              <a:gd name="connsiteY5" fmla="*/ 1919231 h 3361040"/>
              <a:gd name="connsiteX0" fmla="*/ 2085 w 3608330"/>
              <a:gd name="connsiteY0" fmla="*/ 1919231 h 3361040"/>
              <a:gd name="connsiteX1" fmla="*/ 3608330 w 3608330"/>
              <a:gd name="connsiteY1" fmla="*/ 0 h 3361040"/>
              <a:gd name="connsiteX2" fmla="*/ 3445658 w 3608330"/>
              <a:gd name="connsiteY2" fmla="*/ 1688643 h 3361040"/>
              <a:gd name="connsiteX3" fmla="*/ 2994518 w 3608330"/>
              <a:gd name="connsiteY3" fmla="*/ 3353089 h 3361040"/>
              <a:gd name="connsiteX4" fmla="*/ 0 w 3608330"/>
              <a:gd name="connsiteY4" fmla="*/ 3361040 h 3361040"/>
              <a:gd name="connsiteX5" fmla="*/ 2085 w 3608330"/>
              <a:gd name="connsiteY5" fmla="*/ 1919231 h 3361040"/>
              <a:gd name="connsiteX0" fmla="*/ 2085 w 3608330"/>
              <a:gd name="connsiteY0" fmla="*/ 1919231 h 3361041"/>
              <a:gd name="connsiteX1" fmla="*/ 3608330 w 3608330"/>
              <a:gd name="connsiteY1" fmla="*/ 0 h 3361041"/>
              <a:gd name="connsiteX2" fmla="*/ 3445658 w 3608330"/>
              <a:gd name="connsiteY2" fmla="*/ 1688643 h 3361041"/>
              <a:gd name="connsiteX3" fmla="*/ 2064216 w 3608330"/>
              <a:gd name="connsiteY3" fmla="*/ 3361041 h 3361041"/>
              <a:gd name="connsiteX4" fmla="*/ 0 w 3608330"/>
              <a:gd name="connsiteY4" fmla="*/ 3361040 h 3361041"/>
              <a:gd name="connsiteX5" fmla="*/ 2085 w 3608330"/>
              <a:gd name="connsiteY5" fmla="*/ 1919231 h 3361041"/>
              <a:gd name="connsiteX0" fmla="*/ 2085 w 3608330"/>
              <a:gd name="connsiteY0" fmla="*/ 1919231 h 3361041"/>
              <a:gd name="connsiteX1" fmla="*/ 3608330 w 3608330"/>
              <a:gd name="connsiteY1" fmla="*/ 0 h 3361041"/>
              <a:gd name="connsiteX2" fmla="*/ 2610772 w 3608330"/>
              <a:gd name="connsiteY2" fmla="*/ 1068442 h 3361041"/>
              <a:gd name="connsiteX3" fmla="*/ 2064216 w 3608330"/>
              <a:gd name="connsiteY3" fmla="*/ 3361041 h 3361041"/>
              <a:gd name="connsiteX4" fmla="*/ 0 w 3608330"/>
              <a:gd name="connsiteY4" fmla="*/ 3361040 h 3361041"/>
              <a:gd name="connsiteX5" fmla="*/ 2085 w 3608330"/>
              <a:gd name="connsiteY5" fmla="*/ 1919231 h 3361041"/>
              <a:gd name="connsiteX0" fmla="*/ 2085 w 3608330"/>
              <a:gd name="connsiteY0" fmla="*/ 1919231 h 3361041"/>
              <a:gd name="connsiteX1" fmla="*/ 3608330 w 3608330"/>
              <a:gd name="connsiteY1" fmla="*/ 0 h 3361041"/>
              <a:gd name="connsiteX2" fmla="*/ 3063996 w 3608330"/>
              <a:gd name="connsiteY2" fmla="*/ 1291078 h 3361041"/>
              <a:gd name="connsiteX3" fmla="*/ 2064216 w 3608330"/>
              <a:gd name="connsiteY3" fmla="*/ 3361041 h 3361041"/>
              <a:gd name="connsiteX4" fmla="*/ 0 w 3608330"/>
              <a:gd name="connsiteY4" fmla="*/ 3361040 h 3361041"/>
              <a:gd name="connsiteX5" fmla="*/ 2085 w 3608330"/>
              <a:gd name="connsiteY5" fmla="*/ 1919231 h 3361041"/>
              <a:gd name="connsiteX0" fmla="*/ 2085 w 3632183"/>
              <a:gd name="connsiteY0" fmla="*/ 1935133 h 3376943"/>
              <a:gd name="connsiteX1" fmla="*/ 3632183 w 3632183"/>
              <a:gd name="connsiteY1" fmla="*/ 0 h 3376943"/>
              <a:gd name="connsiteX2" fmla="*/ 3063996 w 3632183"/>
              <a:gd name="connsiteY2" fmla="*/ 1306980 h 3376943"/>
              <a:gd name="connsiteX3" fmla="*/ 2064216 w 3632183"/>
              <a:gd name="connsiteY3" fmla="*/ 3376943 h 3376943"/>
              <a:gd name="connsiteX4" fmla="*/ 0 w 3632183"/>
              <a:gd name="connsiteY4" fmla="*/ 3376942 h 3376943"/>
              <a:gd name="connsiteX5" fmla="*/ 2085 w 3632183"/>
              <a:gd name="connsiteY5" fmla="*/ 1935133 h 3376943"/>
              <a:gd name="connsiteX0" fmla="*/ 2085 w 3632183"/>
              <a:gd name="connsiteY0" fmla="*/ 1935133 h 3376942"/>
              <a:gd name="connsiteX1" fmla="*/ 3632183 w 3632183"/>
              <a:gd name="connsiteY1" fmla="*/ 0 h 3376942"/>
              <a:gd name="connsiteX2" fmla="*/ 3063996 w 3632183"/>
              <a:gd name="connsiteY2" fmla="*/ 1306980 h 3376942"/>
              <a:gd name="connsiteX3" fmla="*/ 2374317 w 3632183"/>
              <a:gd name="connsiteY3" fmla="*/ 3368992 h 3376942"/>
              <a:gd name="connsiteX4" fmla="*/ 0 w 3632183"/>
              <a:gd name="connsiteY4" fmla="*/ 3376942 h 3376942"/>
              <a:gd name="connsiteX5" fmla="*/ 2085 w 3632183"/>
              <a:gd name="connsiteY5" fmla="*/ 1935133 h 3376942"/>
              <a:gd name="connsiteX0" fmla="*/ 2085 w 3632183"/>
              <a:gd name="connsiteY0" fmla="*/ 1935133 h 3376942"/>
              <a:gd name="connsiteX1" fmla="*/ 3632183 w 3632183"/>
              <a:gd name="connsiteY1" fmla="*/ 0 h 3376942"/>
              <a:gd name="connsiteX2" fmla="*/ 3087849 w 3632183"/>
              <a:gd name="connsiteY2" fmla="*/ 1330834 h 3376942"/>
              <a:gd name="connsiteX3" fmla="*/ 2374317 w 3632183"/>
              <a:gd name="connsiteY3" fmla="*/ 3368992 h 3376942"/>
              <a:gd name="connsiteX4" fmla="*/ 0 w 3632183"/>
              <a:gd name="connsiteY4" fmla="*/ 3376942 h 3376942"/>
              <a:gd name="connsiteX5" fmla="*/ 2085 w 3632183"/>
              <a:gd name="connsiteY5" fmla="*/ 1935133 h 3376942"/>
              <a:gd name="connsiteX0" fmla="*/ 2085 w 3632183"/>
              <a:gd name="connsiteY0" fmla="*/ 1935133 h 3376942"/>
              <a:gd name="connsiteX1" fmla="*/ 3632183 w 3632183"/>
              <a:gd name="connsiteY1" fmla="*/ 0 h 3376942"/>
              <a:gd name="connsiteX2" fmla="*/ 2356329 w 3632183"/>
              <a:gd name="connsiteY2" fmla="*/ 3374319 h 3376942"/>
              <a:gd name="connsiteX3" fmla="*/ 2374317 w 3632183"/>
              <a:gd name="connsiteY3" fmla="*/ 3368992 h 3376942"/>
              <a:gd name="connsiteX4" fmla="*/ 0 w 3632183"/>
              <a:gd name="connsiteY4" fmla="*/ 3376942 h 3376942"/>
              <a:gd name="connsiteX5" fmla="*/ 2085 w 3632183"/>
              <a:gd name="connsiteY5" fmla="*/ 1935133 h 3376942"/>
              <a:gd name="connsiteX0" fmla="*/ 2085 w 3632183"/>
              <a:gd name="connsiteY0" fmla="*/ 1908035 h 3376942"/>
              <a:gd name="connsiteX1" fmla="*/ 3632183 w 3632183"/>
              <a:gd name="connsiteY1" fmla="*/ 0 h 3376942"/>
              <a:gd name="connsiteX2" fmla="*/ 2356329 w 3632183"/>
              <a:gd name="connsiteY2" fmla="*/ 3374319 h 3376942"/>
              <a:gd name="connsiteX3" fmla="*/ 2374317 w 3632183"/>
              <a:gd name="connsiteY3" fmla="*/ 3368992 h 3376942"/>
              <a:gd name="connsiteX4" fmla="*/ 0 w 3632183"/>
              <a:gd name="connsiteY4" fmla="*/ 3376942 h 3376942"/>
              <a:gd name="connsiteX5" fmla="*/ 2085 w 3632183"/>
              <a:gd name="connsiteY5" fmla="*/ 1908035 h 3376942"/>
              <a:gd name="connsiteX0" fmla="*/ 2085 w 3659479"/>
              <a:gd name="connsiteY0" fmla="*/ 1935132 h 3404039"/>
              <a:gd name="connsiteX1" fmla="*/ 3659479 w 3659479"/>
              <a:gd name="connsiteY1" fmla="*/ 0 h 3404039"/>
              <a:gd name="connsiteX2" fmla="*/ 2356329 w 3659479"/>
              <a:gd name="connsiteY2" fmla="*/ 3401416 h 3404039"/>
              <a:gd name="connsiteX3" fmla="*/ 2374317 w 3659479"/>
              <a:gd name="connsiteY3" fmla="*/ 3396089 h 3404039"/>
              <a:gd name="connsiteX4" fmla="*/ 0 w 3659479"/>
              <a:gd name="connsiteY4" fmla="*/ 3404039 h 3404039"/>
              <a:gd name="connsiteX5" fmla="*/ 2085 w 3659479"/>
              <a:gd name="connsiteY5" fmla="*/ 1935132 h 3404039"/>
              <a:gd name="connsiteX0" fmla="*/ 411 w 3671453"/>
              <a:gd name="connsiteY0" fmla="*/ 1908034 h 3404039"/>
              <a:gd name="connsiteX1" fmla="*/ 3671453 w 3671453"/>
              <a:gd name="connsiteY1" fmla="*/ 0 h 3404039"/>
              <a:gd name="connsiteX2" fmla="*/ 2368303 w 3671453"/>
              <a:gd name="connsiteY2" fmla="*/ 3401416 h 3404039"/>
              <a:gd name="connsiteX3" fmla="*/ 2386291 w 3671453"/>
              <a:gd name="connsiteY3" fmla="*/ 3396089 h 3404039"/>
              <a:gd name="connsiteX4" fmla="*/ 11974 w 3671453"/>
              <a:gd name="connsiteY4" fmla="*/ 3404039 h 3404039"/>
              <a:gd name="connsiteX5" fmla="*/ 411 w 3671453"/>
              <a:gd name="connsiteY5" fmla="*/ 1908034 h 3404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71453" h="3404039">
                <a:moveTo>
                  <a:pt x="411" y="1908034"/>
                </a:moveTo>
                <a:lnTo>
                  <a:pt x="3671453" y="0"/>
                </a:lnTo>
                <a:lnTo>
                  <a:pt x="2368303" y="3401416"/>
                </a:lnTo>
                <a:lnTo>
                  <a:pt x="2386291" y="3396089"/>
                </a:lnTo>
                <a:lnTo>
                  <a:pt x="11974" y="3404039"/>
                </a:lnTo>
                <a:cubicBezTo>
                  <a:pt x="15319" y="2928737"/>
                  <a:pt x="-2934" y="2383336"/>
                  <a:pt x="411" y="1908034"/>
                </a:cubicBezTo>
                <a:close/>
              </a:path>
            </a:pathLst>
          </a:custGeom>
          <a:solidFill>
            <a:srgbClr val="DCD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5529072" y="2011680"/>
            <a:ext cx="3147062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1504950"/>
            <a:ext cx="3284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1 COLUMNS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3962400" y="2148840"/>
            <a:ext cx="4840224" cy="2404110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636127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4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7"/>
          <p:cNvSpPr/>
          <p:nvPr userDrawn="1"/>
        </p:nvSpPr>
        <p:spPr>
          <a:xfrm>
            <a:off x="-7639" y="1060704"/>
            <a:ext cx="4288536" cy="574234"/>
          </a:xfrm>
          <a:custGeom>
            <a:avLst/>
            <a:gdLst>
              <a:gd name="connsiteX0" fmla="*/ 0 w 2667000"/>
              <a:gd name="connsiteY0" fmla="*/ 1219200 h 1219200"/>
              <a:gd name="connsiteX1" fmla="*/ 1333500 w 2667000"/>
              <a:gd name="connsiteY1" fmla="*/ 0 h 1219200"/>
              <a:gd name="connsiteX2" fmla="*/ 2667000 w 2667000"/>
              <a:gd name="connsiteY2" fmla="*/ 1219200 h 1219200"/>
              <a:gd name="connsiteX3" fmla="*/ 0 w 2667000"/>
              <a:gd name="connsiteY3" fmla="*/ 1219200 h 1219200"/>
              <a:gd name="connsiteX0" fmla="*/ 0 w 3231542"/>
              <a:gd name="connsiteY0" fmla="*/ 702365 h 1219200"/>
              <a:gd name="connsiteX1" fmla="*/ 1898042 w 3231542"/>
              <a:gd name="connsiteY1" fmla="*/ 0 h 1219200"/>
              <a:gd name="connsiteX2" fmla="*/ 3231542 w 3231542"/>
              <a:gd name="connsiteY2" fmla="*/ 1219200 h 1219200"/>
              <a:gd name="connsiteX3" fmla="*/ 0 w 3231542"/>
              <a:gd name="connsiteY3" fmla="*/ 702365 h 1219200"/>
              <a:gd name="connsiteX0" fmla="*/ 0 w 3231542"/>
              <a:gd name="connsiteY0" fmla="*/ 0 h 1539903"/>
              <a:gd name="connsiteX1" fmla="*/ 5631 w 3231542"/>
              <a:gd name="connsiteY1" fmla="*/ 1539903 h 1539903"/>
              <a:gd name="connsiteX2" fmla="*/ 3231542 w 3231542"/>
              <a:gd name="connsiteY2" fmla="*/ 516835 h 1539903"/>
              <a:gd name="connsiteX3" fmla="*/ 0 w 3231542"/>
              <a:gd name="connsiteY3" fmla="*/ 0 h 1539903"/>
              <a:gd name="connsiteX0" fmla="*/ 0 w 2229678"/>
              <a:gd name="connsiteY0" fmla="*/ 0 h 1539903"/>
              <a:gd name="connsiteX1" fmla="*/ 5631 w 2229678"/>
              <a:gd name="connsiteY1" fmla="*/ 1539903 h 1539903"/>
              <a:gd name="connsiteX2" fmla="*/ 2229678 w 2229678"/>
              <a:gd name="connsiteY2" fmla="*/ 429371 h 1539903"/>
              <a:gd name="connsiteX3" fmla="*/ 0 w 2229678"/>
              <a:gd name="connsiteY3" fmla="*/ 0 h 1539903"/>
              <a:gd name="connsiteX0" fmla="*/ 0 w 2181970"/>
              <a:gd name="connsiteY0" fmla="*/ 0 h 1539903"/>
              <a:gd name="connsiteX1" fmla="*/ 5631 w 2181970"/>
              <a:gd name="connsiteY1" fmla="*/ 1539903 h 1539903"/>
              <a:gd name="connsiteX2" fmla="*/ 2181970 w 2181970"/>
              <a:gd name="connsiteY2" fmla="*/ 389615 h 1539903"/>
              <a:gd name="connsiteX3" fmla="*/ 0 w 2181970"/>
              <a:gd name="connsiteY3" fmla="*/ 0 h 1539903"/>
              <a:gd name="connsiteX0" fmla="*/ 0 w 2072788"/>
              <a:gd name="connsiteY0" fmla="*/ 0 h 1539903"/>
              <a:gd name="connsiteX1" fmla="*/ 5631 w 2072788"/>
              <a:gd name="connsiteY1" fmla="*/ 1539903 h 1539903"/>
              <a:gd name="connsiteX2" fmla="*/ 2072788 w 2072788"/>
              <a:gd name="connsiteY2" fmla="*/ 146258 h 1539903"/>
              <a:gd name="connsiteX3" fmla="*/ 0 w 2072788"/>
              <a:gd name="connsiteY3" fmla="*/ 0 h 1539903"/>
              <a:gd name="connsiteX0" fmla="*/ 21665 w 2094453"/>
              <a:gd name="connsiteY0" fmla="*/ 0 h 863914"/>
              <a:gd name="connsiteX1" fmla="*/ 0 w 2094453"/>
              <a:gd name="connsiteY1" fmla="*/ 863914 h 863914"/>
              <a:gd name="connsiteX2" fmla="*/ 2094453 w 2094453"/>
              <a:gd name="connsiteY2" fmla="*/ 146258 h 863914"/>
              <a:gd name="connsiteX3" fmla="*/ 21665 w 2094453"/>
              <a:gd name="connsiteY3" fmla="*/ 0 h 863914"/>
              <a:gd name="connsiteX0" fmla="*/ 0 w 2072788"/>
              <a:gd name="connsiteY0" fmla="*/ 0 h 863914"/>
              <a:gd name="connsiteX1" fmla="*/ 5630 w 2072788"/>
              <a:gd name="connsiteY1" fmla="*/ 863914 h 863914"/>
              <a:gd name="connsiteX2" fmla="*/ 2072788 w 2072788"/>
              <a:gd name="connsiteY2" fmla="*/ 146258 h 863914"/>
              <a:gd name="connsiteX3" fmla="*/ 0 w 2072788"/>
              <a:gd name="connsiteY3" fmla="*/ 0 h 863914"/>
              <a:gd name="connsiteX0" fmla="*/ 0 w 4283725"/>
              <a:gd name="connsiteY0" fmla="*/ 0 h 863914"/>
              <a:gd name="connsiteX1" fmla="*/ 5630 w 4283725"/>
              <a:gd name="connsiteY1" fmla="*/ 863914 h 863914"/>
              <a:gd name="connsiteX2" fmla="*/ 4283725 w 4283725"/>
              <a:gd name="connsiteY2" fmla="*/ 281457 h 863914"/>
              <a:gd name="connsiteX3" fmla="*/ 0 w 4283725"/>
              <a:gd name="connsiteY3" fmla="*/ 0 h 863914"/>
              <a:gd name="connsiteX0" fmla="*/ 0 w 4283725"/>
              <a:gd name="connsiteY0" fmla="*/ 0 h 539440"/>
              <a:gd name="connsiteX1" fmla="*/ 5630 w 4283725"/>
              <a:gd name="connsiteY1" fmla="*/ 539440 h 539440"/>
              <a:gd name="connsiteX2" fmla="*/ 4283725 w 4283725"/>
              <a:gd name="connsiteY2" fmla="*/ 281457 h 539440"/>
              <a:gd name="connsiteX3" fmla="*/ 0 w 4283725"/>
              <a:gd name="connsiteY3" fmla="*/ 0 h 539440"/>
              <a:gd name="connsiteX0" fmla="*/ 0 w 4283725"/>
              <a:gd name="connsiteY0" fmla="*/ 0 h 539440"/>
              <a:gd name="connsiteX1" fmla="*/ 5630 w 4283725"/>
              <a:gd name="connsiteY1" fmla="*/ 539440 h 539440"/>
              <a:gd name="connsiteX2" fmla="*/ 3937379 w 4283725"/>
              <a:gd name="connsiteY2" fmla="*/ 414325 h 539440"/>
              <a:gd name="connsiteX3" fmla="*/ 4283725 w 4283725"/>
              <a:gd name="connsiteY3" fmla="*/ 281457 h 539440"/>
              <a:gd name="connsiteX4" fmla="*/ 0 w 4283725"/>
              <a:gd name="connsiteY4" fmla="*/ 0 h 539440"/>
              <a:gd name="connsiteX0" fmla="*/ 816 w 4284541"/>
              <a:gd name="connsiteY0" fmla="*/ 0 h 533558"/>
              <a:gd name="connsiteX1" fmla="*/ 508 w 4284541"/>
              <a:gd name="connsiteY1" fmla="*/ 533558 h 533558"/>
              <a:gd name="connsiteX2" fmla="*/ 3938195 w 4284541"/>
              <a:gd name="connsiteY2" fmla="*/ 414325 h 533558"/>
              <a:gd name="connsiteX3" fmla="*/ 4284541 w 4284541"/>
              <a:gd name="connsiteY3" fmla="*/ 281457 h 533558"/>
              <a:gd name="connsiteX4" fmla="*/ 816 w 4284541"/>
              <a:gd name="connsiteY4" fmla="*/ 0 h 533558"/>
              <a:gd name="connsiteX0" fmla="*/ 816 w 4284541"/>
              <a:gd name="connsiteY0" fmla="*/ 0 h 568850"/>
              <a:gd name="connsiteX1" fmla="*/ 508 w 4284541"/>
              <a:gd name="connsiteY1" fmla="*/ 568850 h 568850"/>
              <a:gd name="connsiteX2" fmla="*/ 3938195 w 4284541"/>
              <a:gd name="connsiteY2" fmla="*/ 449617 h 568850"/>
              <a:gd name="connsiteX3" fmla="*/ 4284541 w 4284541"/>
              <a:gd name="connsiteY3" fmla="*/ 316749 h 568850"/>
              <a:gd name="connsiteX4" fmla="*/ 816 w 4284541"/>
              <a:gd name="connsiteY4" fmla="*/ 0 h 568850"/>
              <a:gd name="connsiteX0" fmla="*/ 816 w 4302354"/>
              <a:gd name="connsiteY0" fmla="*/ 0 h 568850"/>
              <a:gd name="connsiteX1" fmla="*/ 508 w 4302354"/>
              <a:gd name="connsiteY1" fmla="*/ 568850 h 568850"/>
              <a:gd name="connsiteX2" fmla="*/ 3938195 w 4302354"/>
              <a:gd name="connsiteY2" fmla="*/ 449617 h 568850"/>
              <a:gd name="connsiteX3" fmla="*/ 4302354 w 4302354"/>
              <a:gd name="connsiteY3" fmla="*/ 287338 h 568850"/>
              <a:gd name="connsiteX4" fmla="*/ 816 w 4302354"/>
              <a:gd name="connsiteY4" fmla="*/ 0 h 568850"/>
              <a:gd name="connsiteX0" fmla="*/ 816 w 4275058"/>
              <a:gd name="connsiteY0" fmla="*/ 0 h 568850"/>
              <a:gd name="connsiteX1" fmla="*/ 508 w 4275058"/>
              <a:gd name="connsiteY1" fmla="*/ 568850 h 568850"/>
              <a:gd name="connsiteX2" fmla="*/ 3938195 w 4275058"/>
              <a:gd name="connsiteY2" fmla="*/ 449617 h 568850"/>
              <a:gd name="connsiteX3" fmla="*/ 4275058 w 4275058"/>
              <a:gd name="connsiteY3" fmla="*/ 287338 h 568850"/>
              <a:gd name="connsiteX4" fmla="*/ 816 w 4275058"/>
              <a:gd name="connsiteY4" fmla="*/ 0 h 56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75058" h="568850">
                <a:moveTo>
                  <a:pt x="816" y="0"/>
                </a:moveTo>
                <a:cubicBezTo>
                  <a:pt x="2693" y="287971"/>
                  <a:pt x="-1369" y="280879"/>
                  <a:pt x="508" y="568850"/>
                </a:cubicBezTo>
                <a:cubicBezTo>
                  <a:pt x="710590" y="522638"/>
                  <a:pt x="3228113" y="495829"/>
                  <a:pt x="3938195" y="449617"/>
                </a:cubicBezTo>
                <a:lnTo>
                  <a:pt x="4275058" y="287338"/>
                </a:lnTo>
                <a:lnTo>
                  <a:pt x="816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5529072" y="2011680"/>
            <a:ext cx="3147062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1504950"/>
            <a:ext cx="3284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2 COLUMNS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4684776" y="2694432"/>
            <a:ext cx="4078224" cy="170611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arallelogram 1"/>
          <p:cNvSpPr/>
          <p:nvPr userDrawn="1"/>
        </p:nvSpPr>
        <p:spPr>
          <a:xfrm>
            <a:off x="5413018" y="-6645"/>
            <a:ext cx="3734284" cy="1221206"/>
          </a:xfrm>
          <a:custGeom>
            <a:avLst/>
            <a:gdLst>
              <a:gd name="connsiteX0" fmla="*/ 0 w 2412881"/>
              <a:gd name="connsiteY0" fmla="*/ 1219200 h 1219200"/>
              <a:gd name="connsiteX1" fmla="*/ 304800 w 2412881"/>
              <a:gd name="connsiteY1" fmla="*/ 0 h 1219200"/>
              <a:gd name="connsiteX2" fmla="*/ 2412881 w 2412881"/>
              <a:gd name="connsiteY2" fmla="*/ 0 h 1219200"/>
              <a:gd name="connsiteX3" fmla="*/ 2108081 w 2412881"/>
              <a:gd name="connsiteY3" fmla="*/ 1219200 h 1219200"/>
              <a:gd name="connsiteX4" fmla="*/ 0 w 2412881"/>
              <a:gd name="connsiteY4" fmla="*/ 1219200 h 1219200"/>
              <a:gd name="connsiteX0" fmla="*/ 0 w 2416426"/>
              <a:gd name="connsiteY0" fmla="*/ 1219200 h 1229832"/>
              <a:gd name="connsiteX1" fmla="*/ 304800 w 2416426"/>
              <a:gd name="connsiteY1" fmla="*/ 0 h 1229832"/>
              <a:gd name="connsiteX2" fmla="*/ 2412881 w 2416426"/>
              <a:gd name="connsiteY2" fmla="*/ 0 h 1229832"/>
              <a:gd name="connsiteX3" fmla="*/ 2416426 w 2416426"/>
              <a:gd name="connsiteY3" fmla="*/ 1229832 h 1229832"/>
              <a:gd name="connsiteX4" fmla="*/ 0 w 2416426"/>
              <a:gd name="connsiteY4" fmla="*/ 1219200 h 1229832"/>
              <a:gd name="connsiteX0" fmla="*/ 0 w 2831096"/>
              <a:gd name="connsiteY0" fmla="*/ 804530 h 1229832"/>
              <a:gd name="connsiteX1" fmla="*/ 719470 w 2831096"/>
              <a:gd name="connsiteY1" fmla="*/ 0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31096"/>
              <a:gd name="connsiteY0" fmla="*/ 804530 h 1229832"/>
              <a:gd name="connsiteX1" fmla="*/ 1006549 w 2831096"/>
              <a:gd name="connsiteY1" fmla="*/ 0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31096"/>
              <a:gd name="connsiteY0" fmla="*/ 804530 h 1229832"/>
              <a:gd name="connsiteX1" fmla="*/ 1155405 w 2831096"/>
              <a:gd name="connsiteY1" fmla="*/ 0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31096"/>
              <a:gd name="connsiteY0" fmla="*/ 815162 h 1240464"/>
              <a:gd name="connsiteX1" fmla="*/ 1304261 w 2831096"/>
              <a:gd name="connsiteY1" fmla="*/ 0 h 1240464"/>
              <a:gd name="connsiteX2" fmla="*/ 2827551 w 2831096"/>
              <a:gd name="connsiteY2" fmla="*/ 10632 h 1240464"/>
              <a:gd name="connsiteX3" fmla="*/ 2831096 w 2831096"/>
              <a:gd name="connsiteY3" fmla="*/ 1240464 h 1240464"/>
              <a:gd name="connsiteX4" fmla="*/ 0 w 2831096"/>
              <a:gd name="connsiteY4" fmla="*/ 815162 h 1240464"/>
              <a:gd name="connsiteX0" fmla="*/ 0 w 2831096"/>
              <a:gd name="connsiteY0" fmla="*/ 804530 h 1229832"/>
              <a:gd name="connsiteX1" fmla="*/ 1399954 w 2831096"/>
              <a:gd name="connsiteY1" fmla="*/ 10633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31096"/>
              <a:gd name="connsiteY0" fmla="*/ 804530 h 1229832"/>
              <a:gd name="connsiteX1" fmla="*/ 1421219 w 2831096"/>
              <a:gd name="connsiteY1" fmla="*/ 0 h 1229832"/>
              <a:gd name="connsiteX2" fmla="*/ 2827551 w 2831096"/>
              <a:gd name="connsiteY2" fmla="*/ 0 h 1229832"/>
              <a:gd name="connsiteX3" fmla="*/ 2831096 w 2831096"/>
              <a:gd name="connsiteY3" fmla="*/ 1229832 h 1229832"/>
              <a:gd name="connsiteX4" fmla="*/ 0 w 2831096"/>
              <a:gd name="connsiteY4" fmla="*/ 804530 h 1229832"/>
              <a:gd name="connsiteX0" fmla="*/ 0 w 2827719"/>
              <a:gd name="connsiteY0" fmla="*/ 804530 h 1221206"/>
              <a:gd name="connsiteX1" fmla="*/ 1421219 w 2827719"/>
              <a:gd name="connsiteY1" fmla="*/ 0 h 1221206"/>
              <a:gd name="connsiteX2" fmla="*/ 2827551 w 2827719"/>
              <a:gd name="connsiteY2" fmla="*/ 0 h 1221206"/>
              <a:gd name="connsiteX3" fmla="*/ 2824456 w 2827719"/>
              <a:gd name="connsiteY3" fmla="*/ 1221206 h 1221206"/>
              <a:gd name="connsiteX4" fmla="*/ 0 w 2827719"/>
              <a:gd name="connsiteY4" fmla="*/ 804530 h 1221206"/>
              <a:gd name="connsiteX0" fmla="*/ 0 w 2827719"/>
              <a:gd name="connsiteY0" fmla="*/ 804530 h 1221206"/>
              <a:gd name="connsiteX1" fmla="*/ 1148988 w 2827719"/>
              <a:gd name="connsiteY1" fmla="*/ 8627 h 1221206"/>
              <a:gd name="connsiteX2" fmla="*/ 2827551 w 2827719"/>
              <a:gd name="connsiteY2" fmla="*/ 0 h 1221206"/>
              <a:gd name="connsiteX3" fmla="*/ 2824456 w 2827719"/>
              <a:gd name="connsiteY3" fmla="*/ 1221206 h 1221206"/>
              <a:gd name="connsiteX4" fmla="*/ 0 w 2827719"/>
              <a:gd name="connsiteY4" fmla="*/ 804530 h 1221206"/>
              <a:gd name="connsiteX0" fmla="*/ 0 w 2847638"/>
              <a:gd name="connsiteY0" fmla="*/ 804530 h 1221206"/>
              <a:gd name="connsiteX1" fmla="*/ 1168907 w 2847638"/>
              <a:gd name="connsiteY1" fmla="*/ 8627 h 1221206"/>
              <a:gd name="connsiteX2" fmla="*/ 2847470 w 2847638"/>
              <a:gd name="connsiteY2" fmla="*/ 0 h 1221206"/>
              <a:gd name="connsiteX3" fmla="*/ 2844375 w 2847638"/>
              <a:gd name="connsiteY3" fmla="*/ 1221206 h 1221206"/>
              <a:gd name="connsiteX4" fmla="*/ 0 w 2847638"/>
              <a:gd name="connsiteY4" fmla="*/ 804530 h 1221206"/>
              <a:gd name="connsiteX0" fmla="*/ 0 w 2847551"/>
              <a:gd name="connsiteY0" fmla="*/ 804530 h 1221206"/>
              <a:gd name="connsiteX1" fmla="*/ 1168907 w 2847551"/>
              <a:gd name="connsiteY1" fmla="*/ 8627 h 1221206"/>
              <a:gd name="connsiteX2" fmla="*/ 2847470 w 2847551"/>
              <a:gd name="connsiteY2" fmla="*/ 0 h 1221206"/>
              <a:gd name="connsiteX3" fmla="*/ 2837735 w 2847551"/>
              <a:gd name="connsiteY3" fmla="*/ 1221206 h 1221206"/>
              <a:gd name="connsiteX4" fmla="*/ 0 w 2847551"/>
              <a:gd name="connsiteY4" fmla="*/ 804530 h 1221206"/>
              <a:gd name="connsiteX0" fmla="*/ 0 w 2837735"/>
              <a:gd name="connsiteY0" fmla="*/ 804530 h 1221206"/>
              <a:gd name="connsiteX1" fmla="*/ 1168907 w 2837735"/>
              <a:gd name="connsiteY1" fmla="*/ 8627 h 1221206"/>
              <a:gd name="connsiteX2" fmla="*/ 2834190 w 2837735"/>
              <a:gd name="connsiteY2" fmla="*/ 0 h 1221206"/>
              <a:gd name="connsiteX3" fmla="*/ 2837735 w 2837735"/>
              <a:gd name="connsiteY3" fmla="*/ 1221206 h 1221206"/>
              <a:gd name="connsiteX4" fmla="*/ 0 w 2837735"/>
              <a:gd name="connsiteY4" fmla="*/ 804530 h 1221206"/>
              <a:gd name="connsiteX0" fmla="*/ 0 w 2837735"/>
              <a:gd name="connsiteY0" fmla="*/ 804530 h 1221206"/>
              <a:gd name="connsiteX1" fmla="*/ 1168907 w 2837735"/>
              <a:gd name="connsiteY1" fmla="*/ 8627 h 1221206"/>
              <a:gd name="connsiteX2" fmla="*/ 2834191 w 2837735"/>
              <a:gd name="connsiteY2" fmla="*/ 0 h 1221206"/>
              <a:gd name="connsiteX3" fmla="*/ 2837735 w 2837735"/>
              <a:gd name="connsiteY3" fmla="*/ 1221206 h 1221206"/>
              <a:gd name="connsiteX4" fmla="*/ 0 w 2837735"/>
              <a:gd name="connsiteY4" fmla="*/ 804530 h 1221206"/>
              <a:gd name="connsiteX0" fmla="*/ 0 w 2837735"/>
              <a:gd name="connsiteY0" fmla="*/ 804530 h 1221206"/>
              <a:gd name="connsiteX1" fmla="*/ 1114064 w 2837735"/>
              <a:gd name="connsiteY1" fmla="*/ 8627 h 1221206"/>
              <a:gd name="connsiteX2" fmla="*/ 2834191 w 2837735"/>
              <a:gd name="connsiteY2" fmla="*/ 0 h 1221206"/>
              <a:gd name="connsiteX3" fmla="*/ 2837735 w 2837735"/>
              <a:gd name="connsiteY3" fmla="*/ 1221206 h 1221206"/>
              <a:gd name="connsiteX4" fmla="*/ 0 w 2837735"/>
              <a:gd name="connsiteY4" fmla="*/ 804530 h 1221206"/>
              <a:gd name="connsiteX0" fmla="*/ 0 w 2874297"/>
              <a:gd name="connsiteY0" fmla="*/ 798592 h 1221206"/>
              <a:gd name="connsiteX1" fmla="*/ 1150626 w 2874297"/>
              <a:gd name="connsiteY1" fmla="*/ 8627 h 1221206"/>
              <a:gd name="connsiteX2" fmla="*/ 2870753 w 2874297"/>
              <a:gd name="connsiteY2" fmla="*/ 0 h 1221206"/>
              <a:gd name="connsiteX3" fmla="*/ 2874297 w 2874297"/>
              <a:gd name="connsiteY3" fmla="*/ 1221206 h 1221206"/>
              <a:gd name="connsiteX4" fmla="*/ 0 w 2874297"/>
              <a:gd name="connsiteY4" fmla="*/ 798592 h 1221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74297" h="1221206">
                <a:moveTo>
                  <a:pt x="0" y="798592"/>
                </a:moveTo>
                <a:lnTo>
                  <a:pt x="1150626" y="8627"/>
                </a:lnTo>
                <a:lnTo>
                  <a:pt x="2870753" y="0"/>
                </a:lnTo>
                <a:cubicBezTo>
                  <a:pt x="2871935" y="409944"/>
                  <a:pt x="2873115" y="811262"/>
                  <a:pt x="2874297" y="1221206"/>
                </a:cubicBezTo>
                <a:lnTo>
                  <a:pt x="0" y="79859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14"/>
          </p:nvPr>
        </p:nvSpPr>
        <p:spPr>
          <a:xfrm>
            <a:off x="381000" y="2694432"/>
            <a:ext cx="4038600" cy="170611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9145" y="-8626"/>
            <a:ext cx="6840747" cy="1329225"/>
          </a:xfrm>
          <a:custGeom>
            <a:avLst/>
            <a:gdLst>
              <a:gd name="connsiteX0" fmla="*/ 0 w 6865938"/>
              <a:gd name="connsiteY0" fmla="*/ 0 h 1042416"/>
              <a:gd name="connsiteX1" fmla="*/ 6865938 w 6865938"/>
              <a:gd name="connsiteY1" fmla="*/ 0 h 1042416"/>
              <a:gd name="connsiteX2" fmla="*/ 6865938 w 6865938"/>
              <a:gd name="connsiteY2" fmla="*/ 1042416 h 1042416"/>
              <a:gd name="connsiteX3" fmla="*/ 0 w 6865938"/>
              <a:gd name="connsiteY3" fmla="*/ 1042416 h 1042416"/>
              <a:gd name="connsiteX4" fmla="*/ 0 w 6865938"/>
              <a:gd name="connsiteY4" fmla="*/ 0 h 1042416"/>
              <a:gd name="connsiteX0" fmla="*/ 0 w 6865938"/>
              <a:gd name="connsiteY0" fmla="*/ 0 h 1327423"/>
              <a:gd name="connsiteX1" fmla="*/ 6865938 w 6865938"/>
              <a:gd name="connsiteY1" fmla="*/ 0 h 1327423"/>
              <a:gd name="connsiteX2" fmla="*/ 4312743 w 6865938"/>
              <a:gd name="connsiteY2" fmla="*/ 1327423 h 1327423"/>
              <a:gd name="connsiteX3" fmla="*/ 0 w 6865938"/>
              <a:gd name="connsiteY3" fmla="*/ 1042416 h 1327423"/>
              <a:gd name="connsiteX4" fmla="*/ 0 w 6865938"/>
              <a:gd name="connsiteY4" fmla="*/ 0 h 1327423"/>
              <a:gd name="connsiteX0" fmla="*/ 0 w 6865938"/>
              <a:gd name="connsiteY0" fmla="*/ 0 h 1327423"/>
              <a:gd name="connsiteX1" fmla="*/ 6865938 w 6865938"/>
              <a:gd name="connsiteY1" fmla="*/ 0 h 1327423"/>
              <a:gd name="connsiteX2" fmla="*/ 4312743 w 6865938"/>
              <a:gd name="connsiteY2" fmla="*/ 1327423 h 1327423"/>
              <a:gd name="connsiteX3" fmla="*/ 0 w 6865938"/>
              <a:gd name="connsiteY3" fmla="*/ 1033790 h 1327423"/>
              <a:gd name="connsiteX4" fmla="*/ 0 w 6865938"/>
              <a:gd name="connsiteY4" fmla="*/ 0 h 1327423"/>
              <a:gd name="connsiteX0" fmla="*/ 0 w 6865938"/>
              <a:gd name="connsiteY0" fmla="*/ 0 h 1327423"/>
              <a:gd name="connsiteX1" fmla="*/ 6865938 w 6865938"/>
              <a:gd name="connsiteY1" fmla="*/ 0 h 1327423"/>
              <a:gd name="connsiteX2" fmla="*/ 4330015 w 6865938"/>
              <a:gd name="connsiteY2" fmla="*/ 1327423 h 1327423"/>
              <a:gd name="connsiteX3" fmla="*/ 0 w 6865938"/>
              <a:gd name="connsiteY3" fmla="*/ 1033790 h 1327423"/>
              <a:gd name="connsiteX4" fmla="*/ 0 w 6865938"/>
              <a:gd name="connsiteY4" fmla="*/ 0 h 1327423"/>
              <a:gd name="connsiteX0" fmla="*/ 0 w 6840029"/>
              <a:gd name="connsiteY0" fmla="*/ 0 h 1327423"/>
              <a:gd name="connsiteX1" fmla="*/ 6840029 w 6840029"/>
              <a:gd name="connsiteY1" fmla="*/ 0 h 1327423"/>
              <a:gd name="connsiteX2" fmla="*/ 4330015 w 6840029"/>
              <a:gd name="connsiteY2" fmla="*/ 1327423 h 1327423"/>
              <a:gd name="connsiteX3" fmla="*/ 0 w 6840029"/>
              <a:gd name="connsiteY3" fmla="*/ 1033790 h 1327423"/>
              <a:gd name="connsiteX4" fmla="*/ 0 w 6840029"/>
              <a:gd name="connsiteY4" fmla="*/ 0 h 1327423"/>
              <a:gd name="connsiteX0" fmla="*/ 0 w 6848665"/>
              <a:gd name="connsiteY0" fmla="*/ 8626 h 1336049"/>
              <a:gd name="connsiteX1" fmla="*/ 6848665 w 6848665"/>
              <a:gd name="connsiteY1" fmla="*/ 0 h 1336049"/>
              <a:gd name="connsiteX2" fmla="*/ 4330015 w 6848665"/>
              <a:gd name="connsiteY2" fmla="*/ 1336049 h 1336049"/>
              <a:gd name="connsiteX3" fmla="*/ 0 w 6848665"/>
              <a:gd name="connsiteY3" fmla="*/ 1042416 h 1336049"/>
              <a:gd name="connsiteX4" fmla="*/ 0 w 6848665"/>
              <a:gd name="connsiteY4" fmla="*/ 8626 h 1336049"/>
              <a:gd name="connsiteX0" fmla="*/ 0 w 6848665"/>
              <a:gd name="connsiteY0" fmla="*/ 8626 h 1336049"/>
              <a:gd name="connsiteX1" fmla="*/ 6848665 w 6848665"/>
              <a:gd name="connsiteY1" fmla="*/ 0 h 1336049"/>
              <a:gd name="connsiteX2" fmla="*/ 4350511 w 6848665"/>
              <a:gd name="connsiteY2" fmla="*/ 1336049 h 1336049"/>
              <a:gd name="connsiteX3" fmla="*/ 0 w 6848665"/>
              <a:gd name="connsiteY3" fmla="*/ 1042416 h 1336049"/>
              <a:gd name="connsiteX4" fmla="*/ 0 w 6848665"/>
              <a:gd name="connsiteY4" fmla="*/ 8626 h 1336049"/>
              <a:gd name="connsiteX0" fmla="*/ 0 w 6848665"/>
              <a:gd name="connsiteY0" fmla="*/ 8626 h 1342873"/>
              <a:gd name="connsiteX1" fmla="*/ 6848665 w 6848665"/>
              <a:gd name="connsiteY1" fmla="*/ 0 h 1342873"/>
              <a:gd name="connsiteX2" fmla="*/ 4343679 w 6848665"/>
              <a:gd name="connsiteY2" fmla="*/ 1342873 h 1342873"/>
              <a:gd name="connsiteX3" fmla="*/ 0 w 6848665"/>
              <a:gd name="connsiteY3" fmla="*/ 1042416 h 1342873"/>
              <a:gd name="connsiteX4" fmla="*/ 0 w 6848665"/>
              <a:gd name="connsiteY4" fmla="*/ 8626 h 1342873"/>
              <a:gd name="connsiteX0" fmla="*/ 0 w 6848665"/>
              <a:gd name="connsiteY0" fmla="*/ 8626 h 1329225"/>
              <a:gd name="connsiteX1" fmla="*/ 6848665 w 6848665"/>
              <a:gd name="connsiteY1" fmla="*/ 0 h 1329225"/>
              <a:gd name="connsiteX2" fmla="*/ 4350511 w 6848665"/>
              <a:gd name="connsiteY2" fmla="*/ 1329225 h 1329225"/>
              <a:gd name="connsiteX3" fmla="*/ 0 w 6848665"/>
              <a:gd name="connsiteY3" fmla="*/ 1042416 h 1329225"/>
              <a:gd name="connsiteX4" fmla="*/ 0 w 6848665"/>
              <a:gd name="connsiteY4" fmla="*/ 8626 h 1329225"/>
              <a:gd name="connsiteX0" fmla="*/ 0 w 6848665"/>
              <a:gd name="connsiteY0" fmla="*/ 8626 h 1329225"/>
              <a:gd name="connsiteX1" fmla="*/ 6848665 w 6848665"/>
              <a:gd name="connsiteY1" fmla="*/ 0 h 1329225"/>
              <a:gd name="connsiteX2" fmla="*/ 4357343 w 6848665"/>
              <a:gd name="connsiteY2" fmla="*/ 1329225 h 1329225"/>
              <a:gd name="connsiteX3" fmla="*/ 0 w 6848665"/>
              <a:gd name="connsiteY3" fmla="*/ 1042416 h 1329225"/>
              <a:gd name="connsiteX4" fmla="*/ 0 w 6848665"/>
              <a:gd name="connsiteY4" fmla="*/ 8626 h 1329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48665" h="1329225">
                <a:moveTo>
                  <a:pt x="0" y="8626"/>
                </a:moveTo>
                <a:lnTo>
                  <a:pt x="6848665" y="0"/>
                </a:lnTo>
                <a:lnTo>
                  <a:pt x="4357343" y="1329225"/>
                </a:lnTo>
                <a:lnTo>
                  <a:pt x="0" y="1042416"/>
                </a:lnTo>
                <a:lnTo>
                  <a:pt x="0" y="8626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  <a:p>
            <a:endParaRPr lang="en-US" dirty="0"/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2218944"/>
            <a:ext cx="83820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 i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“Click to edit Master text styles”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676419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6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animBg="1"/>
      <p:bldP spid="1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25" hasCustomPrompt="1"/>
          </p:nvPr>
        </p:nvSpPr>
        <p:spPr>
          <a:xfrm>
            <a:off x="-10287" y="-19051"/>
            <a:ext cx="9169411" cy="1474803"/>
          </a:xfrm>
          <a:custGeom>
            <a:avLst/>
            <a:gdLst>
              <a:gd name="connsiteX0" fmla="*/ 0 w 9154287"/>
              <a:gd name="connsiteY0" fmla="*/ 0 h 1690688"/>
              <a:gd name="connsiteX1" fmla="*/ 9154287 w 9154287"/>
              <a:gd name="connsiteY1" fmla="*/ 0 h 1690688"/>
              <a:gd name="connsiteX2" fmla="*/ 9154287 w 9154287"/>
              <a:gd name="connsiteY2" fmla="*/ 1690688 h 1690688"/>
              <a:gd name="connsiteX3" fmla="*/ 0 w 9154287"/>
              <a:gd name="connsiteY3" fmla="*/ 1690688 h 1690688"/>
              <a:gd name="connsiteX4" fmla="*/ 0 w 9154287"/>
              <a:gd name="connsiteY4" fmla="*/ 0 h 1690688"/>
              <a:gd name="connsiteX0" fmla="*/ 0 w 9178037"/>
              <a:gd name="connsiteY0" fmla="*/ 0 h 1690688"/>
              <a:gd name="connsiteX1" fmla="*/ 9154287 w 9178037"/>
              <a:gd name="connsiteY1" fmla="*/ 0 h 1690688"/>
              <a:gd name="connsiteX2" fmla="*/ 9178037 w 9178037"/>
              <a:gd name="connsiteY2" fmla="*/ 277524 h 1690688"/>
              <a:gd name="connsiteX3" fmla="*/ 0 w 9178037"/>
              <a:gd name="connsiteY3" fmla="*/ 1690688 h 1690688"/>
              <a:gd name="connsiteX4" fmla="*/ 0 w 9178037"/>
              <a:gd name="connsiteY4" fmla="*/ 0 h 1690688"/>
              <a:gd name="connsiteX0" fmla="*/ 0 w 9178037"/>
              <a:gd name="connsiteY0" fmla="*/ 0 h 1500683"/>
              <a:gd name="connsiteX1" fmla="*/ 9154287 w 9178037"/>
              <a:gd name="connsiteY1" fmla="*/ 0 h 1500683"/>
              <a:gd name="connsiteX2" fmla="*/ 9178037 w 9178037"/>
              <a:gd name="connsiteY2" fmla="*/ 277524 h 1500683"/>
              <a:gd name="connsiteX3" fmla="*/ 1330037 w 9178037"/>
              <a:gd name="connsiteY3" fmla="*/ 1500683 h 1500683"/>
              <a:gd name="connsiteX4" fmla="*/ 0 w 9178037"/>
              <a:gd name="connsiteY4" fmla="*/ 0 h 1500683"/>
              <a:gd name="connsiteX0" fmla="*/ 0 w 9169411"/>
              <a:gd name="connsiteY0" fmla="*/ 0 h 1500683"/>
              <a:gd name="connsiteX1" fmla="*/ 9154287 w 9169411"/>
              <a:gd name="connsiteY1" fmla="*/ 0 h 1500683"/>
              <a:gd name="connsiteX2" fmla="*/ 9169411 w 9169411"/>
              <a:gd name="connsiteY2" fmla="*/ 277524 h 1500683"/>
              <a:gd name="connsiteX3" fmla="*/ 1330037 w 9169411"/>
              <a:gd name="connsiteY3" fmla="*/ 1500683 h 1500683"/>
              <a:gd name="connsiteX4" fmla="*/ 0 w 9169411"/>
              <a:gd name="connsiteY4" fmla="*/ 0 h 1500683"/>
              <a:gd name="connsiteX0" fmla="*/ 0 w 9169411"/>
              <a:gd name="connsiteY0" fmla="*/ 0 h 1500683"/>
              <a:gd name="connsiteX1" fmla="*/ 9154287 w 9169411"/>
              <a:gd name="connsiteY1" fmla="*/ 0 h 1500683"/>
              <a:gd name="connsiteX2" fmla="*/ 9169411 w 9169411"/>
              <a:gd name="connsiteY2" fmla="*/ 277524 h 1500683"/>
              <a:gd name="connsiteX3" fmla="*/ 1338663 w 9169411"/>
              <a:gd name="connsiteY3" fmla="*/ 1500683 h 1500683"/>
              <a:gd name="connsiteX4" fmla="*/ 0 w 9169411"/>
              <a:gd name="connsiteY4" fmla="*/ 0 h 1500683"/>
              <a:gd name="connsiteX0" fmla="*/ 0 w 9169411"/>
              <a:gd name="connsiteY0" fmla="*/ 0 h 1492056"/>
              <a:gd name="connsiteX1" fmla="*/ 9154287 w 9169411"/>
              <a:gd name="connsiteY1" fmla="*/ 0 h 1492056"/>
              <a:gd name="connsiteX2" fmla="*/ 9169411 w 9169411"/>
              <a:gd name="connsiteY2" fmla="*/ 277524 h 1492056"/>
              <a:gd name="connsiteX3" fmla="*/ 1321410 w 9169411"/>
              <a:gd name="connsiteY3" fmla="*/ 1492056 h 1492056"/>
              <a:gd name="connsiteX4" fmla="*/ 0 w 9169411"/>
              <a:gd name="connsiteY4" fmla="*/ 0 h 1492056"/>
              <a:gd name="connsiteX0" fmla="*/ 0 w 9169411"/>
              <a:gd name="connsiteY0" fmla="*/ 0 h 1474803"/>
              <a:gd name="connsiteX1" fmla="*/ 9154287 w 9169411"/>
              <a:gd name="connsiteY1" fmla="*/ 0 h 1474803"/>
              <a:gd name="connsiteX2" fmla="*/ 9169411 w 9169411"/>
              <a:gd name="connsiteY2" fmla="*/ 277524 h 1474803"/>
              <a:gd name="connsiteX3" fmla="*/ 1338662 w 9169411"/>
              <a:gd name="connsiteY3" fmla="*/ 1474803 h 1474803"/>
              <a:gd name="connsiteX4" fmla="*/ 0 w 9169411"/>
              <a:gd name="connsiteY4" fmla="*/ 0 h 1474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9411" h="1474803">
                <a:moveTo>
                  <a:pt x="0" y="0"/>
                </a:moveTo>
                <a:lnTo>
                  <a:pt x="9154287" y="0"/>
                </a:lnTo>
                <a:lnTo>
                  <a:pt x="9169411" y="277524"/>
                </a:lnTo>
                <a:lnTo>
                  <a:pt x="1338662" y="1474803"/>
                </a:lnTo>
                <a:lnTo>
                  <a:pt x="0" y="0"/>
                </a:lnTo>
                <a:close/>
              </a:path>
            </a:pathLst>
          </a:custGeom>
          <a:solidFill>
            <a:srgbClr val="FFD1D1"/>
          </a:solidFill>
        </p:spPr>
        <p:txBody>
          <a:bodyPr/>
          <a:lstStyle>
            <a:lvl1pPr marL="177800" indent="-177800" algn="r">
              <a:tabLst>
                <a:tab pos="8283575" algn="l"/>
              </a:tabLst>
              <a:defRPr sz="12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6" name="Isosceles Triangle 5"/>
          <p:cNvSpPr/>
          <p:nvPr userDrawn="1"/>
        </p:nvSpPr>
        <p:spPr>
          <a:xfrm rot="5036794">
            <a:off x="5583933" y="-1350955"/>
            <a:ext cx="503813" cy="4601961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510377"/>
              <a:gd name="connsiteY0" fmla="*/ 0 h 1392866"/>
              <a:gd name="connsiteX1" fmla="*/ 510377 w 510377"/>
              <a:gd name="connsiteY1" fmla="*/ 357431 h 1392866"/>
              <a:gd name="connsiteX2" fmla="*/ 132906 w 510377"/>
              <a:gd name="connsiteY2" fmla="*/ 1392866 h 1392866"/>
              <a:gd name="connsiteX3" fmla="*/ 0 w 510377"/>
              <a:gd name="connsiteY3" fmla="*/ 0 h 1392866"/>
              <a:gd name="connsiteX0" fmla="*/ 0 w 510377"/>
              <a:gd name="connsiteY0" fmla="*/ 0 h 2965717"/>
              <a:gd name="connsiteX1" fmla="*/ 510377 w 510377"/>
              <a:gd name="connsiteY1" fmla="*/ 357431 h 2965717"/>
              <a:gd name="connsiteX2" fmla="*/ 244106 w 510377"/>
              <a:gd name="connsiteY2" fmla="*/ 2965717 h 2965717"/>
              <a:gd name="connsiteX3" fmla="*/ 0 w 510377"/>
              <a:gd name="connsiteY3" fmla="*/ 0 h 2965717"/>
              <a:gd name="connsiteX0" fmla="*/ 0 w 596084"/>
              <a:gd name="connsiteY0" fmla="*/ 0 h 2964577"/>
              <a:gd name="connsiteX1" fmla="*/ 596084 w 596084"/>
              <a:gd name="connsiteY1" fmla="*/ 356291 h 2964577"/>
              <a:gd name="connsiteX2" fmla="*/ 329813 w 596084"/>
              <a:gd name="connsiteY2" fmla="*/ 2964577 h 2964577"/>
              <a:gd name="connsiteX3" fmla="*/ 0 w 596084"/>
              <a:gd name="connsiteY3" fmla="*/ 0 h 2964577"/>
              <a:gd name="connsiteX0" fmla="*/ 0 w 620429"/>
              <a:gd name="connsiteY0" fmla="*/ 0 h 2964577"/>
              <a:gd name="connsiteX1" fmla="*/ 620429 w 620429"/>
              <a:gd name="connsiteY1" fmla="*/ 15257 h 2964577"/>
              <a:gd name="connsiteX2" fmla="*/ 329813 w 620429"/>
              <a:gd name="connsiteY2" fmla="*/ 2964577 h 2964577"/>
              <a:gd name="connsiteX3" fmla="*/ 0 w 620429"/>
              <a:gd name="connsiteY3" fmla="*/ 0 h 2964577"/>
              <a:gd name="connsiteX0" fmla="*/ 0 w 626517"/>
              <a:gd name="connsiteY0" fmla="*/ 0 h 2992406"/>
              <a:gd name="connsiteX1" fmla="*/ 626517 w 626517"/>
              <a:gd name="connsiteY1" fmla="*/ 43086 h 2992406"/>
              <a:gd name="connsiteX2" fmla="*/ 335901 w 626517"/>
              <a:gd name="connsiteY2" fmla="*/ 2992406 h 2992406"/>
              <a:gd name="connsiteX3" fmla="*/ 0 w 626517"/>
              <a:gd name="connsiteY3" fmla="*/ 0 h 2992406"/>
              <a:gd name="connsiteX0" fmla="*/ 0 w 648784"/>
              <a:gd name="connsiteY0" fmla="*/ 0 h 2987067"/>
              <a:gd name="connsiteX1" fmla="*/ 648784 w 648784"/>
              <a:gd name="connsiteY1" fmla="*/ 37747 h 2987067"/>
              <a:gd name="connsiteX2" fmla="*/ 358168 w 648784"/>
              <a:gd name="connsiteY2" fmla="*/ 2987067 h 2987067"/>
              <a:gd name="connsiteX3" fmla="*/ 0 w 648784"/>
              <a:gd name="connsiteY3" fmla="*/ 0 h 2987067"/>
              <a:gd name="connsiteX0" fmla="*/ 0 w 659358"/>
              <a:gd name="connsiteY0" fmla="*/ 0 h 2987785"/>
              <a:gd name="connsiteX1" fmla="*/ 659358 w 659358"/>
              <a:gd name="connsiteY1" fmla="*/ 38465 h 2987785"/>
              <a:gd name="connsiteX2" fmla="*/ 368742 w 659358"/>
              <a:gd name="connsiteY2" fmla="*/ 2987785 h 2987785"/>
              <a:gd name="connsiteX3" fmla="*/ 0 w 659358"/>
              <a:gd name="connsiteY3" fmla="*/ 0 h 2987785"/>
              <a:gd name="connsiteX0" fmla="*/ 0 w 669932"/>
              <a:gd name="connsiteY0" fmla="*/ 0 h 2988504"/>
              <a:gd name="connsiteX1" fmla="*/ 669932 w 669932"/>
              <a:gd name="connsiteY1" fmla="*/ 39184 h 2988504"/>
              <a:gd name="connsiteX2" fmla="*/ 379316 w 669932"/>
              <a:gd name="connsiteY2" fmla="*/ 2988504 h 2988504"/>
              <a:gd name="connsiteX3" fmla="*/ 0 w 669932"/>
              <a:gd name="connsiteY3" fmla="*/ 0 h 2988504"/>
              <a:gd name="connsiteX0" fmla="*/ 0 w 669932"/>
              <a:gd name="connsiteY0" fmla="*/ 0 h 3330566"/>
              <a:gd name="connsiteX1" fmla="*/ 669932 w 669932"/>
              <a:gd name="connsiteY1" fmla="*/ 39184 h 3330566"/>
              <a:gd name="connsiteX2" fmla="*/ 269265 w 669932"/>
              <a:gd name="connsiteY2" fmla="*/ 3330566 h 3330566"/>
              <a:gd name="connsiteX3" fmla="*/ 0 w 669932"/>
              <a:gd name="connsiteY3" fmla="*/ 0 h 3330566"/>
              <a:gd name="connsiteX0" fmla="*/ 0 w 595920"/>
              <a:gd name="connsiteY0" fmla="*/ 0 h 3325535"/>
              <a:gd name="connsiteX1" fmla="*/ 595920 w 595920"/>
              <a:gd name="connsiteY1" fmla="*/ 34153 h 3325535"/>
              <a:gd name="connsiteX2" fmla="*/ 195253 w 595920"/>
              <a:gd name="connsiteY2" fmla="*/ 3325535 h 3325535"/>
              <a:gd name="connsiteX3" fmla="*/ 0 w 595920"/>
              <a:gd name="connsiteY3" fmla="*/ 0 h 3325535"/>
              <a:gd name="connsiteX0" fmla="*/ 0 w 595920"/>
              <a:gd name="connsiteY0" fmla="*/ 0 h 3050121"/>
              <a:gd name="connsiteX1" fmla="*/ 595920 w 595920"/>
              <a:gd name="connsiteY1" fmla="*/ 34153 h 3050121"/>
              <a:gd name="connsiteX2" fmla="*/ 176663 w 595920"/>
              <a:gd name="connsiteY2" fmla="*/ 3050121 h 3050121"/>
              <a:gd name="connsiteX3" fmla="*/ 0 w 595920"/>
              <a:gd name="connsiteY3" fmla="*/ 0 h 3050121"/>
              <a:gd name="connsiteX0" fmla="*/ 0 w 595920"/>
              <a:gd name="connsiteY0" fmla="*/ 0 h 2953079"/>
              <a:gd name="connsiteX1" fmla="*/ 595920 w 595920"/>
              <a:gd name="connsiteY1" fmla="*/ 34153 h 2953079"/>
              <a:gd name="connsiteX2" fmla="*/ 160640 w 595920"/>
              <a:gd name="connsiteY2" fmla="*/ 2953079 h 2953079"/>
              <a:gd name="connsiteX3" fmla="*/ 0 w 595920"/>
              <a:gd name="connsiteY3" fmla="*/ 0 h 2953079"/>
              <a:gd name="connsiteX0" fmla="*/ 0 w 574773"/>
              <a:gd name="connsiteY0" fmla="*/ 0 h 2951641"/>
              <a:gd name="connsiteX1" fmla="*/ 574773 w 574773"/>
              <a:gd name="connsiteY1" fmla="*/ 32715 h 2951641"/>
              <a:gd name="connsiteX2" fmla="*/ 139493 w 574773"/>
              <a:gd name="connsiteY2" fmla="*/ 2951641 h 2951641"/>
              <a:gd name="connsiteX3" fmla="*/ 0 w 574773"/>
              <a:gd name="connsiteY3" fmla="*/ 0 h 2951641"/>
              <a:gd name="connsiteX0" fmla="*/ 0 w 585346"/>
              <a:gd name="connsiteY0" fmla="*/ 0 h 2952360"/>
              <a:gd name="connsiteX1" fmla="*/ 585346 w 585346"/>
              <a:gd name="connsiteY1" fmla="*/ 33434 h 2952360"/>
              <a:gd name="connsiteX2" fmla="*/ 150066 w 585346"/>
              <a:gd name="connsiteY2" fmla="*/ 2952360 h 2952360"/>
              <a:gd name="connsiteX3" fmla="*/ 0 w 585346"/>
              <a:gd name="connsiteY3" fmla="*/ 0 h 2952360"/>
              <a:gd name="connsiteX0" fmla="*/ 0 w 648786"/>
              <a:gd name="connsiteY0" fmla="*/ 0 h 2956673"/>
              <a:gd name="connsiteX1" fmla="*/ 648786 w 648786"/>
              <a:gd name="connsiteY1" fmla="*/ 37747 h 2956673"/>
              <a:gd name="connsiteX2" fmla="*/ 213506 w 648786"/>
              <a:gd name="connsiteY2" fmla="*/ 2956673 h 2956673"/>
              <a:gd name="connsiteX3" fmla="*/ 0 w 648786"/>
              <a:gd name="connsiteY3" fmla="*/ 0 h 2956673"/>
              <a:gd name="connsiteX0" fmla="*/ 0 w 647665"/>
              <a:gd name="connsiteY0" fmla="*/ 0 h 2956673"/>
              <a:gd name="connsiteX1" fmla="*/ 647665 w 647665"/>
              <a:gd name="connsiteY1" fmla="*/ 44525 h 2956673"/>
              <a:gd name="connsiteX2" fmla="*/ 213506 w 647665"/>
              <a:gd name="connsiteY2" fmla="*/ 2956673 h 2956673"/>
              <a:gd name="connsiteX3" fmla="*/ 0 w 647665"/>
              <a:gd name="connsiteY3" fmla="*/ 0 h 2956673"/>
              <a:gd name="connsiteX0" fmla="*/ 0 w 648787"/>
              <a:gd name="connsiteY0" fmla="*/ 0 h 2949896"/>
              <a:gd name="connsiteX1" fmla="*/ 648787 w 648787"/>
              <a:gd name="connsiteY1" fmla="*/ 37748 h 2949896"/>
              <a:gd name="connsiteX2" fmla="*/ 214628 w 648787"/>
              <a:gd name="connsiteY2" fmla="*/ 2949896 h 2949896"/>
              <a:gd name="connsiteX3" fmla="*/ 0 w 648787"/>
              <a:gd name="connsiteY3" fmla="*/ 0 h 2949896"/>
              <a:gd name="connsiteX0" fmla="*/ 0 w 615947"/>
              <a:gd name="connsiteY0" fmla="*/ 0 h 2949896"/>
              <a:gd name="connsiteX1" fmla="*/ 615947 w 615947"/>
              <a:gd name="connsiteY1" fmla="*/ 42369 h 2949896"/>
              <a:gd name="connsiteX2" fmla="*/ 214628 w 615947"/>
              <a:gd name="connsiteY2" fmla="*/ 2949896 h 2949896"/>
              <a:gd name="connsiteX3" fmla="*/ 0 w 615947"/>
              <a:gd name="connsiteY3" fmla="*/ 0 h 2949896"/>
              <a:gd name="connsiteX0" fmla="*/ 0 w 477373"/>
              <a:gd name="connsiteY0" fmla="*/ 0 h 2949896"/>
              <a:gd name="connsiteX1" fmla="*/ 477373 w 477373"/>
              <a:gd name="connsiteY1" fmla="*/ 39803 h 2949896"/>
              <a:gd name="connsiteX2" fmla="*/ 214628 w 477373"/>
              <a:gd name="connsiteY2" fmla="*/ 2949896 h 2949896"/>
              <a:gd name="connsiteX3" fmla="*/ 0 w 477373"/>
              <a:gd name="connsiteY3" fmla="*/ 0 h 2949896"/>
              <a:gd name="connsiteX0" fmla="*/ 0 w 741708"/>
              <a:gd name="connsiteY0" fmla="*/ 0 h 2949896"/>
              <a:gd name="connsiteX1" fmla="*/ 741708 w 741708"/>
              <a:gd name="connsiteY1" fmla="*/ 57771 h 2949896"/>
              <a:gd name="connsiteX2" fmla="*/ 214628 w 741708"/>
              <a:gd name="connsiteY2" fmla="*/ 2949896 h 2949896"/>
              <a:gd name="connsiteX3" fmla="*/ 0 w 741708"/>
              <a:gd name="connsiteY3" fmla="*/ 0 h 2949896"/>
              <a:gd name="connsiteX0" fmla="*/ 0 w 1050575"/>
              <a:gd name="connsiteY0" fmla="*/ 0 h 2949896"/>
              <a:gd name="connsiteX1" fmla="*/ 1050575 w 1050575"/>
              <a:gd name="connsiteY1" fmla="*/ 65059 h 2949896"/>
              <a:gd name="connsiteX2" fmla="*/ 214628 w 1050575"/>
              <a:gd name="connsiteY2" fmla="*/ 2949896 h 2949896"/>
              <a:gd name="connsiteX3" fmla="*/ 0 w 1050575"/>
              <a:gd name="connsiteY3" fmla="*/ 0 h 2949896"/>
              <a:gd name="connsiteX0" fmla="*/ 0 w 1102320"/>
              <a:gd name="connsiteY0" fmla="*/ 0 h 2949896"/>
              <a:gd name="connsiteX1" fmla="*/ 1102320 w 1102320"/>
              <a:gd name="connsiteY1" fmla="*/ 75430 h 2949896"/>
              <a:gd name="connsiteX2" fmla="*/ 214628 w 1102320"/>
              <a:gd name="connsiteY2" fmla="*/ 2949896 h 2949896"/>
              <a:gd name="connsiteX3" fmla="*/ 0 w 1102320"/>
              <a:gd name="connsiteY3" fmla="*/ 0 h 2949896"/>
              <a:gd name="connsiteX0" fmla="*/ 0 w 545820"/>
              <a:gd name="connsiteY0" fmla="*/ 0 h 2949896"/>
              <a:gd name="connsiteX1" fmla="*/ 545820 w 545820"/>
              <a:gd name="connsiteY1" fmla="*/ 1888122 h 2949896"/>
              <a:gd name="connsiteX2" fmla="*/ 214628 w 545820"/>
              <a:gd name="connsiteY2" fmla="*/ 2949896 h 2949896"/>
              <a:gd name="connsiteX3" fmla="*/ 0 w 545820"/>
              <a:gd name="connsiteY3" fmla="*/ 0 h 2949896"/>
              <a:gd name="connsiteX0" fmla="*/ 0 w 471130"/>
              <a:gd name="connsiteY0" fmla="*/ 0 h 2949896"/>
              <a:gd name="connsiteX1" fmla="*/ 471130 w 471130"/>
              <a:gd name="connsiteY1" fmla="*/ 142185 h 2949896"/>
              <a:gd name="connsiteX2" fmla="*/ 214628 w 471130"/>
              <a:gd name="connsiteY2" fmla="*/ 2949896 h 2949896"/>
              <a:gd name="connsiteX3" fmla="*/ 0 w 471130"/>
              <a:gd name="connsiteY3" fmla="*/ 0 h 2949896"/>
              <a:gd name="connsiteX0" fmla="*/ 0 w 503813"/>
              <a:gd name="connsiteY0" fmla="*/ 0 h 2949896"/>
              <a:gd name="connsiteX1" fmla="*/ 503813 w 503813"/>
              <a:gd name="connsiteY1" fmla="*/ 267775 h 2949896"/>
              <a:gd name="connsiteX2" fmla="*/ 214628 w 503813"/>
              <a:gd name="connsiteY2" fmla="*/ 2949896 h 2949896"/>
              <a:gd name="connsiteX3" fmla="*/ 0 w 503813"/>
              <a:gd name="connsiteY3" fmla="*/ 0 h 2949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3813" h="2949896">
                <a:moveTo>
                  <a:pt x="0" y="0"/>
                </a:moveTo>
                <a:lnTo>
                  <a:pt x="503813" y="267775"/>
                </a:lnTo>
                <a:lnTo>
                  <a:pt x="214628" y="294989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5"/>
          <p:cNvSpPr/>
          <p:nvPr userDrawn="1"/>
        </p:nvSpPr>
        <p:spPr>
          <a:xfrm rot="3232384">
            <a:off x="-645489" y="306845"/>
            <a:ext cx="1471628" cy="1139954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2097271"/>
              <a:gd name="connsiteY0" fmla="*/ 861237 h 1158949"/>
              <a:gd name="connsiteX1" fmla="*/ 2097271 w 2097271"/>
              <a:gd name="connsiteY1" fmla="*/ 0 h 1158949"/>
              <a:gd name="connsiteX2" fmla="*/ 1674626 w 2097271"/>
              <a:gd name="connsiteY2" fmla="*/ 1158949 h 1158949"/>
              <a:gd name="connsiteX3" fmla="*/ 0 w 2097271"/>
              <a:gd name="connsiteY3" fmla="*/ 861237 h 1158949"/>
              <a:gd name="connsiteX0" fmla="*/ 0 w 2490676"/>
              <a:gd name="connsiteY0" fmla="*/ 191386 h 489098"/>
              <a:gd name="connsiteX1" fmla="*/ 2490676 w 2490676"/>
              <a:gd name="connsiteY1" fmla="*/ 0 h 489098"/>
              <a:gd name="connsiteX2" fmla="*/ 1674626 w 2490676"/>
              <a:gd name="connsiteY2" fmla="*/ 489098 h 489098"/>
              <a:gd name="connsiteX3" fmla="*/ 0 w 2490676"/>
              <a:gd name="connsiteY3" fmla="*/ 191386 h 489098"/>
              <a:gd name="connsiteX0" fmla="*/ 0 w 2490676"/>
              <a:gd name="connsiteY0" fmla="*/ 191386 h 1084522"/>
              <a:gd name="connsiteX1" fmla="*/ 2490676 w 2490676"/>
              <a:gd name="connsiteY1" fmla="*/ 0 h 1084522"/>
              <a:gd name="connsiteX2" fmla="*/ 2099929 w 2490676"/>
              <a:gd name="connsiteY2" fmla="*/ 1084522 h 1084522"/>
              <a:gd name="connsiteX3" fmla="*/ 0 w 2490676"/>
              <a:gd name="connsiteY3" fmla="*/ 191386 h 1084522"/>
              <a:gd name="connsiteX0" fmla="*/ 0 w 2533206"/>
              <a:gd name="connsiteY0" fmla="*/ 212651 h 1105787"/>
              <a:gd name="connsiteX1" fmla="*/ 2533206 w 2533206"/>
              <a:gd name="connsiteY1" fmla="*/ 0 h 1105787"/>
              <a:gd name="connsiteX2" fmla="*/ 2099929 w 2533206"/>
              <a:gd name="connsiteY2" fmla="*/ 1105787 h 1105787"/>
              <a:gd name="connsiteX3" fmla="*/ 0 w 2533206"/>
              <a:gd name="connsiteY3" fmla="*/ 212651 h 1105787"/>
              <a:gd name="connsiteX0" fmla="*/ 0 w 2458778"/>
              <a:gd name="connsiteY0" fmla="*/ 223284 h 1105787"/>
              <a:gd name="connsiteX1" fmla="*/ 2458778 w 2458778"/>
              <a:gd name="connsiteY1" fmla="*/ 0 h 1105787"/>
              <a:gd name="connsiteX2" fmla="*/ 2025501 w 2458778"/>
              <a:gd name="connsiteY2" fmla="*/ 1105787 h 1105787"/>
              <a:gd name="connsiteX3" fmla="*/ 0 w 2458778"/>
              <a:gd name="connsiteY3" fmla="*/ 223284 h 1105787"/>
              <a:gd name="connsiteX0" fmla="*/ 0 w 2458778"/>
              <a:gd name="connsiteY0" fmla="*/ 223284 h 935024"/>
              <a:gd name="connsiteX1" fmla="*/ 2458778 w 2458778"/>
              <a:gd name="connsiteY1" fmla="*/ 0 h 935024"/>
              <a:gd name="connsiteX2" fmla="*/ 925914 w 2458778"/>
              <a:gd name="connsiteY2" fmla="*/ 935024 h 935024"/>
              <a:gd name="connsiteX3" fmla="*/ 0 w 2458778"/>
              <a:gd name="connsiteY3" fmla="*/ 223284 h 935024"/>
              <a:gd name="connsiteX0" fmla="*/ 0 w 1804392"/>
              <a:gd name="connsiteY0" fmla="*/ 174391 h 886131"/>
              <a:gd name="connsiteX1" fmla="*/ 1804392 w 1804392"/>
              <a:gd name="connsiteY1" fmla="*/ 0 h 886131"/>
              <a:gd name="connsiteX2" fmla="*/ 925914 w 1804392"/>
              <a:gd name="connsiteY2" fmla="*/ 886131 h 886131"/>
              <a:gd name="connsiteX3" fmla="*/ 0 w 1804392"/>
              <a:gd name="connsiteY3" fmla="*/ 174391 h 886131"/>
              <a:gd name="connsiteX0" fmla="*/ 0 w 1855231"/>
              <a:gd name="connsiteY0" fmla="*/ 189938 h 886131"/>
              <a:gd name="connsiteX1" fmla="*/ 1855231 w 1855231"/>
              <a:gd name="connsiteY1" fmla="*/ 0 h 886131"/>
              <a:gd name="connsiteX2" fmla="*/ 976753 w 1855231"/>
              <a:gd name="connsiteY2" fmla="*/ 886131 h 886131"/>
              <a:gd name="connsiteX3" fmla="*/ 0 w 1855231"/>
              <a:gd name="connsiteY3" fmla="*/ 189938 h 886131"/>
              <a:gd name="connsiteX0" fmla="*/ 0 w 1889583"/>
              <a:gd name="connsiteY0" fmla="*/ 164863 h 886131"/>
              <a:gd name="connsiteX1" fmla="*/ 1889583 w 1889583"/>
              <a:gd name="connsiteY1" fmla="*/ 0 h 886131"/>
              <a:gd name="connsiteX2" fmla="*/ 1011105 w 1889583"/>
              <a:gd name="connsiteY2" fmla="*/ 886131 h 886131"/>
              <a:gd name="connsiteX3" fmla="*/ 0 w 1889583"/>
              <a:gd name="connsiteY3" fmla="*/ 164863 h 886131"/>
              <a:gd name="connsiteX0" fmla="*/ 0 w 1874727"/>
              <a:gd name="connsiteY0" fmla="*/ 162544 h 886131"/>
              <a:gd name="connsiteX1" fmla="*/ 1874727 w 1874727"/>
              <a:gd name="connsiteY1" fmla="*/ 0 h 886131"/>
              <a:gd name="connsiteX2" fmla="*/ 996249 w 1874727"/>
              <a:gd name="connsiteY2" fmla="*/ 886131 h 886131"/>
              <a:gd name="connsiteX3" fmla="*/ 0 w 1874727"/>
              <a:gd name="connsiteY3" fmla="*/ 162544 h 886131"/>
              <a:gd name="connsiteX0" fmla="*/ 0 w 1893532"/>
              <a:gd name="connsiteY0" fmla="*/ 188308 h 911895"/>
              <a:gd name="connsiteX1" fmla="*/ 1893532 w 1893532"/>
              <a:gd name="connsiteY1" fmla="*/ 0 h 911895"/>
              <a:gd name="connsiteX2" fmla="*/ 996249 w 1893532"/>
              <a:gd name="connsiteY2" fmla="*/ 911895 h 911895"/>
              <a:gd name="connsiteX3" fmla="*/ 0 w 1893532"/>
              <a:gd name="connsiteY3" fmla="*/ 188308 h 911895"/>
              <a:gd name="connsiteX0" fmla="*/ 0 w 1893532"/>
              <a:gd name="connsiteY0" fmla="*/ 188308 h 705028"/>
              <a:gd name="connsiteX1" fmla="*/ 1893532 w 1893532"/>
              <a:gd name="connsiteY1" fmla="*/ 0 h 705028"/>
              <a:gd name="connsiteX2" fmla="*/ 712843 w 1893532"/>
              <a:gd name="connsiteY2" fmla="*/ 705028 h 705028"/>
              <a:gd name="connsiteX3" fmla="*/ 0 w 1893532"/>
              <a:gd name="connsiteY3" fmla="*/ 188308 h 705028"/>
              <a:gd name="connsiteX0" fmla="*/ 0 w 1887263"/>
              <a:gd name="connsiteY0" fmla="*/ 179720 h 705028"/>
              <a:gd name="connsiteX1" fmla="*/ 1887263 w 1887263"/>
              <a:gd name="connsiteY1" fmla="*/ 0 h 705028"/>
              <a:gd name="connsiteX2" fmla="*/ 706574 w 1887263"/>
              <a:gd name="connsiteY2" fmla="*/ 705028 h 705028"/>
              <a:gd name="connsiteX3" fmla="*/ 0 w 1887263"/>
              <a:gd name="connsiteY3" fmla="*/ 179720 h 705028"/>
              <a:gd name="connsiteX0" fmla="*/ 0 w 1443190"/>
              <a:gd name="connsiteY0" fmla="*/ 148441 h 673749"/>
              <a:gd name="connsiteX1" fmla="*/ 1443190 w 1443190"/>
              <a:gd name="connsiteY1" fmla="*/ 0 h 673749"/>
              <a:gd name="connsiteX2" fmla="*/ 706574 w 1443190"/>
              <a:gd name="connsiteY2" fmla="*/ 673749 h 673749"/>
              <a:gd name="connsiteX3" fmla="*/ 0 w 1443190"/>
              <a:gd name="connsiteY3" fmla="*/ 148441 h 673749"/>
              <a:gd name="connsiteX0" fmla="*/ 0 w 1419746"/>
              <a:gd name="connsiteY0" fmla="*/ 152391 h 677699"/>
              <a:gd name="connsiteX1" fmla="*/ 1419746 w 1419746"/>
              <a:gd name="connsiteY1" fmla="*/ 0 h 677699"/>
              <a:gd name="connsiteX2" fmla="*/ 706574 w 1419746"/>
              <a:gd name="connsiteY2" fmla="*/ 677699 h 677699"/>
              <a:gd name="connsiteX3" fmla="*/ 0 w 1419746"/>
              <a:gd name="connsiteY3" fmla="*/ 152391 h 677699"/>
              <a:gd name="connsiteX0" fmla="*/ 0 w 1434602"/>
              <a:gd name="connsiteY0" fmla="*/ 154710 h 677699"/>
              <a:gd name="connsiteX1" fmla="*/ 1434602 w 1434602"/>
              <a:gd name="connsiteY1" fmla="*/ 0 h 677699"/>
              <a:gd name="connsiteX2" fmla="*/ 721430 w 1434602"/>
              <a:gd name="connsiteY2" fmla="*/ 677699 h 677699"/>
              <a:gd name="connsiteX3" fmla="*/ 0 w 1434602"/>
              <a:gd name="connsiteY3" fmla="*/ 154710 h 677699"/>
              <a:gd name="connsiteX0" fmla="*/ 0 w 1434602"/>
              <a:gd name="connsiteY0" fmla="*/ 154710 h 1091434"/>
              <a:gd name="connsiteX1" fmla="*/ 1434602 w 1434602"/>
              <a:gd name="connsiteY1" fmla="*/ 0 h 1091434"/>
              <a:gd name="connsiteX2" fmla="*/ 1288241 w 1434602"/>
              <a:gd name="connsiteY2" fmla="*/ 1091434 h 1091434"/>
              <a:gd name="connsiteX3" fmla="*/ 0 w 1434602"/>
              <a:gd name="connsiteY3" fmla="*/ 154710 h 1091434"/>
              <a:gd name="connsiteX0" fmla="*/ 0 w 1449459"/>
              <a:gd name="connsiteY0" fmla="*/ 157030 h 1093754"/>
              <a:gd name="connsiteX1" fmla="*/ 1449459 w 1449459"/>
              <a:gd name="connsiteY1" fmla="*/ 0 h 1093754"/>
              <a:gd name="connsiteX2" fmla="*/ 1288241 w 1449459"/>
              <a:gd name="connsiteY2" fmla="*/ 1093754 h 1093754"/>
              <a:gd name="connsiteX3" fmla="*/ 0 w 1449459"/>
              <a:gd name="connsiteY3" fmla="*/ 157030 h 1093754"/>
              <a:gd name="connsiteX0" fmla="*/ 0 w 1434740"/>
              <a:gd name="connsiteY0" fmla="*/ 154711 h 1093754"/>
              <a:gd name="connsiteX1" fmla="*/ 1434740 w 1434740"/>
              <a:gd name="connsiteY1" fmla="*/ 0 h 1093754"/>
              <a:gd name="connsiteX2" fmla="*/ 1273522 w 1434740"/>
              <a:gd name="connsiteY2" fmla="*/ 1093754 h 1093754"/>
              <a:gd name="connsiteX3" fmla="*/ 0 w 1434740"/>
              <a:gd name="connsiteY3" fmla="*/ 154711 h 1093754"/>
              <a:gd name="connsiteX0" fmla="*/ 0 w 1434740"/>
              <a:gd name="connsiteY0" fmla="*/ 154711 h 1125097"/>
              <a:gd name="connsiteX1" fmla="*/ 1434740 w 1434740"/>
              <a:gd name="connsiteY1" fmla="*/ 0 h 1125097"/>
              <a:gd name="connsiteX2" fmla="*/ 1316063 w 1434740"/>
              <a:gd name="connsiteY2" fmla="*/ 1125097 h 1125097"/>
              <a:gd name="connsiteX3" fmla="*/ 0 w 1434740"/>
              <a:gd name="connsiteY3" fmla="*/ 154711 h 1125097"/>
              <a:gd name="connsiteX0" fmla="*/ 0 w 1474984"/>
              <a:gd name="connsiteY0" fmla="*/ 138225 h 1125097"/>
              <a:gd name="connsiteX1" fmla="*/ 1474984 w 1474984"/>
              <a:gd name="connsiteY1" fmla="*/ 0 h 1125097"/>
              <a:gd name="connsiteX2" fmla="*/ 1356307 w 1474984"/>
              <a:gd name="connsiteY2" fmla="*/ 1125097 h 1125097"/>
              <a:gd name="connsiteX3" fmla="*/ 0 w 1474984"/>
              <a:gd name="connsiteY3" fmla="*/ 138225 h 1125097"/>
              <a:gd name="connsiteX0" fmla="*/ 0 w 1474984"/>
              <a:gd name="connsiteY0" fmla="*/ 138225 h 1127416"/>
              <a:gd name="connsiteX1" fmla="*/ 1474984 w 1474984"/>
              <a:gd name="connsiteY1" fmla="*/ 0 h 1127416"/>
              <a:gd name="connsiteX2" fmla="*/ 1341588 w 1474984"/>
              <a:gd name="connsiteY2" fmla="*/ 1127416 h 1127416"/>
              <a:gd name="connsiteX3" fmla="*/ 0 w 1474984"/>
              <a:gd name="connsiteY3" fmla="*/ 138225 h 1127416"/>
              <a:gd name="connsiteX0" fmla="*/ 0 w 1457967"/>
              <a:gd name="connsiteY0" fmla="*/ 150763 h 1139954"/>
              <a:gd name="connsiteX1" fmla="*/ 1457967 w 1457967"/>
              <a:gd name="connsiteY1" fmla="*/ 0 h 1139954"/>
              <a:gd name="connsiteX2" fmla="*/ 1341588 w 1457967"/>
              <a:gd name="connsiteY2" fmla="*/ 1139954 h 1139954"/>
              <a:gd name="connsiteX3" fmla="*/ 0 w 1457967"/>
              <a:gd name="connsiteY3" fmla="*/ 150763 h 113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7967" h="1139954">
                <a:moveTo>
                  <a:pt x="0" y="150763"/>
                </a:moveTo>
                <a:lnTo>
                  <a:pt x="1457967" y="0"/>
                </a:lnTo>
                <a:lnTo>
                  <a:pt x="1341588" y="1139954"/>
                </a:lnTo>
                <a:lnTo>
                  <a:pt x="0" y="15076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6" hasCustomPrompt="1"/>
          </p:nvPr>
        </p:nvSpPr>
        <p:spPr>
          <a:xfrm>
            <a:off x="381000" y="2118360"/>
            <a:ext cx="842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  Click to edit Master text styles</a:t>
            </a:r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7" hasCustomPrompt="1"/>
          </p:nvPr>
        </p:nvSpPr>
        <p:spPr>
          <a:xfrm>
            <a:off x="381000" y="4047744"/>
            <a:ext cx="842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  Click to edit Master text styles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838200" y="2639568"/>
            <a:ext cx="79644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4495800" y="2011680"/>
            <a:ext cx="4192526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5105400" y="1507998"/>
            <a:ext cx="3665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BULLET LIST SAMPLE</a:t>
            </a: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0"/>
          </p:nvPr>
        </p:nvSpPr>
        <p:spPr>
          <a:xfrm>
            <a:off x="827534" y="3115056"/>
            <a:ext cx="79644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1"/>
          </p:nvPr>
        </p:nvSpPr>
        <p:spPr>
          <a:xfrm>
            <a:off x="825762" y="3572256"/>
            <a:ext cx="79644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381000" y="2639568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1800" b="1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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381000" y="3115056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1800" b="1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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381000" y="3572256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1800" b="1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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316574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6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4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4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4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1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6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8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3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8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6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is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rallelogram 5"/>
          <p:cNvSpPr/>
          <p:nvPr userDrawn="1"/>
        </p:nvSpPr>
        <p:spPr>
          <a:xfrm flipH="1" flipV="1">
            <a:off x="0" y="-2228"/>
            <a:ext cx="4077193" cy="5793971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8924" h="5459204">
                <a:moveTo>
                  <a:pt x="0" y="5459203"/>
                </a:moveTo>
                <a:lnTo>
                  <a:pt x="3328110" y="0"/>
                </a:lnTo>
                <a:lnTo>
                  <a:pt x="4038924" y="364283"/>
                </a:lnTo>
                <a:lnTo>
                  <a:pt x="940896" y="5459204"/>
                </a:lnTo>
                <a:lnTo>
                  <a:pt x="0" y="5459203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04800" dist="381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 flipH="1">
            <a:off x="-838200" y="-171450"/>
            <a:ext cx="4059361" cy="5477845"/>
          </a:xfrm>
          <a:custGeom>
            <a:avLst/>
            <a:gdLst>
              <a:gd name="connsiteX0" fmla="*/ 0 w 4427537"/>
              <a:gd name="connsiteY0" fmla="*/ 0 h 5240338"/>
              <a:gd name="connsiteX1" fmla="*/ 4427537 w 4427537"/>
              <a:gd name="connsiteY1" fmla="*/ 0 h 5240338"/>
              <a:gd name="connsiteX2" fmla="*/ 4427537 w 4427537"/>
              <a:gd name="connsiteY2" fmla="*/ 5240338 h 5240338"/>
              <a:gd name="connsiteX3" fmla="*/ 0 w 4427537"/>
              <a:gd name="connsiteY3" fmla="*/ 5240338 h 5240338"/>
              <a:gd name="connsiteX4" fmla="*/ 0 w 4427537"/>
              <a:gd name="connsiteY4" fmla="*/ 0 h 5240338"/>
              <a:gd name="connsiteX0" fmla="*/ 0 w 4427537"/>
              <a:gd name="connsiteY0" fmla="*/ 0 h 5240338"/>
              <a:gd name="connsiteX1" fmla="*/ 1423080 w 4427537"/>
              <a:gd name="connsiteY1" fmla="*/ 0 h 5240338"/>
              <a:gd name="connsiteX2" fmla="*/ 4427537 w 4427537"/>
              <a:gd name="connsiteY2" fmla="*/ 5240338 h 5240338"/>
              <a:gd name="connsiteX3" fmla="*/ 0 w 4427537"/>
              <a:gd name="connsiteY3" fmla="*/ 5240338 h 5240338"/>
              <a:gd name="connsiteX4" fmla="*/ 0 w 4427537"/>
              <a:gd name="connsiteY4" fmla="*/ 0 h 5240338"/>
              <a:gd name="connsiteX0" fmla="*/ 0 w 4332534"/>
              <a:gd name="connsiteY0" fmla="*/ 0 h 5240338"/>
              <a:gd name="connsiteX1" fmla="*/ 1423080 w 4332534"/>
              <a:gd name="connsiteY1" fmla="*/ 0 h 5240338"/>
              <a:gd name="connsiteX2" fmla="*/ 4332534 w 4332534"/>
              <a:gd name="connsiteY2" fmla="*/ 4765325 h 5240338"/>
              <a:gd name="connsiteX3" fmla="*/ 0 w 4332534"/>
              <a:gd name="connsiteY3" fmla="*/ 5240338 h 5240338"/>
              <a:gd name="connsiteX4" fmla="*/ 0 w 4332534"/>
              <a:gd name="connsiteY4" fmla="*/ 0 h 5240338"/>
              <a:gd name="connsiteX0" fmla="*/ 0 w 4332534"/>
              <a:gd name="connsiteY0" fmla="*/ 0 h 5454094"/>
              <a:gd name="connsiteX1" fmla="*/ 1423080 w 4332534"/>
              <a:gd name="connsiteY1" fmla="*/ 0 h 5454094"/>
              <a:gd name="connsiteX2" fmla="*/ 4332534 w 4332534"/>
              <a:gd name="connsiteY2" fmla="*/ 4765325 h 5454094"/>
              <a:gd name="connsiteX3" fmla="*/ 3360717 w 4332534"/>
              <a:gd name="connsiteY3" fmla="*/ 5454094 h 5454094"/>
              <a:gd name="connsiteX4" fmla="*/ 0 w 4332534"/>
              <a:gd name="connsiteY4" fmla="*/ 0 h 5454094"/>
              <a:gd name="connsiteX0" fmla="*/ 0 w 4282422"/>
              <a:gd name="connsiteY0" fmla="*/ 0 h 5454094"/>
              <a:gd name="connsiteX1" fmla="*/ 1372968 w 4282422"/>
              <a:gd name="connsiteY1" fmla="*/ 0 h 5454094"/>
              <a:gd name="connsiteX2" fmla="*/ 4282422 w 4282422"/>
              <a:gd name="connsiteY2" fmla="*/ 4765325 h 5454094"/>
              <a:gd name="connsiteX3" fmla="*/ 3310605 w 4282422"/>
              <a:gd name="connsiteY3" fmla="*/ 5454094 h 5454094"/>
              <a:gd name="connsiteX4" fmla="*/ 0 w 4282422"/>
              <a:gd name="connsiteY4" fmla="*/ 0 h 5454094"/>
              <a:gd name="connsiteX0" fmla="*/ 0 w 4282422"/>
              <a:gd name="connsiteY0" fmla="*/ 0 h 5454094"/>
              <a:gd name="connsiteX1" fmla="*/ 1372968 w 4282422"/>
              <a:gd name="connsiteY1" fmla="*/ 0 h 5454094"/>
              <a:gd name="connsiteX2" fmla="*/ 4282422 w 4282422"/>
              <a:gd name="connsiteY2" fmla="*/ 4765325 h 5454094"/>
              <a:gd name="connsiteX3" fmla="*/ 3298078 w 4282422"/>
              <a:gd name="connsiteY3" fmla="*/ 5454094 h 5454094"/>
              <a:gd name="connsiteX4" fmla="*/ 0 w 4282422"/>
              <a:gd name="connsiteY4" fmla="*/ 0 h 5454094"/>
              <a:gd name="connsiteX0" fmla="*/ 0 w 4282422"/>
              <a:gd name="connsiteY0" fmla="*/ 0 h 5477845"/>
              <a:gd name="connsiteX1" fmla="*/ 1372968 w 4282422"/>
              <a:gd name="connsiteY1" fmla="*/ 0 h 5477845"/>
              <a:gd name="connsiteX2" fmla="*/ 4282422 w 4282422"/>
              <a:gd name="connsiteY2" fmla="*/ 4765325 h 5477845"/>
              <a:gd name="connsiteX3" fmla="*/ 3335662 w 4282422"/>
              <a:gd name="connsiteY3" fmla="*/ 5477845 h 5477845"/>
              <a:gd name="connsiteX4" fmla="*/ 0 w 4282422"/>
              <a:gd name="connsiteY4" fmla="*/ 0 h 5477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2422" h="5477845">
                <a:moveTo>
                  <a:pt x="0" y="0"/>
                </a:moveTo>
                <a:lnTo>
                  <a:pt x="1372968" y="0"/>
                </a:lnTo>
                <a:lnTo>
                  <a:pt x="4282422" y="4765325"/>
                </a:lnTo>
                <a:lnTo>
                  <a:pt x="3335662" y="5477845"/>
                </a:lnTo>
                <a:lnTo>
                  <a:pt x="0" y="0"/>
                </a:lnTo>
                <a:close/>
              </a:path>
            </a:pathLst>
          </a:custGeom>
          <a:solidFill>
            <a:srgbClr val="FFB9B9"/>
          </a:solidFill>
          <a:effectLst>
            <a:outerShdw blurRad="304800" dist="38100" dir="10800000" algn="r" rotWithShape="0">
              <a:prstClr val="black">
                <a:alpha val="35000"/>
              </a:prstClr>
            </a:outerShdw>
          </a:effectLst>
        </p:spPr>
        <p:txBody>
          <a:bodyPr anchor="ctr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5" name="Isosceles Triangle 6"/>
          <p:cNvSpPr/>
          <p:nvPr userDrawn="1"/>
        </p:nvSpPr>
        <p:spPr>
          <a:xfrm rot="11293373">
            <a:off x="-225718" y="-156329"/>
            <a:ext cx="1807823" cy="3383135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7823" h="3383135">
                <a:moveTo>
                  <a:pt x="1807823" y="3111470"/>
                </a:moveTo>
                <a:lnTo>
                  <a:pt x="1343776" y="0"/>
                </a:lnTo>
                <a:lnTo>
                  <a:pt x="0" y="3383135"/>
                </a:lnTo>
                <a:lnTo>
                  <a:pt x="1807823" y="31114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4419600" y="1545336"/>
            <a:ext cx="4268726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4724400" y="1047750"/>
            <a:ext cx="4046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NUMBER LIST SAMPLE</a:t>
            </a:r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16"/>
          </p:nvPr>
        </p:nvSpPr>
        <p:spPr>
          <a:xfrm>
            <a:off x="3505200" y="1685544"/>
            <a:ext cx="5297424" cy="5052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4191000" y="2334768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3581400" y="2266950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2800" b="0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</a:t>
            </a:r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4191000" y="2752344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3581400" y="2684526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2800" b="0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</a:t>
            </a: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4191000" y="3172968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3581400" y="3105150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2800" b="0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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4191000" y="3590544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28" hasCustomPrompt="1"/>
          </p:nvPr>
        </p:nvSpPr>
        <p:spPr>
          <a:xfrm>
            <a:off x="3581400" y="3522726"/>
            <a:ext cx="457200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182880" rIns="0"/>
          <a:lstStyle>
            <a:lvl1pPr marL="0" indent="0" algn="thaiDist">
              <a:buFontTx/>
              <a:buNone/>
              <a:defRPr sz="2800" b="0">
                <a:solidFill>
                  <a:srgbClr val="EB2429"/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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3505200" y="4095750"/>
            <a:ext cx="5297424" cy="38100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8076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6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7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2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75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5" grpId="0" animBg="1"/>
      <p:bldP spid="11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9"/>
          <p:cNvSpPr/>
          <p:nvPr userDrawn="1"/>
        </p:nvSpPr>
        <p:spPr>
          <a:xfrm>
            <a:off x="5815391" y="4775294"/>
            <a:ext cx="3331027" cy="369904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75602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75602 w 2095192"/>
              <a:gd name="connsiteY4" fmla="*/ 0 h 1572765"/>
              <a:gd name="connsiteX0" fmla="*/ 80137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80137 w 2095192"/>
              <a:gd name="connsiteY4" fmla="*/ 0 h 1572765"/>
              <a:gd name="connsiteX0" fmla="*/ 65020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5020 w 2080075"/>
              <a:gd name="connsiteY4" fmla="*/ 0 h 1572765"/>
              <a:gd name="connsiteX0" fmla="*/ 68044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8044 w 2080075"/>
              <a:gd name="connsiteY4" fmla="*/ 0 h 1572765"/>
              <a:gd name="connsiteX0" fmla="*/ 68044 w 2081586"/>
              <a:gd name="connsiteY0" fmla="*/ 0 h 1580018"/>
              <a:gd name="connsiteX1" fmla="*/ 2080075 w 2081586"/>
              <a:gd name="connsiteY1" fmla="*/ 2 h 1580018"/>
              <a:gd name="connsiteX2" fmla="*/ 2081586 w 2081586"/>
              <a:gd name="connsiteY2" fmla="*/ 1580018 h 1580018"/>
              <a:gd name="connsiteX3" fmla="*/ 0 w 2081586"/>
              <a:gd name="connsiteY3" fmla="*/ 1572765 h 1580018"/>
              <a:gd name="connsiteX4" fmla="*/ 68044 w 2081586"/>
              <a:gd name="connsiteY4" fmla="*/ 0 h 158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586" h="1580018">
                <a:moveTo>
                  <a:pt x="68044" y="0"/>
                </a:moveTo>
                <a:lnTo>
                  <a:pt x="2080075" y="2"/>
                </a:lnTo>
                <a:cubicBezTo>
                  <a:pt x="2080075" y="520300"/>
                  <a:pt x="2081586" y="1059720"/>
                  <a:pt x="2081586" y="1580018"/>
                </a:cubicBezTo>
                <a:lnTo>
                  <a:pt x="0" y="1572765"/>
                </a:lnTo>
                <a:lnTo>
                  <a:pt x="6804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921056" y="2428875"/>
            <a:ext cx="3222943" cy="2350008"/>
          </a:xfrm>
          <a:custGeom>
            <a:avLst/>
            <a:gdLst>
              <a:gd name="connsiteX0" fmla="*/ 0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0 w 3222943"/>
              <a:gd name="connsiteY4" fmla="*/ 0 h 2346325"/>
              <a:gd name="connsiteX0" fmla="*/ 680484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680484 w 3222943"/>
              <a:gd name="connsiteY4" fmla="*/ 0 h 234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2943" h="2346325">
                <a:moveTo>
                  <a:pt x="680484" y="0"/>
                </a:moveTo>
                <a:lnTo>
                  <a:pt x="3222943" y="0"/>
                </a:lnTo>
                <a:lnTo>
                  <a:pt x="3222943" y="2346325"/>
                </a:lnTo>
                <a:lnTo>
                  <a:pt x="0" y="2346325"/>
                </a:lnTo>
                <a:lnTo>
                  <a:pt x="680484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9144" y="0"/>
            <a:ext cx="7040881" cy="1572768"/>
          </a:xfrm>
          <a:custGeom>
            <a:avLst/>
            <a:gdLst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7054850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65482"/>
              <a:gd name="connsiteY0" fmla="*/ 0 h 1584326"/>
              <a:gd name="connsiteX1" fmla="*/ 7065482 w 7065482"/>
              <a:gd name="connsiteY1" fmla="*/ 0 h 1584326"/>
              <a:gd name="connsiteX2" fmla="*/ 6587018 w 7065482"/>
              <a:gd name="connsiteY2" fmla="*/ 1584326 h 1584326"/>
              <a:gd name="connsiteX3" fmla="*/ 0 w 7065482"/>
              <a:gd name="connsiteY3" fmla="*/ 1584326 h 1584326"/>
              <a:gd name="connsiteX4" fmla="*/ 0 w 7065482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6507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29591"/>
              <a:gd name="connsiteY0" fmla="*/ 0 h 1584326"/>
              <a:gd name="connsiteX1" fmla="*/ 7029591 w 7029591"/>
              <a:gd name="connsiteY1" fmla="*/ 7455 h 1584326"/>
              <a:gd name="connsiteX2" fmla="*/ 6565078 w 7029591"/>
              <a:gd name="connsiteY2" fmla="*/ 1584326 h 1584326"/>
              <a:gd name="connsiteX3" fmla="*/ 0 w 7029591"/>
              <a:gd name="connsiteY3" fmla="*/ 1584326 h 1584326"/>
              <a:gd name="connsiteX4" fmla="*/ 0 w 7029591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65078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73692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29592"/>
              <a:gd name="connsiteY0" fmla="*/ 0 h 1584326"/>
              <a:gd name="connsiteX1" fmla="*/ 7029592 w 7029592"/>
              <a:gd name="connsiteY1" fmla="*/ 7455 h 1584326"/>
              <a:gd name="connsiteX2" fmla="*/ 6573692 w 7029592"/>
              <a:gd name="connsiteY2" fmla="*/ 1584326 h 1584326"/>
              <a:gd name="connsiteX3" fmla="*/ 0 w 7029592"/>
              <a:gd name="connsiteY3" fmla="*/ 1584326 h 1584326"/>
              <a:gd name="connsiteX4" fmla="*/ 0 w 7029592"/>
              <a:gd name="connsiteY4" fmla="*/ 0 h 158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9592" h="1584326">
                <a:moveTo>
                  <a:pt x="0" y="0"/>
                </a:moveTo>
                <a:lnTo>
                  <a:pt x="7029592" y="7455"/>
                </a:lnTo>
                <a:lnTo>
                  <a:pt x="6573692" y="1584326"/>
                </a:lnTo>
                <a:lnTo>
                  <a:pt x="0" y="158432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65743" y="1930980"/>
            <a:ext cx="3457122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ICON LIST SAMPLE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457200" y="2441448"/>
            <a:ext cx="3365665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6899564" y="-1"/>
            <a:ext cx="2244436" cy="1549019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549019">
                <a:moveTo>
                  <a:pt x="415636" y="0"/>
                </a:moveTo>
                <a:lnTo>
                  <a:pt x="2244436" y="0"/>
                </a:lnTo>
                <a:cubicBezTo>
                  <a:pt x="2244436" y="520298"/>
                  <a:pt x="2244435" y="1028721"/>
                  <a:pt x="2244435" y="1549019"/>
                </a:cubicBezTo>
                <a:lnTo>
                  <a:pt x="0" y="1549017"/>
                </a:lnTo>
                <a:lnTo>
                  <a:pt x="41563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9"/>
          <p:cNvSpPr/>
          <p:nvPr userDrawn="1"/>
        </p:nvSpPr>
        <p:spPr>
          <a:xfrm>
            <a:off x="6614945" y="1620901"/>
            <a:ext cx="2529055" cy="762416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169261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169261 w 2223238"/>
              <a:gd name="connsiteY4" fmla="*/ 0 h 1549021"/>
              <a:gd name="connsiteX0" fmla="*/ 184306 w 2238283"/>
              <a:gd name="connsiteY0" fmla="*/ 0 h 1549021"/>
              <a:gd name="connsiteX1" fmla="*/ 2238283 w 2238283"/>
              <a:gd name="connsiteY1" fmla="*/ 2 h 1549021"/>
              <a:gd name="connsiteX2" fmla="*/ 2238282 w 2238283"/>
              <a:gd name="connsiteY2" fmla="*/ 1549021 h 1549021"/>
              <a:gd name="connsiteX3" fmla="*/ 0 w 2238283"/>
              <a:gd name="connsiteY3" fmla="*/ 1520429 h 1549021"/>
              <a:gd name="connsiteX4" fmla="*/ 184306 w 2238283"/>
              <a:gd name="connsiteY4" fmla="*/ 0 h 1549021"/>
              <a:gd name="connsiteX0" fmla="*/ 147770 w 2201747"/>
              <a:gd name="connsiteY0" fmla="*/ 0 h 1549021"/>
              <a:gd name="connsiteX1" fmla="*/ 2201747 w 2201747"/>
              <a:gd name="connsiteY1" fmla="*/ 2 h 1549021"/>
              <a:gd name="connsiteX2" fmla="*/ 2201746 w 2201747"/>
              <a:gd name="connsiteY2" fmla="*/ 1549021 h 1549021"/>
              <a:gd name="connsiteX3" fmla="*/ 0 w 2201747"/>
              <a:gd name="connsiteY3" fmla="*/ 1399477 h 1549021"/>
              <a:gd name="connsiteX4" fmla="*/ 147770 w 2201747"/>
              <a:gd name="connsiteY4" fmla="*/ 0 h 1549021"/>
              <a:gd name="connsiteX0" fmla="*/ 192902 w 2246879"/>
              <a:gd name="connsiteY0" fmla="*/ 0 h 1549021"/>
              <a:gd name="connsiteX1" fmla="*/ 2246879 w 2246879"/>
              <a:gd name="connsiteY1" fmla="*/ 2 h 1549021"/>
              <a:gd name="connsiteX2" fmla="*/ 2246878 w 2246879"/>
              <a:gd name="connsiteY2" fmla="*/ 1549021 h 1549021"/>
              <a:gd name="connsiteX3" fmla="*/ 0 w 2246879"/>
              <a:gd name="connsiteY3" fmla="*/ 1520429 h 1549021"/>
              <a:gd name="connsiteX4" fmla="*/ 192902 w 2246879"/>
              <a:gd name="connsiteY4" fmla="*/ 0 h 1549021"/>
              <a:gd name="connsiteX0" fmla="*/ 192902 w 2246879"/>
              <a:gd name="connsiteY0" fmla="*/ 0 h 1524831"/>
              <a:gd name="connsiteX1" fmla="*/ 2246879 w 2246879"/>
              <a:gd name="connsiteY1" fmla="*/ 2 h 1524831"/>
              <a:gd name="connsiteX2" fmla="*/ 2246878 w 2246879"/>
              <a:gd name="connsiteY2" fmla="*/ 1524831 h 1524831"/>
              <a:gd name="connsiteX3" fmla="*/ 0 w 2246879"/>
              <a:gd name="connsiteY3" fmla="*/ 1520429 h 1524831"/>
              <a:gd name="connsiteX4" fmla="*/ 192902 w 2246879"/>
              <a:gd name="connsiteY4" fmla="*/ 0 h 1524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6879" h="1524831">
                <a:moveTo>
                  <a:pt x="192902" y="0"/>
                </a:moveTo>
                <a:lnTo>
                  <a:pt x="2246879" y="2"/>
                </a:lnTo>
                <a:cubicBezTo>
                  <a:pt x="2246879" y="520300"/>
                  <a:pt x="2246878" y="1004533"/>
                  <a:pt x="2246878" y="1524831"/>
                </a:cubicBezTo>
                <a:lnTo>
                  <a:pt x="0" y="1520429"/>
                </a:lnTo>
                <a:lnTo>
                  <a:pt x="192902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/>
          <p:cNvSpPr/>
          <p:nvPr userDrawn="1"/>
        </p:nvSpPr>
        <p:spPr>
          <a:xfrm>
            <a:off x="6626289" y="-49002"/>
            <a:ext cx="650293" cy="1623472"/>
          </a:xfrm>
          <a:custGeom>
            <a:avLst/>
            <a:gdLst>
              <a:gd name="connsiteX0" fmla="*/ 0 w 329540"/>
              <a:gd name="connsiteY0" fmla="*/ 1560894 h 1560894"/>
              <a:gd name="connsiteX1" fmla="*/ 82385 w 329540"/>
              <a:gd name="connsiteY1" fmla="*/ 0 h 1560894"/>
              <a:gd name="connsiteX2" fmla="*/ 329540 w 329540"/>
              <a:gd name="connsiteY2" fmla="*/ 0 h 1560894"/>
              <a:gd name="connsiteX3" fmla="*/ 247155 w 329540"/>
              <a:gd name="connsiteY3" fmla="*/ 1560894 h 1560894"/>
              <a:gd name="connsiteX4" fmla="*/ 0 w 329540"/>
              <a:gd name="connsiteY4" fmla="*/ 1560894 h 1560894"/>
              <a:gd name="connsiteX0" fmla="*/ 0 w 739115"/>
              <a:gd name="connsiteY0" fmla="*/ 1560894 h 1560894"/>
              <a:gd name="connsiteX1" fmla="*/ 491960 w 739115"/>
              <a:gd name="connsiteY1" fmla="*/ 0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739115"/>
              <a:gd name="connsiteY0" fmla="*/ 1560894 h 1560894"/>
              <a:gd name="connsiteX1" fmla="*/ 463385 w 739115"/>
              <a:gd name="connsiteY1" fmla="*/ 9525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656730"/>
              <a:gd name="connsiteY0" fmla="*/ 1570419 h 1570419"/>
              <a:gd name="connsiteX1" fmla="*/ 463385 w 656730"/>
              <a:gd name="connsiteY1" fmla="*/ 19050 h 1570419"/>
              <a:gd name="connsiteX2" fmla="*/ 586715 w 656730"/>
              <a:gd name="connsiteY2" fmla="*/ 0 h 1570419"/>
              <a:gd name="connsiteX3" fmla="*/ 656730 w 656730"/>
              <a:gd name="connsiteY3" fmla="*/ 1570419 h 1570419"/>
              <a:gd name="connsiteX4" fmla="*/ 0 w 656730"/>
              <a:gd name="connsiteY4" fmla="*/ 1570419 h 1570419"/>
              <a:gd name="connsiteX0" fmla="*/ 0 w 586715"/>
              <a:gd name="connsiteY0" fmla="*/ 1570419 h 1570419"/>
              <a:gd name="connsiteX1" fmla="*/ 463385 w 586715"/>
              <a:gd name="connsiteY1" fmla="*/ 19050 h 1570419"/>
              <a:gd name="connsiteX2" fmla="*/ 586715 w 586715"/>
              <a:gd name="connsiteY2" fmla="*/ 0 h 1570419"/>
              <a:gd name="connsiteX3" fmla="*/ 170955 w 586715"/>
              <a:gd name="connsiteY3" fmla="*/ 1551369 h 1570419"/>
              <a:gd name="connsiteX4" fmla="*/ 0 w 586715"/>
              <a:gd name="connsiteY4" fmla="*/ 1570419 h 1570419"/>
              <a:gd name="connsiteX0" fmla="*/ 0 w 605765"/>
              <a:gd name="connsiteY0" fmla="*/ 1551369 h 1551369"/>
              <a:gd name="connsiteX1" fmla="*/ 463385 w 605765"/>
              <a:gd name="connsiteY1" fmla="*/ 0 h 1551369"/>
              <a:gd name="connsiteX2" fmla="*/ 605765 w 605765"/>
              <a:gd name="connsiteY2" fmla="*/ 0 h 1551369"/>
              <a:gd name="connsiteX3" fmla="*/ 170955 w 605765"/>
              <a:gd name="connsiteY3" fmla="*/ 1532319 h 1551369"/>
              <a:gd name="connsiteX4" fmla="*/ 0 w 605765"/>
              <a:gd name="connsiteY4" fmla="*/ 1551369 h 1551369"/>
              <a:gd name="connsiteX0" fmla="*/ 0 w 620396"/>
              <a:gd name="connsiteY0" fmla="*/ 1565999 h 1565999"/>
              <a:gd name="connsiteX1" fmla="*/ 463385 w 620396"/>
              <a:gd name="connsiteY1" fmla="*/ 14630 h 1565999"/>
              <a:gd name="connsiteX2" fmla="*/ 620396 w 620396"/>
              <a:gd name="connsiteY2" fmla="*/ 0 h 1565999"/>
              <a:gd name="connsiteX3" fmla="*/ 170955 w 620396"/>
              <a:gd name="connsiteY3" fmla="*/ 1546949 h 1565999"/>
              <a:gd name="connsiteX4" fmla="*/ 0 w 620396"/>
              <a:gd name="connsiteY4" fmla="*/ 1565999 h 1565999"/>
              <a:gd name="connsiteX0" fmla="*/ 0 w 620396"/>
              <a:gd name="connsiteY0" fmla="*/ 1566000 h 1566000"/>
              <a:gd name="connsiteX1" fmla="*/ 463385 w 620396"/>
              <a:gd name="connsiteY1" fmla="*/ 0 h 1566000"/>
              <a:gd name="connsiteX2" fmla="*/ 620396 w 620396"/>
              <a:gd name="connsiteY2" fmla="*/ 1 h 1566000"/>
              <a:gd name="connsiteX3" fmla="*/ 170955 w 620396"/>
              <a:gd name="connsiteY3" fmla="*/ 1546950 h 1566000"/>
              <a:gd name="connsiteX4" fmla="*/ 0 w 620396"/>
              <a:gd name="connsiteY4" fmla="*/ 1566000 h 1566000"/>
              <a:gd name="connsiteX0" fmla="*/ 0 w 605766"/>
              <a:gd name="connsiteY0" fmla="*/ 1544054 h 1546950"/>
              <a:gd name="connsiteX1" fmla="*/ 448755 w 605766"/>
              <a:gd name="connsiteY1" fmla="*/ 0 h 1546950"/>
              <a:gd name="connsiteX2" fmla="*/ 605766 w 605766"/>
              <a:gd name="connsiteY2" fmla="*/ 1 h 1546950"/>
              <a:gd name="connsiteX3" fmla="*/ 156325 w 605766"/>
              <a:gd name="connsiteY3" fmla="*/ 1546950 h 1546950"/>
              <a:gd name="connsiteX4" fmla="*/ 0 w 605766"/>
              <a:gd name="connsiteY4" fmla="*/ 1544054 h 1546950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4276 w 613717"/>
              <a:gd name="connsiteY3" fmla="*/ 1546950 h 1575859"/>
              <a:gd name="connsiteX4" fmla="*/ 0 w 613717"/>
              <a:gd name="connsiteY4" fmla="*/ 1575859 h 1575859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0301 w 613717"/>
              <a:gd name="connsiteY3" fmla="*/ 1574779 h 1575859"/>
              <a:gd name="connsiteX4" fmla="*/ 0 w 613717"/>
              <a:gd name="connsiteY4" fmla="*/ 1575859 h 1575859"/>
              <a:gd name="connsiteX0" fmla="*/ 0 w 621032"/>
              <a:gd name="connsiteY0" fmla="*/ 1568561 h 1574779"/>
              <a:gd name="connsiteX1" fmla="*/ 464021 w 621032"/>
              <a:gd name="connsiteY1" fmla="*/ 0 h 1574779"/>
              <a:gd name="connsiteX2" fmla="*/ 621032 w 621032"/>
              <a:gd name="connsiteY2" fmla="*/ 1 h 1574779"/>
              <a:gd name="connsiteX3" fmla="*/ 167616 w 621032"/>
              <a:gd name="connsiteY3" fmla="*/ 1574779 h 1574779"/>
              <a:gd name="connsiteX4" fmla="*/ 0 w 621032"/>
              <a:gd name="connsiteY4" fmla="*/ 1568561 h 1574779"/>
              <a:gd name="connsiteX0" fmla="*/ 0 w 621032"/>
              <a:gd name="connsiteY0" fmla="*/ 1575858 h 1575858"/>
              <a:gd name="connsiteX1" fmla="*/ 464021 w 621032"/>
              <a:gd name="connsiteY1" fmla="*/ 0 h 1575858"/>
              <a:gd name="connsiteX2" fmla="*/ 621032 w 621032"/>
              <a:gd name="connsiteY2" fmla="*/ 1 h 1575858"/>
              <a:gd name="connsiteX3" fmla="*/ 167616 w 621032"/>
              <a:gd name="connsiteY3" fmla="*/ 1574779 h 1575858"/>
              <a:gd name="connsiteX4" fmla="*/ 0 w 621032"/>
              <a:gd name="connsiteY4" fmla="*/ 1575858 h 1575858"/>
              <a:gd name="connsiteX0" fmla="*/ 0 w 621032"/>
              <a:gd name="connsiteY0" fmla="*/ 1605050 h 1605050"/>
              <a:gd name="connsiteX1" fmla="*/ 467679 w 621032"/>
              <a:gd name="connsiteY1" fmla="*/ 0 h 1605050"/>
              <a:gd name="connsiteX2" fmla="*/ 621032 w 621032"/>
              <a:gd name="connsiteY2" fmla="*/ 29193 h 1605050"/>
              <a:gd name="connsiteX3" fmla="*/ 167616 w 621032"/>
              <a:gd name="connsiteY3" fmla="*/ 1603971 h 1605050"/>
              <a:gd name="connsiteX4" fmla="*/ 0 w 621032"/>
              <a:gd name="connsiteY4" fmla="*/ 1605050 h 1605050"/>
              <a:gd name="connsiteX0" fmla="*/ 0 w 632005"/>
              <a:gd name="connsiteY0" fmla="*/ 1605050 h 1605050"/>
              <a:gd name="connsiteX1" fmla="*/ 467679 w 632005"/>
              <a:gd name="connsiteY1" fmla="*/ 0 h 1605050"/>
              <a:gd name="connsiteX2" fmla="*/ 632005 w 632005"/>
              <a:gd name="connsiteY2" fmla="*/ 7299 h 1605050"/>
              <a:gd name="connsiteX3" fmla="*/ 167616 w 632005"/>
              <a:gd name="connsiteY3" fmla="*/ 1603971 h 1605050"/>
              <a:gd name="connsiteX4" fmla="*/ 0 w 632005"/>
              <a:gd name="connsiteY4" fmla="*/ 1605050 h 1605050"/>
              <a:gd name="connsiteX0" fmla="*/ 0 w 642978"/>
              <a:gd name="connsiteY0" fmla="*/ 1612348 h 1612348"/>
              <a:gd name="connsiteX1" fmla="*/ 467679 w 642978"/>
              <a:gd name="connsiteY1" fmla="*/ 7298 h 1612348"/>
              <a:gd name="connsiteX2" fmla="*/ 642978 w 642978"/>
              <a:gd name="connsiteY2" fmla="*/ 0 h 1612348"/>
              <a:gd name="connsiteX3" fmla="*/ 167616 w 642978"/>
              <a:gd name="connsiteY3" fmla="*/ 1611269 h 1612348"/>
              <a:gd name="connsiteX4" fmla="*/ 0 w 642978"/>
              <a:gd name="connsiteY4" fmla="*/ 1612348 h 1612348"/>
              <a:gd name="connsiteX0" fmla="*/ 0 w 642978"/>
              <a:gd name="connsiteY0" fmla="*/ 1615997 h 1615997"/>
              <a:gd name="connsiteX1" fmla="*/ 467679 w 642978"/>
              <a:gd name="connsiteY1" fmla="*/ 0 h 1615997"/>
              <a:gd name="connsiteX2" fmla="*/ 642978 w 642978"/>
              <a:gd name="connsiteY2" fmla="*/ 3649 h 1615997"/>
              <a:gd name="connsiteX3" fmla="*/ 167616 w 642978"/>
              <a:gd name="connsiteY3" fmla="*/ 1614918 h 1615997"/>
              <a:gd name="connsiteX4" fmla="*/ 0 w 642978"/>
              <a:gd name="connsiteY4" fmla="*/ 1615997 h 1615997"/>
              <a:gd name="connsiteX0" fmla="*/ 0 w 642978"/>
              <a:gd name="connsiteY0" fmla="*/ 1619646 h 1619646"/>
              <a:gd name="connsiteX1" fmla="*/ 467679 w 642978"/>
              <a:gd name="connsiteY1" fmla="*/ 3649 h 1619646"/>
              <a:gd name="connsiteX2" fmla="*/ 642978 w 642978"/>
              <a:gd name="connsiteY2" fmla="*/ 0 h 1619646"/>
              <a:gd name="connsiteX3" fmla="*/ 167616 w 642978"/>
              <a:gd name="connsiteY3" fmla="*/ 1618567 h 1619646"/>
              <a:gd name="connsiteX4" fmla="*/ 0 w 642978"/>
              <a:gd name="connsiteY4" fmla="*/ 1619646 h 1619646"/>
              <a:gd name="connsiteX0" fmla="*/ 0 w 650293"/>
              <a:gd name="connsiteY0" fmla="*/ 1619646 h 1619646"/>
              <a:gd name="connsiteX1" fmla="*/ 467679 w 650293"/>
              <a:gd name="connsiteY1" fmla="*/ 3649 h 1619646"/>
              <a:gd name="connsiteX2" fmla="*/ 650293 w 650293"/>
              <a:gd name="connsiteY2" fmla="*/ 0 h 1619646"/>
              <a:gd name="connsiteX3" fmla="*/ 167616 w 650293"/>
              <a:gd name="connsiteY3" fmla="*/ 1618567 h 1619646"/>
              <a:gd name="connsiteX4" fmla="*/ 0 w 650293"/>
              <a:gd name="connsiteY4" fmla="*/ 1619646 h 1619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293" h="1619646">
                <a:moveTo>
                  <a:pt x="0" y="1619646"/>
                </a:moveTo>
                <a:lnTo>
                  <a:pt x="467679" y="3649"/>
                </a:lnTo>
                <a:lnTo>
                  <a:pt x="650293" y="0"/>
                </a:lnTo>
                <a:lnTo>
                  <a:pt x="167616" y="1618567"/>
                </a:lnTo>
                <a:lnTo>
                  <a:pt x="0" y="1619646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-9896" y="1572768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6583680" y="2383854"/>
            <a:ext cx="256032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 rot="17170939">
            <a:off x="5976706" y="722563"/>
            <a:ext cx="172714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269" y="-983278"/>
            <a:ext cx="10972800" cy="9956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57216"/>
            <a:ext cx="10972800" cy="995631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 rot="17170939">
            <a:off x="2202726" y="1703544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961627" y="2715766"/>
            <a:ext cx="5050533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961628" y="3183901"/>
            <a:ext cx="48444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961628" y="3641101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961628" y="4107445"/>
            <a:ext cx="43872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128781"/>
            <a:ext cx="365760" cy="36771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9000"/>
              </a:srgbClr>
            </a:outerShdw>
          </a:effectLst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40" y="3662437"/>
            <a:ext cx="338327" cy="34013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9000"/>
              </a:srgbClr>
            </a:outerShdw>
          </a:effectLst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2774028"/>
            <a:ext cx="365758" cy="28414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9000"/>
              </a:srgbClr>
            </a:outerShdw>
          </a:effectLst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100000" contrast="-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16" y="3211334"/>
            <a:ext cx="365760" cy="36771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9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2214481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25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250"/>
                            </p:stCondLst>
                            <p:childTnLst>
                              <p:par>
                                <p:cTn id="4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75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21" grpId="0" animBg="1"/>
      <p:bldP spid="25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2" grpId="0" animBg="1"/>
      <p:bldP spid="11" grpId="0" animBg="1"/>
      <p:bldP spid="15" grpId="0" animBg="1"/>
      <p:bldP spid="18" grpId="0" animBg="1"/>
      <p:bldP spid="19" grpId="0" animBg="1"/>
      <p:bldP spid="17" grpId="0" animBg="1"/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9"/>
          <p:cNvSpPr/>
          <p:nvPr userDrawn="1"/>
        </p:nvSpPr>
        <p:spPr>
          <a:xfrm>
            <a:off x="5815391" y="4775294"/>
            <a:ext cx="3331027" cy="369904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75602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75602 w 2095192"/>
              <a:gd name="connsiteY4" fmla="*/ 0 h 1572765"/>
              <a:gd name="connsiteX0" fmla="*/ 80137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80137 w 2095192"/>
              <a:gd name="connsiteY4" fmla="*/ 0 h 1572765"/>
              <a:gd name="connsiteX0" fmla="*/ 65020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5020 w 2080075"/>
              <a:gd name="connsiteY4" fmla="*/ 0 h 1572765"/>
              <a:gd name="connsiteX0" fmla="*/ 68044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8044 w 2080075"/>
              <a:gd name="connsiteY4" fmla="*/ 0 h 1572765"/>
              <a:gd name="connsiteX0" fmla="*/ 68044 w 2081586"/>
              <a:gd name="connsiteY0" fmla="*/ 0 h 1580018"/>
              <a:gd name="connsiteX1" fmla="*/ 2080075 w 2081586"/>
              <a:gd name="connsiteY1" fmla="*/ 2 h 1580018"/>
              <a:gd name="connsiteX2" fmla="*/ 2081586 w 2081586"/>
              <a:gd name="connsiteY2" fmla="*/ 1580018 h 1580018"/>
              <a:gd name="connsiteX3" fmla="*/ 0 w 2081586"/>
              <a:gd name="connsiteY3" fmla="*/ 1572765 h 1580018"/>
              <a:gd name="connsiteX4" fmla="*/ 68044 w 2081586"/>
              <a:gd name="connsiteY4" fmla="*/ 0 h 158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586" h="1580018">
                <a:moveTo>
                  <a:pt x="68044" y="0"/>
                </a:moveTo>
                <a:lnTo>
                  <a:pt x="2080075" y="2"/>
                </a:lnTo>
                <a:cubicBezTo>
                  <a:pt x="2080075" y="520300"/>
                  <a:pt x="2081586" y="1059720"/>
                  <a:pt x="2081586" y="1580018"/>
                </a:cubicBezTo>
                <a:lnTo>
                  <a:pt x="0" y="1572765"/>
                </a:lnTo>
                <a:lnTo>
                  <a:pt x="6804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921056" y="2428875"/>
            <a:ext cx="3222943" cy="2350008"/>
          </a:xfrm>
          <a:custGeom>
            <a:avLst/>
            <a:gdLst>
              <a:gd name="connsiteX0" fmla="*/ 0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0 w 3222943"/>
              <a:gd name="connsiteY4" fmla="*/ 0 h 2346325"/>
              <a:gd name="connsiteX0" fmla="*/ 680484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680484 w 3222943"/>
              <a:gd name="connsiteY4" fmla="*/ 0 h 234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2943" h="2346325">
                <a:moveTo>
                  <a:pt x="680484" y="0"/>
                </a:moveTo>
                <a:lnTo>
                  <a:pt x="3222943" y="0"/>
                </a:lnTo>
                <a:lnTo>
                  <a:pt x="3222943" y="2346325"/>
                </a:lnTo>
                <a:lnTo>
                  <a:pt x="0" y="2346325"/>
                </a:lnTo>
                <a:lnTo>
                  <a:pt x="680484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9144" y="0"/>
            <a:ext cx="7040881" cy="1572768"/>
          </a:xfrm>
          <a:custGeom>
            <a:avLst/>
            <a:gdLst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7054850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65482"/>
              <a:gd name="connsiteY0" fmla="*/ 0 h 1584326"/>
              <a:gd name="connsiteX1" fmla="*/ 7065482 w 7065482"/>
              <a:gd name="connsiteY1" fmla="*/ 0 h 1584326"/>
              <a:gd name="connsiteX2" fmla="*/ 6587018 w 7065482"/>
              <a:gd name="connsiteY2" fmla="*/ 1584326 h 1584326"/>
              <a:gd name="connsiteX3" fmla="*/ 0 w 7065482"/>
              <a:gd name="connsiteY3" fmla="*/ 1584326 h 1584326"/>
              <a:gd name="connsiteX4" fmla="*/ 0 w 7065482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6507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29591"/>
              <a:gd name="connsiteY0" fmla="*/ 0 h 1584326"/>
              <a:gd name="connsiteX1" fmla="*/ 7029591 w 7029591"/>
              <a:gd name="connsiteY1" fmla="*/ 7455 h 1584326"/>
              <a:gd name="connsiteX2" fmla="*/ 6565078 w 7029591"/>
              <a:gd name="connsiteY2" fmla="*/ 1584326 h 1584326"/>
              <a:gd name="connsiteX3" fmla="*/ 0 w 7029591"/>
              <a:gd name="connsiteY3" fmla="*/ 1584326 h 1584326"/>
              <a:gd name="connsiteX4" fmla="*/ 0 w 7029591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65078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73692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29592"/>
              <a:gd name="connsiteY0" fmla="*/ 0 h 1584326"/>
              <a:gd name="connsiteX1" fmla="*/ 7029592 w 7029592"/>
              <a:gd name="connsiteY1" fmla="*/ 7455 h 1584326"/>
              <a:gd name="connsiteX2" fmla="*/ 6573692 w 7029592"/>
              <a:gd name="connsiteY2" fmla="*/ 1584326 h 1584326"/>
              <a:gd name="connsiteX3" fmla="*/ 0 w 7029592"/>
              <a:gd name="connsiteY3" fmla="*/ 1584326 h 1584326"/>
              <a:gd name="connsiteX4" fmla="*/ 0 w 7029592"/>
              <a:gd name="connsiteY4" fmla="*/ 0 h 158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9592" h="1584326">
                <a:moveTo>
                  <a:pt x="0" y="0"/>
                </a:moveTo>
                <a:lnTo>
                  <a:pt x="7029592" y="7455"/>
                </a:lnTo>
                <a:lnTo>
                  <a:pt x="6573692" y="1584326"/>
                </a:lnTo>
                <a:lnTo>
                  <a:pt x="0" y="158432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65743" y="1930980"/>
            <a:ext cx="3457122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ICON LIST SAMPLE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457200" y="2441448"/>
            <a:ext cx="3365665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6899564" y="-1"/>
            <a:ext cx="2244436" cy="1549019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549019">
                <a:moveTo>
                  <a:pt x="415636" y="0"/>
                </a:moveTo>
                <a:lnTo>
                  <a:pt x="2244436" y="0"/>
                </a:lnTo>
                <a:cubicBezTo>
                  <a:pt x="2244436" y="520298"/>
                  <a:pt x="2244435" y="1028721"/>
                  <a:pt x="2244435" y="1549019"/>
                </a:cubicBezTo>
                <a:lnTo>
                  <a:pt x="0" y="1549017"/>
                </a:lnTo>
                <a:lnTo>
                  <a:pt x="41563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9"/>
          <p:cNvSpPr/>
          <p:nvPr userDrawn="1"/>
        </p:nvSpPr>
        <p:spPr>
          <a:xfrm>
            <a:off x="6614945" y="1620901"/>
            <a:ext cx="2529055" cy="762416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169261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169261 w 2223238"/>
              <a:gd name="connsiteY4" fmla="*/ 0 h 1549021"/>
              <a:gd name="connsiteX0" fmla="*/ 184306 w 2238283"/>
              <a:gd name="connsiteY0" fmla="*/ 0 h 1549021"/>
              <a:gd name="connsiteX1" fmla="*/ 2238283 w 2238283"/>
              <a:gd name="connsiteY1" fmla="*/ 2 h 1549021"/>
              <a:gd name="connsiteX2" fmla="*/ 2238282 w 2238283"/>
              <a:gd name="connsiteY2" fmla="*/ 1549021 h 1549021"/>
              <a:gd name="connsiteX3" fmla="*/ 0 w 2238283"/>
              <a:gd name="connsiteY3" fmla="*/ 1520429 h 1549021"/>
              <a:gd name="connsiteX4" fmla="*/ 184306 w 2238283"/>
              <a:gd name="connsiteY4" fmla="*/ 0 h 1549021"/>
              <a:gd name="connsiteX0" fmla="*/ 147770 w 2201747"/>
              <a:gd name="connsiteY0" fmla="*/ 0 h 1549021"/>
              <a:gd name="connsiteX1" fmla="*/ 2201747 w 2201747"/>
              <a:gd name="connsiteY1" fmla="*/ 2 h 1549021"/>
              <a:gd name="connsiteX2" fmla="*/ 2201746 w 2201747"/>
              <a:gd name="connsiteY2" fmla="*/ 1549021 h 1549021"/>
              <a:gd name="connsiteX3" fmla="*/ 0 w 2201747"/>
              <a:gd name="connsiteY3" fmla="*/ 1399477 h 1549021"/>
              <a:gd name="connsiteX4" fmla="*/ 147770 w 2201747"/>
              <a:gd name="connsiteY4" fmla="*/ 0 h 1549021"/>
              <a:gd name="connsiteX0" fmla="*/ 192902 w 2246879"/>
              <a:gd name="connsiteY0" fmla="*/ 0 h 1549021"/>
              <a:gd name="connsiteX1" fmla="*/ 2246879 w 2246879"/>
              <a:gd name="connsiteY1" fmla="*/ 2 h 1549021"/>
              <a:gd name="connsiteX2" fmla="*/ 2246878 w 2246879"/>
              <a:gd name="connsiteY2" fmla="*/ 1549021 h 1549021"/>
              <a:gd name="connsiteX3" fmla="*/ 0 w 2246879"/>
              <a:gd name="connsiteY3" fmla="*/ 1520429 h 1549021"/>
              <a:gd name="connsiteX4" fmla="*/ 192902 w 2246879"/>
              <a:gd name="connsiteY4" fmla="*/ 0 h 1549021"/>
              <a:gd name="connsiteX0" fmla="*/ 192902 w 2246879"/>
              <a:gd name="connsiteY0" fmla="*/ 0 h 1524831"/>
              <a:gd name="connsiteX1" fmla="*/ 2246879 w 2246879"/>
              <a:gd name="connsiteY1" fmla="*/ 2 h 1524831"/>
              <a:gd name="connsiteX2" fmla="*/ 2246878 w 2246879"/>
              <a:gd name="connsiteY2" fmla="*/ 1524831 h 1524831"/>
              <a:gd name="connsiteX3" fmla="*/ 0 w 2246879"/>
              <a:gd name="connsiteY3" fmla="*/ 1520429 h 1524831"/>
              <a:gd name="connsiteX4" fmla="*/ 192902 w 2246879"/>
              <a:gd name="connsiteY4" fmla="*/ 0 h 1524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6879" h="1524831">
                <a:moveTo>
                  <a:pt x="192902" y="0"/>
                </a:moveTo>
                <a:lnTo>
                  <a:pt x="2246879" y="2"/>
                </a:lnTo>
                <a:cubicBezTo>
                  <a:pt x="2246879" y="520300"/>
                  <a:pt x="2246878" y="1004533"/>
                  <a:pt x="2246878" y="1524831"/>
                </a:cubicBezTo>
                <a:lnTo>
                  <a:pt x="0" y="1520429"/>
                </a:lnTo>
                <a:lnTo>
                  <a:pt x="192902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/>
          <p:cNvSpPr/>
          <p:nvPr userDrawn="1"/>
        </p:nvSpPr>
        <p:spPr>
          <a:xfrm>
            <a:off x="6626289" y="-49002"/>
            <a:ext cx="650293" cy="1623472"/>
          </a:xfrm>
          <a:custGeom>
            <a:avLst/>
            <a:gdLst>
              <a:gd name="connsiteX0" fmla="*/ 0 w 329540"/>
              <a:gd name="connsiteY0" fmla="*/ 1560894 h 1560894"/>
              <a:gd name="connsiteX1" fmla="*/ 82385 w 329540"/>
              <a:gd name="connsiteY1" fmla="*/ 0 h 1560894"/>
              <a:gd name="connsiteX2" fmla="*/ 329540 w 329540"/>
              <a:gd name="connsiteY2" fmla="*/ 0 h 1560894"/>
              <a:gd name="connsiteX3" fmla="*/ 247155 w 329540"/>
              <a:gd name="connsiteY3" fmla="*/ 1560894 h 1560894"/>
              <a:gd name="connsiteX4" fmla="*/ 0 w 329540"/>
              <a:gd name="connsiteY4" fmla="*/ 1560894 h 1560894"/>
              <a:gd name="connsiteX0" fmla="*/ 0 w 739115"/>
              <a:gd name="connsiteY0" fmla="*/ 1560894 h 1560894"/>
              <a:gd name="connsiteX1" fmla="*/ 491960 w 739115"/>
              <a:gd name="connsiteY1" fmla="*/ 0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739115"/>
              <a:gd name="connsiteY0" fmla="*/ 1560894 h 1560894"/>
              <a:gd name="connsiteX1" fmla="*/ 463385 w 739115"/>
              <a:gd name="connsiteY1" fmla="*/ 9525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656730"/>
              <a:gd name="connsiteY0" fmla="*/ 1570419 h 1570419"/>
              <a:gd name="connsiteX1" fmla="*/ 463385 w 656730"/>
              <a:gd name="connsiteY1" fmla="*/ 19050 h 1570419"/>
              <a:gd name="connsiteX2" fmla="*/ 586715 w 656730"/>
              <a:gd name="connsiteY2" fmla="*/ 0 h 1570419"/>
              <a:gd name="connsiteX3" fmla="*/ 656730 w 656730"/>
              <a:gd name="connsiteY3" fmla="*/ 1570419 h 1570419"/>
              <a:gd name="connsiteX4" fmla="*/ 0 w 656730"/>
              <a:gd name="connsiteY4" fmla="*/ 1570419 h 1570419"/>
              <a:gd name="connsiteX0" fmla="*/ 0 w 586715"/>
              <a:gd name="connsiteY0" fmla="*/ 1570419 h 1570419"/>
              <a:gd name="connsiteX1" fmla="*/ 463385 w 586715"/>
              <a:gd name="connsiteY1" fmla="*/ 19050 h 1570419"/>
              <a:gd name="connsiteX2" fmla="*/ 586715 w 586715"/>
              <a:gd name="connsiteY2" fmla="*/ 0 h 1570419"/>
              <a:gd name="connsiteX3" fmla="*/ 170955 w 586715"/>
              <a:gd name="connsiteY3" fmla="*/ 1551369 h 1570419"/>
              <a:gd name="connsiteX4" fmla="*/ 0 w 586715"/>
              <a:gd name="connsiteY4" fmla="*/ 1570419 h 1570419"/>
              <a:gd name="connsiteX0" fmla="*/ 0 w 605765"/>
              <a:gd name="connsiteY0" fmla="*/ 1551369 h 1551369"/>
              <a:gd name="connsiteX1" fmla="*/ 463385 w 605765"/>
              <a:gd name="connsiteY1" fmla="*/ 0 h 1551369"/>
              <a:gd name="connsiteX2" fmla="*/ 605765 w 605765"/>
              <a:gd name="connsiteY2" fmla="*/ 0 h 1551369"/>
              <a:gd name="connsiteX3" fmla="*/ 170955 w 605765"/>
              <a:gd name="connsiteY3" fmla="*/ 1532319 h 1551369"/>
              <a:gd name="connsiteX4" fmla="*/ 0 w 605765"/>
              <a:gd name="connsiteY4" fmla="*/ 1551369 h 1551369"/>
              <a:gd name="connsiteX0" fmla="*/ 0 w 620396"/>
              <a:gd name="connsiteY0" fmla="*/ 1565999 h 1565999"/>
              <a:gd name="connsiteX1" fmla="*/ 463385 w 620396"/>
              <a:gd name="connsiteY1" fmla="*/ 14630 h 1565999"/>
              <a:gd name="connsiteX2" fmla="*/ 620396 w 620396"/>
              <a:gd name="connsiteY2" fmla="*/ 0 h 1565999"/>
              <a:gd name="connsiteX3" fmla="*/ 170955 w 620396"/>
              <a:gd name="connsiteY3" fmla="*/ 1546949 h 1565999"/>
              <a:gd name="connsiteX4" fmla="*/ 0 w 620396"/>
              <a:gd name="connsiteY4" fmla="*/ 1565999 h 1565999"/>
              <a:gd name="connsiteX0" fmla="*/ 0 w 620396"/>
              <a:gd name="connsiteY0" fmla="*/ 1566000 h 1566000"/>
              <a:gd name="connsiteX1" fmla="*/ 463385 w 620396"/>
              <a:gd name="connsiteY1" fmla="*/ 0 h 1566000"/>
              <a:gd name="connsiteX2" fmla="*/ 620396 w 620396"/>
              <a:gd name="connsiteY2" fmla="*/ 1 h 1566000"/>
              <a:gd name="connsiteX3" fmla="*/ 170955 w 620396"/>
              <a:gd name="connsiteY3" fmla="*/ 1546950 h 1566000"/>
              <a:gd name="connsiteX4" fmla="*/ 0 w 620396"/>
              <a:gd name="connsiteY4" fmla="*/ 1566000 h 1566000"/>
              <a:gd name="connsiteX0" fmla="*/ 0 w 605766"/>
              <a:gd name="connsiteY0" fmla="*/ 1544054 h 1546950"/>
              <a:gd name="connsiteX1" fmla="*/ 448755 w 605766"/>
              <a:gd name="connsiteY1" fmla="*/ 0 h 1546950"/>
              <a:gd name="connsiteX2" fmla="*/ 605766 w 605766"/>
              <a:gd name="connsiteY2" fmla="*/ 1 h 1546950"/>
              <a:gd name="connsiteX3" fmla="*/ 156325 w 605766"/>
              <a:gd name="connsiteY3" fmla="*/ 1546950 h 1546950"/>
              <a:gd name="connsiteX4" fmla="*/ 0 w 605766"/>
              <a:gd name="connsiteY4" fmla="*/ 1544054 h 1546950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4276 w 613717"/>
              <a:gd name="connsiteY3" fmla="*/ 1546950 h 1575859"/>
              <a:gd name="connsiteX4" fmla="*/ 0 w 613717"/>
              <a:gd name="connsiteY4" fmla="*/ 1575859 h 1575859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0301 w 613717"/>
              <a:gd name="connsiteY3" fmla="*/ 1574779 h 1575859"/>
              <a:gd name="connsiteX4" fmla="*/ 0 w 613717"/>
              <a:gd name="connsiteY4" fmla="*/ 1575859 h 1575859"/>
              <a:gd name="connsiteX0" fmla="*/ 0 w 621032"/>
              <a:gd name="connsiteY0" fmla="*/ 1568561 h 1574779"/>
              <a:gd name="connsiteX1" fmla="*/ 464021 w 621032"/>
              <a:gd name="connsiteY1" fmla="*/ 0 h 1574779"/>
              <a:gd name="connsiteX2" fmla="*/ 621032 w 621032"/>
              <a:gd name="connsiteY2" fmla="*/ 1 h 1574779"/>
              <a:gd name="connsiteX3" fmla="*/ 167616 w 621032"/>
              <a:gd name="connsiteY3" fmla="*/ 1574779 h 1574779"/>
              <a:gd name="connsiteX4" fmla="*/ 0 w 621032"/>
              <a:gd name="connsiteY4" fmla="*/ 1568561 h 1574779"/>
              <a:gd name="connsiteX0" fmla="*/ 0 w 621032"/>
              <a:gd name="connsiteY0" fmla="*/ 1575858 h 1575858"/>
              <a:gd name="connsiteX1" fmla="*/ 464021 w 621032"/>
              <a:gd name="connsiteY1" fmla="*/ 0 h 1575858"/>
              <a:gd name="connsiteX2" fmla="*/ 621032 w 621032"/>
              <a:gd name="connsiteY2" fmla="*/ 1 h 1575858"/>
              <a:gd name="connsiteX3" fmla="*/ 167616 w 621032"/>
              <a:gd name="connsiteY3" fmla="*/ 1574779 h 1575858"/>
              <a:gd name="connsiteX4" fmla="*/ 0 w 621032"/>
              <a:gd name="connsiteY4" fmla="*/ 1575858 h 1575858"/>
              <a:gd name="connsiteX0" fmla="*/ 0 w 621032"/>
              <a:gd name="connsiteY0" fmla="*/ 1605050 h 1605050"/>
              <a:gd name="connsiteX1" fmla="*/ 467679 w 621032"/>
              <a:gd name="connsiteY1" fmla="*/ 0 h 1605050"/>
              <a:gd name="connsiteX2" fmla="*/ 621032 w 621032"/>
              <a:gd name="connsiteY2" fmla="*/ 29193 h 1605050"/>
              <a:gd name="connsiteX3" fmla="*/ 167616 w 621032"/>
              <a:gd name="connsiteY3" fmla="*/ 1603971 h 1605050"/>
              <a:gd name="connsiteX4" fmla="*/ 0 w 621032"/>
              <a:gd name="connsiteY4" fmla="*/ 1605050 h 1605050"/>
              <a:gd name="connsiteX0" fmla="*/ 0 w 632005"/>
              <a:gd name="connsiteY0" fmla="*/ 1605050 h 1605050"/>
              <a:gd name="connsiteX1" fmla="*/ 467679 w 632005"/>
              <a:gd name="connsiteY1" fmla="*/ 0 h 1605050"/>
              <a:gd name="connsiteX2" fmla="*/ 632005 w 632005"/>
              <a:gd name="connsiteY2" fmla="*/ 7299 h 1605050"/>
              <a:gd name="connsiteX3" fmla="*/ 167616 w 632005"/>
              <a:gd name="connsiteY3" fmla="*/ 1603971 h 1605050"/>
              <a:gd name="connsiteX4" fmla="*/ 0 w 632005"/>
              <a:gd name="connsiteY4" fmla="*/ 1605050 h 1605050"/>
              <a:gd name="connsiteX0" fmla="*/ 0 w 642978"/>
              <a:gd name="connsiteY0" fmla="*/ 1612348 h 1612348"/>
              <a:gd name="connsiteX1" fmla="*/ 467679 w 642978"/>
              <a:gd name="connsiteY1" fmla="*/ 7298 h 1612348"/>
              <a:gd name="connsiteX2" fmla="*/ 642978 w 642978"/>
              <a:gd name="connsiteY2" fmla="*/ 0 h 1612348"/>
              <a:gd name="connsiteX3" fmla="*/ 167616 w 642978"/>
              <a:gd name="connsiteY3" fmla="*/ 1611269 h 1612348"/>
              <a:gd name="connsiteX4" fmla="*/ 0 w 642978"/>
              <a:gd name="connsiteY4" fmla="*/ 1612348 h 1612348"/>
              <a:gd name="connsiteX0" fmla="*/ 0 w 642978"/>
              <a:gd name="connsiteY0" fmla="*/ 1615997 h 1615997"/>
              <a:gd name="connsiteX1" fmla="*/ 467679 w 642978"/>
              <a:gd name="connsiteY1" fmla="*/ 0 h 1615997"/>
              <a:gd name="connsiteX2" fmla="*/ 642978 w 642978"/>
              <a:gd name="connsiteY2" fmla="*/ 3649 h 1615997"/>
              <a:gd name="connsiteX3" fmla="*/ 167616 w 642978"/>
              <a:gd name="connsiteY3" fmla="*/ 1614918 h 1615997"/>
              <a:gd name="connsiteX4" fmla="*/ 0 w 642978"/>
              <a:gd name="connsiteY4" fmla="*/ 1615997 h 1615997"/>
              <a:gd name="connsiteX0" fmla="*/ 0 w 642978"/>
              <a:gd name="connsiteY0" fmla="*/ 1619646 h 1619646"/>
              <a:gd name="connsiteX1" fmla="*/ 467679 w 642978"/>
              <a:gd name="connsiteY1" fmla="*/ 3649 h 1619646"/>
              <a:gd name="connsiteX2" fmla="*/ 642978 w 642978"/>
              <a:gd name="connsiteY2" fmla="*/ 0 h 1619646"/>
              <a:gd name="connsiteX3" fmla="*/ 167616 w 642978"/>
              <a:gd name="connsiteY3" fmla="*/ 1618567 h 1619646"/>
              <a:gd name="connsiteX4" fmla="*/ 0 w 642978"/>
              <a:gd name="connsiteY4" fmla="*/ 1619646 h 1619646"/>
              <a:gd name="connsiteX0" fmla="*/ 0 w 650293"/>
              <a:gd name="connsiteY0" fmla="*/ 1619646 h 1619646"/>
              <a:gd name="connsiteX1" fmla="*/ 467679 w 650293"/>
              <a:gd name="connsiteY1" fmla="*/ 3649 h 1619646"/>
              <a:gd name="connsiteX2" fmla="*/ 650293 w 650293"/>
              <a:gd name="connsiteY2" fmla="*/ 0 h 1619646"/>
              <a:gd name="connsiteX3" fmla="*/ 167616 w 650293"/>
              <a:gd name="connsiteY3" fmla="*/ 1618567 h 1619646"/>
              <a:gd name="connsiteX4" fmla="*/ 0 w 650293"/>
              <a:gd name="connsiteY4" fmla="*/ 1619646 h 1619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293" h="1619646">
                <a:moveTo>
                  <a:pt x="0" y="1619646"/>
                </a:moveTo>
                <a:lnTo>
                  <a:pt x="467679" y="3649"/>
                </a:lnTo>
                <a:lnTo>
                  <a:pt x="650293" y="0"/>
                </a:lnTo>
                <a:lnTo>
                  <a:pt x="167616" y="1618567"/>
                </a:lnTo>
                <a:lnTo>
                  <a:pt x="0" y="1619646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-9896" y="1572768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6583680" y="2383854"/>
            <a:ext cx="256032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 rot="17170939">
            <a:off x="5976706" y="722563"/>
            <a:ext cx="172714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269" y="-983278"/>
            <a:ext cx="10972800" cy="9956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57216"/>
            <a:ext cx="10972800" cy="995631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 rot="17170939">
            <a:off x="2202726" y="1703544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961627" y="2715766"/>
            <a:ext cx="5050533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961628" y="3183901"/>
            <a:ext cx="48444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961628" y="3641101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961628" y="4107445"/>
            <a:ext cx="43872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6984045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25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75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21" grpId="0" animBg="1"/>
      <p:bldP spid="25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2" grpId="0" animBg="1"/>
      <p:bldP spid="11" grpId="0" animBg="1"/>
      <p:bldP spid="15" grpId="0" animBg="1"/>
      <p:bldP spid="18" grpId="0" animBg="1"/>
      <p:bldP spid="19" grpId="0" animBg="1"/>
      <p:bldP spid="17" grpId="0" animBg="1"/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c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9"/>
          <p:cNvSpPr/>
          <p:nvPr userDrawn="1"/>
        </p:nvSpPr>
        <p:spPr>
          <a:xfrm>
            <a:off x="5815391" y="4775294"/>
            <a:ext cx="3331027" cy="369904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75602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75602 w 2095192"/>
              <a:gd name="connsiteY4" fmla="*/ 0 h 1572765"/>
              <a:gd name="connsiteX0" fmla="*/ 80137 w 2095192"/>
              <a:gd name="connsiteY0" fmla="*/ 0 h 1572765"/>
              <a:gd name="connsiteX1" fmla="*/ 2095192 w 2095192"/>
              <a:gd name="connsiteY1" fmla="*/ 2 h 1572765"/>
              <a:gd name="connsiteX2" fmla="*/ 2095191 w 2095192"/>
              <a:gd name="connsiteY2" fmla="*/ 1549021 h 1572765"/>
              <a:gd name="connsiteX3" fmla="*/ 0 w 2095192"/>
              <a:gd name="connsiteY3" fmla="*/ 1572765 h 1572765"/>
              <a:gd name="connsiteX4" fmla="*/ 80137 w 2095192"/>
              <a:gd name="connsiteY4" fmla="*/ 0 h 1572765"/>
              <a:gd name="connsiteX0" fmla="*/ 65020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5020 w 2080075"/>
              <a:gd name="connsiteY4" fmla="*/ 0 h 1572765"/>
              <a:gd name="connsiteX0" fmla="*/ 68044 w 2080075"/>
              <a:gd name="connsiteY0" fmla="*/ 0 h 1572765"/>
              <a:gd name="connsiteX1" fmla="*/ 2080075 w 2080075"/>
              <a:gd name="connsiteY1" fmla="*/ 2 h 1572765"/>
              <a:gd name="connsiteX2" fmla="*/ 2080074 w 2080075"/>
              <a:gd name="connsiteY2" fmla="*/ 1549021 h 1572765"/>
              <a:gd name="connsiteX3" fmla="*/ 0 w 2080075"/>
              <a:gd name="connsiteY3" fmla="*/ 1572765 h 1572765"/>
              <a:gd name="connsiteX4" fmla="*/ 68044 w 2080075"/>
              <a:gd name="connsiteY4" fmla="*/ 0 h 1572765"/>
              <a:gd name="connsiteX0" fmla="*/ 68044 w 2081586"/>
              <a:gd name="connsiteY0" fmla="*/ 0 h 1580018"/>
              <a:gd name="connsiteX1" fmla="*/ 2080075 w 2081586"/>
              <a:gd name="connsiteY1" fmla="*/ 2 h 1580018"/>
              <a:gd name="connsiteX2" fmla="*/ 2081586 w 2081586"/>
              <a:gd name="connsiteY2" fmla="*/ 1580018 h 1580018"/>
              <a:gd name="connsiteX3" fmla="*/ 0 w 2081586"/>
              <a:gd name="connsiteY3" fmla="*/ 1572765 h 1580018"/>
              <a:gd name="connsiteX4" fmla="*/ 68044 w 2081586"/>
              <a:gd name="connsiteY4" fmla="*/ 0 h 158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1586" h="1580018">
                <a:moveTo>
                  <a:pt x="68044" y="0"/>
                </a:moveTo>
                <a:lnTo>
                  <a:pt x="2080075" y="2"/>
                </a:lnTo>
                <a:cubicBezTo>
                  <a:pt x="2080075" y="520300"/>
                  <a:pt x="2081586" y="1059720"/>
                  <a:pt x="2081586" y="1580018"/>
                </a:cubicBezTo>
                <a:lnTo>
                  <a:pt x="0" y="1572765"/>
                </a:lnTo>
                <a:lnTo>
                  <a:pt x="68044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921056" y="2428875"/>
            <a:ext cx="3222943" cy="2350008"/>
          </a:xfrm>
          <a:custGeom>
            <a:avLst/>
            <a:gdLst>
              <a:gd name="connsiteX0" fmla="*/ 0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0 w 3222943"/>
              <a:gd name="connsiteY4" fmla="*/ 0 h 2346325"/>
              <a:gd name="connsiteX0" fmla="*/ 680484 w 3222943"/>
              <a:gd name="connsiteY0" fmla="*/ 0 h 2346325"/>
              <a:gd name="connsiteX1" fmla="*/ 3222943 w 3222943"/>
              <a:gd name="connsiteY1" fmla="*/ 0 h 2346325"/>
              <a:gd name="connsiteX2" fmla="*/ 3222943 w 3222943"/>
              <a:gd name="connsiteY2" fmla="*/ 2346325 h 2346325"/>
              <a:gd name="connsiteX3" fmla="*/ 0 w 3222943"/>
              <a:gd name="connsiteY3" fmla="*/ 2346325 h 2346325"/>
              <a:gd name="connsiteX4" fmla="*/ 680484 w 3222943"/>
              <a:gd name="connsiteY4" fmla="*/ 0 h 234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2943" h="2346325">
                <a:moveTo>
                  <a:pt x="680484" y="0"/>
                </a:moveTo>
                <a:lnTo>
                  <a:pt x="3222943" y="0"/>
                </a:lnTo>
                <a:lnTo>
                  <a:pt x="3222943" y="2346325"/>
                </a:lnTo>
                <a:lnTo>
                  <a:pt x="0" y="2346325"/>
                </a:lnTo>
                <a:lnTo>
                  <a:pt x="680484" y="0"/>
                </a:lnTo>
                <a:close/>
              </a:path>
            </a:pathLst>
          </a:custGeom>
          <a:solidFill>
            <a:srgbClr val="CBCBCB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-9144" y="0"/>
            <a:ext cx="7040881" cy="1572768"/>
          </a:xfrm>
          <a:custGeom>
            <a:avLst/>
            <a:gdLst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7054850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65482"/>
              <a:gd name="connsiteY0" fmla="*/ 0 h 1584326"/>
              <a:gd name="connsiteX1" fmla="*/ 7065482 w 7065482"/>
              <a:gd name="connsiteY1" fmla="*/ 0 h 1584326"/>
              <a:gd name="connsiteX2" fmla="*/ 6587018 w 7065482"/>
              <a:gd name="connsiteY2" fmla="*/ 1584326 h 1584326"/>
              <a:gd name="connsiteX3" fmla="*/ 0 w 7065482"/>
              <a:gd name="connsiteY3" fmla="*/ 1584326 h 1584326"/>
              <a:gd name="connsiteX4" fmla="*/ 0 w 7065482"/>
              <a:gd name="connsiteY4" fmla="*/ 0 h 1584326"/>
              <a:gd name="connsiteX0" fmla="*/ 0 w 7054850"/>
              <a:gd name="connsiteY0" fmla="*/ 0 h 1584326"/>
              <a:gd name="connsiteX1" fmla="*/ 7054850 w 7054850"/>
              <a:gd name="connsiteY1" fmla="*/ 0 h 1584326"/>
              <a:gd name="connsiteX2" fmla="*/ 6587018 w 7054850"/>
              <a:gd name="connsiteY2" fmla="*/ 1584326 h 1584326"/>
              <a:gd name="connsiteX3" fmla="*/ 0 w 7054850"/>
              <a:gd name="connsiteY3" fmla="*/ 1584326 h 1584326"/>
              <a:gd name="connsiteX4" fmla="*/ 0 w 7054850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8701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44218"/>
              <a:gd name="connsiteY0" fmla="*/ 0 h 1584326"/>
              <a:gd name="connsiteX1" fmla="*/ 7044218 w 7044218"/>
              <a:gd name="connsiteY1" fmla="*/ 0 h 1584326"/>
              <a:gd name="connsiteX2" fmla="*/ 6565078 w 7044218"/>
              <a:gd name="connsiteY2" fmla="*/ 1584326 h 1584326"/>
              <a:gd name="connsiteX3" fmla="*/ 0 w 7044218"/>
              <a:gd name="connsiteY3" fmla="*/ 1584326 h 1584326"/>
              <a:gd name="connsiteX4" fmla="*/ 0 w 7044218"/>
              <a:gd name="connsiteY4" fmla="*/ 0 h 1584326"/>
              <a:gd name="connsiteX0" fmla="*/ 0 w 7029591"/>
              <a:gd name="connsiteY0" fmla="*/ 0 h 1584326"/>
              <a:gd name="connsiteX1" fmla="*/ 7029591 w 7029591"/>
              <a:gd name="connsiteY1" fmla="*/ 7455 h 1584326"/>
              <a:gd name="connsiteX2" fmla="*/ 6565078 w 7029591"/>
              <a:gd name="connsiteY2" fmla="*/ 1584326 h 1584326"/>
              <a:gd name="connsiteX3" fmla="*/ 0 w 7029591"/>
              <a:gd name="connsiteY3" fmla="*/ 1584326 h 1584326"/>
              <a:gd name="connsiteX4" fmla="*/ 0 w 7029591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65078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38204"/>
              <a:gd name="connsiteY0" fmla="*/ 0 h 1584326"/>
              <a:gd name="connsiteX1" fmla="*/ 7038204 w 7038204"/>
              <a:gd name="connsiteY1" fmla="*/ 7455 h 1584326"/>
              <a:gd name="connsiteX2" fmla="*/ 6573692 w 7038204"/>
              <a:gd name="connsiteY2" fmla="*/ 1584326 h 1584326"/>
              <a:gd name="connsiteX3" fmla="*/ 0 w 7038204"/>
              <a:gd name="connsiteY3" fmla="*/ 1584326 h 1584326"/>
              <a:gd name="connsiteX4" fmla="*/ 0 w 7038204"/>
              <a:gd name="connsiteY4" fmla="*/ 0 h 1584326"/>
              <a:gd name="connsiteX0" fmla="*/ 0 w 7029592"/>
              <a:gd name="connsiteY0" fmla="*/ 0 h 1584326"/>
              <a:gd name="connsiteX1" fmla="*/ 7029592 w 7029592"/>
              <a:gd name="connsiteY1" fmla="*/ 7455 h 1584326"/>
              <a:gd name="connsiteX2" fmla="*/ 6573692 w 7029592"/>
              <a:gd name="connsiteY2" fmla="*/ 1584326 h 1584326"/>
              <a:gd name="connsiteX3" fmla="*/ 0 w 7029592"/>
              <a:gd name="connsiteY3" fmla="*/ 1584326 h 1584326"/>
              <a:gd name="connsiteX4" fmla="*/ 0 w 7029592"/>
              <a:gd name="connsiteY4" fmla="*/ 0 h 158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9592" h="1584326">
                <a:moveTo>
                  <a:pt x="0" y="0"/>
                </a:moveTo>
                <a:lnTo>
                  <a:pt x="7029592" y="7455"/>
                </a:lnTo>
                <a:lnTo>
                  <a:pt x="6573692" y="1584326"/>
                </a:lnTo>
                <a:lnTo>
                  <a:pt x="0" y="1584326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</p:spPr>
        <p:txBody>
          <a:bodyPr anchor="ctr"/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5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65743" y="1930980"/>
            <a:ext cx="3457122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ICON LIST SAMPLE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6899564" y="-1"/>
            <a:ext cx="2244436" cy="1549019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4436" h="1549019">
                <a:moveTo>
                  <a:pt x="415636" y="0"/>
                </a:moveTo>
                <a:lnTo>
                  <a:pt x="2244436" y="0"/>
                </a:lnTo>
                <a:cubicBezTo>
                  <a:pt x="2244436" y="520298"/>
                  <a:pt x="2244435" y="1028721"/>
                  <a:pt x="2244435" y="1549019"/>
                </a:cubicBezTo>
                <a:lnTo>
                  <a:pt x="0" y="1549017"/>
                </a:lnTo>
                <a:lnTo>
                  <a:pt x="41563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9"/>
          <p:cNvSpPr/>
          <p:nvPr userDrawn="1"/>
        </p:nvSpPr>
        <p:spPr>
          <a:xfrm>
            <a:off x="6614945" y="1620901"/>
            <a:ext cx="2529055" cy="762416"/>
          </a:xfrm>
          <a:custGeom>
            <a:avLst/>
            <a:gdLst>
              <a:gd name="connsiteX0" fmla="*/ 0 w 1828800"/>
              <a:gd name="connsiteY0" fmla="*/ 0 h 1572768"/>
              <a:gd name="connsiteX1" fmla="*/ 1828800 w 1828800"/>
              <a:gd name="connsiteY1" fmla="*/ 0 h 1572768"/>
              <a:gd name="connsiteX2" fmla="*/ 1828800 w 1828800"/>
              <a:gd name="connsiteY2" fmla="*/ 1572768 h 1572768"/>
              <a:gd name="connsiteX3" fmla="*/ 0 w 1828800"/>
              <a:gd name="connsiteY3" fmla="*/ 1572768 h 1572768"/>
              <a:gd name="connsiteX4" fmla="*/ 0 w 1828800"/>
              <a:gd name="connsiteY4" fmla="*/ 0 h 1572768"/>
              <a:gd name="connsiteX0" fmla="*/ 403761 w 2232561"/>
              <a:gd name="connsiteY0" fmla="*/ 0 h 1572768"/>
              <a:gd name="connsiteX1" fmla="*/ 2232561 w 2232561"/>
              <a:gd name="connsiteY1" fmla="*/ 0 h 1572768"/>
              <a:gd name="connsiteX2" fmla="*/ 2232561 w 2232561"/>
              <a:gd name="connsiteY2" fmla="*/ 1572768 h 1572768"/>
              <a:gd name="connsiteX3" fmla="*/ 0 w 2232561"/>
              <a:gd name="connsiteY3" fmla="*/ 1525267 h 1572768"/>
              <a:gd name="connsiteX4" fmla="*/ 403761 w 2232561"/>
              <a:gd name="connsiteY4" fmla="*/ 0 h 1572768"/>
              <a:gd name="connsiteX0" fmla="*/ 391886 w 2220686"/>
              <a:gd name="connsiteY0" fmla="*/ 0 h 1572768"/>
              <a:gd name="connsiteX1" fmla="*/ 2220686 w 2220686"/>
              <a:gd name="connsiteY1" fmla="*/ 0 h 1572768"/>
              <a:gd name="connsiteX2" fmla="*/ 2220686 w 2220686"/>
              <a:gd name="connsiteY2" fmla="*/ 1572768 h 1572768"/>
              <a:gd name="connsiteX3" fmla="*/ 0 w 2220686"/>
              <a:gd name="connsiteY3" fmla="*/ 1560893 h 1572768"/>
              <a:gd name="connsiteX4" fmla="*/ 391886 w 2220686"/>
              <a:gd name="connsiteY4" fmla="*/ 0 h 1572768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6 w 2220686"/>
              <a:gd name="connsiteY2" fmla="*/ 1537142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391886 w 2244436"/>
              <a:gd name="connsiteY0" fmla="*/ 0 h 1560893"/>
              <a:gd name="connsiteX1" fmla="*/ 2220686 w 2244436"/>
              <a:gd name="connsiteY1" fmla="*/ 0 h 1560893"/>
              <a:gd name="connsiteX2" fmla="*/ 2244436 w 2244436"/>
              <a:gd name="connsiteY2" fmla="*/ 1560893 h 1560893"/>
              <a:gd name="connsiteX3" fmla="*/ 0 w 2244436"/>
              <a:gd name="connsiteY3" fmla="*/ 1560893 h 1560893"/>
              <a:gd name="connsiteX4" fmla="*/ 391886 w 2244436"/>
              <a:gd name="connsiteY4" fmla="*/ 0 h 1560893"/>
              <a:gd name="connsiteX0" fmla="*/ 391886 w 2232560"/>
              <a:gd name="connsiteY0" fmla="*/ 0 h 1560893"/>
              <a:gd name="connsiteX1" fmla="*/ 2220686 w 2232560"/>
              <a:gd name="connsiteY1" fmla="*/ 0 h 1560893"/>
              <a:gd name="connsiteX2" fmla="*/ 2232560 w 2232560"/>
              <a:gd name="connsiteY2" fmla="*/ 1537142 h 1560893"/>
              <a:gd name="connsiteX3" fmla="*/ 0 w 2232560"/>
              <a:gd name="connsiteY3" fmla="*/ 1560893 h 1560893"/>
              <a:gd name="connsiteX4" fmla="*/ 391886 w 2232560"/>
              <a:gd name="connsiteY4" fmla="*/ 0 h 1560893"/>
              <a:gd name="connsiteX0" fmla="*/ 391886 w 2220686"/>
              <a:gd name="connsiteY0" fmla="*/ 0 h 1560893"/>
              <a:gd name="connsiteX1" fmla="*/ 2220686 w 2220686"/>
              <a:gd name="connsiteY1" fmla="*/ 0 h 1560893"/>
              <a:gd name="connsiteX2" fmla="*/ 2220685 w 2220686"/>
              <a:gd name="connsiteY2" fmla="*/ 1560893 h 1560893"/>
              <a:gd name="connsiteX3" fmla="*/ 0 w 2220686"/>
              <a:gd name="connsiteY3" fmla="*/ 1560893 h 1560893"/>
              <a:gd name="connsiteX4" fmla="*/ 391886 w 2220686"/>
              <a:gd name="connsiteY4" fmla="*/ 0 h 1560893"/>
              <a:gd name="connsiteX0" fmla="*/ 415636 w 2244436"/>
              <a:gd name="connsiteY0" fmla="*/ 0 h 1560893"/>
              <a:gd name="connsiteX1" fmla="*/ 2244436 w 2244436"/>
              <a:gd name="connsiteY1" fmla="*/ 0 h 1560893"/>
              <a:gd name="connsiteX2" fmla="*/ 2244435 w 2244436"/>
              <a:gd name="connsiteY2" fmla="*/ 1560893 h 1560893"/>
              <a:gd name="connsiteX3" fmla="*/ 0 w 2244436"/>
              <a:gd name="connsiteY3" fmla="*/ 1549017 h 1560893"/>
              <a:gd name="connsiteX4" fmla="*/ 415636 w 2244436"/>
              <a:gd name="connsiteY4" fmla="*/ 0 h 1560893"/>
              <a:gd name="connsiteX0" fmla="*/ 415636 w 2244436"/>
              <a:gd name="connsiteY0" fmla="*/ 0 h 1549017"/>
              <a:gd name="connsiteX1" fmla="*/ 2244436 w 2244436"/>
              <a:gd name="connsiteY1" fmla="*/ 0 h 1549017"/>
              <a:gd name="connsiteX2" fmla="*/ 2244435 w 2244436"/>
              <a:gd name="connsiteY2" fmla="*/ 1537143 h 1549017"/>
              <a:gd name="connsiteX3" fmla="*/ 0 w 2244436"/>
              <a:gd name="connsiteY3" fmla="*/ 1549017 h 1549017"/>
              <a:gd name="connsiteX4" fmla="*/ 415636 w 2244436"/>
              <a:gd name="connsiteY4" fmla="*/ 0 h 1549017"/>
              <a:gd name="connsiteX0" fmla="*/ 415636 w 2244436"/>
              <a:gd name="connsiteY0" fmla="*/ 0 h 1560894"/>
              <a:gd name="connsiteX1" fmla="*/ 2244436 w 2244436"/>
              <a:gd name="connsiteY1" fmla="*/ 0 h 1560894"/>
              <a:gd name="connsiteX2" fmla="*/ 2244435 w 2244436"/>
              <a:gd name="connsiteY2" fmla="*/ 1560894 h 1560894"/>
              <a:gd name="connsiteX3" fmla="*/ 0 w 2244436"/>
              <a:gd name="connsiteY3" fmla="*/ 1549017 h 1560894"/>
              <a:gd name="connsiteX4" fmla="*/ 415636 w 2244436"/>
              <a:gd name="connsiteY4" fmla="*/ 0 h 1560894"/>
              <a:gd name="connsiteX0" fmla="*/ 41563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415636 w 2244436"/>
              <a:gd name="connsiteY4" fmla="*/ 0 h 1549019"/>
              <a:gd name="connsiteX0" fmla="*/ 214246 w 2244436"/>
              <a:gd name="connsiteY0" fmla="*/ 0 h 1572769"/>
              <a:gd name="connsiteX1" fmla="*/ 2244436 w 2244436"/>
              <a:gd name="connsiteY1" fmla="*/ 23750 h 1572769"/>
              <a:gd name="connsiteX2" fmla="*/ 2244435 w 2244436"/>
              <a:gd name="connsiteY2" fmla="*/ 1572769 h 1572769"/>
              <a:gd name="connsiteX3" fmla="*/ 0 w 2244436"/>
              <a:gd name="connsiteY3" fmla="*/ 1572767 h 1572769"/>
              <a:gd name="connsiteX4" fmla="*/ 214246 w 2244436"/>
              <a:gd name="connsiteY4" fmla="*/ 0 h 1572769"/>
              <a:gd name="connsiteX0" fmla="*/ 214246 w 2244436"/>
              <a:gd name="connsiteY0" fmla="*/ 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14246 w 2244436"/>
              <a:gd name="connsiteY4" fmla="*/ 0 h 1549019"/>
              <a:gd name="connsiteX0" fmla="*/ 203647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203647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193048 w 2244436"/>
              <a:gd name="connsiteY0" fmla="*/ 23750 h 1549019"/>
              <a:gd name="connsiteX1" fmla="*/ 2244436 w 2244436"/>
              <a:gd name="connsiteY1" fmla="*/ 0 h 1549019"/>
              <a:gd name="connsiteX2" fmla="*/ 2244435 w 2244436"/>
              <a:gd name="connsiteY2" fmla="*/ 1549019 h 1549019"/>
              <a:gd name="connsiteX3" fmla="*/ 0 w 2244436"/>
              <a:gd name="connsiteY3" fmla="*/ 1549017 h 1549019"/>
              <a:gd name="connsiteX4" fmla="*/ 193048 w 2244436"/>
              <a:gd name="connsiteY4" fmla="*/ 23750 h 1549019"/>
              <a:gd name="connsiteX0" fmla="*/ 214246 w 2244436"/>
              <a:gd name="connsiteY0" fmla="*/ 0 h 1572771"/>
              <a:gd name="connsiteX1" fmla="*/ 2244436 w 2244436"/>
              <a:gd name="connsiteY1" fmla="*/ 23752 h 1572771"/>
              <a:gd name="connsiteX2" fmla="*/ 2244435 w 2244436"/>
              <a:gd name="connsiteY2" fmla="*/ 1572771 h 1572771"/>
              <a:gd name="connsiteX3" fmla="*/ 0 w 2244436"/>
              <a:gd name="connsiteY3" fmla="*/ 1572769 h 1572771"/>
              <a:gd name="connsiteX4" fmla="*/ 214246 w 2244436"/>
              <a:gd name="connsiteY4" fmla="*/ 0 h 1572771"/>
              <a:gd name="connsiteX0" fmla="*/ 224846 w 2244436"/>
              <a:gd name="connsiteY0" fmla="*/ 0 h 1549021"/>
              <a:gd name="connsiteX1" fmla="*/ 2244436 w 2244436"/>
              <a:gd name="connsiteY1" fmla="*/ 2 h 1549021"/>
              <a:gd name="connsiteX2" fmla="*/ 2244435 w 2244436"/>
              <a:gd name="connsiteY2" fmla="*/ 1549021 h 1549021"/>
              <a:gd name="connsiteX3" fmla="*/ 0 w 2244436"/>
              <a:gd name="connsiteY3" fmla="*/ 1549019 h 1549021"/>
              <a:gd name="connsiteX4" fmla="*/ 224846 w 2244436"/>
              <a:gd name="connsiteY4" fmla="*/ 0 h 1549021"/>
              <a:gd name="connsiteX0" fmla="*/ 203648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203648 w 2223238"/>
              <a:gd name="connsiteY4" fmla="*/ 0 h 1549021"/>
              <a:gd name="connsiteX0" fmla="*/ 169261 w 2223238"/>
              <a:gd name="connsiteY0" fmla="*/ 0 h 1549021"/>
              <a:gd name="connsiteX1" fmla="*/ 2223238 w 2223238"/>
              <a:gd name="connsiteY1" fmla="*/ 2 h 1549021"/>
              <a:gd name="connsiteX2" fmla="*/ 2223237 w 2223238"/>
              <a:gd name="connsiteY2" fmla="*/ 1549021 h 1549021"/>
              <a:gd name="connsiteX3" fmla="*/ 0 w 2223238"/>
              <a:gd name="connsiteY3" fmla="*/ 1525267 h 1549021"/>
              <a:gd name="connsiteX4" fmla="*/ 169261 w 2223238"/>
              <a:gd name="connsiteY4" fmla="*/ 0 h 1549021"/>
              <a:gd name="connsiteX0" fmla="*/ 184306 w 2238283"/>
              <a:gd name="connsiteY0" fmla="*/ 0 h 1549021"/>
              <a:gd name="connsiteX1" fmla="*/ 2238283 w 2238283"/>
              <a:gd name="connsiteY1" fmla="*/ 2 h 1549021"/>
              <a:gd name="connsiteX2" fmla="*/ 2238282 w 2238283"/>
              <a:gd name="connsiteY2" fmla="*/ 1549021 h 1549021"/>
              <a:gd name="connsiteX3" fmla="*/ 0 w 2238283"/>
              <a:gd name="connsiteY3" fmla="*/ 1520429 h 1549021"/>
              <a:gd name="connsiteX4" fmla="*/ 184306 w 2238283"/>
              <a:gd name="connsiteY4" fmla="*/ 0 h 1549021"/>
              <a:gd name="connsiteX0" fmla="*/ 147770 w 2201747"/>
              <a:gd name="connsiteY0" fmla="*/ 0 h 1549021"/>
              <a:gd name="connsiteX1" fmla="*/ 2201747 w 2201747"/>
              <a:gd name="connsiteY1" fmla="*/ 2 h 1549021"/>
              <a:gd name="connsiteX2" fmla="*/ 2201746 w 2201747"/>
              <a:gd name="connsiteY2" fmla="*/ 1549021 h 1549021"/>
              <a:gd name="connsiteX3" fmla="*/ 0 w 2201747"/>
              <a:gd name="connsiteY3" fmla="*/ 1399477 h 1549021"/>
              <a:gd name="connsiteX4" fmla="*/ 147770 w 2201747"/>
              <a:gd name="connsiteY4" fmla="*/ 0 h 1549021"/>
              <a:gd name="connsiteX0" fmla="*/ 192902 w 2246879"/>
              <a:gd name="connsiteY0" fmla="*/ 0 h 1549021"/>
              <a:gd name="connsiteX1" fmla="*/ 2246879 w 2246879"/>
              <a:gd name="connsiteY1" fmla="*/ 2 h 1549021"/>
              <a:gd name="connsiteX2" fmla="*/ 2246878 w 2246879"/>
              <a:gd name="connsiteY2" fmla="*/ 1549021 h 1549021"/>
              <a:gd name="connsiteX3" fmla="*/ 0 w 2246879"/>
              <a:gd name="connsiteY3" fmla="*/ 1520429 h 1549021"/>
              <a:gd name="connsiteX4" fmla="*/ 192902 w 2246879"/>
              <a:gd name="connsiteY4" fmla="*/ 0 h 1549021"/>
              <a:gd name="connsiteX0" fmla="*/ 192902 w 2246879"/>
              <a:gd name="connsiteY0" fmla="*/ 0 h 1524831"/>
              <a:gd name="connsiteX1" fmla="*/ 2246879 w 2246879"/>
              <a:gd name="connsiteY1" fmla="*/ 2 h 1524831"/>
              <a:gd name="connsiteX2" fmla="*/ 2246878 w 2246879"/>
              <a:gd name="connsiteY2" fmla="*/ 1524831 h 1524831"/>
              <a:gd name="connsiteX3" fmla="*/ 0 w 2246879"/>
              <a:gd name="connsiteY3" fmla="*/ 1520429 h 1524831"/>
              <a:gd name="connsiteX4" fmla="*/ 192902 w 2246879"/>
              <a:gd name="connsiteY4" fmla="*/ 0 h 1524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6879" h="1524831">
                <a:moveTo>
                  <a:pt x="192902" y="0"/>
                </a:moveTo>
                <a:lnTo>
                  <a:pt x="2246879" y="2"/>
                </a:lnTo>
                <a:cubicBezTo>
                  <a:pt x="2246879" y="520300"/>
                  <a:pt x="2246878" y="1004533"/>
                  <a:pt x="2246878" y="1524831"/>
                </a:cubicBezTo>
                <a:lnTo>
                  <a:pt x="0" y="1520429"/>
                </a:lnTo>
                <a:lnTo>
                  <a:pt x="192902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arallelogram 10"/>
          <p:cNvSpPr/>
          <p:nvPr userDrawn="1"/>
        </p:nvSpPr>
        <p:spPr>
          <a:xfrm>
            <a:off x="6626289" y="-49002"/>
            <a:ext cx="650293" cy="1623472"/>
          </a:xfrm>
          <a:custGeom>
            <a:avLst/>
            <a:gdLst>
              <a:gd name="connsiteX0" fmla="*/ 0 w 329540"/>
              <a:gd name="connsiteY0" fmla="*/ 1560894 h 1560894"/>
              <a:gd name="connsiteX1" fmla="*/ 82385 w 329540"/>
              <a:gd name="connsiteY1" fmla="*/ 0 h 1560894"/>
              <a:gd name="connsiteX2" fmla="*/ 329540 w 329540"/>
              <a:gd name="connsiteY2" fmla="*/ 0 h 1560894"/>
              <a:gd name="connsiteX3" fmla="*/ 247155 w 329540"/>
              <a:gd name="connsiteY3" fmla="*/ 1560894 h 1560894"/>
              <a:gd name="connsiteX4" fmla="*/ 0 w 329540"/>
              <a:gd name="connsiteY4" fmla="*/ 1560894 h 1560894"/>
              <a:gd name="connsiteX0" fmla="*/ 0 w 739115"/>
              <a:gd name="connsiteY0" fmla="*/ 1560894 h 1560894"/>
              <a:gd name="connsiteX1" fmla="*/ 491960 w 739115"/>
              <a:gd name="connsiteY1" fmla="*/ 0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739115"/>
              <a:gd name="connsiteY0" fmla="*/ 1560894 h 1560894"/>
              <a:gd name="connsiteX1" fmla="*/ 463385 w 739115"/>
              <a:gd name="connsiteY1" fmla="*/ 9525 h 1560894"/>
              <a:gd name="connsiteX2" fmla="*/ 739115 w 739115"/>
              <a:gd name="connsiteY2" fmla="*/ 0 h 1560894"/>
              <a:gd name="connsiteX3" fmla="*/ 656730 w 739115"/>
              <a:gd name="connsiteY3" fmla="*/ 1560894 h 1560894"/>
              <a:gd name="connsiteX4" fmla="*/ 0 w 739115"/>
              <a:gd name="connsiteY4" fmla="*/ 1560894 h 1560894"/>
              <a:gd name="connsiteX0" fmla="*/ 0 w 656730"/>
              <a:gd name="connsiteY0" fmla="*/ 1570419 h 1570419"/>
              <a:gd name="connsiteX1" fmla="*/ 463385 w 656730"/>
              <a:gd name="connsiteY1" fmla="*/ 19050 h 1570419"/>
              <a:gd name="connsiteX2" fmla="*/ 586715 w 656730"/>
              <a:gd name="connsiteY2" fmla="*/ 0 h 1570419"/>
              <a:gd name="connsiteX3" fmla="*/ 656730 w 656730"/>
              <a:gd name="connsiteY3" fmla="*/ 1570419 h 1570419"/>
              <a:gd name="connsiteX4" fmla="*/ 0 w 656730"/>
              <a:gd name="connsiteY4" fmla="*/ 1570419 h 1570419"/>
              <a:gd name="connsiteX0" fmla="*/ 0 w 586715"/>
              <a:gd name="connsiteY0" fmla="*/ 1570419 h 1570419"/>
              <a:gd name="connsiteX1" fmla="*/ 463385 w 586715"/>
              <a:gd name="connsiteY1" fmla="*/ 19050 h 1570419"/>
              <a:gd name="connsiteX2" fmla="*/ 586715 w 586715"/>
              <a:gd name="connsiteY2" fmla="*/ 0 h 1570419"/>
              <a:gd name="connsiteX3" fmla="*/ 170955 w 586715"/>
              <a:gd name="connsiteY3" fmla="*/ 1551369 h 1570419"/>
              <a:gd name="connsiteX4" fmla="*/ 0 w 586715"/>
              <a:gd name="connsiteY4" fmla="*/ 1570419 h 1570419"/>
              <a:gd name="connsiteX0" fmla="*/ 0 w 605765"/>
              <a:gd name="connsiteY0" fmla="*/ 1551369 h 1551369"/>
              <a:gd name="connsiteX1" fmla="*/ 463385 w 605765"/>
              <a:gd name="connsiteY1" fmla="*/ 0 h 1551369"/>
              <a:gd name="connsiteX2" fmla="*/ 605765 w 605765"/>
              <a:gd name="connsiteY2" fmla="*/ 0 h 1551369"/>
              <a:gd name="connsiteX3" fmla="*/ 170955 w 605765"/>
              <a:gd name="connsiteY3" fmla="*/ 1532319 h 1551369"/>
              <a:gd name="connsiteX4" fmla="*/ 0 w 605765"/>
              <a:gd name="connsiteY4" fmla="*/ 1551369 h 1551369"/>
              <a:gd name="connsiteX0" fmla="*/ 0 w 620396"/>
              <a:gd name="connsiteY0" fmla="*/ 1565999 h 1565999"/>
              <a:gd name="connsiteX1" fmla="*/ 463385 w 620396"/>
              <a:gd name="connsiteY1" fmla="*/ 14630 h 1565999"/>
              <a:gd name="connsiteX2" fmla="*/ 620396 w 620396"/>
              <a:gd name="connsiteY2" fmla="*/ 0 h 1565999"/>
              <a:gd name="connsiteX3" fmla="*/ 170955 w 620396"/>
              <a:gd name="connsiteY3" fmla="*/ 1546949 h 1565999"/>
              <a:gd name="connsiteX4" fmla="*/ 0 w 620396"/>
              <a:gd name="connsiteY4" fmla="*/ 1565999 h 1565999"/>
              <a:gd name="connsiteX0" fmla="*/ 0 w 620396"/>
              <a:gd name="connsiteY0" fmla="*/ 1566000 h 1566000"/>
              <a:gd name="connsiteX1" fmla="*/ 463385 w 620396"/>
              <a:gd name="connsiteY1" fmla="*/ 0 h 1566000"/>
              <a:gd name="connsiteX2" fmla="*/ 620396 w 620396"/>
              <a:gd name="connsiteY2" fmla="*/ 1 h 1566000"/>
              <a:gd name="connsiteX3" fmla="*/ 170955 w 620396"/>
              <a:gd name="connsiteY3" fmla="*/ 1546950 h 1566000"/>
              <a:gd name="connsiteX4" fmla="*/ 0 w 620396"/>
              <a:gd name="connsiteY4" fmla="*/ 1566000 h 1566000"/>
              <a:gd name="connsiteX0" fmla="*/ 0 w 605766"/>
              <a:gd name="connsiteY0" fmla="*/ 1544054 h 1546950"/>
              <a:gd name="connsiteX1" fmla="*/ 448755 w 605766"/>
              <a:gd name="connsiteY1" fmla="*/ 0 h 1546950"/>
              <a:gd name="connsiteX2" fmla="*/ 605766 w 605766"/>
              <a:gd name="connsiteY2" fmla="*/ 1 h 1546950"/>
              <a:gd name="connsiteX3" fmla="*/ 156325 w 605766"/>
              <a:gd name="connsiteY3" fmla="*/ 1546950 h 1546950"/>
              <a:gd name="connsiteX4" fmla="*/ 0 w 605766"/>
              <a:gd name="connsiteY4" fmla="*/ 1544054 h 1546950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4276 w 613717"/>
              <a:gd name="connsiteY3" fmla="*/ 1546950 h 1575859"/>
              <a:gd name="connsiteX4" fmla="*/ 0 w 613717"/>
              <a:gd name="connsiteY4" fmla="*/ 1575859 h 1575859"/>
              <a:gd name="connsiteX0" fmla="*/ 0 w 613717"/>
              <a:gd name="connsiteY0" fmla="*/ 1575859 h 1575859"/>
              <a:gd name="connsiteX1" fmla="*/ 456706 w 613717"/>
              <a:gd name="connsiteY1" fmla="*/ 0 h 1575859"/>
              <a:gd name="connsiteX2" fmla="*/ 613717 w 613717"/>
              <a:gd name="connsiteY2" fmla="*/ 1 h 1575859"/>
              <a:gd name="connsiteX3" fmla="*/ 160301 w 613717"/>
              <a:gd name="connsiteY3" fmla="*/ 1574779 h 1575859"/>
              <a:gd name="connsiteX4" fmla="*/ 0 w 613717"/>
              <a:gd name="connsiteY4" fmla="*/ 1575859 h 1575859"/>
              <a:gd name="connsiteX0" fmla="*/ 0 w 621032"/>
              <a:gd name="connsiteY0" fmla="*/ 1568561 h 1574779"/>
              <a:gd name="connsiteX1" fmla="*/ 464021 w 621032"/>
              <a:gd name="connsiteY1" fmla="*/ 0 h 1574779"/>
              <a:gd name="connsiteX2" fmla="*/ 621032 w 621032"/>
              <a:gd name="connsiteY2" fmla="*/ 1 h 1574779"/>
              <a:gd name="connsiteX3" fmla="*/ 167616 w 621032"/>
              <a:gd name="connsiteY3" fmla="*/ 1574779 h 1574779"/>
              <a:gd name="connsiteX4" fmla="*/ 0 w 621032"/>
              <a:gd name="connsiteY4" fmla="*/ 1568561 h 1574779"/>
              <a:gd name="connsiteX0" fmla="*/ 0 w 621032"/>
              <a:gd name="connsiteY0" fmla="*/ 1575858 h 1575858"/>
              <a:gd name="connsiteX1" fmla="*/ 464021 w 621032"/>
              <a:gd name="connsiteY1" fmla="*/ 0 h 1575858"/>
              <a:gd name="connsiteX2" fmla="*/ 621032 w 621032"/>
              <a:gd name="connsiteY2" fmla="*/ 1 h 1575858"/>
              <a:gd name="connsiteX3" fmla="*/ 167616 w 621032"/>
              <a:gd name="connsiteY3" fmla="*/ 1574779 h 1575858"/>
              <a:gd name="connsiteX4" fmla="*/ 0 w 621032"/>
              <a:gd name="connsiteY4" fmla="*/ 1575858 h 1575858"/>
              <a:gd name="connsiteX0" fmla="*/ 0 w 621032"/>
              <a:gd name="connsiteY0" fmla="*/ 1605050 h 1605050"/>
              <a:gd name="connsiteX1" fmla="*/ 467679 w 621032"/>
              <a:gd name="connsiteY1" fmla="*/ 0 h 1605050"/>
              <a:gd name="connsiteX2" fmla="*/ 621032 w 621032"/>
              <a:gd name="connsiteY2" fmla="*/ 29193 h 1605050"/>
              <a:gd name="connsiteX3" fmla="*/ 167616 w 621032"/>
              <a:gd name="connsiteY3" fmla="*/ 1603971 h 1605050"/>
              <a:gd name="connsiteX4" fmla="*/ 0 w 621032"/>
              <a:gd name="connsiteY4" fmla="*/ 1605050 h 1605050"/>
              <a:gd name="connsiteX0" fmla="*/ 0 w 632005"/>
              <a:gd name="connsiteY0" fmla="*/ 1605050 h 1605050"/>
              <a:gd name="connsiteX1" fmla="*/ 467679 w 632005"/>
              <a:gd name="connsiteY1" fmla="*/ 0 h 1605050"/>
              <a:gd name="connsiteX2" fmla="*/ 632005 w 632005"/>
              <a:gd name="connsiteY2" fmla="*/ 7299 h 1605050"/>
              <a:gd name="connsiteX3" fmla="*/ 167616 w 632005"/>
              <a:gd name="connsiteY3" fmla="*/ 1603971 h 1605050"/>
              <a:gd name="connsiteX4" fmla="*/ 0 w 632005"/>
              <a:gd name="connsiteY4" fmla="*/ 1605050 h 1605050"/>
              <a:gd name="connsiteX0" fmla="*/ 0 w 642978"/>
              <a:gd name="connsiteY0" fmla="*/ 1612348 h 1612348"/>
              <a:gd name="connsiteX1" fmla="*/ 467679 w 642978"/>
              <a:gd name="connsiteY1" fmla="*/ 7298 h 1612348"/>
              <a:gd name="connsiteX2" fmla="*/ 642978 w 642978"/>
              <a:gd name="connsiteY2" fmla="*/ 0 h 1612348"/>
              <a:gd name="connsiteX3" fmla="*/ 167616 w 642978"/>
              <a:gd name="connsiteY3" fmla="*/ 1611269 h 1612348"/>
              <a:gd name="connsiteX4" fmla="*/ 0 w 642978"/>
              <a:gd name="connsiteY4" fmla="*/ 1612348 h 1612348"/>
              <a:gd name="connsiteX0" fmla="*/ 0 w 642978"/>
              <a:gd name="connsiteY0" fmla="*/ 1615997 h 1615997"/>
              <a:gd name="connsiteX1" fmla="*/ 467679 w 642978"/>
              <a:gd name="connsiteY1" fmla="*/ 0 h 1615997"/>
              <a:gd name="connsiteX2" fmla="*/ 642978 w 642978"/>
              <a:gd name="connsiteY2" fmla="*/ 3649 h 1615997"/>
              <a:gd name="connsiteX3" fmla="*/ 167616 w 642978"/>
              <a:gd name="connsiteY3" fmla="*/ 1614918 h 1615997"/>
              <a:gd name="connsiteX4" fmla="*/ 0 w 642978"/>
              <a:gd name="connsiteY4" fmla="*/ 1615997 h 1615997"/>
              <a:gd name="connsiteX0" fmla="*/ 0 w 642978"/>
              <a:gd name="connsiteY0" fmla="*/ 1619646 h 1619646"/>
              <a:gd name="connsiteX1" fmla="*/ 467679 w 642978"/>
              <a:gd name="connsiteY1" fmla="*/ 3649 h 1619646"/>
              <a:gd name="connsiteX2" fmla="*/ 642978 w 642978"/>
              <a:gd name="connsiteY2" fmla="*/ 0 h 1619646"/>
              <a:gd name="connsiteX3" fmla="*/ 167616 w 642978"/>
              <a:gd name="connsiteY3" fmla="*/ 1618567 h 1619646"/>
              <a:gd name="connsiteX4" fmla="*/ 0 w 642978"/>
              <a:gd name="connsiteY4" fmla="*/ 1619646 h 1619646"/>
              <a:gd name="connsiteX0" fmla="*/ 0 w 650293"/>
              <a:gd name="connsiteY0" fmla="*/ 1619646 h 1619646"/>
              <a:gd name="connsiteX1" fmla="*/ 467679 w 650293"/>
              <a:gd name="connsiteY1" fmla="*/ 3649 h 1619646"/>
              <a:gd name="connsiteX2" fmla="*/ 650293 w 650293"/>
              <a:gd name="connsiteY2" fmla="*/ 0 h 1619646"/>
              <a:gd name="connsiteX3" fmla="*/ 167616 w 650293"/>
              <a:gd name="connsiteY3" fmla="*/ 1618567 h 1619646"/>
              <a:gd name="connsiteX4" fmla="*/ 0 w 650293"/>
              <a:gd name="connsiteY4" fmla="*/ 1619646 h 1619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293" h="1619646">
                <a:moveTo>
                  <a:pt x="0" y="1619646"/>
                </a:moveTo>
                <a:lnTo>
                  <a:pt x="467679" y="3649"/>
                </a:lnTo>
                <a:lnTo>
                  <a:pt x="650293" y="0"/>
                </a:lnTo>
                <a:lnTo>
                  <a:pt x="167616" y="1618567"/>
                </a:lnTo>
                <a:lnTo>
                  <a:pt x="0" y="1619646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-9896" y="1572768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6583680" y="2383854"/>
            <a:ext cx="256032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 rot="17170939">
            <a:off x="5976706" y="722563"/>
            <a:ext cx="172714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269" y="-983278"/>
            <a:ext cx="10972800" cy="9956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57216"/>
            <a:ext cx="10972800" cy="995631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 rot="17170939">
            <a:off x="2202726" y="1703544"/>
            <a:ext cx="915389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961627" y="2715766"/>
            <a:ext cx="5050533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961628" y="3183901"/>
            <a:ext cx="48444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961628" y="3641101"/>
            <a:ext cx="461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961628" y="4107445"/>
            <a:ext cx="4387276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 anchor="ctr"/>
          <a:lstStyle>
            <a:lvl1pPr marL="0" indent="0" algn="thaiDist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168584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8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25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7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75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21" grpId="0" animBg="1"/>
      <p:bldP spid="25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2" grpId="0" animBg="1"/>
      <p:bldP spid="11" grpId="0" animBg="1"/>
      <p:bldP spid="15" grpId="0" animBg="1"/>
      <p:bldP spid="18" grpId="0" animBg="1"/>
      <p:bldP spid="19" grpId="0" animBg="1"/>
      <p:bldP spid="17" grpId="0" animBg="1"/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x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D1D1"/>
          </a:solidFill>
        </p:spPr>
        <p:txBody>
          <a:bodyPr anchor="t"/>
          <a:lstStyle>
            <a:lvl1pPr marL="171450" indent="-171450" algn="l">
              <a:buFont typeface="Arial" panose="020B0604020202020204" pitchFamily="34" charset="0"/>
              <a:buChar char="•"/>
              <a:defRPr sz="1200" baseline="0"/>
            </a:lvl1pPr>
          </a:lstStyle>
          <a:p>
            <a:r>
              <a:rPr lang="en-US" dirty="0"/>
              <a:t>Add Picture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99215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819173" y="-6418"/>
            <a:ext cx="5457691" cy="5161253"/>
          </a:xfrm>
          <a:custGeom>
            <a:avLst/>
            <a:gdLst>
              <a:gd name="connsiteX0" fmla="*/ 0 w 4572000"/>
              <a:gd name="connsiteY0" fmla="*/ 0 h 2590800"/>
              <a:gd name="connsiteX1" fmla="*/ 4572000 w 4572000"/>
              <a:gd name="connsiteY1" fmla="*/ 0 h 2590800"/>
              <a:gd name="connsiteX2" fmla="*/ 4572000 w 4572000"/>
              <a:gd name="connsiteY2" fmla="*/ 2590800 h 2590800"/>
              <a:gd name="connsiteX3" fmla="*/ 0 w 4572000"/>
              <a:gd name="connsiteY3" fmla="*/ 2590800 h 2590800"/>
              <a:gd name="connsiteX4" fmla="*/ 0 w 4572000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72000 w 4579952"/>
              <a:gd name="connsiteY2" fmla="*/ 2590800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40194 w 4579952"/>
              <a:gd name="connsiteY2" fmla="*/ 2543092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686215"/>
              <a:gd name="connsiteX1" fmla="*/ 4579952 w 4579952"/>
              <a:gd name="connsiteY1" fmla="*/ 47708 h 2686215"/>
              <a:gd name="connsiteX2" fmla="*/ 4540194 w 4579952"/>
              <a:gd name="connsiteY2" fmla="*/ 2543092 h 2686215"/>
              <a:gd name="connsiteX3" fmla="*/ 79513 w 4579952"/>
              <a:gd name="connsiteY3" fmla="*/ 2686215 h 2686215"/>
              <a:gd name="connsiteX4" fmla="*/ 0 w 4579952"/>
              <a:gd name="connsiteY4" fmla="*/ 0 h 2686215"/>
              <a:gd name="connsiteX0" fmla="*/ 0 w 4579952"/>
              <a:gd name="connsiteY0" fmla="*/ 0 h 2670312"/>
              <a:gd name="connsiteX1" fmla="*/ 4579952 w 4579952"/>
              <a:gd name="connsiteY1" fmla="*/ 47708 h 2670312"/>
              <a:gd name="connsiteX2" fmla="*/ 4540194 w 4579952"/>
              <a:gd name="connsiteY2" fmla="*/ 2543092 h 2670312"/>
              <a:gd name="connsiteX3" fmla="*/ 71562 w 4579952"/>
              <a:gd name="connsiteY3" fmla="*/ 2670312 h 2670312"/>
              <a:gd name="connsiteX4" fmla="*/ 0 w 4579952"/>
              <a:gd name="connsiteY4" fmla="*/ 0 h 2670312"/>
              <a:gd name="connsiteX0" fmla="*/ 0 w 4579952"/>
              <a:gd name="connsiteY0" fmla="*/ 0 h 2662360"/>
              <a:gd name="connsiteX1" fmla="*/ 4579952 w 4579952"/>
              <a:gd name="connsiteY1" fmla="*/ 39756 h 2662360"/>
              <a:gd name="connsiteX2" fmla="*/ 4540194 w 4579952"/>
              <a:gd name="connsiteY2" fmla="*/ 2535140 h 2662360"/>
              <a:gd name="connsiteX3" fmla="*/ 71562 w 4579952"/>
              <a:gd name="connsiteY3" fmla="*/ 2662360 h 2662360"/>
              <a:gd name="connsiteX4" fmla="*/ 0 w 4579952"/>
              <a:gd name="connsiteY4" fmla="*/ 0 h 2662360"/>
              <a:gd name="connsiteX0" fmla="*/ 0 w 4556098"/>
              <a:gd name="connsiteY0" fmla="*/ 0 h 2670311"/>
              <a:gd name="connsiteX1" fmla="*/ 4556098 w 4556098"/>
              <a:gd name="connsiteY1" fmla="*/ 47707 h 2670311"/>
              <a:gd name="connsiteX2" fmla="*/ 4516340 w 4556098"/>
              <a:gd name="connsiteY2" fmla="*/ 2543091 h 2670311"/>
              <a:gd name="connsiteX3" fmla="*/ 47708 w 4556098"/>
              <a:gd name="connsiteY3" fmla="*/ 2670311 h 2670311"/>
              <a:gd name="connsiteX4" fmla="*/ 0 w 4556098"/>
              <a:gd name="connsiteY4" fmla="*/ 0 h 2670311"/>
              <a:gd name="connsiteX0" fmla="*/ 0 w 4579952"/>
              <a:gd name="connsiteY0" fmla="*/ 0 h 2662359"/>
              <a:gd name="connsiteX1" fmla="*/ 4579952 w 4579952"/>
              <a:gd name="connsiteY1" fmla="*/ 39755 h 2662359"/>
              <a:gd name="connsiteX2" fmla="*/ 4540194 w 4579952"/>
              <a:gd name="connsiteY2" fmla="*/ 2535139 h 2662359"/>
              <a:gd name="connsiteX3" fmla="*/ 71562 w 4579952"/>
              <a:gd name="connsiteY3" fmla="*/ 2662359 h 2662359"/>
              <a:gd name="connsiteX4" fmla="*/ 0 w 4579952"/>
              <a:gd name="connsiteY4" fmla="*/ 0 h 2662359"/>
              <a:gd name="connsiteX0" fmla="*/ 249525 w 4508390"/>
              <a:gd name="connsiteY0" fmla="*/ 0 h 3702401"/>
              <a:gd name="connsiteX1" fmla="*/ 4508390 w 4508390"/>
              <a:gd name="connsiteY1" fmla="*/ 1079797 h 3702401"/>
              <a:gd name="connsiteX2" fmla="*/ 4468632 w 4508390"/>
              <a:gd name="connsiteY2" fmla="*/ 3575181 h 3702401"/>
              <a:gd name="connsiteX3" fmla="*/ 0 w 4508390"/>
              <a:gd name="connsiteY3" fmla="*/ 3702401 h 3702401"/>
              <a:gd name="connsiteX4" fmla="*/ 249525 w 4508390"/>
              <a:gd name="connsiteY4" fmla="*/ 0 h 3702401"/>
              <a:gd name="connsiteX0" fmla="*/ 249525 w 5024921"/>
              <a:gd name="connsiteY0" fmla="*/ 0 h 3702401"/>
              <a:gd name="connsiteX1" fmla="*/ 5024921 w 5024921"/>
              <a:gd name="connsiteY1" fmla="*/ 4853 h 3702401"/>
              <a:gd name="connsiteX2" fmla="*/ 4468632 w 5024921"/>
              <a:gd name="connsiteY2" fmla="*/ 3575181 h 3702401"/>
              <a:gd name="connsiteX3" fmla="*/ 0 w 5024921"/>
              <a:gd name="connsiteY3" fmla="*/ 3702401 h 3702401"/>
              <a:gd name="connsiteX4" fmla="*/ 249525 w 5024921"/>
              <a:gd name="connsiteY4" fmla="*/ 0 h 3702401"/>
              <a:gd name="connsiteX0" fmla="*/ 249525 w 5024921"/>
              <a:gd name="connsiteY0" fmla="*/ 0 h 5159676"/>
              <a:gd name="connsiteX1" fmla="*/ 5024921 w 5024921"/>
              <a:gd name="connsiteY1" fmla="*/ 4853 h 5159676"/>
              <a:gd name="connsiteX2" fmla="*/ 3302946 w 5024921"/>
              <a:gd name="connsiteY2" fmla="*/ 5159676 h 5159676"/>
              <a:gd name="connsiteX3" fmla="*/ 0 w 5024921"/>
              <a:gd name="connsiteY3" fmla="*/ 3702401 h 5159676"/>
              <a:gd name="connsiteX4" fmla="*/ 249525 w 5024921"/>
              <a:gd name="connsiteY4" fmla="*/ 0 h 5159676"/>
              <a:gd name="connsiteX0" fmla="*/ 682295 w 5457691"/>
              <a:gd name="connsiteY0" fmla="*/ 0 h 5161253"/>
              <a:gd name="connsiteX1" fmla="*/ 5457691 w 5457691"/>
              <a:gd name="connsiteY1" fmla="*/ 4853 h 5161253"/>
              <a:gd name="connsiteX2" fmla="*/ 3735716 w 5457691"/>
              <a:gd name="connsiteY2" fmla="*/ 5159676 h 5161253"/>
              <a:gd name="connsiteX3" fmla="*/ 0 w 5457691"/>
              <a:gd name="connsiteY3" fmla="*/ 5161253 h 5161253"/>
              <a:gd name="connsiteX4" fmla="*/ 682295 w 5457691"/>
              <a:gd name="connsiteY4" fmla="*/ 0 h 5161253"/>
              <a:gd name="connsiteX0" fmla="*/ 682295 w 5457691"/>
              <a:gd name="connsiteY0" fmla="*/ 0 h 5161253"/>
              <a:gd name="connsiteX1" fmla="*/ 5457691 w 5457691"/>
              <a:gd name="connsiteY1" fmla="*/ 4853 h 5161253"/>
              <a:gd name="connsiteX2" fmla="*/ 3735716 w 5457691"/>
              <a:gd name="connsiteY2" fmla="*/ 5159676 h 5161253"/>
              <a:gd name="connsiteX3" fmla="*/ 0 w 5457691"/>
              <a:gd name="connsiteY3" fmla="*/ 5161253 h 5161253"/>
              <a:gd name="connsiteX4" fmla="*/ 682295 w 5457691"/>
              <a:gd name="connsiteY4" fmla="*/ 0 h 5161253"/>
              <a:gd name="connsiteX0" fmla="*/ 682295 w 5457691"/>
              <a:gd name="connsiteY0" fmla="*/ 0 h 5161253"/>
              <a:gd name="connsiteX1" fmla="*/ 5457691 w 5457691"/>
              <a:gd name="connsiteY1" fmla="*/ 4853 h 5161253"/>
              <a:gd name="connsiteX2" fmla="*/ 3735716 w 5457691"/>
              <a:gd name="connsiteY2" fmla="*/ 5159676 h 5161253"/>
              <a:gd name="connsiteX3" fmla="*/ 0 w 5457691"/>
              <a:gd name="connsiteY3" fmla="*/ 5161253 h 5161253"/>
              <a:gd name="connsiteX4" fmla="*/ 682295 w 5457691"/>
              <a:gd name="connsiteY4" fmla="*/ 0 h 5161253"/>
              <a:gd name="connsiteX0" fmla="*/ 682295 w 5457691"/>
              <a:gd name="connsiteY0" fmla="*/ 0 h 5161253"/>
              <a:gd name="connsiteX1" fmla="*/ 5457691 w 5457691"/>
              <a:gd name="connsiteY1" fmla="*/ 4853 h 5161253"/>
              <a:gd name="connsiteX2" fmla="*/ 3735716 w 5457691"/>
              <a:gd name="connsiteY2" fmla="*/ 5159676 h 5161253"/>
              <a:gd name="connsiteX3" fmla="*/ 0 w 5457691"/>
              <a:gd name="connsiteY3" fmla="*/ 5161253 h 5161253"/>
              <a:gd name="connsiteX4" fmla="*/ 682295 w 5457691"/>
              <a:gd name="connsiteY4" fmla="*/ 0 h 5161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7691" h="5161253">
                <a:moveTo>
                  <a:pt x="682295" y="0"/>
                </a:moveTo>
                <a:lnTo>
                  <a:pt x="5457691" y="4853"/>
                </a:lnTo>
                <a:cubicBezTo>
                  <a:pt x="5161873" y="873491"/>
                  <a:pt x="4129256" y="4074654"/>
                  <a:pt x="3735716" y="5159676"/>
                </a:cubicBezTo>
                <a:lnTo>
                  <a:pt x="0" y="5161253"/>
                </a:lnTo>
                <a:lnTo>
                  <a:pt x="682295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effectLst/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16" name="Trapezoid 15"/>
          <p:cNvSpPr/>
          <p:nvPr userDrawn="1"/>
        </p:nvSpPr>
        <p:spPr>
          <a:xfrm>
            <a:off x="534995" y="-332509"/>
            <a:ext cx="1030182" cy="5783341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182" h="5783341">
                <a:moveTo>
                  <a:pt x="0" y="5771466"/>
                </a:moveTo>
                <a:lnTo>
                  <a:pt x="968829" y="35626"/>
                </a:lnTo>
                <a:lnTo>
                  <a:pt x="1030182" y="0"/>
                </a:lnTo>
                <a:lnTo>
                  <a:pt x="265214" y="5783341"/>
                </a:lnTo>
                <a:lnTo>
                  <a:pt x="0" y="577146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42900" dist="381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gular Pentagon 12"/>
          <p:cNvSpPr/>
          <p:nvPr userDrawn="1"/>
        </p:nvSpPr>
        <p:spPr>
          <a:xfrm>
            <a:off x="-9894" y="-224205"/>
            <a:ext cx="1509155" cy="5581448"/>
          </a:xfrm>
          <a:custGeom>
            <a:avLst/>
            <a:gdLst>
              <a:gd name="connsiteX0" fmla="*/ 1 w 1295400"/>
              <a:gd name="connsiteY0" fmla="*/ 1988994 h 5207266"/>
              <a:gd name="connsiteX1" fmla="*/ 647700 w 1295400"/>
              <a:gd name="connsiteY1" fmla="*/ 0 h 5207266"/>
              <a:gd name="connsiteX2" fmla="*/ 1295399 w 1295400"/>
              <a:gd name="connsiteY2" fmla="*/ 1988994 h 5207266"/>
              <a:gd name="connsiteX3" fmla="*/ 1048000 w 1295400"/>
              <a:gd name="connsiteY3" fmla="*/ 5207253 h 5207266"/>
              <a:gd name="connsiteX4" fmla="*/ 247400 w 1295400"/>
              <a:gd name="connsiteY4" fmla="*/ 5207253 h 5207266"/>
              <a:gd name="connsiteX5" fmla="*/ 1 w 1295400"/>
              <a:gd name="connsiteY5" fmla="*/ 1988994 h 5207266"/>
              <a:gd name="connsiteX0" fmla="*/ 0 w 1449777"/>
              <a:gd name="connsiteY0" fmla="*/ 1995054 h 5213313"/>
              <a:gd name="connsiteX1" fmla="*/ 647699 w 1449777"/>
              <a:gd name="connsiteY1" fmla="*/ 6060 h 5213313"/>
              <a:gd name="connsiteX2" fmla="*/ 1449777 w 1449777"/>
              <a:gd name="connsiteY2" fmla="*/ 0 h 5213313"/>
              <a:gd name="connsiteX3" fmla="*/ 1047999 w 1449777"/>
              <a:gd name="connsiteY3" fmla="*/ 5213313 h 5213313"/>
              <a:gd name="connsiteX4" fmla="*/ 247399 w 1449777"/>
              <a:gd name="connsiteY4" fmla="*/ 5213313 h 5213313"/>
              <a:gd name="connsiteX5" fmla="*/ 0 w 1449777"/>
              <a:gd name="connsiteY5" fmla="*/ 1995054 h 5213313"/>
              <a:gd name="connsiteX0" fmla="*/ 0 w 1473528"/>
              <a:gd name="connsiteY0" fmla="*/ 2707574 h 5213313"/>
              <a:gd name="connsiteX1" fmla="*/ 671450 w 1473528"/>
              <a:gd name="connsiteY1" fmla="*/ 6060 h 5213313"/>
              <a:gd name="connsiteX2" fmla="*/ 1473528 w 1473528"/>
              <a:gd name="connsiteY2" fmla="*/ 0 h 5213313"/>
              <a:gd name="connsiteX3" fmla="*/ 1071750 w 1473528"/>
              <a:gd name="connsiteY3" fmla="*/ 5213313 h 5213313"/>
              <a:gd name="connsiteX4" fmla="*/ 271150 w 1473528"/>
              <a:gd name="connsiteY4" fmla="*/ 5213313 h 5213313"/>
              <a:gd name="connsiteX5" fmla="*/ 0 w 1473528"/>
              <a:gd name="connsiteY5" fmla="*/ 2707574 h 5213313"/>
              <a:gd name="connsiteX0" fmla="*/ 0 w 1247897"/>
              <a:gd name="connsiteY0" fmla="*/ 2660072 h 5213313"/>
              <a:gd name="connsiteX1" fmla="*/ 445819 w 1247897"/>
              <a:gd name="connsiteY1" fmla="*/ 6060 h 5213313"/>
              <a:gd name="connsiteX2" fmla="*/ 1247897 w 1247897"/>
              <a:gd name="connsiteY2" fmla="*/ 0 h 5213313"/>
              <a:gd name="connsiteX3" fmla="*/ 846119 w 1247897"/>
              <a:gd name="connsiteY3" fmla="*/ 5213313 h 5213313"/>
              <a:gd name="connsiteX4" fmla="*/ 45519 w 1247897"/>
              <a:gd name="connsiteY4" fmla="*/ 5213313 h 5213313"/>
              <a:gd name="connsiteX5" fmla="*/ 0 w 1247897"/>
              <a:gd name="connsiteY5" fmla="*/ 2660072 h 5213313"/>
              <a:gd name="connsiteX0" fmla="*/ 0 w 1247897"/>
              <a:gd name="connsiteY0" fmla="*/ 2701513 h 5254754"/>
              <a:gd name="connsiteX1" fmla="*/ 944583 w 1247897"/>
              <a:gd name="connsiteY1" fmla="*/ 0 h 5254754"/>
              <a:gd name="connsiteX2" fmla="*/ 1247897 w 1247897"/>
              <a:gd name="connsiteY2" fmla="*/ 41441 h 5254754"/>
              <a:gd name="connsiteX3" fmla="*/ 846119 w 1247897"/>
              <a:gd name="connsiteY3" fmla="*/ 5254754 h 5254754"/>
              <a:gd name="connsiteX4" fmla="*/ 45519 w 1247897"/>
              <a:gd name="connsiteY4" fmla="*/ 5254754 h 5254754"/>
              <a:gd name="connsiteX5" fmla="*/ 0 w 1247897"/>
              <a:gd name="connsiteY5" fmla="*/ 2701513 h 5254754"/>
              <a:gd name="connsiteX0" fmla="*/ 0 w 1485404"/>
              <a:gd name="connsiteY0" fmla="*/ 2778825 h 5332066"/>
              <a:gd name="connsiteX1" fmla="*/ 944583 w 1485404"/>
              <a:gd name="connsiteY1" fmla="*/ 77312 h 5332066"/>
              <a:gd name="connsiteX2" fmla="*/ 1485404 w 1485404"/>
              <a:gd name="connsiteY2" fmla="*/ 0 h 5332066"/>
              <a:gd name="connsiteX3" fmla="*/ 846119 w 1485404"/>
              <a:gd name="connsiteY3" fmla="*/ 5332066 h 5332066"/>
              <a:gd name="connsiteX4" fmla="*/ 45519 w 1485404"/>
              <a:gd name="connsiteY4" fmla="*/ 5332066 h 5332066"/>
              <a:gd name="connsiteX5" fmla="*/ 0 w 1485404"/>
              <a:gd name="connsiteY5" fmla="*/ 2778825 h 5332066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846119 w 1485404"/>
              <a:gd name="connsiteY3" fmla="*/ 5337882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608612 w 1485404"/>
              <a:gd name="connsiteY3" fmla="*/ 5337882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561111 w 1485404"/>
              <a:gd name="connsiteY3" fmla="*/ 5314131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49757"/>
              <a:gd name="connsiteX1" fmla="*/ 1205840 w 1485404"/>
              <a:gd name="connsiteY1" fmla="*/ 0 h 5349757"/>
              <a:gd name="connsiteX2" fmla="*/ 1485404 w 1485404"/>
              <a:gd name="connsiteY2" fmla="*/ 5816 h 5349757"/>
              <a:gd name="connsiteX3" fmla="*/ 525485 w 1485404"/>
              <a:gd name="connsiteY3" fmla="*/ 5349757 h 5349757"/>
              <a:gd name="connsiteX4" fmla="*/ 45519 w 1485404"/>
              <a:gd name="connsiteY4" fmla="*/ 5337882 h 5349757"/>
              <a:gd name="connsiteX5" fmla="*/ 0 w 1485404"/>
              <a:gd name="connsiteY5" fmla="*/ 2784641 h 5349757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572987 w 1485404"/>
              <a:gd name="connsiteY3" fmla="*/ 5337881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73529"/>
              <a:gd name="connsiteY0" fmla="*/ 2962771 h 5337882"/>
              <a:gd name="connsiteX1" fmla="*/ 1193965 w 1473529"/>
              <a:gd name="connsiteY1" fmla="*/ 0 h 5337882"/>
              <a:gd name="connsiteX2" fmla="*/ 1473529 w 1473529"/>
              <a:gd name="connsiteY2" fmla="*/ 5816 h 5337882"/>
              <a:gd name="connsiteX3" fmla="*/ 561112 w 1473529"/>
              <a:gd name="connsiteY3" fmla="*/ 5337881 h 5337882"/>
              <a:gd name="connsiteX4" fmla="*/ 33644 w 1473529"/>
              <a:gd name="connsiteY4" fmla="*/ 5337882 h 5337882"/>
              <a:gd name="connsiteX5" fmla="*/ 0 w 1473529"/>
              <a:gd name="connsiteY5" fmla="*/ 2962771 h 5337882"/>
              <a:gd name="connsiteX0" fmla="*/ 0 w 1449778"/>
              <a:gd name="connsiteY0" fmla="*/ 3259654 h 5337882"/>
              <a:gd name="connsiteX1" fmla="*/ 1170214 w 1449778"/>
              <a:gd name="connsiteY1" fmla="*/ 0 h 5337882"/>
              <a:gd name="connsiteX2" fmla="*/ 1449778 w 1449778"/>
              <a:gd name="connsiteY2" fmla="*/ 5816 h 5337882"/>
              <a:gd name="connsiteX3" fmla="*/ 537361 w 1449778"/>
              <a:gd name="connsiteY3" fmla="*/ 5337881 h 5337882"/>
              <a:gd name="connsiteX4" fmla="*/ 9893 w 1449778"/>
              <a:gd name="connsiteY4" fmla="*/ 5337882 h 5337882"/>
              <a:gd name="connsiteX5" fmla="*/ 0 w 1449778"/>
              <a:gd name="connsiteY5" fmla="*/ 3259654 h 5337882"/>
              <a:gd name="connsiteX0" fmla="*/ 0 w 1461653"/>
              <a:gd name="connsiteY0" fmla="*/ 2962771 h 5337882"/>
              <a:gd name="connsiteX1" fmla="*/ 1182089 w 1461653"/>
              <a:gd name="connsiteY1" fmla="*/ 0 h 5337882"/>
              <a:gd name="connsiteX2" fmla="*/ 1461653 w 1461653"/>
              <a:gd name="connsiteY2" fmla="*/ 5816 h 5337882"/>
              <a:gd name="connsiteX3" fmla="*/ 549236 w 1461653"/>
              <a:gd name="connsiteY3" fmla="*/ 5337881 h 5337882"/>
              <a:gd name="connsiteX4" fmla="*/ 21768 w 1461653"/>
              <a:gd name="connsiteY4" fmla="*/ 5337882 h 5337882"/>
              <a:gd name="connsiteX5" fmla="*/ 0 w 1461653"/>
              <a:gd name="connsiteY5" fmla="*/ 2962771 h 5337882"/>
              <a:gd name="connsiteX0" fmla="*/ 0 w 1461653"/>
              <a:gd name="connsiteY0" fmla="*/ 2962771 h 5361633"/>
              <a:gd name="connsiteX1" fmla="*/ 1182089 w 1461653"/>
              <a:gd name="connsiteY1" fmla="*/ 0 h 5361633"/>
              <a:gd name="connsiteX2" fmla="*/ 1461653 w 1461653"/>
              <a:gd name="connsiteY2" fmla="*/ 5816 h 5361633"/>
              <a:gd name="connsiteX3" fmla="*/ 549236 w 1461653"/>
              <a:gd name="connsiteY3" fmla="*/ 5337881 h 5361633"/>
              <a:gd name="connsiteX4" fmla="*/ 9893 w 1461653"/>
              <a:gd name="connsiteY4" fmla="*/ 5361633 h 5361633"/>
              <a:gd name="connsiteX5" fmla="*/ 0 w 1461653"/>
              <a:gd name="connsiteY5" fmla="*/ 2962771 h 5361633"/>
              <a:gd name="connsiteX0" fmla="*/ 0 w 1461653"/>
              <a:gd name="connsiteY0" fmla="*/ 2956955 h 5355817"/>
              <a:gd name="connsiteX1" fmla="*/ 1348344 w 1461653"/>
              <a:gd name="connsiteY1" fmla="*/ 6059 h 5355817"/>
              <a:gd name="connsiteX2" fmla="*/ 1461653 w 1461653"/>
              <a:gd name="connsiteY2" fmla="*/ 0 h 5355817"/>
              <a:gd name="connsiteX3" fmla="*/ 549236 w 1461653"/>
              <a:gd name="connsiteY3" fmla="*/ 5332065 h 5355817"/>
              <a:gd name="connsiteX4" fmla="*/ 9893 w 1461653"/>
              <a:gd name="connsiteY4" fmla="*/ 5355817 h 5355817"/>
              <a:gd name="connsiteX5" fmla="*/ 0 w 1461653"/>
              <a:gd name="connsiteY5" fmla="*/ 2956955 h 5355817"/>
              <a:gd name="connsiteX0" fmla="*/ 0 w 1461653"/>
              <a:gd name="connsiteY0" fmla="*/ 2956955 h 5355817"/>
              <a:gd name="connsiteX1" fmla="*/ 1431471 w 1461653"/>
              <a:gd name="connsiteY1" fmla="*/ 17935 h 5355817"/>
              <a:gd name="connsiteX2" fmla="*/ 1461653 w 1461653"/>
              <a:gd name="connsiteY2" fmla="*/ 0 h 5355817"/>
              <a:gd name="connsiteX3" fmla="*/ 549236 w 1461653"/>
              <a:gd name="connsiteY3" fmla="*/ 5332065 h 5355817"/>
              <a:gd name="connsiteX4" fmla="*/ 9893 w 1461653"/>
              <a:gd name="connsiteY4" fmla="*/ 5355817 h 5355817"/>
              <a:gd name="connsiteX5" fmla="*/ 0 w 1461653"/>
              <a:gd name="connsiteY5" fmla="*/ 2956955 h 5355817"/>
              <a:gd name="connsiteX0" fmla="*/ 0 w 1485404"/>
              <a:gd name="connsiteY0" fmla="*/ 3028207 h 5427069"/>
              <a:gd name="connsiteX1" fmla="*/ 1431471 w 1485404"/>
              <a:gd name="connsiteY1" fmla="*/ 89187 h 5427069"/>
              <a:gd name="connsiteX2" fmla="*/ 1485404 w 1485404"/>
              <a:gd name="connsiteY2" fmla="*/ 0 h 5427069"/>
              <a:gd name="connsiteX3" fmla="*/ 549236 w 1485404"/>
              <a:gd name="connsiteY3" fmla="*/ 5403317 h 5427069"/>
              <a:gd name="connsiteX4" fmla="*/ 9893 w 1485404"/>
              <a:gd name="connsiteY4" fmla="*/ 5427069 h 5427069"/>
              <a:gd name="connsiteX5" fmla="*/ 0 w 1485404"/>
              <a:gd name="connsiteY5" fmla="*/ 3028207 h 5427069"/>
              <a:gd name="connsiteX0" fmla="*/ 0 w 1485404"/>
              <a:gd name="connsiteY0" fmla="*/ 3028207 h 5593322"/>
              <a:gd name="connsiteX1" fmla="*/ 1431471 w 1485404"/>
              <a:gd name="connsiteY1" fmla="*/ 89187 h 5593322"/>
              <a:gd name="connsiteX2" fmla="*/ 1485404 w 1485404"/>
              <a:gd name="connsiteY2" fmla="*/ 0 h 5593322"/>
              <a:gd name="connsiteX3" fmla="*/ 489860 w 1485404"/>
              <a:gd name="connsiteY3" fmla="*/ 5593322 h 5593322"/>
              <a:gd name="connsiteX4" fmla="*/ 9893 w 1485404"/>
              <a:gd name="connsiteY4" fmla="*/ 5427069 h 5593322"/>
              <a:gd name="connsiteX5" fmla="*/ 0 w 1485404"/>
              <a:gd name="connsiteY5" fmla="*/ 3028207 h 5593322"/>
              <a:gd name="connsiteX0" fmla="*/ 0 w 1485404"/>
              <a:gd name="connsiteY0" fmla="*/ 3028207 h 5593322"/>
              <a:gd name="connsiteX1" fmla="*/ 1431471 w 1485404"/>
              <a:gd name="connsiteY1" fmla="*/ 89187 h 5593322"/>
              <a:gd name="connsiteX2" fmla="*/ 1485404 w 1485404"/>
              <a:gd name="connsiteY2" fmla="*/ 0 h 5593322"/>
              <a:gd name="connsiteX3" fmla="*/ 489860 w 1485404"/>
              <a:gd name="connsiteY3" fmla="*/ 5593322 h 5593322"/>
              <a:gd name="connsiteX4" fmla="*/ 9893 w 1485404"/>
              <a:gd name="connsiteY4" fmla="*/ 5581448 h 5593322"/>
              <a:gd name="connsiteX5" fmla="*/ 0 w 1485404"/>
              <a:gd name="connsiteY5" fmla="*/ 3028207 h 5593322"/>
              <a:gd name="connsiteX0" fmla="*/ 0 w 1485404"/>
              <a:gd name="connsiteY0" fmla="*/ 3028207 h 5581448"/>
              <a:gd name="connsiteX1" fmla="*/ 1431471 w 1485404"/>
              <a:gd name="connsiteY1" fmla="*/ 89187 h 5581448"/>
              <a:gd name="connsiteX2" fmla="*/ 1485404 w 1485404"/>
              <a:gd name="connsiteY2" fmla="*/ 0 h 5581448"/>
              <a:gd name="connsiteX3" fmla="*/ 537361 w 1485404"/>
              <a:gd name="connsiteY3" fmla="*/ 5522070 h 5581448"/>
              <a:gd name="connsiteX4" fmla="*/ 9893 w 1485404"/>
              <a:gd name="connsiteY4" fmla="*/ 5581448 h 5581448"/>
              <a:gd name="connsiteX5" fmla="*/ 0 w 1485404"/>
              <a:gd name="connsiteY5" fmla="*/ 3028207 h 5581448"/>
              <a:gd name="connsiteX0" fmla="*/ 0 w 1485404"/>
              <a:gd name="connsiteY0" fmla="*/ 3028207 h 5581448"/>
              <a:gd name="connsiteX1" fmla="*/ 1431471 w 1485404"/>
              <a:gd name="connsiteY1" fmla="*/ 89187 h 5581448"/>
              <a:gd name="connsiteX2" fmla="*/ 1485404 w 1485404"/>
              <a:gd name="connsiteY2" fmla="*/ 0 h 5581448"/>
              <a:gd name="connsiteX3" fmla="*/ 549236 w 1485404"/>
              <a:gd name="connsiteY3" fmla="*/ 5581446 h 5581448"/>
              <a:gd name="connsiteX4" fmla="*/ 9893 w 1485404"/>
              <a:gd name="connsiteY4" fmla="*/ 5581448 h 5581448"/>
              <a:gd name="connsiteX5" fmla="*/ 0 w 1485404"/>
              <a:gd name="connsiteY5" fmla="*/ 3028207 h 5581448"/>
              <a:gd name="connsiteX0" fmla="*/ 0 w 1485404"/>
              <a:gd name="connsiteY0" fmla="*/ 3034023 h 5587264"/>
              <a:gd name="connsiteX1" fmla="*/ 1134588 w 1485404"/>
              <a:gd name="connsiteY1" fmla="*/ 0 h 5587264"/>
              <a:gd name="connsiteX2" fmla="*/ 1485404 w 1485404"/>
              <a:gd name="connsiteY2" fmla="*/ 5816 h 5587264"/>
              <a:gd name="connsiteX3" fmla="*/ 549236 w 1485404"/>
              <a:gd name="connsiteY3" fmla="*/ 5587262 h 5587264"/>
              <a:gd name="connsiteX4" fmla="*/ 9893 w 1485404"/>
              <a:gd name="connsiteY4" fmla="*/ 5587264 h 5587264"/>
              <a:gd name="connsiteX5" fmla="*/ 0 w 1485404"/>
              <a:gd name="connsiteY5" fmla="*/ 3034023 h 5587264"/>
              <a:gd name="connsiteX0" fmla="*/ 0 w 1509155"/>
              <a:gd name="connsiteY0" fmla="*/ 3034023 h 5587264"/>
              <a:gd name="connsiteX1" fmla="*/ 1134588 w 1509155"/>
              <a:gd name="connsiteY1" fmla="*/ 0 h 5587264"/>
              <a:gd name="connsiteX2" fmla="*/ 1509155 w 1509155"/>
              <a:gd name="connsiteY2" fmla="*/ 5816 h 5587264"/>
              <a:gd name="connsiteX3" fmla="*/ 549236 w 1509155"/>
              <a:gd name="connsiteY3" fmla="*/ 5587262 h 5587264"/>
              <a:gd name="connsiteX4" fmla="*/ 9893 w 1509155"/>
              <a:gd name="connsiteY4" fmla="*/ 5587264 h 5587264"/>
              <a:gd name="connsiteX5" fmla="*/ 0 w 1509155"/>
              <a:gd name="connsiteY5" fmla="*/ 3034023 h 5587264"/>
              <a:gd name="connsiteX0" fmla="*/ 0 w 1509155"/>
              <a:gd name="connsiteY0" fmla="*/ 3028207 h 5581448"/>
              <a:gd name="connsiteX1" fmla="*/ 1455222 w 1509155"/>
              <a:gd name="connsiteY1" fmla="*/ 17934 h 5581448"/>
              <a:gd name="connsiteX2" fmla="*/ 1509155 w 1509155"/>
              <a:gd name="connsiteY2" fmla="*/ 0 h 5581448"/>
              <a:gd name="connsiteX3" fmla="*/ 549236 w 1509155"/>
              <a:gd name="connsiteY3" fmla="*/ 5581446 h 5581448"/>
              <a:gd name="connsiteX4" fmla="*/ 9893 w 1509155"/>
              <a:gd name="connsiteY4" fmla="*/ 5581448 h 5581448"/>
              <a:gd name="connsiteX5" fmla="*/ 0 w 1509155"/>
              <a:gd name="connsiteY5" fmla="*/ 3028207 h 558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09155" h="5581448">
                <a:moveTo>
                  <a:pt x="0" y="3028207"/>
                </a:moveTo>
                <a:lnTo>
                  <a:pt x="1455222" y="17934"/>
                </a:lnTo>
                <a:lnTo>
                  <a:pt x="1509155" y="0"/>
                </a:lnTo>
                <a:lnTo>
                  <a:pt x="549236" y="5581446"/>
                </a:lnTo>
                <a:lnTo>
                  <a:pt x="9893" y="5581448"/>
                </a:lnTo>
                <a:cubicBezTo>
                  <a:pt x="6595" y="4888705"/>
                  <a:pt x="3298" y="3720950"/>
                  <a:pt x="0" y="302820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254000" dist="38100" dir="2700000" algn="tl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rapezoid 15"/>
          <p:cNvSpPr/>
          <p:nvPr userDrawn="1"/>
        </p:nvSpPr>
        <p:spPr>
          <a:xfrm>
            <a:off x="4531426" y="-259831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 userDrawn="1"/>
        </p:nvSpPr>
        <p:spPr>
          <a:xfrm>
            <a:off x="5634345" y="-114050"/>
            <a:ext cx="2804024" cy="2838200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69431"/>
              <a:gd name="connsiteY0" fmla="*/ 2789676 h 2789676"/>
              <a:gd name="connsiteX1" fmla="*/ 1010392 w 2769431"/>
              <a:gd name="connsiteY1" fmla="*/ 0 h 2789676"/>
              <a:gd name="connsiteX2" fmla="*/ 2769431 w 2769431"/>
              <a:gd name="connsiteY2" fmla="*/ 19253 h 2789676"/>
              <a:gd name="connsiteX3" fmla="*/ 0 w 2769431"/>
              <a:gd name="connsiteY3" fmla="*/ 2789676 h 278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69431" h="2789676">
                <a:moveTo>
                  <a:pt x="0" y="2789676"/>
                </a:moveTo>
                <a:lnTo>
                  <a:pt x="1010392" y="0"/>
                </a:lnTo>
                <a:lnTo>
                  <a:pt x="2769431" y="19253"/>
                </a:lnTo>
                <a:lnTo>
                  <a:pt x="0" y="27896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38100" dir="12000000" sx="99000" sy="99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6446520" y="2679192"/>
            <a:ext cx="2377440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6446520" y="2190750"/>
            <a:ext cx="246888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OVERVIEW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943600" y="2800350"/>
            <a:ext cx="2971800" cy="1676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Isosceles Triangle 6"/>
          <p:cNvSpPr/>
          <p:nvPr userDrawn="1"/>
        </p:nvSpPr>
        <p:spPr>
          <a:xfrm rot="11293373">
            <a:off x="-201168" y="-175582"/>
            <a:ext cx="1350401" cy="2965950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0401" h="2965950">
                <a:moveTo>
                  <a:pt x="0" y="2965950"/>
                </a:moveTo>
                <a:lnTo>
                  <a:pt x="936830" y="0"/>
                </a:lnTo>
                <a:lnTo>
                  <a:pt x="1350401" y="2757223"/>
                </a:lnTo>
                <a:lnTo>
                  <a:pt x="0" y="2965950"/>
                </a:lnTo>
                <a:close/>
              </a:path>
            </a:pathLst>
          </a:custGeom>
          <a:gradFill>
            <a:gsLst>
              <a:gs pos="100000">
                <a:schemeClr val="bg1">
                  <a:lumMod val="85000"/>
                </a:schemeClr>
              </a:gs>
              <a:gs pos="417">
                <a:schemeClr val="bg1"/>
              </a:gs>
              <a:gs pos="54000">
                <a:schemeClr val="bg1">
                  <a:lumMod val="95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13" idx="1"/>
          </p:cNvCxnSpPr>
          <p:nvPr userDrawn="1"/>
        </p:nvCxnSpPr>
        <p:spPr>
          <a:xfrm flipH="1">
            <a:off x="-76198" y="-206271"/>
            <a:ext cx="1521526" cy="3077963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H="1">
            <a:off x="5504688" y="-206271"/>
            <a:ext cx="3077262" cy="3077963"/>
          </a:xfrm>
          <a:prstGeom prst="line">
            <a:avLst/>
          </a:prstGeom>
          <a:ln w="38100">
            <a:solidFill>
              <a:srgbClr val="EB2429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15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15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5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3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8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1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1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  <p:bldP spid="13" grpId="0" animBg="1"/>
      <p:bldP spid="18" grpId="0" animBg="1"/>
      <p:bldP spid="19" grpId="0" animBg="1"/>
      <p:bldP spid="2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8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rojec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0632" y="0"/>
            <a:ext cx="3995928" cy="3492814"/>
          </a:xfrm>
          <a:custGeom>
            <a:avLst/>
            <a:gdLst>
              <a:gd name="connsiteX0" fmla="*/ 0 w 3048000"/>
              <a:gd name="connsiteY0" fmla="*/ 0 h 3486150"/>
              <a:gd name="connsiteX1" fmla="*/ 3048000 w 3048000"/>
              <a:gd name="connsiteY1" fmla="*/ 0 h 3486150"/>
              <a:gd name="connsiteX2" fmla="*/ 3048000 w 3048000"/>
              <a:gd name="connsiteY2" fmla="*/ 3486150 h 3486150"/>
              <a:gd name="connsiteX3" fmla="*/ 0 w 3048000"/>
              <a:gd name="connsiteY3" fmla="*/ 3486150 h 3486150"/>
              <a:gd name="connsiteX4" fmla="*/ 0 w 3048000"/>
              <a:gd name="connsiteY4" fmla="*/ 0 h 3486150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3048000 w 3974275"/>
              <a:gd name="connsiteY2" fmla="*/ 3498026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2121724 w 3974275"/>
              <a:gd name="connsiteY2" fmla="*/ 3474275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2192976 w 3974275"/>
              <a:gd name="connsiteY2" fmla="*/ 3486150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11876 w 3986151"/>
              <a:gd name="connsiteY0" fmla="*/ 11876 h 3521777"/>
              <a:gd name="connsiteX1" fmla="*/ 3986151 w 3986151"/>
              <a:gd name="connsiteY1" fmla="*/ 0 h 3521777"/>
              <a:gd name="connsiteX2" fmla="*/ 2204852 w 3986151"/>
              <a:gd name="connsiteY2" fmla="*/ 3486150 h 3521777"/>
              <a:gd name="connsiteX3" fmla="*/ 0 w 3986151"/>
              <a:gd name="connsiteY3" fmla="*/ 3521777 h 3521777"/>
              <a:gd name="connsiteX4" fmla="*/ 11876 w 3986151"/>
              <a:gd name="connsiteY4" fmla="*/ 11876 h 3521777"/>
              <a:gd name="connsiteX0" fmla="*/ 1143 w 3975418"/>
              <a:gd name="connsiteY0" fmla="*/ 11876 h 3509902"/>
              <a:gd name="connsiteX1" fmla="*/ 3975418 w 3975418"/>
              <a:gd name="connsiteY1" fmla="*/ 0 h 3509902"/>
              <a:gd name="connsiteX2" fmla="*/ 2194119 w 3975418"/>
              <a:gd name="connsiteY2" fmla="*/ 3486150 h 3509902"/>
              <a:gd name="connsiteX3" fmla="*/ 1143 w 3975418"/>
              <a:gd name="connsiteY3" fmla="*/ 3509902 h 3509902"/>
              <a:gd name="connsiteX4" fmla="*/ 1143 w 3975418"/>
              <a:gd name="connsiteY4" fmla="*/ 11876 h 3509902"/>
              <a:gd name="connsiteX0" fmla="*/ 1143 w 3975418"/>
              <a:gd name="connsiteY0" fmla="*/ 11876 h 3509902"/>
              <a:gd name="connsiteX1" fmla="*/ 3975418 w 3975418"/>
              <a:gd name="connsiteY1" fmla="*/ 0 h 3509902"/>
              <a:gd name="connsiteX2" fmla="*/ 2194119 w 3975418"/>
              <a:gd name="connsiteY2" fmla="*/ 3486150 h 3509902"/>
              <a:gd name="connsiteX3" fmla="*/ 24893 w 3975418"/>
              <a:gd name="connsiteY3" fmla="*/ 3491345 h 3509902"/>
              <a:gd name="connsiteX4" fmla="*/ 1143 w 3975418"/>
              <a:gd name="connsiteY4" fmla="*/ 3509902 h 3509902"/>
              <a:gd name="connsiteX5" fmla="*/ 1143 w 3975418"/>
              <a:gd name="connsiteY5" fmla="*/ 11876 h 3509902"/>
              <a:gd name="connsiteX0" fmla="*/ 1143 w 3607283"/>
              <a:gd name="connsiteY0" fmla="*/ 23751 h 3521777"/>
              <a:gd name="connsiteX1" fmla="*/ 3607283 w 3607283"/>
              <a:gd name="connsiteY1" fmla="*/ 0 h 3521777"/>
              <a:gd name="connsiteX2" fmla="*/ 2194119 w 3607283"/>
              <a:gd name="connsiteY2" fmla="*/ 3498025 h 3521777"/>
              <a:gd name="connsiteX3" fmla="*/ 24893 w 3607283"/>
              <a:gd name="connsiteY3" fmla="*/ 3503220 h 3521777"/>
              <a:gd name="connsiteX4" fmla="*/ 1143 w 3607283"/>
              <a:gd name="connsiteY4" fmla="*/ 3521777 h 3521777"/>
              <a:gd name="connsiteX5" fmla="*/ 1143 w 3607283"/>
              <a:gd name="connsiteY5" fmla="*/ 23751 h 3521777"/>
              <a:gd name="connsiteX0" fmla="*/ 1143 w 3975418"/>
              <a:gd name="connsiteY0" fmla="*/ 23751 h 3521777"/>
              <a:gd name="connsiteX1" fmla="*/ 3975418 w 3975418"/>
              <a:gd name="connsiteY1" fmla="*/ 0 h 3521777"/>
              <a:gd name="connsiteX2" fmla="*/ 2194119 w 3975418"/>
              <a:gd name="connsiteY2" fmla="*/ 3498025 h 3521777"/>
              <a:gd name="connsiteX3" fmla="*/ 24893 w 3975418"/>
              <a:gd name="connsiteY3" fmla="*/ 3503220 h 3521777"/>
              <a:gd name="connsiteX4" fmla="*/ 1143 w 3975418"/>
              <a:gd name="connsiteY4" fmla="*/ 3521777 h 3521777"/>
              <a:gd name="connsiteX5" fmla="*/ 1143 w 3975418"/>
              <a:gd name="connsiteY5" fmla="*/ 23751 h 3521777"/>
              <a:gd name="connsiteX0" fmla="*/ 1143 w 3975418"/>
              <a:gd name="connsiteY0" fmla="*/ 0 h 3498026"/>
              <a:gd name="connsiteX1" fmla="*/ 3975418 w 3975418"/>
              <a:gd name="connsiteY1" fmla="*/ 0 h 3498026"/>
              <a:gd name="connsiteX2" fmla="*/ 2194119 w 3975418"/>
              <a:gd name="connsiteY2" fmla="*/ 3474274 h 3498026"/>
              <a:gd name="connsiteX3" fmla="*/ 24893 w 3975418"/>
              <a:gd name="connsiteY3" fmla="*/ 3479469 h 3498026"/>
              <a:gd name="connsiteX4" fmla="*/ 1143 w 3975418"/>
              <a:gd name="connsiteY4" fmla="*/ 3498026 h 3498026"/>
              <a:gd name="connsiteX5" fmla="*/ 1143 w 3975418"/>
              <a:gd name="connsiteY5" fmla="*/ 0 h 3498026"/>
              <a:gd name="connsiteX0" fmla="*/ 1143 w 3975418"/>
              <a:gd name="connsiteY0" fmla="*/ 0 h 3498026"/>
              <a:gd name="connsiteX1" fmla="*/ 3975418 w 3975418"/>
              <a:gd name="connsiteY1" fmla="*/ 0 h 3498026"/>
              <a:gd name="connsiteX2" fmla="*/ 2205995 w 3975418"/>
              <a:gd name="connsiteY2" fmla="*/ 3474274 h 3498026"/>
              <a:gd name="connsiteX3" fmla="*/ 24893 w 3975418"/>
              <a:gd name="connsiteY3" fmla="*/ 3479469 h 3498026"/>
              <a:gd name="connsiteX4" fmla="*/ 1143 w 3975418"/>
              <a:gd name="connsiteY4" fmla="*/ 3498026 h 3498026"/>
              <a:gd name="connsiteX5" fmla="*/ 1143 w 3975418"/>
              <a:gd name="connsiteY5" fmla="*/ 0 h 3498026"/>
              <a:gd name="connsiteX0" fmla="*/ 10633 w 3984908"/>
              <a:gd name="connsiteY0" fmla="*/ 0 h 3480996"/>
              <a:gd name="connsiteX1" fmla="*/ 3984908 w 3984908"/>
              <a:gd name="connsiteY1" fmla="*/ 0 h 3480996"/>
              <a:gd name="connsiteX2" fmla="*/ 2215485 w 3984908"/>
              <a:gd name="connsiteY2" fmla="*/ 3474274 h 3480996"/>
              <a:gd name="connsiteX3" fmla="*/ 34383 w 3984908"/>
              <a:gd name="connsiteY3" fmla="*/ 3479469 h 3480996"/>
              <a:gd name="connsiteX4" fmla="*/ 0 w 3984908"/>
              <a:gd name="connsiteY4" fmla="*/ 3476833 h 3480996"/>
              <a:gd name="connsiteX5" fmla="*/ 10633 w 3984908"/>
              <a:gd name="connsiteY5" fmla="*/ 0 h 3480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4908" h="3480996">
                <a:moveTo>
                  <a:pt x="10633" y="0"/>
                </a:moveTo>
                <a:lnTo>
                  <a:pt x="3984908" y="0"/>
                </a:lnTo>
                <a:lnTo>
                  <a:pt x="2215485" y="3474274"/>
                </a:lnTo>
                <a:cubicBezTo>
                  <a:pt x="1496368" y="3483923"/>
                  <a:pt x="753500" y="3469820"/>
                  <a:pt x="34383" y="3479469"/>
                </a:cubicBezTo>
                <a:cubicBezTo>
                  <a:pt x="26466" y="3485655"/>
                  <a:pt x="7917" y="3470647"/>
                  <a:pt x="0" y="3476833"/>
                </a:cubicBezTo>
                <a:cubicBezTo>
                  <a:pt x="3959" y="2306866"/>
                  <a:pt x="6674" y="1169967"/>
                  <a:pt x="10633" y="0"/>
                </a:cubicBez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17920" y="3538728"/>
            <a:ext cx="2939563" cy="922956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2915392"/>
              <a:gd name="connsiteY0" fmla="*/ 0 h 3435533"/>
              <a:gd name="connsiteX1" fmla="*/ 2915392 w 2915392"/>
              <a:gd name="connsiteY1" fmla="*/ 39567 h 3435533"/>
              <a:gd name="connsiteX2" fmla="*/ 2903517 w 2915392"/>
              <a:gd name="connsiteY2" fmla="*/ 3435533 h 3435533"/>
              <a:gd name="connsiteX3" fmla="*/ 0 w 2915392"/>
              <a:gd name="connsiteY3" fmla="*/ 3435533 h 3435533"/>
              <a:gd name="connsiteX4" fmla="*/ 403761 w 2915392"/>
              <a:gd name="connsiteY4" fmla="*/ 0 h 3435533"/>
              <a:gd name="connsiteX0" fmla="*/ 403761 w 2915392"/>
              <a:gd name="connsiteY0" fmla="*/ 11873 h 3447406"/>
              <a:gd name="connsiteX1" fmla="*/ 2915392 w 2915392"/>
              <a:gd name="connsiteY1" fmla="*/ 0 h 3447406"/>
              <a:gd name="connsiteX2" fmla="*/ 2903517 w 2915392"/>
              <a:gd name="connsiteY2" fmla="*/ 3447406 h 3447406"/>
              <a:gd name="connsiteX3" fmla="*/ 0 w 2915392"/>
              <a:gd name="connsiteY3" fmla="*/ 3447406 h 3447406"/>
              <a:gd name="connsiteX4" fmla="*/ 403761 w 2915392"/>
              <a:gd name="connsiteY4" fmla="*/ 11873 h 3447406"/>
              <a:gd name="connsiteX0" fmla="*/ 403761 w 2904659"/>
              <a:gd name="connsiteY0" fmla="*/ 11873 h 3447406"/>
              <a:gd name="connsiteX1" fmla="*/ 2903517 w 2904659"/>
              <a:gd name="connsiteY1" fmla="*/ 0 h 3447406"/>
              <a:gd name="connsiteX2" fmla="*/ 2903517 w 2904659"/>
              <a:gd name="connsiteY2" fmla="*/ 3447406 h 3447406"/>
              <a:gd name="connsiteX3" fmla="*/ 0 w 2904659"/>
              <a:gd name="connsiteY3" fmla="*/ 3447406 h 3447406"/>
              <a:gd name="connsiteX4" fmla="*/ 403761 w 2904659"/>
              <a:gd name="connsiteY4" fmla="*/ 11873 h 3447406"/>
              <a:gd name="connsiteX0" fmla="*/ 391885 w 2904659"/>
              <a:gd name="connsiteY0" fmla="*/ 11873 h 3447406"/>
              <a:gd name="connsiteX1" fmla="*/ 2903517 w 2904659"/>
              <a:gd name="connsiteY1" fmla="*/ 0 h 3447406"/>
              <a:gd name="connsiteX2" fmla="*/ 2903517 w 2904659"/>
              <a:gd name="connsiteY2" fmla="*/ 3447406 h 3447406"/>
              <a:gd name="connsiteX3" fmla="*/ 0 w 2904659"/>
              <a:gd name="connsiteY3" fmla="*/ 3447406 h 3447406"/>
              <a:gd name="connsiteX4" fmla="*/ 391885 w 2904659"/>
              <a:gd name="connsiteY4" fmla="*/ 11873 h 3447406"/>
              <a:gd name="connsiteX0" fmla="*/ 384570 w 2904659"/>
              <a:gd name="connsiteY0" fmla="*/ 0 h 3462761"/>
              <a:gd name="connsiteX1" fmla="*/ 2903517 w 2904659"/>
              <a:gd name="connsiteY1" fmla="*/ 15355 h 3462761"/>
              <a:gd name="connsiteX2" fmla="*/ 2903517 w 2904659"/>
              <a:gd name="connsiteY2" fmla="*/ 3462761 h 3462761"/>
              <a:gd name="connsiteX3" fmla="*/ 0 w 2904659"/>
              <a:gd name="connsiteY3" fmla="*/ 3462761 h 3462761"/>
              <a:gd name="connsiteX4" fmla="*/ 384570 w 2904659"/>
              <a:gd name="connsiteY4" fmla="*/ 0 h 3462761"/>
              <a:gd name="connsiteX0" fmla="*/ 391885 w 2911974"/>
              <a:gd name="connsiteY0" fmla="*/ 0 h 3462761"/>
              <a:gd name="connsiteX1" fmla="*/ 2910832 w 2911974"/>
              <a:gd name="connsiteY1" fmla="*/ 15355 h 3462761"/>
              <a:gd name="connsiteX2" fmla="*/ 2910832 w 2911974"/>
              <a:gd name="connsiteY2" fmla="*/ 3462761 h 3462761"/>
              <a:gd name="connsiteX3" fmla="*/ 0 w 2911974"/>
              <a:gd name="connsiteY3" fmla="*/ 3435532 h 3462761"/>
              <a:gd name="connsiteX4" fmla="*/ 391885 w 2911974"/>
              <a:gd name="connsiteY4" fmla="*/ 0 h 3462761"/>
              <a:gd name="connsiteX0" fmla="*/ 391885 w 2911974"/>
              <a:gd name="connsiteY0" fmla="*/ 0 h 3435532"/>
              <a:gd name="connsiteX1" fmla="*/ 2910832 w 2911974"/>
              <a:gd name="connsiteY1" fmla="*/ 15355 h 3435532"/>
              <a:gd name="connsiteX2" fmla="*/ 2910832 w 2911974"/>
              <a:gd name="connsiteY2" fmla="*/ 3435529 h 3435532"/>
              <a:gd name="connsiteX3" fmla="*/ 0 w 2911974"/>
              <a:gd name="connsiteY3" fmla="*/ 3435532 h 3435532"/>
              <a:gd name="connsiteX4" fmla="*/ 391885 w 2911974"/>
              <a:gd name="connsiteY4" fmla="*/ 0 h 3435532"/>
              <a:gd name="connsiteX0" fmla="*/ 391885 w 2918112"/>
              <a:gd name="connsiteY0" fmla="*/ 11874 h 3447406"/>
              <a:gd name="connsiteX1" fmla="*/ 2918112 w 2918112"/>
              <a:gd name="connsiteY1" fmla="*/ 0 h 3447406"/>
              <a:gd name="connsiteX2" fmla="*/ 2910832 w 2918112"/>
              <a:gd name="connsiteY2" fmla="*/ 3447403 h 3447406"/>
              <a:gd name="connsiteX3" fmla="*/ 0 w 2918112"/>
              <a:gd name="connsiteY3" fmla="*/ 3447406 h 3447406"/>
              <a:gd name="connsiteX4" fmla="*/ 391885 w 2918112"/>
              <a:gd name="connsiteY4" fmla="*/ 11874 h 3447406"/>
              <a:gd name="connsiteX0" fmla="*/ 391885 w 2918112"/>
              <a:gd name="connsiteY0" fmla="*/ 11874 h 3447406"/>
              <a:gd name="connsiteX1" fmla="*/ 2918112 w 2918112"/>
              <a:gd name="connsiteY1" fmla="*/ 0 h 3447406"/>
              <a:gd name="connsiteX2" fmla="*/ 2910832 w 2918112"/>
              <a:gd name="connsiteY2" fmla="*/ 3447403 h 3447406"/>
              <a:gd name="connsiteX3" fmla="*/ 0 w 2918112"/>
              <a:gd name="connsiteY3" fmla="*/ 3447406 h 3447406"/>
              <a:gd name="connsiteX4" fmla="*/ 391885 w 2918112"/>
              <a:gd name="connsiteY4" fmla="*/ 11874 h 3447406"/>
              <a:gd name="connsiteX0" fmla="*/ 391885 w 2925392"/>
              <a:gd name="connsiteY0" fmla="*/ 0 h 3435532"/>
              <a:gd name="connsiteX1" fmla="*/ 2925392 w 2925392"/>
              <a:gd name="connsiteY1" fmla="*/ 15355 h 3435532"/>
              <a:gd name="connsiteX2" fmla="*/ 2910832 w 2925392"/>
              <a:gd name="connsiteY2" fmla="*/ 3435529 h 3435532"/>
              <a:gd name="connsiteX3" fmla="*/ 0 w 2925392"/>
              <a:gd name="connsiteY3" fmla="*/ 3435532 h 3435532"/>
              <a:gd name="connsiteX4" fmla="*/ 391885 w 2925392"/>
              <a:gd name="connsiteY4" fmla="*/ 0 h 3435532"/>
              <a:gd name="connsiteX0" fmla="*/ 391885 w 2925392"/>
              <a:gd name="connsiteY0" fmla="*/ 0 h 3435532"/>
              <a:gd name="connsiteX1" fmla="*/ 2925392 w 2925392"/>
              <a:gd name="connsiteY1" fmla="*/ 15355 h 3435532"/>
              <a:gd name="connsiteX2" fmla="*/ 2922650 w 2925392"/>
              <a:gd name="connsiteY2" fmla="*/ 3435528 h 3435532"/>
              <a:gd name="connsiteX3" fmla="*/ 0 w 2925392"/>
              <a:gd name="connsiteY3" fmla="*/ 3435532 h 3435532"/>
              <a:gd name="connsiteX4" fmla="*/ 391885 w 2925392"/>
              <a:gd name="connsiteY4" fmla="*/ 0 h 3435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5392" h="3435532">
                <a:moveTo>
                  <a:pt x="391885" y="0"/>
                </a:moveTo>
                <a:lnTo>
                  <a:pt x="2925392" y="15355"/>
                </a:lnTo>
                <a:cubicBezTo>
                  <a:pt x="2921434" y="1147344"/>
                  <a:pt x="2926608" y="2303539"/>
                  <a:pt x="2922650" y="3435528"/>
                </a:cubicBezTo>
                <a:lnTo>
                  <a:pt x="0" y="3435532"/>
                </a:lnTo>
                <a:lnTo>
                  <a:pt x="391885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r">
              <a:defRPr sz="1200"/>
            </a:lvl1pPr>
          </a:lstStyle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398264" y="3538728"/>
            <a:ext cx="2157984" cy="922955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903517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685339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03757 w 3295402"/>
              <a:gd name="connsiteY0" fmla="*/ 11878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603757 w 3295402"/>
              <a:gd name="connsiteY4" fmla="*/ 11878 h 3447406"/>
              <a:gd name="connsiteX0" fmla="*/ 603757 w 3295402"/>
              <a:gd name="connsiteY0" fmla="*/ 0 h 3435528"/>
              <a:gd name="connsiteX1" fmla="*/ 3295402 w 3295402"/>
              <a:gd name="connsiteY1" fmla="*/ 27701 h 3435528"/>
              <a:gd name="connsiteX2" fmla="*/ 2685339 w 3295402"/>
              <a:gd name="connsiteY2" fmla="*/ 3435528 h 3435528"/>
              <a:gd name="connsiteX3" fmla="*/ 0 w 3295402"/>
              <a:gd name="connsiteY3" fmla="*/ 3435528 h 3435528"/>
              <a:gd name="connsiteX4" fmla="*/ 603757 w 3295402"/>
              <a:gd name="connsiteY4" fmla="*/ 0 h 3435528"/>
              <a:gd name="connsiteX0" fmla="*/ 603757 w 3295402"/>
              <a:gd name="connsiteY0" fmla="*/ 0 h 3435528"/>
              <a:gd name="connsiteX1" fmla="*/ 3295402 w 3295402"/>
              <a:gd name="connsiteY1" fmla="*/ 473 h 3435528"/>
              <a:gd name="connsiteX2" fmla="*/ 2685339 w 3295402"/>
              <a:gd name="connsiteY2" fmla="*/ 3435528 h 3435528"/>
              <a:gd name="connsiteX3" fmla="*/ 0 w 3295402"/>
              <a:gd name="connsiteY3" fmla="*/ 3435528 h 3435528"/>
              <a:gd name="connsiteX4" fmla="*/ 603757 w 3295402"/>
              <a:gd name="connsiteY4" fmla="*/ 0 h 3435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95402" h="3435528">
                <a:moveTo>
                  <a:pt x="603757" y="0"/>
                </a:moveTo>
                <a:lnTo>
                  <a:pt x="3295402" y="473"/>
                </a:lnTo>
                <a:lnTo>
                  <a:pt x="2685339" y="3435528"/>
                </a:lnTo>
                <a:lnTo>
                  <a:pt x="0" y="3435528"/>
                </a:lnTo>
                <a:lnTo>
                  <a:pt x="603757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765005" y="3538728"/>
            <a:ext cx="2967312" cy="926146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903517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685339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887511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847077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437949 w 3295402"/>
              <a:gd name="connsiteY0" fmla="*/ 11878 h 3447406"/>
              <a:gd name="connsiteX1" fmla="*/ 3295402 w 3295402"/>
              <a:gd name="connsiteY1" fmla="*/ 0 h 3447406"/>
              <a:gd name="connsiteX2" fmla="*/ 2847077 w 3295402"/>
              <a:gd name="connsiteY2" fmla="*/ 3447406 h 3447406"/>
              <a:gd name="connsiteX3" fmla="*/ 0 w 3295402"/>
              <a:gd name="connsiteY3" fmla="*/ 3447406 h 3447406"/>
              <a:gd name="connsiteX4" fmla="*/ 437949 w 3295402"/>
              <a:gd name="connsiteY4" fmla="*/ 11878 h 3447406"/>
              <a:gd name="connsiteX0" fmla="*/ 474151 w 3295402"/>
              <a:gd name="connsiteY0" fmla="*/ 11878 h 3447406"/>
              <a:gd name="connsiteX1" fmla="*/ 3295402 w 3295402"/>
              <a:gd name="connsiteY1" fmla="*/ 0 h 3447406"/>
              <a:gd name="connsiteX2" fmla="*/ 2847077 w 3295402"/>
              <a:gd name="connsiteY2" fmla="*/ 3447406 h 3447406"/>
              <a:gd name="connsiteX3" fmla="*/ 0 w 3295402"/>
              <a:gd name="connsiteY3" fmla="*/ 3447406 h 3447406"/>
              <a:gd name="connsiteX4" fmla="*/ 474151 w 3295402"/>
              <a:gd name="connsiteY4" fmla="*/ 11878 h 3447406"/>
              <a:gd name="connsiteX0" fmla="*/ 546556 w 3367807"/>
              <a:gd name="connsiteY0" fmla="*/ 11878 h 3486982"/>
              <a:gd name="connsiteX1" fmla="*/ 3367807 w 3367807"/>
              <a:gd name="connsiteY1" fmla="*/ 0 h 3486982"/>
              <a:gd name="connsiteX2" fmla="*/ 2919482 w 3367807"/>
              <a:gd name="connsiteY2" fmla="*/ 3447406 h 3486982"/>
              <a:gd name="connsiteX3" fmla="*/ 0 w 3367807"/>
              <a:gd name="connsiteY3" fmla="*/ 3486982 h 3486982"/>
              <a:gd name="connsiteX4" fmla="*/ 546556 w 3367807"/>
              <a:gd name="connsiteY4" fmla="*/ 11878 h 3486982"/>
              <a:gd name="connsiteX0" fmla="*/ 546556 w 3367807"/>
              <a:gd name="connsiteY0" fmla="*/ 11878 h 3447406"/>
              <a:gd name="connsiteX1" fmla="*/ 3367807 w 3367807"/>
              <a:gd name="connsiteY1" fmla="*/ 0 h 3447406"/>
              <a:gd name="connsiteX2" fmla="*/ 2919482 w 3367807"/>
              <a:gd name="connsiteY2" fmla="*/ 3447406 h 3447406"/>
              <a:gd name="connsiteX3" fmla="*/ 0 w 3367807"/>
              <a:gd name="connsiteY3" fmla="*/ 3447403 h 3447406"/>
              <a:gd name="connsiteX4" fmla="*/ 546556 w 3367807"/>
              <a:gd name="connsiteY4" fmla="*/ 11878 h 344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7807" h="3447406">
                <a:moveTo>
                  <a:pt x="546556" y="11878"/>
                </a:moveTo>
                <a:lnTo>
                  <a:pt x="3367807" y="0"/>
                </a:lnTo>
                <a:lnTo>
                  <a:pt x="2919482" y="3447406"/>
                </a:lnTo>
                <a:lnTo>
                  <a:pt x="0" y="3447403"/>
                </a:lnTo>
                <a:lnTo>
                  <a:pt x="546556" y="11878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13" name="Parallelogram 12"/>
          <p:cNvSpPr/>
          <p:nvPr userDrawn="1"/>
        </p:nvSpPr>
        <p:spPr>
          <a:xfrm>
            <a:off x="530352" y="1420800"/>
            <a:ext cx="2744122" cy="1058850"/>
          </a:xfrm>
          <a:custGeom>
            <a:avLst/>
            <a:gdLst>
              <a:gd name="connsiteX0" fmla="*/ 0 w 2819400"/>
              <a:gd name="connsiteY0" fmla="*/ 1728107 h 1728107"/>
              <a:gd name="connsiteX1" fmla="*/ 382015 w 2819400"/>
              <a:gd name="connsiteY1" fmla="*/ 0 h 1728107"/>
              <a:gd name="connsiteX2" fmla="*/ 2819400 w 2819400"/>
              <a:gd name="connsiteY2" fmla="*/ 0 h 1728107"/>
              <a:gd name="connsiteX3" fmla="*/ 2437385 w 2819400"/>
              <a:gd name="connsiteY3" fmla="*/ 1728107 h 1728107"/>
              <a:gd name="connsiteX4" fmla="*/ 0 w 2819400"/>
              <a:gd name="connsiteY4" fmla="*/ 1728107 h 1728107"/>
              <a:gd name="connsiteX0" fmla="*/ 0 w 2819400"/>
              <a:gd name="connsiteY0" fmla="*/ 1728107 h 1728107"/>
              <a:gd name="connsiteX1" fmla="*/ 382015 w 2819400"/>
              <a:gd name="connsiteY1" fmla="*/ 0 h 1728107"/>
              <a:gd name="connsiteX2" fmla="*/ 2819400 w 2819400"/>
              <a:gd name="connsiteY2" fmla="*/ 0 h 1728107"/>
              <a:gd name="connsiteX3" fmla="*/ 1914871 w 2819400"/>
              <a:gd name="connsiteY3" fmla="*/ 1716232 h 1728107"/>
              <a:gd name="connsiteX4" fmla="*/ 0 w 2819400"/>
              <a:gd name="connsiteY4" fmla="*/ 1728107 h 1728107"/>
              <a:gd name="connsiteX0" fmla="*/ 0 w 2736273"/>
              <a:gd name="connsiteY0" fmla="*/ 1728107 h 1728107"/>
              <a:gd name="connsiteX1" fmla="*/ 382015 w 2736273"/>
              <a:gd name="connsiteY1" fmla="*/ 0 h 1728107"/>
              <a:gd name="connsiteX2" fmla="*/ 2736273 w 2736273"/>
              <a:gd name="connsiteY2" fmla="*/ 0 h 1728107"/>
              <a:gd name="connsiteX3" fmla="*/ 1914871 w 2736273"/>
              <a:gd name="connsiteY3" fmla="*/ 1716232 h 1728107"/>
              <a:gd name="connsiteX4" fmla="*/ 0 w 2736273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914871 w 2760024"/>
              <a:gd name="connsiteY3" fmla="*/ 1716232 h 1728107"/>
              <a:gd name="connsiteX4" fmla="*/ 0 w 2760024"/>
              <a:gd name="connsiteY4" fmla="*/ 1728107 h 1728107"/>
              <a:gd name="connsiteX0" fmla="*/ 0 w 2760024"/>
              <a:gd name="connsiteY0" fmla="*/ 1728107 h 1739982"/>
              <a:gd name="connsiteX1" fmla="*/ 382015 w 2760024"/>
              <a:gd name="connsiteY1" fmla="*/ 0 h 1739982"/>
              <a:gd name="connsiteX2" fmla="*/ 2760024 w 2760024"/>
              <a:gd name="connsiteY2" fmla="*/ 0 h 1739982"/>
              <a:gd name="connsiteX3" fmla="*/ 1891120 w 2760024"/>
              <a:gd name="connsiteY3" fmla="*/ 1739982 h 1739982"/>
              <a:gd name="connsiteX4" fmla="*/ 0 w 2760024"/>
              <a:gd name="connsiteY4" fmla="*/ 1728107 h 1739982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91120 w 2760024"/>
              <a:gd name="connsiteY3" fmla="*/ 1716231 h 1728107"/>
              <a:gd name="connsiteX4" fmla="*/ 0 w 2760024"/>
              <a:gd name="connsiteY4" fmla="*/ 1728107 h 1728107"/>
              <a:gd name="connsiteX0" fmla="*/ 0 w 2760024"/>
              <a:gd name="connsiteY0" fmla="*/ 1728107 h 1739981"/>
              <a:gd name="connsiteX1" fmla="*/ 382015 w 2760024"/>
              <a:gd name="connsiteY1" fmla="*/ 0 h 1739981"/>
              <a:gd name="connsiteX2" fmla="*/ 2760024 w 2760024"/>
              <a:gd name="connsiteY2" fmla="*/ 0 h 1739981"/>
              <a:gd name="connsiteX3" fmla="*/ 1879245 w 2760024"/>
              <a:gd name="connsiteY3" fmla="*/ 1739981 h 1739981"/>
              <a:gd name="connsiteX4" fmla="*/ 0 w 2760024"/>
              <a:gd name="connsiteY4" fmla="*/ 1728107 h 1739981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55494 w 2760024"/>
              <a:gd name="connsiteY3" fmla="*/ 1728106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79244 w 2760024"/>
              <a:gd name="connsiteY3" fmla="*/ 1728106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2211753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180134 w 2760024"/>
              <a:gd name="connsiteY1" fmla="*/ 19238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168259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643272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536394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15227 h 1715227"/>
              <a:gd name="connsiteX1" fmla="*/ 536394 w 2760024"/>
              <a:gd name="connsiteY1" fmla="*/ 2 h 1715227"/>
              <a:gd name="connsiteX2" fmla="*/ 2760024 w 2760024"/>
              <a:gd name="connsiteY2" fmla="*/ 0 h 1715227"/>
              <a:gd name="connsiteX3" fmla="*/ 2223629 w 2760024"/>
              <a:gd name="connsiteY3" fmla="*/ 1708869 h 1715227"/>
              <a:gd name="connsiteX4" fmla="*/ 0 w 2760024"/>
              <a:gd name="connsiteY4" fmla="*/ 1715227 h 1715227"/>
              <a:gd name="connsiteX0" fmla="*/ 0 w 2760024"/>
              <a:gd name="connsiteY0" fmla="*/ 1715227 h 1715227"/>
              <a:gd name="connsiteX1" fmla="*/ 536394 w 2760024"/>
              <a:gd name="connsiteY1" fmla="*/ 2 h 1715227"/>
              <a:gd name="connsiteX2" fmla="*/ 2760024 w 2760024"/>
              <a:gd name="connsiteY2" fmla="*/ 0 h 1715227"/>
              <a:gd name="connsiteX3" fmla="*/ 2223629 w 2760024"/>
              <a:gd name="connsiteY3" fmla="*/ 1708869 h 1715227"/>
              <a:gd name="connsiteX4" fmla="*/ 0 w 2760024"/>
              <a:gd name="connsiteY4" fmla="*/ 1715227 h 1715227"/>
              <a:gd name="connsiteX0" fmla="*/ 0 w 2760024"/>
              <a:gd name="connsiteY0" fmla="*/ 1702347 h 1708869"/>
              <a:gd name="connsiteX1" fmla="*/ 536394 w 2760024"/>
              <a:gd name="connsiteY1" fmla="*/ 2 h 1708869"/>
              <a:gd name="connsiteX2" fmla="*/ 2760024 w 2760024"/>
              <a:gd name="connsiteY2" fmla="*/ 0 h 1708869"/>
              <a:gd name="connsiteX3" fmla="*/ 2223629 w 2760024"/>
              <a:gd name="connsiteY3" fmla="*/ 1708869 h 1708869"/>
              <a:gd name="connsiteX4" fmla="*/ 0 w 2760024"/>
              <a:gd name="connsiteY4" fmla="*/ 1702347 h 1708869"/>
              <a:gd name="connsiteX0" fmla="*/ 0 w 2752073"/>
              <a:gd name="connsiteY0" fmla="*/ 1689467 h 1708869"/>
              <a:gd name="connsiteX1" fmla="*/ 528443 w 2752073"/>
              <a:gd name="connsiteY1" fmla="*/ 2 h 1708869"/>
              <a:gd name="connsiteX2" fmla="*/ 2752073 w 2752073"/>
              <a:gd name="connsiteY2" fmla="*/ 0 h 1708869"/>
              <a:gd name="connsiteX3" fmla="*/ 2215678 w 2752073"/>
              <a:gd name="connsiteY3" fmla="*/ 1708869 h 1708869"/>
              <a:gd name="connsiteX4" fmla="*/ 0 w 2752073"/>
              <a:gd name="connsiteY4" fmla="*/ 1689467 h 1708869"/>
              <a:gd name="connsiteX0" fmla="*/ 0 w 2767976"/>
              <a:gd name="connsiteY0" fmla="*/ 1702347 h 1708869"/>
              <a:gd name="connsiteX1" fmla="*/ 544346 w 2767976"/>
              <a:gd name="connsiteY1" fmla="*/ 2 h 1708869"/>
              <a:gd name="connsiteX2" fmla="*/ 2767976 w 2767976"/>
              <a:gd name="connsiteY2" fmla="*/ 0 h 1708869"/>
              <a:gd name="connsiteX3" fmla="*/ 2231581 w 2767976"/>
              <a:gd name="connsiteY3" fmla="*/ 1708869 h 1708869"/>
              <a:gd name="connsiteX4" fmla="*/ 0 w 2767976"/>
              <a:gd name="connsiteY4" fmla="*/ 1702347 h 1708869"/>
              <a:gd name="connsiteX0" fmla="*/ 0 w 2783878"/>
              <a:gd name="connsiteY0" fmla="*/ 1728109 h 1728109"/>
              <a:gd name="connsiteX1" fmla="*/ 560248 w 2783878"/>
              <a:gd name="connsiteY1" fmla="*/ 2 h 1728109"/>
              <a:gd name="connsiteX2" fmla="*/ 2783878 w 2783878"/>
              <a:gd name="connsiteY2" fmla="*/ 0 h 1728109"/>
              <a:gd name="connsiteX3" fmla="*/ 2247483 w 2783878"/>
              <a:gd name="connsiteY3" fmla="*/ 1708869 h 1728109"/>
              <a:gd name="connsiteX4" fmla="*/ 0 w 2783878"/>
              <a:gd name="connsiteY4" fmla="*/ 1728109 h 1728109"/>
              <a:gd name="connsiteX0" fmla="*/ 0 w 2775927"/>
              <a:gd name="connsiteY0" fmla="*/ 1702348 h 1708869"/>
              <a:gd name="connsiteX1" fmla="*/ 552297 w 2775927"/>
              <a:gd name="connsiteY1" fmla="*/ 2 h 1708869"/>
              <a:gd name="connsiteX2" fmla="*/ 2775927 w 2775927"/>
              <a:gd name="connsiteY2" fmla="*/ 0 h 1708869"/>
              <a:gd name="connsiteX3" fmla="*/ 2239532 w 2775927"/>
              <a:gd name="connsiteY3" fmla="*/ 1708869 h 1708869"/>
              <a:gd name="connsiteX4" fmla="*/ 0 w 2775927"/>
              <a:gd name="connsiteY4" fmla="*/ 1702348 h 1708869"/>
              <a:gd name="connsiteX0" fmla="*/ 0 w 2783878"/>
              <a:gd name="connsiteY0" fmla="*/ 1728110 h 1728110"/>
              <a:gd name="connsiteX1" fmla="*/ 560248 w 2783878"/>
              <a:gd name="connsiteY1" fmla="*/ 2 h 1728110"/>
              <a:gd name="connsiteX2" fmla="*/ 2783878 w 2783878"/>
              <a:gd name="connsiteY2" fmla="*/ 0 h 1728110"/>
              <a:gd name="connsiteX3" fmla="*/ 2247483 w 2783878"/>
              <a:gd name="connsiteY3" fmla="*/ 1708869 h 1728110"/>
              <a:gd name="connsiteX4" fmla="*/ 0 w 2783878"/>
              <a:gd name="connsiteY4" fmla="*/ 1728110 h 1728110"/>
              <a:gd name="connsiteX0" fmla="*/ 0 w 2760024"/>
              <a:gd name="connsiteY0" fmla="*/ 1728110 h 1728110"/>
              <a:gd name="connsiteX1" fmla="*/ 536394 w 2760024"/>
              <a:gd name="connsiteY1" fmla="*/ 2 h 1728110"/>
              <a:gd name="connsiteX2" fmla="*/ 2760024 w 2760024"/>
              <a:gd name="connsiteY2" fmla="*/ 0 h 1728110"/>
              <a:gd name="connsiteX3" fmla="*/ 2223629 w 2760024"/>
              <a:gd name="connsiteY3" fmla="*/ 1708869 h 1728110"/>
              <a:gd name="connsiteX4" fmla="*/ 0 w 2760024"/>
              <a:gd name="connsiteY4" fmla="*/ 1728110 h 1728110"/>
              <a:gd name="connsiteX0" fmla="*/ 0 w 2752073"/>
              <a:gd name="connsiteY0" fmla="*/ 1702349 h 1708869"/>
              <a:gd name="connsiteX1" fmla="*/ 528443 w 2752073"/>
              <a:gd name="connsiteY1" fmla="*/ 2 h 1708869"/>
              <a:gd name="connsiteX2" fmla="*/ 2752073 w 2752073"/>
              <a:gd name="connsiteY2" fmla="*/ 0 h 1708869"/>
              <a:gd name="connsiteX3" fmla="*/ 2215678 w 2752073"/>
              <a:gd name="connsiteY3" fmla="*/ 1708869 h 1708869"/>
              <a:gd name="connsiteX4" fmla="*/ 0 w 2752073"/>
              <a:gd name="connsiteY4" fmla="*/ 1702349 h 1708869"/>
              <a:gd name="connsiteX0" fmla="*/ 0 w 2744122"/>
              <a:gd name="connsiteY0" fmla="*/ 1715229 h 1715229"/>
              <a:gd name="connsiteX1" fmla="*/ 520492 w 2744122"/>
              <a:gd name="connsiteY1" fmla="*/ 2 h 1715229"/>
              <a:gd name="connsiteX2" fmla="*/ 2744122 w 2744122"/>
              <a:gd name="connsiteY2" fmla="*/ 0 h 1715229"/>
              <a:gd name="connsiteX3" fmla="*/ 2207727 w 2744122"/>
              <a:gd name="connsiteY3" fmla="*/ 1708869 h 1715229"/>
              <a:gd name="connsiteX4" fmla="*/ 0 w 2744122"/>
              <a:gd name="connsiteY4" fmla="*/ 1715229 h 1715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4122" h="1715229">
                <a:moveTo>
                  <a:pt x="0" y="1715229"/>
                </a:moveTo>
                <a:lnTo>
                  <a:pt x="520492" y="2"/>
                </a:lnTo>
                <a:lnTo>
                  <a:pt x="2744122" y="0"/>
                </a:lnTo>
                <a:lnTo>
                  <a:pt x="2207727" y="1708869"/>
                </a:lnTo>
                <a:lnTo>
                  <a:pt x="0" y="17152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9" hasCustomPrompt="1"/>
          </p:nvPr>
        </p:nvSpPr>
        <p:spPr>
          <a:xfrm>
            <a:off x="762001" y="1475168"/>
            <a:ext cx="2364850" cy="942162"/>
          </a:xfrm>
          <a:custGeom>
            <a:avLst/>
            <a:gdLst>
              <a:gd name="connsiteX0" fmla="*/ 0 w 2133600"/>
              <a:gd name="connsiteY0" fmla="*/ 0 h 926154"/>
              <a:gd name="connsiteX1" fmla="*/ 2133600 w 2133600"/>
              <a:gd name="connsiteY1" fmla="*/ 0 h 926154"/>
              <a:gd name="connsiteX2" fmla="*/ 2133600 w 2133600"/>
              <a:gd name="connsiteY2" fmla="*/ 926154 h 926154"/>
              <a:gd name="connsiteX3" fmla="*/ 0 w 2133600"/>
              <a:gd name="connsiteY3" fmla="*/ 926154 h 926154"/>
              <a:gd name="connsiteX4" fmla="*/ 0 w 2133600"/>
              <a:gd name="connsiteY4" fmla="*/ 0 h 926154"/>
              <a:gd name="connsiteX0" fmla="*/ 213756 w 2347356"/>
              <a:gd name="connsiteY0" fmla="*/ 0 h 926154"/>
              <a:gd name="connsiteX1" fmla="*/ 2347356 w 2347356"/>
              <a:gd name="connsiteY1" fmla="*/ 0 h 926154"/>
              <a:gd name="connsiteX2" fmla="*/ 2347356 w 2347356"/>
              <a:gd name="connsiteY2" fmla="*/ 926154 h 926154"/>
              <a:gd name="connsiteX3" fmla="*/ 0 w 2347356"/>
              <a:gd name="connsiteY3" fmla="*/ 914279 h 926154"/>
              <a:gd name="connsiteX4" fmla="*/ 213756 w 2347356"/>
              <a:gd name="connsiteY4" fmla="*/ 0 h 926154"/>
              <a:gd name="connsiteX0" fmla="*/ 106878 w 2240478"/>
              <a:gd name="connsiteY0" fmla="*/ 0 h 926154"/>
              <a:gd name="connsiteX1" fmla="*/ 2240478 w 2240478"/>
              <a:gd name="connsiteY1" fmla="*/ 0 h 926154"/>
              <a:gd name="connsiteX2" fmla="*/ 2240478 w 2240478"/>
              <a:gd name="connsiteY2" fmla="*/ 926154 h 926154"/>
              <a:gd name="connsiteX3" fmla="*/ 0 w 2240478"/>
              <a:gd name="connsiteY3" fmla="*/ 914279 h 926154"/>
              <a:gd name="connsiteX4" fmla="*/ 106878 w 2240478"/>
              <a:gd name="connsiteY4" fmla="*/ 0 h 926154"/>
              <a:gd name="connsiteX0" fmla="*/ 166255 w 2299855"/>
              <a:gd name="connsiteY0" fmla="*/ 0 h 926154"/>
              <a:gd name="connsiteX1" fmla="*/ 2299855 w 2299855"/>
              <a:gd name="connsiteY1" fmla="*/ 0 h 926154"/>
              <a:gd name="connsiteX2" fmla="*/ 2299855 w 2299855"/>
              <a:gd name="connsiteY2" fmla="*/ 926154 h 926154"/>
              <a:gd name="connsiteX3" fmla="*/ 0 w 2299855"/>
              <a:gd name="connsiteY3" fmla="*/ 902404 h 926154"/>
              <a:gd name="connsiteX4" fmla="*/ 166255 w 2299855"/>
              <a:gd name="connsiteY4" fmla="*/ 0 h 926154"/>
              <a:gd name="connsiteX0" fmla="*/ 154380 w 2299855"/>
              <a:gd name="connsiteY0" fmla="*/ 0 h 926154"/>
              <a:gd name="connsiteX1" fmla="*/ 2299855 w 2299855"/>
              <a:gd name="connsiteY1" fmla="*/ 0 h 926154"/>
              <a:gd name="connsiteX2" fmla="*/ 2299855 w 2299855"/>
              <a:gd name="connsiteY2" fmla="*/ 926154 h 926154"/>
              <a:gd name="connsiteX3" fmla="*/ 0 w 2299855"/>
              <a:gd name="connsiteY3" fmla="*/ 902404 h 926154"/>
              <a:gd name="connsiteX4" fmla="*/ 154380 w 2299855"/>
              <a:gd name="connsiteY4" fmla="*/ 0 h 926154"/>
              <a:gd name="connsiteX0" fmla="*/ 154380 w 2442359"/>
              <a:gd name="connsiteY0" fmla="*/ 0 h 926154"/>
              <a:gd name="connsiteX1" fmla="*/ 2442359 w 2442359"/>
              <a:gd name="connsiteY1" fmla="*/ 0 h 926154"/>
              <a:gd name="connsiteX2" fmla="*/ 2299855 w 2442359"/>
              <a:gd name="connsiteY2" fmla="*/ 926154 h 926154"/>
              <a:gd name="connsiteX3" fmla="*/ 0 w 2442359"/>
              <a:gd name="connsiteY3" fmla="*/ 902404 h 926154"/>
              <a:gd name="connsiteX4" fmla="*/ 154380 w 2442359"/>
              <a:gd name="connsiteY4" fmla="*/ 0 h 926154"/>
              <a:gd name="connsiteX0" fmla="*/ 154380 w 2442359"/>
              <a:gd name="connsiteY0" fmla="*/ 0 h 902404"/>
              <a:gd name="connsiteX1" fmla="*/ 2442359 w 2442359"/>
              <a:gd name="connsiteY1" fmla="*/ 0 h 902404"/>
              <a:gd name="connsiteX2" fmla="*/ 2062348 w 2442359"/>
              <a:gd name="connsiteY2" fmla="*/ 890528 h 902404"/>
              <a:gd name="connsiteX3" fmla="*/ 0 w 2442359"/>
              <a:gd name="connsiteY3" fmla="*/ 902404 h 902404"/>
              <a:gd name="connsiteX4" fmla="*/ 154380 w 2442359"/>
              <a:gd name="connsiteY4" fmla="*/ 0 h 902404"/>
              <a:gd name="connsiteX0" fmla="*/ 154380 w 2442359"/>
              <a:gd name="connsiteY0" fmla="*/ 0 h 902404"/>
              <a:gd name="connsiteX1" fmla="*/ 2442359 w 2442359"/>
              <a:gd name="connsiteY1" fmla="*/ 0 h 902404"/>
              <a:gd name="connsiteX2" fmla="*/ 1991096 w 2442359"/>
              <a:gd name="connsiteY2" fmla="*/ 902403 h 902404"/>
              <a:gd name="connsiteX3" fmla="*/ 0 w 2442359"/>
              <a:gd name="connsiteY3" fmla="*/ 902404 h 902404"/>
              <a:gd name="connsiteX4" fmla="*/ 154380 w 2442359"/>
              <a:gd name="connsiteY4" fmla="*/ 0 h 902404"/>
              <a:gd name="connsiteX0" fmla="*/ 440627 w 2728606"/>
              <a:gd name="connsiteY0" fmla="*/ 0 h 918307"/>
              <a:gd name="connsiteX1" fmla="*/ 2728606 w 2728606"/>
              <a:gd name="connsiteY1" fmla="*/ 0 h 918307"/>
              <a:gd name="connsiteX2" fmla="*/ 2277343 w 2728606"/>
              <a:gd name="connsiteY2" fmla="*/ 902403 h 918307"/>
              <a:gd name="connsiteX3" fmla="*/ 0 w 2728606"/>
              <a:gd name="connsiteY3" fmla="*/ 918307 h 918307"/>
              <a:gd name="connsiteX4" fmla="*/ 440627 w 2728606"/>
              <a:gd name="connsiteY4" fmla="*/ 0 h 918307"/>
              <a:gd name="connsiteX0" fmla="*/ 440627 w 2728606"/>
              <a:gd name="connsiteY0" fmla="*/ 0 h 926257"/>
              <a:gd name="connsiteX1" fmla="*/ 2728606 w 2728606"/>
              <a:gd name="connsiteY1" fmla="*/ 0 h 926257"/>
              <a:gd name="connsiteX2" fmla="*/ 2086511 w 2728606"/>
              <a:gd name="connsiteY2" fmla="*/ 926257 h 926257"/>
              <a:gd name="connsiteX3" fmla="*/ 0 w 2728606"/>
              <a:gd name="connsiteY3" fmla="*/ 918307 h 926257"/>
              <a:gd name="connsiteX4" fmla="*/ 440627 w 2728606"/>
              <a:gd name="connsiteY4" fmla="*/ 0 h 926257"/>
              <a:gd name="connsiteX0" fmla="*/ 440627 w 2537774"/>
              <a:gd name="connsiteY0" fmla="*/ 7951 h 934208"/>
              <a:gd name="connsiteX1" fmla="*/ 2537774 w 2537774"/>
              <a:gd name="connsiteY1" fmla="*/ 0 h 934208"/>
              <a:gd name="connsiteX2" fmla="*/ 2086511 w 2537774"/>
              <a:gd name="connsiteY2" fmla="*/ 934208 h 934208"/>
              <a:gd name="connsiteX3" fmla="*/ 0 w 2537774"/>
              <a:gd name="connsiteY3" fmla="*/ 926258 h 934208"/>
              <a:gd name="connsiteX4" fmla="*/ 440627 w 2537774"/>
              <a:gd name="connsiteY4" fmla="*/ 7951 h 934208"/>
              <a:gd name="connsiteX0" fmla="*/ 440627 w 2593434"/>
              <a:gd name="connsiteY0" fmla="*/ 0 h 926257"/>
              <a:gd name="connsiteX1" fmla="*/ 2593434 w 2593434"/>
              <a:gd name="connsiteY1" fmla="*/ 0 h 926257"/>
              <a:gd name="connsiteX2" fmla="*/ 2086511 w 2593434"/>
              <a:gd name="connsiteY2" fmla="*/ 926257 h 926257"/>
              <a:gd name="connsiteX3" fmla="*/ 0 w 2593434"/>
              <a:gd name="connsiteY3" fmla="*/ 918307 h 926257"/>
              <a:gd name="connsiteX4" fmla="*/ 440627 w 2593434"/>
              <a:gd name="connsiteY4" fmla="*/ 0 h 926257"/>
              <a:gd name="connsiteX0" fmla="*/ 440627 w 2617288"/>
              <a:gd name="connsiteY0" fmla="*/ 15903 h 942160"/>
              <a:gd name="connsiteX1" fmla="*/ 2617288 w 2617288"/>
              <a:gd name="connsiteY1" fmla="*/ 0 h 942160"/>
              <a:gd name="connsiteX2" fmla="*/ 2086511 w 2617288"/>
              <a:gd name="connsiteY2" fmla="*/ 942160 h 942160"/>
              <a:gd name="connsiteX3" fmla="*/ 0 w 2617288"/>
              <a:gd name="connsiteY3" fmla="*/ 934210 h 942160"/>
              <a:gd name="connsiteX4" fmla="*/ 440627 w 2617288"/>
              <a:gd name="connsiteY4" fmla="*/ 15903 h 942160"/>
              <a:gd name="connsiteX0" fmla="*/ 464481 w 2617288"/>
              <a:gd name="connsiteY0" fmla="*/ 0 h 942160"/>
              <a:gd name="connsiteX1" fmla="*/ 2617288 w 2617288"/>
              <a:gd name="connsiteY1" fmla="*/ 0 h 942160"/>
              <a:gd name="connsiteX2" fmla="*/ 2086511 w 2617288"/>
              <a:gd name="connsiteY2" fmla="*/ 942160 h 942160"/>
              <a:gd name="connsiteX3" fmla="*/ 0 w 2617288"/>
              <a:gd name="connsiteY3" fmla="*/ 934210 h 942160"/>
              <a:gd name="connsiteX4" fmla="*/ 464481 w 2617288"/>
              <a:gd name="connsiteY4" fmla="*/ 0 h 942160"/>
              <a:gd name="connsiteX0" fmla="*/ 464481 w 2315139"/>
              <a:gd name="connsiteY0" fmla="*/ 7952 h 950112"/>
              <a:gd name="connsiteX1" fmla="*/ 2315139 w 2315139"/>
              <a:gd name="connsiteY1" fmla="*/ 0 h 950112"/>
              <a:gd name="connsiteX2" fmla="*/ 2086511 w 2315139"/>
              <a:gd name="connsiteY2" fmla="*/ 950112 h 950112"/>
              <a:gd name="connsiteX3" fmla="*/ 0 w 2315139"/>
              <a:gd name="connsiteY3" fmla="*/ 942162 h 950112"/>
              <a:gd name="connsiteX4" fmla="*/ 464481 w 2315139"/>
              <a:gd name="connsiteY4" fmla="*/ 7952 h 950112"/>
              <a:gd name="connsiteX0" fmla="*/ 464481 w 2315139"/>
              <a:gd name="connsiteY0" fmla="*/ 7952 h 942162"/>
              <a:gd name="connsiteX1" fmla="*/ 2315139 w 2315139"/>
              <a:gd name="connsiteY1" fmla="*/ 0 h 942162"/>
              <a:gd name="connsiteX2" fmla="*/ 1816167 w 2315139"/>
              <a:gd name="connsiteY2" fmla="*/ 942161 h 942162"/>
              <a:gd name="connsiteX3" fmla="*/ 0 w 2315139"/>
              <a:gd name="connsiteY3" fmla="*/ 942162 h 942162"/>
              <a:gd name="connsiteX4" fmla="*/ 464481 w 2315139"/>
              <a:gd name="connsiteY4" fmla="*/ 7952 h 942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139" h="942162">
                <a:moveTo>
                  <a:pt x="464481" y="7952"/>
                </a:moveTo>
                <a:lnTo>
                  <a:pt x="2315139" y="0"/>
                </a:lnTo>
                <a:lnTo>
                  <a:pt x="1816167" y="942161"/>
                </a:lnTo>
                <a:lnTo>
                  <a:pt x="0" y="942162"/>
                </a:lnTo>
                <a:lnTo>
                  <a:pt x="464481" y="7952"/>
                </a:lnTo>
                <a:close/>
              </a:path>
            </a:pathLst>
          </a:custGeom>
        </p:spPr>
        <p:txBody>
          <a:bodyPr anchor="ctr"/>
          <a:lstStyle>
            <a:lvl1pPr marL="0" indent="0" algn="thaiDist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  Click to edit Master text styles</a:t>
            </a:r>
          </a:p>
        </p:txBody>
      </p:sp>
      <p:sp>
        <p:nvSpPr>
          <p:cNvPr id="16" name="Text Placeholder 27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800862"/>
            <a:ext cx="2133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PROJECTS 01</a:t>
            </a:r>
            <a:endParaRPr lang="en-US" sz="2000" dirty="0"/>
          </a:p>
        </p:txBody>
      </p:sp>
      <p:sp>
        <p:nvSpPr>
          <p:cNvPr id="17" name="Text Placeholder 27"/>
          <p:cNvSpPr>
            <a:spLocks noGrp="1"/>
          </p:cNvSpPr>
          <p:nvPr>
            <p:ph type="body" sz="quarter" idx="22" hasCustomPrompt="1"/>
          </p:nvPr>
        </p:nvSpPr>
        <p:spPr>
          <a:xfrm>
            <a:off x="1143000" y="590550"/>
            <a:ext cx="2057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OUR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Media Placeholder 2"/>
          <p:cNvSpPr>
            <a:spLocks noGrp="1"/>
          </p:cNvSpPr>
          <p:nvPr>
            <p:ph type="media" sz="quarter" idx="17" hasCustomPrompt="1"/>
          </p:nvPr>
        </p:nvSpPr>
        <p:spPr>
          <a:xfrm>
            <a:off x="2280709" y="-2961"/>
            <a:ext cx="6881953" cy="3498723"/>
          </a:xfrm>
          <a:custGeom>
            <a:avLst/>
            <a:gdLst>
              <a:gd name="connsiteX0" fmla="*/ 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0 w 4590288"/>
              <a:gd name="connsiteY4" fmla="*/ 0 h 2889504"/>
              <a:gd name="connsiteX0" fmla="*/ 67286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672860 w 4590288"/>
              <a:gd name="connsiteY4" fmla="*/ 0 h 2889504"/>
              <a:gd name="connsiteX0" fmla="*/ 629728 w 4547156"/>
              <a:gd name="connsiteY0" fmla="*/ 0 h 2889504"/>
              <a:gd name="connsiteX1" fmla="*/ 4547156 w 4547156"/>
              <a:gd name="connsiteY1" fmla="*/ 0 h 2889504"/>
              <a:gd name="connsiteX2" fmla="*/ 4547156 w 4547156"/>
              <a:gd name="connsiteY2" fmla="*/ 2889504 h 2889504"/>
              <a:gd name="connsiteX3" fmla="*/ 0 w 4547156"/>
              <a:gd name="connsiteY3" fmla="*/ 2889504 h 2889504"/>
              <a:gd name="connsiteX4" fmla="*/ 629728 w 4547156"/>
              <a:gd name="connsiteY4" fmla="*/ 0 h 2889504"/>
              <a:gd name="connsiteX0" fmla="*/ 603849 w 4521277"/>
              <a:gd name="connsiteY0" fmla="*/ 0 h 2889504"/>
              <a:gd name="connsiteX1" fmla="*/ 4521277 w 4521277"/>
              <a:gd name="connsiteY1" fmla="*/ 0 h 2889504"/>
              <a:gd name="connsiteX2" fmla="*/ 4521277 w 4521277"/>
              <a:gd name="connsiteY2" fmla="*/ 2889504 h 2889504"/>
              <a:gd name="connsiteX3" fmla="*/ 0 w 4521277"/>
              <a:gd name="connsiteY3" fmla="*/ 2889504 h 2889504"/>
              <a:gd name="connsiteX4" fmla="*/ 603849 w 4521277"/>
              <a:gd name="connsiteY4" fmla="*/ 0 h 2889504"/>
              <a:gd name="connsiteX0" fmla="*/ 0 w 4734292"/>
              <a:gd name="connsiteY0" fmla="*/ 0 h 3681079"/>
              <a:gd name="connsiteX1" fmla="*/ 4734292 w 4734292"/>
              <a:gd name="connsiteY1" fmla="*/ 791575 h 3681079"/>
              <a:gd name="connsiteX2" fmla="*/ 4734292 w 4734292"/>
              <a:gd name="connsiteY2" fmla="*/ 3681079 h 3681079"/>
              <a:gd name="connsiteX3" fmla="*/ 213015 w 4734292"/>
              <a:gd name="connsiteY3" fmla="*/ 3681079 h 3681079"/>
              <a:gd name="connsiteX4" fmla="*/ 0 w 4734292"/>
              <a:gd name="connsiteY4" fmla="*/ 0 h 3681079"/>
              <a:gd name="connsiteX0" fmla="*/ 1079337 w 5813629"/>
              <a:gd name="connsiteY0" fmla="*/ 0 h 3681079"/>
              <a:gd name="connsiteX1" fmla="*/ 5813629 w 5813629"/>
              <a:gd name="connsiteY1" fmla="*/ 791575 h 3681079"/>
              <a:gd name="connsiteX2" fmla="*/ 5813629 w 5813629"/>
              <a:gd name="connsiteY2" fmla="*/ 3681079 h 3681079"/>
              <a:gd name="connsiteX3" fmla="*/ 0 w 5813629"/>
              <a:gd name="connsiteY3" fmla="*/ 3462714 h 3681079"/>
              <a:gd name="connsiteX4" fmla="*/ 1079337 w 5813629"/>
              <a:gd name="connsiteY4" fmla="*/ 0 h 3681079"/>
              <a:gd name="connsiteX0" fmla="*/ 1079337 w 5813629"/>
              <a:gd name="connsiteY0" fmla="*/ 27296 h 3708375"/>
              <a:gd name="connsiteX1" fmla="*/ 4155517 w 5813629"/>
              <a:gd name="connsiteY1" fmla="*/ 0 h 3708375"/>
              <a:gd name="connsiteX2" fmla="*/ 5813629 w 5813629"/>
              <a:gd name="connsiteY2" fmla="*/ 3708375 h 3708375"/>
              <a:gd name="connsiteX3" fmla="*/ 0 w 5813629"/>
              <a:gd name="connsiteY3" fmla="*/ 3490010 h 3708375"/>
              <a:gd name="connsiteX4" fmla="*/ 1079337 w 5813629"/>
              <a:gd name="connsiteY4" fmla="*/ 27296 h 3708375"/>
              <a:gd name="connsiteX0" fmla="*/ 1079337 w 4155517"/>
              <a:gd name="connsiteY0" fmla="*/ 27296 h 3490010"/>
              <a:gd name="connsiteX1" fmla="*/ 4155517 w 4155517"/>
              <a:gd name="connsiteY1" fmla="*/ 0 h 3490010"/>
              <a:gd name="connsiteX2" fmla="*/ 3789757 w 4155517"/>
              <a:gd name="connsiteY2" fmla="*/ 2411830 h 3490010"/>
              <a:gd name="connsiteX3" fmla="*/ 0 w 4155517"/>
              <a:gd name="connsiteY3" fmla="*/ 3490010 h 3490010"/>
              <a:gd name="connsiteX4" fmla="*/ 1079337 w 4155517"/>
              <a:gd name="connsiteY4" fmla="*/ 27296 h 3490010"/>
              <a:gd name="connsiteX0" fmla="*/ 1079337 w 4691965"/>
              <a:gd name="connsiteY0" fmla="*/ 27296 h 3490010"/>
              <a:gd name="connsiteX1" fmla="*/ 4155517 w 4691965"/>
              <a:gd name="connsiteY1" fmla="*/ 0 h 3490010"/>
              <a:gd name="connsiteX2" fmla="*/ 4691965 w 4691965"/>
              <a:gd name="connsiteY2" fmla="*/ 3066927 h 3490010"/>
              <a:gd name="connsiteX3" fmla="*/ 0 w 4691965"/>
              <a:gd name="connsiteY3" fmla="*/ 3490010 h 3490010"/>
              <a:gd name="connsiteX4" fmla="*/ 1079337 w 4691965"/>
              <a:gd name="connsiteY4" fmla="*/ 27296 h 3490010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5482596 h 5796496"/>
              <a:gd name="connsiteX4" fmla="*/ 1079337 w 5167453"/>
              <a:gd name="connsiteY4" fmla="*/ 27296 h 5796496"/>
              <a:gd name="connsiteX0" fmla="*/ 1823049 w 5911165"/>
              <a:gd name="connsiteY0" fmla="*/ 27296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27296 h 5796497"/>
              <a:gd name="connsiteX0" fmla="*/ 1823049 w 5911165"/>
              <a:gd name="connsiteY0" fmla="*/ 0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0 h 5796497"/>
              <a:gd name="connsiteX0" fmla="*/ 0 w 6550900"/>
              <a:gd name="connsiteY0" fmla="*/ 668744 h 5796497"/>
              <a:gd name="connsiteX1" fmla="*/ 5538964 w 6550900"/>
              <a:gd name="connsiteY1" fmla="*/ 0 h 5796497"/>
              <a:gd name="connsiteX2" fmla="*/ 6550900 w 6550900"/>
              <a:gd name="connsiteY2" fmla="*/ 5796496 h 5796497"/>
              <a:gd name="connsiteX3" fmla="*/ 639735 w 6550900"/>
              <a:gd name="connsiteY3" fmla="*/ 5796497 h 5796497"/>
              <a:gd name="connsiteX4" fmla="*/ 0 w 6550900"/>
              <a:gd name="connsiteY4" fmla="*/ 668744 h 5796497"/>
              <a:gd name="connsiteX0" fmla="*/ 0 w 6550900"/>
              <a:gd name="connsiteY0" fmla="*/ 668744 h 5796496"/>
              <a:gd name="connsiteX1" fmla="*/ 5538964 w 6550900"/>
              <a:gd name="connsiteY1" fmla="*/ 0 h 5796496"/>
              <a:gd name="connsiteX2" fmla="*/ 6550900 w 6550900"/>
              <a:gd name="connsiteY2" fmla="*/ 5796496 h 5796496"/>
              <a:gd name="connsiteX3" fmla="*/ 5751 w 6550900"/>
              <a:gd name="connsiteY3" fmla="*/ 5114105 h 5796496"/>
              <a:gd name="connsiteX4" fmla="*/ 0 w 6550900"/>
              <a:gd name="connsiteY4" fmla="*/ 668744 h 5796496"/>
              <a:gd name="connsiteX0" fmla="*/ 0 w 6550900"/>
              <a:gd name="connsiteY0" fmla="*/ 0 h 5127752"/>
              <a:gd name="connsiteX1" fmla="*/ 4356340 w 6550900"/>
              <a:gd name="connsiteY1" fmla="*/ 1746925 h 5127752"/>
              <a:gd name="connsiteX2" fmla="*/ 6550900 w 6550900"/>
              <a:gd name="connsiteY2" fmla="*/ 5127752 h 5127752"/>
              <a:gd name="connsiteX3" fmla="*/ 5751 w 6550900"/>
              <a:gd name="connsiteY3" fmla="*/ 4445361 h 5127752"/>
              <a:gd name="connsiteX4" fmla="*/ 0 w 6550900"/>
              <a:gd name="connsiteY4" fmla="*/ 0 h 5127752"/>
              <a:gd name="connsiteX0" fmla="*/ 0 w 6550900"/>
              <a:gd name="connsiteY0" fmla="*/ 0 h 5127752"/>
              <a:gd name="connsiteX1" fmla="*/ 3259060 w 6550900"/>
              <a:gd name="connsiteY1" fmla="*/ 1 h 5127752"/>
              <a:gd name="connsiteX2" fmla="*/ 6550900 w 6550900"/>
              <a:gd name="connsiteY2" fmla="*/ 5127752 h 5127752"/>
              <a:gd name="connsiteX3" fmla="*/ 5751 w 6550900"/>
              <a:gd name="connsiteY3" fmla="*/ 4445361 h 5127752"/>
              <a:gd name="connsiteX4" fmla="*/ 0 w 6550900"/>
              <a:gd name="connsiteY4" fmla="*/ 0 h 5127752"/>
              <a:gd name="connsiteX0" fmla="*/ 0 w 6270484"/>
              <a:gd name="connsiteY0" fmla="*/ 0 h 4445361"/>
              <a:gd name="connsiteX1" fmla="*/ 3259060 w 6270484"/>
              <a:gd name="connsiteY1" fmla="*/ 1 h 4445361"/>
              <a:gd name="connsiteX2" fmla="*/ 6270484 w 6270484"/>
              <a:gd name="connsiteY2" fmla="*/ 4445360 h 4445361"/>
              <a:gd name="connsiteX3" fmla="*/ 5751 w 6270484"/>
              <a:gd name="connsiteY3" fmla="*/ 4445361 h 4445361"/>
              <a:gd name="connsiteX4" fmla="*/ 0 w 6270484"/>
              <a:gd name="connsiteY4" fmla="*/ 0 h 4445361"/>
              <a:gd name="connsiteX0" fmla="*/ 3430869 w 6264733"/>
              <a:gd name="connsiteY0" fmla="*/ 0 h 5068044"/>
              <a:gd name="connsiteX1" fmla="*/ 3253309 w 6264733"/>
              <a:gd name="connsiteY1" fmla="*/ 622684 h 5068044"/>
              <a:gd name="connsiteX2" fmla="*/ 6264733 w 6264733"/>
              <a:gd name="connsiteY2" fmla="*/ 5068043 h 5068044"/>
              <a:gd name="connsiteX3" fmla="*/ 0 w 6264733"/>
              <a:gd name="connsiteY3" fmla="*/ 5068044 h 5068044"/>
              <a:gd name="connsiteX4" fmla="*/ 3430869 w 6264733"/>
              <a:gd name="connsiteY4" fmla="*/ 0 h 5068044"/>
              <a:gd name="connsiteX0" fmla="*/ 3430869 w 8526349"/>
              <a:gd name="connsiteY0" fmla="*/ 0 h 5068044"/>
              <a:gd name="connsiteX1" fmla="*/ 8526349 w 8526349"/>
              <a:gd name="connsiteY1" fmla="*/ 17061 h 5068044"/>
              <a:gd name="connsiteX2" fmla="*/ 6264733 w 8526349"/>
              <a:gd name="connsiteY2" fmla="*/ 5068043 h 5068044"/>
              <a:gd name="connsiteX3" fmla="*/ 0 w 8526349"/>
              <a:gd name="connsiteY3" fmla="*/ 5068044 h 5068044"/>
              <a:gd name="connsiteX4" fmla="*/ 3430869 w 8526349"/>
              <a:gd name="connsiteY4" fmla="*/ 0 h 5068044"/>
              <a:gd name="connsiteX0" fmla="*/ 3430869 w 8558353"/>
              <a:gd name="connsiteY0" fmla="*/ 0 h 5068044"/>
              <a:gd name="connsiteX1" fmla="*/ 8526349 w 8558353"/>
              <a:gd name="connsiteY1" fmla="*/ 17061 h 5068044"/>
              <a:gd name="connsiteX2" fmla="*/ 8558353 w 8558353"/>
              <a:gd name="connsiteY2" fmla="*/ 3933566 h 5068044"/>
              <a:gd name="connsiteX3" fmla="*/ 0 w 8558353"/>
              <a:gd name="connsiteY3" fmla="*/ 5068044 h 5068044"/>
              <a:gd name="connsiteX4" fmla="*/ 3430869 w 8558353"/>
              <a:gd name="connsiteY4" fmla="*/ 0 h 5068044"/>
              <a:gd name="connsiteX0" fmla="*/ 32349 w 5159833"/>
              <a:gd name="connsiteY0" fmla="*/ 0 h 3933566"/>
              <a:gd name="connsiteX1" fmla="*/ 5127829 w 5159833"/>
              <a:gd name="connsiteY1" fmla="*/ 17061 h 3933566"/>
              <a:gd name="connsiteX2" fmla="*/ 5159833 w 5159833"/>
              <a:gd name="connsiteY2" fmla="*/ 3933566 h 3933566"/>
              <a:gd name="connsiteX3" fmla="*/ 0 w 5159833"/>
              <a:gd name="connsiteY3" fmla="*/ 3686199 h 3933566"/>
              <a:gd name="connsiteX4" fmla="*/ 32349 w 5159833"/>
              <a:gd name="connsiteY4" fmla="*/ 0 h 3933566"/>
              <a:gd name="connsiteX0" fmla="*/ 1754469 w 6881953"/>
              <a:gd name="connsiteY0" fmla="*/ 0 h 3933566"/>
              <a:gd name="connsiteX1" fmla="*/ 6849949 w 6881953"/>
              <a:gd name="connsiteY1" fmla="*/ 17061 h 3933566"/>
              <a:gd name="connsiteX2" fmla="*/ 6881953 w 6881953"/>
              <a:gd name="connsiteY2" fmla="*/ 3933566 h 3933566"/>
              <a:gd name="connsiteX3" fmla="*/ 0 w 6881953"/>
              <a:gd name="connsiteY3" fmla="*/ 3933566 h 3933566"/>
              <a:gd name="connsiteX4" fmla="*/ 1754469 w 6881953"/>
              <a:gd name="connsiteY4" fmla="*/ 0 h 3933566"/>
              <a:gd name="connsiteX0" fmla="*/ 1762089 w 6881953"/>
              <a:gd name="connsiteY0" fmla="*/ 0 h 3916506"/>
              <a:gd name="connsiteX1" fmla="*/ 6849949 w 6881953"/>
              <a:gd name="connsiteY1" fmla="*/ 1 h 3916506"/>
              <a:gd name="connsiteX2" fmla="*/ 6881953 w 6881953"/>
              <a:gd name="connsiteY2" fmla="*/ 3916506 h 3916506"/>
              <a:gd name="connsiteX3" fmla="*/ 0 w 6881953"/>
              <a:gd name="connsiteY3" fmla="*/ 3916506 h 3916506"/>
              <a:gd name="connsiteX4" fmla="*/ 1762089 w 6881953"/>
              <a:gd name="connsiteY4" fmla="*/ 0 h 3916506"/>
              <a:gd name="connsiteX0" fmla="*/ 1762089 w 6881953"/>
              <a:gd name="connsiteY0" fmla="*/ 0 h 3916506"/>
              <a:gd name="connsiteX1" fmla="*/ 6849949 w 6881953"/>
              <a:gd name="connsiteY1" fmla="*/ 1 h 3916506"/>
              <a:gd name="connsiteX2" fmla="*/ 6881953 w 6881953"/>
              <a:gd name="connsiteY2" fmla="*/ 3916506 h 3916506"/>
              <a:gd name="connsiteX3" fmla="*/ 0 w 6881953"/>
              <a:gd name="connsiteY3" fmla="*/ 3916506 h 3916506"/>
              <a:gd name="connsiteX4" fmla="*/ 1762089 w 6881953"/>
              <a:gd name="connsiteY4" fmla="*/ 0 h 3916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1953" h="3916506">
                <a:moveTo>
                  <a:pt x="1762089" y="0"/>
                </a:moveTo>
                <a:lnTo>
                  <a:pt x="6849949" y="1"/>
                </a:lnTo>
                <a:lnTo>
                  <a:pt x="6881953" y="3916506"/>
                </a:lnTo>
                <a:lnTo>
                  <a:pt x="0" y="3916506"/>
                </a:lnTo>
                <a:lnTo>
                  <a:pt x="176208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/>
          <a:lstStyle>
            <a:lvl1pPr marL="2006600" indent="-177800" algn="r">
              <a:tabLst>
                <a:tab pos="2006600" algn="l"/>
              </a:tabLst>
              <a:defRPr sz="1200" baseline="0"/>
            </a:lvl1pPr>
          </a:lstStyle>
          <a:p>
            <a:r>
              <a:rPr lang="en-US" dirty="0"/>
              <a:t>Media</a:t>
            </a:r>
          </a:p>
        </p:txBody>
      </p:sp>
    </p:spTree>
    <p:extLst>
      <p:ext uri="{BB962C8B-B14F-4D97-AF65-F5344CB8AC3E}">
        <p14:creationId xmlns:p14="http://schemas.microsoft.com/office/powerpoint/2010/main" val="3980544211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85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3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850"/>
                            </p:stCondLst>
                            <p:childTnLst>
                              <p:par>
                                <p:cTn id="3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3" grpId="0" animBg="1"/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r projec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2262249" y="-45"/>
            <a:ext cx="6881750" cy="3493008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1781298 w 6881750"/>
              <a:gd name="connsiteY0" fmla="*/ 0 h 3498895"/>
              <a:gd name="connsiteX1" fmla="*/ 6881750 w 6881750"/>
              <a:gd name="connsiteY1" fmla="*/ 45 h 3498895"/>
              <a:gd name="connsiteX2" fmla="*/ 6881750 w 6881750"/>
              <a:gd name="connsiteY2" fmla="*/ 3498895 h 3498895"/>
              <a:gd name="connsiteX3" fmla="*/ 0 w 6881750"/>
              <a:gd name="connsiteY3" fmla="*/ 3498895 h 3498895"/>
              <a:gd name="connsiteX4" fmla="*/ 1781298 w 6881750"/>
              <a:gd name="connsiteY4" fmla="*/ 0 h 3498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1750" h="3498895">
                <a:moveTo>
                  <a:pt x="1781298" y="0"/>
                </a:moveTo>
                <a:lnTo>
                  <a:pt x="6881750" y="45"/>
                </a:lnTo>
                <a:lnTo>
                  <a:pt x="6881750" y="3498895"/>
                </a:lnTo>
                <a:lnTo>
                  <a:pt x="0" y="3498895"/>
                </a:lnTo>
                <a:lnTo>
                  <a:pt x="1781298" y="0"/>
                </a:ln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marL="177800" indent="-177800" algn="r">
              <a:tabLst>
                <a:tab pos="177800" algn="l"/>
              </a:tabLst>
              <a:defRPr sz="1200"/>
            </a:lvl1pPr>
          </a:lstStyle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-10632" y="0"/>
            <a:ext cx="3995928" cy="3492814"/>
          </a:xfrm>
          <a:custGeom>
            <a:avLst/>
            <a:gdLst>
              <a:gd name="connsiteX0" fmla="*/ 0 w 3048000"/>
              <a:gd name="connsiteY0" fmla="*/ 0 h 3486150"/>
              <a:gd name="connsiteX1" fmla="*/ 3048000 w 3048000"/>
              <a:gd name="connsiteY1" fmla="*/ 0 h 3486150"/>
              <a:gd name="connsiteX2" fmla="*/ 3048000 w 3048000"/>
              <a:gd name="connsiteY2" fmla="*/ 3486150 h 3486150"/>
              <a:gd name="connsiteX3" fmla="*/ 0 w 3048000"/>
              <a:gd name="connsiteY3" fmla="*/ 3486150 h 3486150"/>
              <a:gd name="connsiteX4" fmla="*/ 0 w 3048000"/>
              <a:gd name="connsiteY4" fmla="*/ 0 h 3486150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3048000 w 3974275"/>
              <a:gd name="connsiteY2" fmla="*/ 3498026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2121724 w 3974275"/>
              <a:gd name="connsiteY2" fmla="*/ 3474275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0 w 3974275"/>
              <a:gd name="connsiteY0" fmla="*/ 11876 h 3498026"/>
              <a:gd name="connsiteX1" fmla="*/ 3974275 w 3974275"/>
              <a:gd name="connsiteY1" fmla="*/ 0 h 3498026"/>
              <a:gd name="connsiteX2" fmla="*/ 2192976 w 3974275"/>
              <a:gd name="connsiteY2" fmla="*/ 3486150 h 3498026"/>
              <a:gd name="connsiteX3" fmla="*/ 0 w 3974275"/>
              <a:gd name="connsiteY3" fmla="*/ 3498026 h 3498026"/>
              <a:gd name="connsiteX4" fmla="*/ 0 w 3974275"/>
              <a:gd name="connsiteY4" fmla="*/ 11876 h 3498026"/>
              <a:gd name="connsiteX0" fmla="*/ 11876 w 3986151"/>
              <a:gd name="connsiteY0" fmla="*/ 11876 h 3521777"/>
              <a:gd name="connsiteX1" fmla="*/ 3986151 w 3986151"/>
              <a:gd name="connsiteY1" fmla="*/ 0 h 3521777"/>
              <a:gd name="connsiteX2" fmla="*/ 2204852 w 3986151"/>
              <a:gd name="connsiteY2" fmla="*/ 3486150 h 3521777"/>
              <a:gd name="connsiteX3" fmla="*/ 0 w 3986151"/>
              <a:gd name="connsiteY3" fmla="*/ 3521777 h 3521777"/>
              <a:gd name="connsiteX4" fmla="*/ 11876 w 3986151"/>
              <a:gd name="connsiteY4" fmla="*/ 11876 h 3521777"/>
              <a:gd name="connsiteX0" fmla="*/ 1143 w 3975418"/>
              <a:gd name="connsiteY0" fmla="*/ 11876 h 3509902"/>
              <a:gd name="connsiteX1" fmla="*/ 3975418 w 3975418"/>
              <a:gd name="connsiteY1" fmla="*/ 0 h 3509902"/>
              <a:gd name="connsiteX2" fmla="*/ 2194119 w 3975418"/>
              <a:gd name="connsiteY2" fmla="*/ 3486150 h 3509902"/>
              <a:gd name="connsiteX3" fmla="*/ 1143 w 3975418"/>
              <a:gd name="connsiteY3" fmla="*/ 3509902 h 3509902"/>
              <a:gd name="connsiteX4" fmla="*/ 1143 w 3975418"/>
              <a:gd name="connsiteY4" fmla="*/ 11876 h 3509902"/>
              <a:gd name="connsiteX0" fmla="*/ 1143 w 3975418"/>
              <a:gd name="connsiteY0" fmla="*/ 11876 h 3509902"/>
              <a:gd name="connsiteX1" fmla="*/ 3975418 w 3975418"/>
              <a:gd name="connsiteY1" fmla="*/ 0 h 3509902"/>
              <a:gd name="connsiteX2" fmla="*/ 2194119 w 3975418"/>
              <a:gd name="connsiteY2" fmla="*/ 3486150 h 3509902"/>
              <a:gd name="connsiteX3" fmla="*/ 24893 w 3975418"/>
              <a:gd name="connsiteY3" fmla="*/ 3491345 h 3509902"/>
              <a:gd name="connsiteX4" fmla="*/ 1143 w 3975418"/>
              <a:gd name="connsiteY4" fmla="*/ 3509902 h 3509902"/>
              <a:gd name="connsiteX5" fmla="*/ 1143 w 3975418"/>
              <a:gd name="connsiteY5" fmla="*/ 11876 h 3509902"/>
              <a:gd name="connsiteX0" fmla="*/ 1143 w 3607283"/>
              <a:gd name="connsiteY0" fmla="*/ 23751 h 3521777"/>
              <a:gd name="connsiteX1" fmla="*/ 3607283 w 3607283"/>
              <a:gd name="connsiteY1" fmla="*/ 0 h 3521777"/>
              <a:gd name="connsiteX2" fmla="*/ 2194119 w 3607283"/>
              <a:gd name="connsiteY2" fmla="*/ 3498025 h 3521777"/>
              <a:gd name="connsiteX3" fmla="*/ 24893 w 3607283"/>
              <a:gd name="connsiteY3" fmla="*/ 3503220 h 3521777"/>
              <a:gd name="connsiteX4" fmla="*/ 1143 w 3607283"/>
              <a:gd name="connsiteY4" fmla="*/ 3521777 h 3521777"/>
              <a:gd name="connsiteX5" fmla="*/ 1143 w 3607283"/>
              <a:gd name="connsiteY5" fmla="*/ 23751 h 3521777"/>
              <a:gd name="connsiteX0" fmla="*/ 1143 w 3975418"/>
              <a:gd name="connsiteY0" fmla="*/ 23751 h 3521777"/>
              <a:gd name="connsiteX1" fmla="*/ 3975418 w 3975418"/>
              <a:gd name="connsiteY1" fmla="*/ 0 h 3521777"/>
              <a:gd name="connsiteX2" fmla="*/ 2194119 w 3975418"/>
              <a:gd name="connsiteY2" fmla="*/ 3498025 h 3521777"/>
              <a:gd name="connsiteX3" fmla="*/ 24893 w 3975418"/>
              <a:gd name="connsiteY3" fmla="*/ 3503220 h 3521777"/>
              <a:gd name="connsiteX4" fmla="*/ 1143 w 3975418"/>
              <a:gd name="connsiteY4" fmla="*/ 3521777 h 3521777"/>
              <a:gd name="connsiteX5" fmla="*/ 1143 w 3975418"/>
              <a:gd name="connsiteY5" fmla="*/ 23751 h 3521777"/>
              <a:gd name="connsiteX0" fmla="*/ 1143 w 3975418"/>
              <a:gd name="connsiteY0" fmla="*/ 0 h 3498026"/>
              <a:gd name="connsiteX1" fmla="*/ 3975418 w 3975418"/>
              <a:gd name="connsiteY1" fmla="*/ 0 h 3498026"/>
              <a:gd name="connsiteX2" fmla="*/ 2194119 w 3975418"/>
              <a:gd name="connsiteY2" fmla="*/ 3474274 h 3498026"/>
              <a:gd name="connsiteX3" fmla="*/ 24893 w 3975418"/>
              <a:gd name="connsiteY3" fmla="*/ 3479469 h 3498026"/>
              <a:gd name="connsiteX4" fmla="*/ 1143 w 3975418"/>
              <a:gd name="connsiteY4" fmla="*/ 3498026 h 3498026"/>
              <a:gd name="connsiteX5" fmla="*/ 1143 w 3975418"/>
              <a:gd name="connsiteY5" fmla="*/ 0 h 3498026"/>
              <a:gd name="connsiteX0" fmla="*/ 1143 w 3975418"/>
              <a:gd name="connsiteY0" fmla="*/ 0 h 3498026"/>
              <a:gd name="connsiteX1" fmla="*/ 3975418 w 3975418"/>
              <a:gd name="connsiteY1" fmla="*/ 0 h 3498026"/>
              <a:gd name="connsiteX2" fmla="*/ 2205995 w 3975418"/>
              <a:gd name="connsiteY2" fmla="*/ 3474274 h 3498026"/>
              <a:gd name="connsiteX3" fmla="*/ 24893 w 3975418"/>
              <a:gd name="connsiteY3" fmla="*/ 3479469 h 3498026"/>
              <a:gd name="connsiteX4" fmla="*/ 1143 w 3975418"/>
              <a:gd name="connsiteY4" fmla="*/ 3498026 h 3498026"/>
              <a:gd name="connsiteX5" fmla="*/ 1143 w 3975418"/>
              <a:gd name="connsiteY5" fmla="*/ 0 h 3498026"/>
              <a:gd name="connsiteX0" fmla="*/ 10633 w 3984908"/>
              <a:gd name="connsiteY0" fmla="*/ 0 h 3480996"/>
              <a:gd name="connsiteX1" fmla="*/ 3984908 w 3984908"/>
              <a:gd name="connsiteY1" fmla="*/ 0 h 3480996"/>
              <a:gd name="connsiteX2" fmla="*/ 2215485 w 3984908"/>
              <a:gd name="connsiteY2" fmla="*/ 3474274 h 3480996"/>
              <a:gd name="connsiteX3" fmla="*/ 34383 w 3984908"/>
              <a:gd name="connsiteY3" fmla="*/ 3479469 h 3480996"/>
              <a:gd name="connsiteX4" fmla="*/ 0 w 3984908"/>
              <a:gd name="connsiteY4" fmla="*/ 3476833 h 3480996"/>
              <a:gd name="connsiteX5" fmla="*/ 10633 w 3984908"/>
              <a:gd name="connsiteY5" fmla="*/ 0 h 3480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4908" h="3480996">
                <a:moveTo>
                  <a:pt x="10633" y="0"/>
                </a:moveTo>
                <a:lnTo>
                  <a:pt x="3984908" y="0"/>
                </a:lnTo>
                <a:lnTo>
                  <a:pt x="2215485" y="3474274"/>
                </a:lnTo>
                <a:cubicBezTo>
                  <a:pt x="1496368" y="3483923"/>
                  <a:pt x="753500" y="3469820"/>
                  <a:pt x="34383" y="3479469"/>
                </a:cubicBezTo>
                <a:cubicBezTo>
                  <a:pt x="26466" y="3485655"/>
                  <a:pt x="7917" y="3470647"/>
                  <a:pt x="0" y="3476833"/>
                </a:cubicBezTo>
                <a:cubicBezTo>
                  <a:pt x="3959" y="2306866"/>
                  <a:pt x="6674" y="1169967"/>
                  <a:pt x="10633" y="0"/>
                </a:cubicBez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17920" y="3538728"/>
            <a:ext cx="2939563" cy="922956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2915392"/>
              <a:gd name="connsiteY0" fmla="*/ 0 h 3435533"/>
              <a:gd name="connsiteX1" fmla="*/ 2915392 w 2915392"/>
              <a:gd name="connsiteY1" fmla="*/ 39567 h 3435533"/>
              <a:gd name="connsiteX2" fmla="*/ 2903517 w 2915392"/>
              <a:gd name="connsiteY2" fmla="*/ 3435533 h 3435533"/>
              <a:gd name="connsiteX3" fmla="*/ 0 w 2915392"/>
              <a:gd name="connsiteY3" fmla="*/ 3435533 h 3435533"/>
              <a:gd name="connsiteX4" fmla="*/ 403761 w 2915392"/>
              <a:gd name="connsiteY4" fmla="*/ 0 h 3435533"/>
              <a:gd name="connsiteX0" fmla="*/ 403761 w 2915392"/>
              <a:gd name="connsiteY0" fmla="*/ 11873 h 3447406"/>
              <a:gd name="connsiteX1" fmla="*/ 2915392 w 2915392"/>
              <a:gd name="connsiteY1" fmla="*/ 0 h 3447406"/>
              <a:gd name="connsiteX2" fmla="*/ 2903517 w 2915392"/>
              <a:gd name="connsiteY2" fmla="*/ 3447406 h 3447406"/>
              <a:gd name="connsiteX3" fmla="*/ 0 w 2915392"/>
              <a:gd name="connsiteY3" fmla="*/ 3447406 h 3447406"/>
              <a:gd name="connsiteX4" fmla="*/ 403761 w 2915392"/>
              <a:gd name="connsiteY4" fmla="*/ 11873 h 3447406"/>
              <a:gd name="connsiteX0" fmla="*/ 403761 w 2904659"/>
              <a:gd name="connsiteY0" fmla="*/ 11873 h 3447406"/>
              <a:gd name="connsiteX1" fmla="*/ 2903517 w 2904659"/>
              <a:gd name="connsiteY1" fmla="*/ 0 h 3447406"/>
              <a:gd name="connsiteX2" fmla="*/ 2903517 w 2904659"/>
              <a:gd name="connsiteY2" fmla="*/ 3447406 h 3447406"/>
              <a:gd name="connsiteX3" fmla="*/ 0 w 2904659"/>
              <a:gd name="connsiteY3" fmla="*/ 3447406 h 3447406"/>
              <a:gd name="connsiteX4" fmla="*/ 403761 w 2904659"/>
              <a:gd name="connsiteY4" fmla="*/ 11873 h 3447406"/>
              <a:gd name="connsiteX0" fmla="*/ 391885 w 2904659"/>
              <a:gd name="connsiteY0" fmla="*/ 11873 h 3447406"/>
              <a:gd name="connsiteX1" fmla="*/ 2903517 w 2904659"/>
              <a:gd name="connsiteY1" fmla="*/ 0 h 3447406"/>
              <a:gd name="connsiteX2" fmla="*/ 2903517 w 2904659"/>
              <a:gd name="connsiteY2" fmla="*/ 3447406 h 3447406"/>
              <a:gd name="connsiteX3" fmla="*/ 0 w 2904659"/>
              <a:gd name="connsiteY3" fmla="*/ 3447406 h 3447406"/>
              <a:gd name="connsiteX4" fmla="*/ 391885 w 2904659"/>
              <a:gd name="connsiteY4" fmla="*/ 11873 h 3447406"/>
              <a:gd name="connsiteX0" fmla="*/ 384570 w 2904659"/>
              <a:gd name="connsiteY0" fmla="*/ 0 h 3462761"/>
              <a:gd name="connsiteX1" fmla="*/ 2903517 w 2904659"/>
              <a:gd name="connsiteY1" fmla="*/ 15355 h 3462761"/>
              <a:gd name="connsiteX2" fmla="*/ 2903517 w 2904659"/>
              <a:gd name="connsiteY2" fmla="*/ 3462761 h 3462761"/>
              <a:gd name="connsiteX3" fmla="*/ 0 w 2904659"/>
              <a:gd name="connsiteY3" fmla="*/ 3462761 h 3462761"/>
              <a:gd name="connsiteX4" fmla="*/ 384570 w 2904659"/>
              <a:gd name="connsiteY4" fmla="*/ 0 h 3462761"/>
              <a:gd name="connsiteX0" fmla="*/ 391885 w 2911974"/>
              <a:gd name="connsiteY0" fmla="*/ 0 h 3462761"/>
              <a:gd name="connsiteX1" fmla="*/ 2910832 w 2911974"/>
              <a:gd name="connsiteY1" fmla="*/ 15355 h 3462761"/>
              <a:gd name="connsiteX2" fmla="*/ 2910832 w 2911974"/>
              <a:gd name="connsiteY2" fmla="*/ 3462761 h 3462761"/>
              <a:gd name="connsiteX3" fmla="*/ 0 w 2911974"/>
              <a:gd name="connsiteY3" fmla="*/ 3435532 h 3462761"/>
              <a:gd name="connsiteX4" fmla="*/ 391885 w 2911974"/>
              <a:gd name="connsiteY4" fmla="*/ 0 h 3462761"/>
              <a:gd name="connsiteX0" fmla="*/ 391885 w 2911974"/>
              <a:gd name="connsiteY0" fmla="*/ 0 h 3435532"/>
              <a:gd name="connsiteX1" fmla="*/ 2910832 w 2911974"/>
              <a:gd name="connsiteY1" fmla="*/ 15355 h 3435532"/>
              <a:gd name="connsiteX2" fmla="*/ 2910832 w 2911974"/>
              <a:gd name="connsiteY2" fmla="*/ 3435529 h 3435532"/>
              <a:gd name="connsiteX3" fmla="*/ 0 w 2911974"/>
              <a:gd name="connsiteY3" fmla="*/ 3435532 h 3435532"/>
              <a:gd name="connsiteX4" fmla="*/ 391885 w 2911974"/>
              <a:gd name="connsiteY4" fmla="*/ 0 h 3435532"/>
              <a:gd name="connsiteX0" fmla="*/ 391885 w 2918112"/>
              <a:gd name="connsiteY0" fmla="*/ 11874 h 3447406"/>
              <a:gd name="connsiteX1" fmla="*/ 2918112 w 2918112"/>
              <a:gd name="connsiteY1" fmla="*/ 0 h 3447406"/>
              <a:gd name="connsiteX2" fmla="*/ 2910832 w 2918112"/>
              <a:gd name="connsiteY2" fmla="*/ 3447403 h 3447406"/>
              <a:gd name="connsiteX3" fmla="*/ 0 w 2918112"/>
              <a:gd name="connsiteY3" fmla="*/ 3447406 h 3447406"/>
              <a:gd name="connsiteX4" fmla="*/ 391885 w 2918112"/>
              <a:gd name="connsiteY4" fmla="*/ 11874 h 3447406"/>
              <a:gd name="connsiteX0" fmla="*/ 391885 w 2918112"/>
              <a:gd name="connsiteY0" fmla="*/ 11874 h 3447406"/>
              <a:gd name="connsiteX1" fmla="*/ 2918112 w 2918112"/>
              <a:gd name="connsiteY1" fmla="*/ 0 h 3447406"/>
              <a:gd name="connsiteX2" fmla="*/ 2910832 w 2918112"/>
              <a:gd name="connsiteY2" fmla="*/ 3447403 h 3447406"/>
              <a:gd name="connsiteX3" fmla="*/ 0 w 2918112"/>
              <a:gd name="connsiteY3" fmla="*/ 3447406 h 3447406"/>
              <a:gd name="connsiteX4" fmla="*/ 391885 w 2918112"/>
              <a:gd name="connsiteY4" fmla="*/ 11874 h 3447406"/>
              <a:gd name="connsiteX0" fmla="*/ 391885 w 2925392"/>
              <a:gd name="connsiteY0" fmla="*/ 0 h 3435532"/>
              <a:gd name="connsiteX1" fmla="*/ 2925392 w 2925392"/>
              <a:gd name="connsiteY1" fmla="*/ 15355 h 3435532"/>
              <a:gd name="connsiteX2" fmla="*/ 2910832 w 2925392"/>
              <a:gd name="connsiteY2" fmla="*/ 3435529 h 3435532"/>
              <a:gd name="connsiteX3" fmla="*/ 0 w 2925392"/>
              <a:gd name="connsiteY3" fmla="*/ 3435532 h 3435532"/>
              <a:gd name="connsiteX4" fmla="*/ 391885 w 2925392"/>
              <a:gd name="connsiteY4" fmla="*/ 0 h 3435532"/>
              <a:gd name="connsiteX0" fmla="*/ 391885 w 2925392"/>
              <a:gd name="connsiteY0" fmla="*/ 0 h 3435532"/>
              <a:gd name="connsiteX1" fmla="*/ 2925392 w 2925392"/>
              <a:gd name="connsiteY1" fmla="*/ 15355 h 3435532"/>
              <a:gd name="connsiteX2" fmla="*/ 2922650 w 2925392"/>
              <a:gd name="connsiteY2" fmla="*/ 3435528 h 3435532"/>
              <a:gd name="connsiteX3" fmla="*/ 0 w 2925392"/>
              <a:gd name="connsiteY3" fmla="*/ 3435532 h 3435532"/>
              <a:gd name="connsiteX4" fmla="*/ 391885 w 2925392"/>
              <a:gd name="connsiteY4" fmla="*/ 0 h 3435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5392" h="3435532">
                <a:moveTo>
                  <a:pt x="391885" y="0"/>
                </a:moveTo>
                <a:lnTo>
                  <a:pt x="2925392" y="15355"/>
                </a:lnTo>
                <a:cubicBezTo>
                  <a:pt x="2921434" y="1147344"/>
                  <a:pt x="2926608" y="2303539"/>
                  <a:pt x="2922650" y="3435528"/>
                </a:cubicBezTo>
                <a:lnTo>
                  <a:pt x="0" y="3435532"/>
                </a:lnTo>
                <a:lnTo>
                  <a:pt x="391885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r">
              <a:defRPr sz="1200"/>
            </a:lvl1pPr>
          </a:lstStyle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398264" y="3538728"/>
            <a:ext cx="2157984" cy="922955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903517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685339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03757 w 3295402"/>
              <a:gd name="connsiteY0" fmla="*/ 11878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603757 w 3295402"/>
              <a:gd name="connsiteY4" fmla="*/ 11878 h 3447406"/>
              <a:gd name="connsiteX0" fmla="*/ 603757 w 3295402"/>
              <a:gd name="connsiteY0" fmla="*/ 0 h 3435528"/>
              <a:gd name="connsiteX1" fmla="*/ 3295402 w 3295402"/>
              <a:gd name="connsiteY1" fmla="*/ 27701 h 3435528"/>
              <a:gd name="connsiteX2" fmla="*/ 2685339 w 3295402"/>
              <a:gd name="connsiteY2" fmla="*/ 3435528 h 3435528"/>
              <a:gd name="connsiteX3" fmla="*/ 0 w 3295402"/>
              <a:gd name="connsiteY3" fmla="*/ 3435528 h 3435528"/>
              <a:gd name="connsiteX4" fmla="*/ 603757 w 3295402"/>
              <a:gd name="connsiteY4" fmla="*/ 0 h 3435528"/>
              <a:gd name="connsiteX0" fmla="*/ 603757 w 3295402"/>
              <a:gd name="connsiteY0" fmla="*/ 0 h 3435528"/>
              <a:gd name="connsiteX1" fmla="*/ 3295402 w 3295402"/>
              <a:gd name="connsiteY1" fmla="*/ 473 h 3435528"/>
              <a:gd name="connsiteX2" fmla="*/ 2685339 w 3295402"/>
              <a:gd name="connsiteY2" fmla="*/ 3435528 h 3435528"/>
              <a:gd name="connsiteX3" fmla="*/ 0 w 3295402"/>
              <a:gd name="connsiteY3" fmla="*/ 3435528 h 3435528"/>
              <a:gd name="connsiteX4" fmla="*/ 603757 w 3295402"/>
              <a:gd name="connsiteY4" fmla="*/ 0 h 3435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95402" h="3435528">
                <a:moveTo>
                  <a:pt x="603757" y="0"/>
                </a:moveTo>
                <a:lnTo>
                  <a:pt x="3295402" y="473"/>
                </a:lnTo>
                <a:lnTo>
                  <a:pt x="2685339" y="3435528"/>
                </a:lnTo>
                <a:lnTo>
                  <a:pt x="0" y="3435528"/>
                </a:lnTo>
                <a:lnTo>
                  <a:pt x="603757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765005" y="3538728"/>
            <a:ext cx="2967312" cy="926146"/>
          </a:xfrm>
          <a:custGeom>
            <a:avLst/>
            <a:gdLst>
              <a:gd name="connsiteX0" fmla="*/ 0 w 5029200"/>
              <a:gd name="connsiteY0" fmla="*/ 0 h 3498850"/>
              <a:gd name="connsiteX1" fmla="*/ 5029200 w 5029200"/>
              <a:gd name="connsiteY1" fmla="*/ 0 h 3498850"/>
              <a:gd name="connsiteX2" fmla="*/ 5029200 w 5029200"/>
              <a:gd name="connsiteY2" fmla="*/ 3498850 h 3498850"/>
              <a:gd name="connsiteX3" fmla="*/ 0 w 5029200"/>
              <a:gd name="connsiteY3" fmla="*/ 3498850 h 3498850"/>
              <a:gd name="connsiteX4" fmla="*/ 0 w 5029200"/>
              <a:gd name="connsiteY4" fmla="*/ 0 h 3498850"/>
              <a:gd name="connsiteX0" fmla="*/ 0 w 5124203"/>
              <a:gd name="connsiteY0" fmla="*/ 0 h 3510726"/>
              <a:gd name="connsiteX1" fmla="*/ 5124203 w 5124203"/>
              <a:gd name="connsiteY1" fmla="*/ 11876 h 3510726"/>
              <a:gd name="connsiteX2" fmla="*/ 5124203 w 5124203"/>
              <a:gd name="connsiteY2" fmla="*/ 3510726 h 3510726"/>
              <a:gd name="connsiteX3" fmla="*/ 95003 w 5124203"/>
              <a:gd name="connsiteY3" fmla="*/ 3510726 h 3510726"/>
              <a:gd name="connsiteX4" fmla="*/ 0 w 5124203"/>
              <a:gd name="connsiteY4" fmla="*/ 0 h 3510726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71252 w 5100452"/>
              <a:gd name="connsiteY3" fmla="*/ 3498850 h 3498850"/>
              <a:gd name="connsiteX4" fmla="*/ 0 w 5100452"/>
              <a:gd name="connsiteY4" fmla="*/ 11874 h 3498850"/>
              <a:gd name="connsiteX0" fmla="*/ 1769423 w 6869875"/>
              <a:gd name="connsiteY0" fmla="*/ 11874 h 3498850"/>
              <a:gd name="connsiteX1" fmla="*/ 6869875 w 6869875"/>
              <a:gd name="connsiteY1" fmla="*/ 0 h 3498850"/>
              <a:gd name="connsiteX2" fmla="*/ 6869875 w 6869875"/>
              <a:gd name="connsiteY2" fmla="*/ 3498850 h 3498850"/>
              <a:gd name="connsiteX3" fmla="*/ 0 w 6869875"/>
              <a:gd name="connsiteY3" fmla="*/ 3498850 h 3498850"/>
              <a:gd name="connsiteX4" fmla="*/ 1769423 w 6869875"/>
              <a:gd name="connsiteY4" fmla="*/ 11874 h 3498850"/>
              <a:gd name="connsiteX0" fmla="*/ 1781298 w 6881750"/>
              <a:gd name="connsiteY0" fmla="*/ 11874 h 3498850"/>
              <a:gd name="connsiteX1" fmla="*/ 6881750 w 6881750"/>
              <a:gd name="connsiteY1" fmla="*/ 0 h 3498850"/>
              <a:gd name="connsiteX2" fmla="*/ 6881750 w 6881750"/>
              <a:gd name="connsiteY2" fmla="*/ 3498850 h 3498850"/>
              <a:gd name="connsiteX3" fmla="*/ 0 w 6881750"/>
              <a:gd name="connsiteY3" fmla="*/ 3498850 h 3498850"/>
              <a:gd name="connsiteX4" fmla="*/ 1781298 w 6881750"/>
              <a:gd name="connsiteY4" fmla="*/ 11874 h 3498850"/>
              <a:gd name="connsiteX0" fmla="*/ 0 w 5100452"/>
              <a:gd name="connsiteY0" fmla="*/ 11874 h 3498850"/>
              <a:gd name="connsiteX1" fmla="*/ 5100452 w 5100452"/>
              <a:gd name="connsiteY1" fmla="*/ 0 h 3498850"/>
              <a:gd name="connsiteX2" fmla="*/ 5100452 w 5100452"/>
              <a:gd name="connsiteY2" fmla="*/ 3498850 h 3498850"/>
              <a:gd name="connsiteX3" fmla="*/ 2196935 w 5100452"/>
              <a:gd name="connsiteY3" fmla="*/ 3498850 h 3498850"/>
              <a:gd name="connsiteX4" fmla="*/ 0 w 5100452"/>
              <a:gd name="connsiteY4" fmla="*/ 11874 h 3498850"/>
              <a:gd name="connsiteX0" fmla="*/ 403761 w 2903517"/>
              <a:gd name="connsiteY0" fmla="*/ 11873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11873 h 3498850"/>
              <a:gd name="connsiteX0" fmla="*/ 403761 w 2903517"/>
              <a:gd name="connsiteY0" fmla="*/ 63317 h 3498850"/>
              <a:gd name="connsiteX1" fmla="*/ 2903517 w 2903517"/>
              <a:gd name="connsiteY1" fmla="*/ 0 h 3498850"/>
              <a:gd name="connsiteX2" fmla="*/ 2903517 w 2903517"/>
              <a:gd name="connsiteY2" fmla="*/ 3498850 h 3498850"/>
              <a:gd name="connsiteX3" fmla="*/ 0 w 2903517"/>
              <a:gd name="connsiteY3" fmla="*/ 3498850 h 3498850"/>
              <a:gd name="connsiteX4" fmla="*/ 403761 w 2903517"/>
              <a:gd name="connsiteY4" fmla="*/ 63317 h 3498850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903517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403761 w 3295402"/>
              <a:gd name="connsiteY0" fmla="*/ 11873 h 3447406"/>
              <a:gd name="connsiteX1" fmla="*/ 3295402 w 3295402"/>
              <a:gd name="connsiteY1" fmla="*/ 0 h 3447406"/>
              <a:gd name="connsiteX2" fmla="*/ 2685339 w 3295402"/>
              <a:gd name="connsiteY2" fmla="*/ 3447406 h 3447406"/>
              <a:gd name="connsiteX3" fmla="*/ 0 w 3295402"/>
              <a:gd name="connsiteY3" fmla="*/ 3447406 h 3447406"/>
              <a:gd name="connsiteX4" fmla="*/ 403761 w 3295402"/>
              <a:gd name="connsiteY4" fmla="*/ 11873 h 3447406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685339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887511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640121 w 3295402"/>
              <a:gd name="connsiteY0" fmla="*/ 0 h 3486972"/>
              <a:gd name="connsiteX1" fmla="*/ 3295402 w 3295402"/>
              <a:gd name="connsiteY1" fmla="*/ 39566 h 3486972"/>
              <a:gd name="connsiteX2" fmla="*/ 2847077 w 3295402"/>
              <a:gd name="connsiteY2" fmla="*/ 3486972 h 3486972"/>
              <a:gd name="connsiteX3" fmla="*/ 0 w 3295402"/>
              <a:gd name="connsiteY3" fmla="*/ 3486972 h 3486972"/>
              <a:gd name="connsiteX4" fmla="*/ 640121 w 3295402"/>
              <a:gd name="connsiteY4" fmla="*/ 0 h 3486972"/>
              <a:gd name="connsiteX0" fmla="*/ 437949 w 3295402"/>
              <a:gd name="connsiteY0" fmla="*/ 11878 h 3447406"/>
              <a:gd name="connsiteX1" fmla="*/ 3295402 w 3295402"/>
              <a:gd name="connsiteY1" fmla="*/ 0 h 3447406"/>
              <a:gd name="connsiteX2" fmla="*/ 2847077 w 3295402"/>
              <a:gd name="connsiteY2" fmla="*/ 3447406 h 3447406"/>
              <a:gd name="connsiteX3" fmla="*/ 0 w 3295402"/>
              <a:gd name="connsiteY3" fmla="*/ 3447406 h 3447406"/>
              <a:gd name="connsiteX4" fmla="*/ 437949 w 3295402"/>
              <a:gd name="connsiteY4" fmla="*/ 11878 h 3447406"/>
              <a:gd name="connsiteX0" fmla="*/ 474151 w 3295402"/>
              <a:gd name="connsiteY0" fmla="*/ 11878 h 3447406"/>
              <a:gd name="connsiteX1" fmla="*/ 3295402 w 3295402"/>
              <a:gd name="connsiteY1" fmla="*/ 0 h 3447406"/>
              <a:gd name="connsiteX2" fmla="*/ 2847077 w 3295402"/>
              <a:gd name="connsiteY2" fmla="*/ 3447406 h 3447406"/>
              <a:gd name="connsiteX3" fmla="*/ 0 w 3295402"/>
              <a:gd name="connsiteY3" fmla="*/ 3447406 h 3447406"/>
              <a:gd name="connsiteX4" fmla="*/ 474151 w 3295402"/>
              <a:gd name="connsiteY4" fmla="*/ 11878 h 3447406"/>
              <a:gd name="connsiteX0" fmla="*/ 546556 w 3367807"/>
              <a:gd name="connsiteY0" fmla="*/ 11878 h 3486982"/>
              <a:gd name="connsiteX1" fmla="*/ 3367807 w 3367807"/>
              <a:gd name="connsiteY1" fmla="*/ 0 h 3486982"/>
              <a:gd name="connsiteX2" fmla="*/ 2919482 w 3367807"/>
              <a:gd name="connsiteY2" fmla="*/ 3447406 h 3486982"/>
              <a:gd name="connsiteX3" fmla="*/ 0 w 3367807"/>
              <a:gd name="connsiteY3" fmla="*/ 3486982 h 3486982"/>
              <a:gd name="connsiteX4" fmla="*/ 546556 w 3367807"/>
              <a:gd name="connsiteY4" fmla="*/ 11878 h 3486982"/>
              <a:gd name="connsiteX0" fmla="*/ 546556 w 3367807"/>
              <a:gd name="connsiteY0" fmla="*/ 11878 h 3447406"/>
              <a:gd name="connsiteX1" fmla="*/ 3367807 w 3367807"/>
              <a:gd name="connsiteY1" fmla="*/ 0 h 3447406"/>
              <a:gd name="connsiteX2" fmla="*/ 2919482 w 3367807"/>
              <a:gd name="connsiteY2" fmla="*/ 3447406 h 3447406"/>
              <a:gd name="connsiteX3" fmla="*/ 0 w 3367807"/>
              <a:gd name="connsiteY3" fmla="*/ 3447403 h 3447406"/>
              <a:gd name="connsiteX4" fmla="*/ 546556 w 3367807"/>
              <a:gd name="connsiteY4" fmla="*/ 11878 h 344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67807" h="3447406">
                <a:moveTo>
                  <a:pt x="546556" y="11878"/>
                </a:moveTo>
                <a:lnTo>
                  <a:pt x="3367807" y="0"/>
                </a:lnTo>
                <a:lnTo>
                  <a:pt x="2919482" y="3447406"/>
                </a:lnTo>
                <a:lnTo>
                  <a:pt x="0" y="3447403"/>
                </a:lnTo>
                <a:lnTo>
                  <a:pt x="546556" y="11878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ctr">
              <a:defRPr sz="1200"/>
            </a:lvl1pPr>
          </a:lstStyle>
          <a:p>
            <a:endParaRPr lang="en-US" dirty="0"/>
          </a:p>
        </p:txBody>
      </p:sp>
      <p:sp>
        <p:nvSpPr>
          <p:cNvPr id="13" name="Parallelogram 12"/>
          <p:cNvSpPr/>
          <p:nvPr userDrawn="1"/>
        </p:nvSpPr>
        <p:spPr>
          <a:xfrm>
            <a:off x="530352" y="1420800"/>
            <a:ext cx="2744122" cy="1058850"/>
          </a:xfrm>
          <a:custGeom>
            <a:avLst/>
            <a:gdLst>
              <a:gd name="connsiteX0" fmla="*/ 0 w 2819400"/>
              <a:gd name="connsiteY0" fmla="*/ 1728107 h 1728107"/>
              <a:gd name="connsiteX1" fmla="*/ 382015 w 2819400"/>
              <a:gd name="connsiteY1" fmla="*/ 0 h 1728107"/>
              <a:gd name="connsiteX2" fmla="*/ 2819400 w 2819400"/>
              <a:gd name="connsiteY2" fmla="*/ 0 h 1728107"/>
              <a:gd name="connsiteX3" fmla="*/ 2437385 w 2819400"/>
              <a:gd name="connsiteY3" fmla="*/ 1728107 h 1728107"/>
              <a:gd name="connsiteX4" fmla="*/ 0 w 2819400"/>
              <a:gd name="connsiteY4" fmla="*/ 1728107 h 1728107"/>
              <a:gd name="connsiteX0" fmla="*/ 0 w 2819400"/>
              <a:gd name="connsiteY0" fmla="*/ 1728107 h 1728107"/>
              <a:gd name="connsiteX1" fmla="*/ 382015 w 2819400"/>
              <a:gd name="connsiteY1" fmla="*/ 0 h 1728107"/>
              <a:gd name="connsiteX2" fmla="*/ 2819400 w 2819400"/>
              <a:gd name="connsiteY2" fmla="*/ 0 h 1728107"/>
              <a:gd name="connsiteX3" fmla="*/ 1914871 w 2819400"/>
              <a:gd name="connsiteY3" fmla="*/ 1716232 h 1728107"/>
              <a:gd name="connsiteX4" fmla="*/ 0 w 2819400"/>
              <a:gd name="connsiteY4" fmla="*/ 1728107 h 1728107"/>
              <a:gd name="connsiteX0" fmla="*/ 0 w 2736273"/>
              <a:gd name="connsiteY0" fmla="*/ 1728107 h 1728107"/>
              <a:gd name="connsiteX1" fmla="*/ 382015 w 2736273"/>
              <a:gd name="connsiteY1" fmla="*/ 0 h 1728107"/>
              <a:gd name="connsiteX2" fmla="*/ 2736273 w 2736273"/>
              <a:gd name="connsiteY2" fmla="*/ 0 h 1728107"/>
              <a:gd name="connsiteX3" fmla="*/ 1914871 w 2736273"/>
              <a:gd name="connsiteY3" fmla="*/ 1716232 h 1728107"/>
              <a:gd name="connsiteX4" fmla="*/ 0 w 2736273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914871 w 2760024"/>
              <a:gd name="connsiteY3" fmla="*/ 1716232 h 1728107"/>
              <a:gd name="connsiteX4" fmla="*/ 0 w 2760024"/>
              <a:gd name="connsiteY4" fmla="*/ 1728107 h 1728107"/>
              <a:gd name="connsiteX0" fmla="*/ 0 w 2760024"/>
              <a:gd name="connsiteY0" fmla="*/ 1728107 h 1739982"/>
              <a:gd name="connsiteX1" fmla="*/ 382015 w 2760024"/>
              <a:gd name="connsiteY1" fmla="*/ 0 h 1739982"/>
              <a:gd name="connsiteX2" fmla="*/ 2760024 w 2760024"/>
              <a:gd name="connsiteY2" fmla="*/ 0 h 1739982"/>
              <a:gd name="connsiteX3" fmla="*/ 1891120 w 2760024"/>
              <a:gd name="connsiteY3" fmla="*/ 1739982 h 1739982"/>
              <a:gd name="connsiteX4" fmla="*/ 0 w 2760024"/>
              <a:gd name="connsiteY4" fmla="*/ 1728107 h 1739982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91120 w 2760024"/>
              <a:gd name="connsiteY3" fmla="*/ 1716231 h 1728107"/>
              <a:gd name="connsiteX4" fmla="*/ 0 w 2760024"/>
              <a:gd name="connsiteY4" fmla="*/ 1728107 h 1728107"/>
              <a:gd name="connsiteX0" fmla="*/ 0 w 2760024"/>
              <a:gd name="connsiteY0" fmla="*/ 1728107 h 1739981"/>
              <a:gd name="connsiteX1" fmla="*/ 382015 w 2760024"/>
              <a:gd name="connsiteY1" fmla="*/ 0 h 1739981"/>
              <a:gd name="connsiteX2" fmla="*/ 2760024 w 2760024"/>
              <a:gd name="connsiteY2" fmla="*/ 0 h 1739981"/>
              <a:gd name="connsiteX3" fmla="*/ 1879245 w 2760024"/>
              <a:gd name="connsiteY3" fmla="*/ 1739981 h 1739981"/>
              <a:gd name="connsiteX4" fmla="*/ 0 w 2760024"/>
              <a:gd name="connsiteY4" fmla="*/ 1728107 h 1739981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55494 w 2760024"/>
              <a:gd name="connsiteY3" fmla="*/ 1728106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1879244 w 2760024"/>
              <a:gd name="connsiteY3" fmla="*/ 1728106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2211753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382015 w 2760024"/>
              <a:gd name="connsiteY1" fmla="*/ 0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180134 w 2760024"/>
              <a:gd name="connsiteY1" fmla="*/ 19238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168259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643272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28107 h 1728107"/>
              <a:gd name="connsiteX1" fmla="*/ 536394 w 2760024"/>
              <a:gd name="connsiteY1" fmla="*/ 2 h 1728107"/>
              <a:gd name="connsiteX2" fmla="*/ 2760024 w 2760024"/>
              <a:gd name="connsiteY2" fmla="*/ 0 h 1728107"/>
              <a:gd name="connsiteX3" fmla="*/ 2223629 w 2760024"/>
              <a:gd name="connsiteY3" fmla="*/ 1708869 h 1728107"/>
              <a:gd name="connsiteX4" fmla="*/ 0 w 2760024"/>
              <a:gd name="connsiteY4" fmla="*/ 1728107 h 1728107"/>
              <a:gd name="connsiteX0" fmla="*/ 0 w 2760024"/>
              <a:gd name="connsiteY0" fmla="*/ 1715227 h 1715227"/>
              <a:gd name="connsiteX1" fmla="*/ 536394 w 2760024"/>
              <a:gd name="connsiteY1" fmla="*/ 2 h 1715227"/>
              <a:gd name="connsiteX2" fmla="*/ 2760024 w 2760024"/>
              <a:gd name="connsiteY2" fmla="*/ 0 h 1715227"/>
              <a:gd name="connsiteX3" fmla="*/ 2223629 w 2760024"/>
              <a:gd name="connsiteY3" fmla="*/ 1708869 h 1715227"/>
              <a:gd name="connsiteX4" fmla="*/ 0 w 2760024"/>
              <a:gd name="connsiteY4" fmla="*/ 1715227 h 1715227"/>
              <a:gd name="connsiteX0" fmla="*/ 0 w 2760024"/>
              <a:gd name="connsiteY0" fmla="*/ 1715227 h 1715227"/>
              <a:gd name="connsiteX1" fmla="*/ 536394 w 2760024"/>
              <a:gd name="connsiteY1" fmla="*/ 2 h 1715227"/>
              <a:gd name="connsiteX2" fmla="*/ 2760024 w 2760024"/>
              <a:gd name="connsiteY2" fmla="*/ 0 h 1715227"/>
              <a:gd name="connsiteX3" fmla="*/ 2223629 w 2760024"/>
              <a:gd name="connsiteY3" fmla="*/ 1708869 h 1715227"/>
              <a:gd name="connsiteX4" fmla="*/ 0 w 2760024"/>
              <a:gd name="connsiteY4" fmla="*/ 1715227 h 1715227"/>
              <a:gd name="connsiteX0" fmla="*/ 0 w 2760024"/>
              <a:gd name="connsiteY0" fmla="*/ 1702347 h 1708869"/>
              <a:gd name="connsiteX1" fmla="*/ 536394 w 2760024"/>
              <a:gd name="connsiteY1" fmla="*/ 2 h 1708869"/>
              <a:gd name="connsiteX2" fmla="*/ 2760024 w 2760024"/>
              <a:gd name="connsiteY2" fmla="*/ 0 h 1708869"/>
              <a:gd name="connsiteX3" fmla="*/ 2223629 w 2760024"/>
              <a:gd name="connsiteY3" fmla="*/ 1708869 h 1708869"/>
              <a:gd name="connsiteX4" fmla="*/ 0 w 2760024"/>
              <a:gd name="connsiteY4" fmla="*/ 1702347 h 1708869"/>
              <a:gd name="connsiteX0" fmla="*/ 0 w 2752073"/>
              <a:gd name="connsiteY0" fmla="*/ 1689467 h 1708869"/>
              <a:gd name="connsiteX1" fmla="*/ 528443 w 2752073"/>
              <a:gd name="connsiteY1" fmla="*/ 2 h 1708869"/>
              <a:gd name="connsiteX2" fmla="*/ 2752073 w 2752073"/>
              <a:gd name="connsiteY2" fmla="*/ 0 h 1708869"/>
              <a:gd name="connsiteX3" fmla="*/ 2215678 w 2752073"/>
              <a:gd name="connsiteY3" fmla="*/ 1708869 h 1708869"/>
              <a:gd name="connsiteX4" fmla="*/ 0 w 2752073"/>
              <a:gd name="connsiteY4" fmla="*/ 1689467 h 1708869"/>
              <a:gd name="connsiteX0" fmla="*/ 0 w 2767976"/>
              <a:gd name="connsiteY0" fmla="*/ 1702347 h 1708869"/>
              <a:gd name="connsiteX1" fmla="*/ 544346 w 2767976"/>
              <a:gd name="connsiteY1" fmla="*/ 2 h 1708869"/>
              <a:gd name="connsiteX2" fmla="*/ 2767976 w 2767976"/>
              <a:gd name="connsiteY2" fmla="*/ 0 h 1708869"/>
              <a:gd name="connsiteX3" fmla="*/ 2231581 w 2767976"/>
              <a:gd name="connsiteY3" fmla="*/ 1708869 h 1708869"/>
              <a:gd name="connsiteX4" fmla="*/ 0 w 2767976"/>
              <a:gd name="connsiteY4" fmla="*/ 1702347 h 1708869"/>
              <a:gd name="connsiteX0" fmla="*/ 0 w 2783878"/>
              <a:gd name="connsiteY0" fmla="*/ 1728109 h 1728109"/>
              <a:gd name="connsiteX1" fmla="*/ 560248 w 2783878"/>
              <a:gd name="connsiteY1" fmla="*/ 2 h 1728109"/>
              <a:gd name="connsiteX2" fmla="*/ 2783878 w 2783878"/>
              <a:gd name="connsiteY2" fmla="*/ 0 h 1728109"/>
              <a:gd name="connsiteX3" fmla="*/ 2247483 w 2783878"/>
              <a:gd name="connsiteY3" fmla="*/ 1708869 h 1728109"/>
              <a:gd name="connsiteX4" fmla="*/ 0 w 2783878"/>
              <a:gd name="connsiteY4" fmla="*/ 1728109 h 1728109"/>
              <a:gd name="connsiteX0" fmla="*/ 0 w 2775927"/>
              <a:gd name="connsiteY0" fmla="*/ 1702348 h 1708869"/>
              <a:gd name="connsiteX1" fmla="*/ 552297 w 2775927"/>
              <a:gd name="connsiteY1" fmla="*/ 2 h 1708869"/>
              <a:gd name="connsiteX2" fmla="*/ 2775927 w 2775927"/>
              <a:gd name="connsiteY2" fmla="*/ 0 h 1708869"/>
              <a:gd name="connsiteX3" fmla="*/ 2239532 w 2775927"/>
              <a:gd name="connsiteY3" fmla="*/ 1708869 h 1708869"/>
              <a:gd name="connsiteX4" fmla="*/ 0 w 2775927"/>
              <a:gd name="connsiteY4" fmla="*/ 1702348 h 1708869"/>
              <a:gd name="connsiteX0" fmla="*/ 0 w 2783878"/>
              <a:gd name="connsiteY0" fmla="*/ 1728110 h 1728110"/>
              <a:gd name="connsiteX1" fmla="*/ 560248 w 2783878"/>
              <a:gd name="connsiteY1" fmla="*/ 2 h 1728110"/>
              <a:gd name="connsiteX2" fmla="*/ 2783878 w 2783878"/>
              <a:gd name="connsiteY2" fmla="*/ 0 h 1728110"/>
              <a:gd name="connsiteX3" fmla="*/ 2247483 w 2783878"/>
              <a:gd name="connsiteY3" fmla="*/ 1708869 h 1728110"/>
              <a:gd name="connsiteX4" fmla="*/ 0 w 2783878"/>
              <a:gd name="connsiteY4" fmla="*/ 1728110 h 1728110"/>
              <a:gd name="connsiteX0" fmla="*/ 0 w 2760024"/>
              <a:gd name="connsiteY0" fmla="*/ 1728110 h 1728110"/>
              <a:gd name="connsiteX1" fmla="*/ 536394 w 2760024"/>
              <a:gd name="connsiteY1" fmla="*/ 2 h 1728110"/>
              <a:gd name="connsiteX2" fmla="*/ 2760024 w 2760024"/>
              <a:gd name="connsiteY2" fmla="*/ 0 h 1728110"/>
              <a:gd name="connsiteX3" fmla="*/ 2223629 w 2760024"/>
              <a:gd name="connsiteY3" fmla="*/ 1708869 h 1728110"/>
              <a:gd name="connsiteX4" fmla="*/ 0 w 2760024"/>
              <a:gd name="connsiteY4" fmla="*/ 1728110 h 1728110"/>
              <a:gd name="connsiteX0" fmla="*/ 0 w 2752073"/>
              <a:gd name="connsiteY0" fmla="*/ 1702349 h 1708869"/>
              <a:gd name="connsiteX1" fmla="*/ 528443 w 2752073"/>
              <a:gd name="connsiteY1" fmla="*/ 2 h 1708869"/>
              <a:gd name="connsiteX2" fmla="*/ 2752073 w 2752073"/>
              <a:gd name="connsiteY2" fmla="*/ 0 h 1708869"/>
              <a:gd name="connsiteX3" fmla="*/ 2215678 w 2752073"/>
              <a:gd name="connsiteY3" fmla="*/ 1708869 h 1708869"/>
              <a:gd name="connsiteX4" fmla="*/ 0 w 2752073"/>
              <a:gd name="connsiteY4" fmla="*/ 1702349 h 1708869"/>
              <a:gd name="connsiteX0" fmla="*/ 0 w 2744122"/>
              <a:gd name="connsiteY0" fmla="*/ 1715229 h 1715229"/>
              <a:gd name="connsiteX1" fmla="*/ 520492 w 2744122"/>
              <a:gd name="connsiteY1" fmla="*/ 2 h 1715229"/>
              <a:gd name="connsiteX2" fmla="*/ 2744122 w 2744122"/>
              <a:gd name="connsiteY2" fmla="*/ 0 h 1715229"/>
              <a:gd name="connsiteX3" fmla="*/ 2207727 w 2744122"/>
              <a:gd name="connsiteY3" fmla="*/ 1708869 h 1715229"/>
              <a:gd name="connsiteX4" fmla="*/ 0 w 2744122"/>
              <a:gd name="connsiteY4" fmla="*/ 1715229 h 1715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4122" h="1715229">
                <a:moveTo>
                  <a:pt x="0" y="1715229"/>
                </a:moveTo>
                <a:lnTo>
                  <a:pt x="520492" y="2"/>
                </a:lnTo>
                <a:lnTo>
                  <a:pt x="2744122" y="0"/>
                </a:lnTo>
                <a:lnTo>
                  <a:pt x="2207727" y="1708869"/>
                </a:lnTo>
                <a:lnTo>
                  <a:pt x="0" y="17152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9" hasCustomPrompt="1"/>
          </p:nvPr>
        </p:nvSpPr>
        <p:spPr>
          <a:xfrm>
            <a:off x="762001" y="1475168"/>
            <a:ext cx="2364850" cy="942162"/>
          </a:xfrm>
          <a:custGeom>
            <a:avLst/>
            <a:gdLst>
              <a:gd name="connsiteX0" fmla="*/ 0 w 2133600"/>
              <a:gd name="connsiteY0" fmla="*/ 0 h 926154"/>
              <a:gd name="connsiteX1" fmla="*/ 2133600 w 2133600"/>
              <a:gd name="connsiteY1" fmla="*/ 0 h 926154"/>
              <a:gd name="connsiteX2" fmla="*/ 2133600 w 2133600"/>
              <a:gd name="connsiteY2" fmla="*/ 926154 h 926154"/>
              <a:gd name="connsiteX3" fmla="*/ 0 w 2133600"/>
              <a:gd name="connsiteY3" fmla="*/ 926154 h 926154"/>
              <a:gd name="connsiteX4" fmla="*/ 0 w 2133600"/>
              <a:gd name="connsiteY4" fmla="*/ 0 h 926154"/>
              <a:gd name="connsiteX0" fmla="*/ 213756 w 2347356"/>
              <a:gd name="connsiteY0" fmla="*/ 0 h 926154"/>
              <a:gd name="connsiteX1" fmla="*/ 2347356 w 2347356"/>
              <a:gd name="connsiteY1" fmla="*/ 0 h 926154"/>
              <a:gd name="connsiteX2" fmla="*/ 2347356 w 2347356"/>
              <a:gd name="connsiteY2" fmla="*/ 926154 h 926154"/>
              <a:gd name="connsiteX3" fmla="*/ 0 w 2347356"/>
              <a:gd name="connsiteY3" fmla="*/ 914279 h 926154"/>
              <a:gd name="connsiteX4" fmla="*/ 213756 w 2347356"/>
              <a:gd name="connsiteY4" fmla="*/ 0 h 926154"/>
              <a:gd name="connsiteX0" fmla="*/ 106878 w 2240478"/>
              <a:gd name="connsiteY0" fmla="*/ 0 h 926154"/>
              <a:gd name="connsiteX1" fmla="*/ 2240478 w 2240478"/>
              <a:gd name="connsiteY1" fmla="*/ 0 h 926154"/>
              <a:gd name="connsiteX2" fmla="*/ 2240478 w 2240478"/>
              <a:gd name="connsiteY2" fmla="*/ 926154 h 926154"/>
              <a:gd name="connsiteX3" fmla="*/ 0 w 2240478"/>
              <a:gd name="connsiteY3" fmla="*/ 914279 h 926154"/>
              <a:gd name="connsiteX4" fmla="*/ 106878 w 2240478"/>
              <a:gd name="connsiteY4" fmla="*/ 0 h 926154"/>
              <a:gd name="connsiteX0" fmla="*/ 166255 w 2299855"/>
              <a:gd name="connsiteY0" fmla="*/ 0 h 926154"/>
              <a:gd name="connsiteX1" fmla="*/ 2299855 w 2299855"/>
              <a:gd name="connsiteY1" fmla="*/ 0 h 926154"/>
              <a:gd name="connsiteX2" fmla="*/ 2299855 w 2299855"/>
              <a:gd name="connsiteY2" fmla="*/ 926154 h 926154"/>
              <a:gd name="connsiteX3" fmla="*/ 0 w 2299855"/>
              <a:gd name="connsiteY3" fmla="*/ 902404 h 926154"/>
              <a:gd name="connsiteX4" fmla="*/ 166255 w 2299855"/>
              <a:gd name="connsiteY4" fmla="*/ 0 h 926154"/>
              <a:gd name="connsiteX0" fmla="*/ 154380 w 2299855"/>
              <a:gd name="connsiteY0" fmla="*/ 0 h 926154"/>
              <a:gd name="connsiteX1" fmla="*/ 2299855 w 2299855"/>
              <a:gd name="connsiteY1" fmla="*/ 0 h 926154"/>
              <a:gd name="connsiteX2" fmla="*/ 2299855 w 2299855"/>
              <a:gd name="connsiteY2" fmla="*/ 926154 h 926154"/>
              <a:gd name="connsiteX3" fmla="*/ 0 w 2299855"/>
              <a:gd name="connsiteY3" fmla="*/ 902404 h 926154"/>
              <a:gd name="connsiteX4" fmla="*/ 154380 w 2299855"/>
              <a:gd name="connsiteY4" fmla="*/ 0 h 926154"/>
              <a:gd name="connsiteX0" fmla="*/ 154380 w 2442359"/>
              <a:gd name="connsiteY0" fmla="*/ 0 h 926154"/>
              <a:gd name="connsiteX1" fmla="*/ 2442359 w 2442359"/>
              <a:gd name="connsiteY1" fmla="*/ 0 h 926154"/>
              <a:gd name="connsiteX2" fmla="*/ 2299855 w 2442359"/>
              <a:gd name="connsiteY2" fmla="*/ 926154 h 926154"/>
              <a:gd name="connsiteX3" fmla="*/ 0 w 2442359"/>
              <a:gd name="connsiteY3" fmla="*/ 902404 h 926154"/>
              <a:gd name="connsiteX4" fmla="*/ 154380 w 2442359"/>
              <a:gd name="connsiteY4" fmla="*/ 0 h 926154"/>
              <a:gd name="connsiteX0" fmla="*/ 154380 w 2442359"/>
              <a:gd name="connsiteY0" fmla="*/ 0 h 902404"/>
              <a:gd name="connsiteX1" fmla="*/ 2442359 w 2442359"/>
              <a:gd name="connsiteY1" fmla="*/ 0 h 902404"/>
              <a:gd name="connsiteX2" fmla="*/ 2062348 w 2442359"/>
              <a:gd name="connsiteY2" fmla="*/ 890528 h 902404"/>
              <a:gd name="connsiteX3" fmla="*/ 0 w 2442359"/>
              <a:gd name="connsiteY3" fmla="*/ 902404 h 902404"/>
              <a:gd name="connsiteX4" fmla="*/ 154380 w 2442359"/>
              <a:gd name="connsiteY4" fmla="*/ 0 h 902404"/>
              <a:gd name="connsiteX0" fmla="*/ 154380 w 2442359"/>
              <a:gd name="connsiteY0" fmla="*/ 0 h 902404"/>
              <a:gd name="connsiteX1" fmla="*/ 2442359 w 2442359"/>
              <a:gd name="connsiteY1" fmla="*/ 0 h 902404"/>
              <a:gd name="connsiteX2" fmla="*/ 1991096 w 2442359"/>
              <a:gd name="connsiteY2" fmla="*/ 902403 h 902404"/>
              <a:gd name="connsiteX3" fmla="*/ 0 w 2442359"/>
              <a:gd name="connsiteY3" fmla="*/ 902404 h 902404"/>
              <a:gd name="connsiteX4" fmla="*/ 154380 w 2442359"/>
              <a:gd name="connsiteY4" fmla="*/ 0 h 902404"/>
              <a:gd name="connsiteX0" fmla="*/ 440627 w 2728606"/>
              <a:gd name="connsiteY0" fmla="*/ 0 h 918307"/>
              <a:gd name="connsiteX1" fmla="*/ 2728606 w 2728606"/>
              <a:gd name="connsiteY1" fmla="*/ 0 h 918307"/>
              <a:gd name="connsiteX2" fmla="*/ 2277343 w 2728606"/>
              <a:gd name="connsiteY2" fmla="*/ 902403 h 918307"/>
              <a:gd name="connsiteX3" fmla="*/ 0 w 2728606"/>
              <a:gd name="connsiteY3" fmla="*/ 918307 h 918307"/>
              <a:gd name="connsiteX4" fmla="*/ 440627 w 2728606"/>
              <a:gd name="connsiteY4" fmla="*/ 0 h 918307"/>
              <a:gd name="connsiteX0" fmla="*/ 440627 w 2728606"/>
              <a:gd name="connsiteY0" fmla="*/ 0 h 926257"/>
              <a:gd name="connsiteX1" fmla="*/ 2728606 w 2728606"/>
              <a:gd name="connsiteY1" fmla="*/ 0 h 926257"/>
              <a:gd name="connsiteX2" fmla="*/ 2086511 w 2728606"/>
              <a:gd name="connsiteY2" fmla="*/ 926257 h 926257"/>
              <a:gd name="connsiteX3" fmla="*/ 0 w 2728606"/>
              <a:gd name="connsiteY3" fmla="*/ 918307 h 926257"/>
              <a:gd name="connsiteX4" fmla="*/ 440627 w 2728606"/>
              <a:gd name="connsiteY4" fmla="*/ 0 h 926257"/>
              <a:gd name="connsiteX0" fmla="*/ 440627 w 2537774"/>
              <a:gd name="connsiteY0" fmla="*/ 7951 h 934208"/>
              <a:gd name="connsiteX1" fmla="*/ 2537774 w 2537774"/>
              <a:gd name="connsiteY1" fmla="*/ 0 h 934208"/>
              <a:gd name="connsiteX2" fmla="*/ 2086511 w 2537774"/>
              <a:gd name="connsiteY2" fmla="*/ 934208 h 934208"/>
              <a:gd name="connsiteX3" fmla="*/ 0 w 2537774"/>
              <a:gd name="connsiteY3" fmla="*/ 926258 h 934208"/>
              <a:gd name="connsiteX4" fmla="*/ 440627 w 2537774"/>
              <a:gd name="connsiteY4" fmla="*/ 7951 h 934208"/>
              <a:gd name="connsiteX0" fmla="*/ 440627 w 2593434"/>
              <a:gd name="connsiteY0" fmla="*/ 0 h 926257"/>
              <a:gd name="connsiteX1" fmla="*/ 2593434 w 2593434"/>
              <a:gd name="connsiteY1" fmla="*/ 0 h 926257"/>
              <a:gd name="connsiteX2" fmla="*/ 2086511 w 2593434"/>
              <a:gd name="connsiteY2" fmla="*/ 926257 h 926257"/>
              <a:gd name="connsiteX3" fmla="*/ 0 w 2593434"/>
              <a:gd name="connsiteY3" fmla="*/ 918307 h 926257"/>
              <a:gd name="connsiteX4" fmla="*/ 440627 w 2593434"/>
              <a:gd name="connsiteY4" fmla="*/ 0 h 926257"/>
              <a:gd name="connsiteX0" fmla="*/ 440627 w 2617288"/>
              <a:gd name="connsiteY0" fmla="*/ 15903 h 942160"/>
              <a:gd name="connsiteX1" fmla="*/ 2617288 w 2617288"/>
              <a:gd name="connsiteY1" fmla="*/ 0 h 942160"/>
              <a:gd name="connsiteX2" fmla="*/ 2086511 w 2617288"/>
              <a:gd name="connsiteY2" fmla="*/ 942160 h 942160"/>
              <a:gd name="connsiteX3" fmla="*/ 0 w 2617288"/>
              <a:gd name="connsiteY3" fmla="*/ 934210 h 942160"/>
              <a:gd name="connsiteX4" fmla="*/ 440627 w 2617288"/>
              <a:gd name="connsiteY4" fmla="*/ 15903 h 942160"/>
              <a:gd name="connsiteX0" fmla="*/ 464481 w 2617288"/>
              <a:gd name="connsiteY0" fmla="*/ 0 h 942160"/>
              <a:gd name="connsiteX1" fmla="*/ 2617288 w 2617288"/>
              <a:gd name="connsiteY1" fmla="*/ 0 h 942160"/>
              <a:gd name="connsiteX2" fmla="*/ 2086511 w 2617288"/>
              <a:gd name="connsiteY2" fmla="*/ 942160 h 942160"/>
              <a:gd name="connsiteX3" fmla="*/ 0 w 2617288"/>
              <a:gd name="connsiteY3" fmla="*/ 934210 h 942160"/>
              <a:gd name="connsiteX4" fmla="*/ 464481 w 2617288"/>
              <a:gd name="connsiteY4" fmla="*/ 0 h 942160"/>
              <a:gd name="connsiteX0" fmla="*/ 464481 w 2315139"/>
              <a:gd name="connsiteY0" fmla="*/ 7952 h 950112"/>
              <a:gd name="connsiteX1" fmla="*/ 2315139 w 2315139"/>
              <a:gd name="connsiteY1" fmla="*/ 0 h 950112"/>
              <a:gd name="connsiteX2" fmla="*/ 2086511 w 2315139"/>
              <a:gd name="connsiteY2" fmla="*/ 950112 h 950112"/>
              <a:gd name="connsiteX3" fmla="*/ 0 w 2315139"/>
              <a:gd name="connsiteY3" fmla="*/ 942162 h 950112"/>
              <a:gd name="connsiteX4" fmla="*/ 464481 w 2315139"/>
              <a:gd name="connsiteY4" fmla="*/ 7952 h 950112"/>
              <a:gd name="connsiteX0" fmla="*/ 464481 w 2315139"/>
              <a:gd name="connsiteY0" fmla="*/ 7952 h 942162"/>
              <a:gd name="connsiteX1" fmla="*/ 2315139 w 2315139"/>
              <a:gd name="connsiteY1" fmla="*/ 0 h 942162"/>
              <a:gd name="connsiteX2" fmla="*/ 1816167 w 2315139"/>
              <a:gd name="connsiteY2" fmla="*/ 942161 h 942162"/>
              <a:gd name="connsiteX3" fmla="*/ 0 w 2315139"/>
              <a:gd name="connsiteY3" fmla="*/ 942162 h 942162"/>
              <a:gd name="connsiteX4" fmla="*/ 464481 w 2315139"/>
              <a:gd name="connsiteY4" fmla="*/ 7952 h 942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5139" h="942162">
                <a:moveTo>
                  <a:pt x="464481" y="7952"/>
                </a:moveTo>
                <a:lnTo>
                  <a:pt x="2315139" y="0"/>
                </a:lnTo>
                <a:lnTo>
                  <a:pt x="1816167" y="942161"/>
                </a:lnTo>
                <a:lnTo>
                  <a:pt x="0" y="942162"/>
                </a:lnTo>
                <a:lnTo>
                  <a:pt x="464481" y="7952"/>
                </a:lnTo>
                <a:close/>
              </a:path>
            </a:pathLst>
          </a:custGeom>
        </p:spPr>
        <p:txBody>
          <a:bodyPr anchor="ctr"/>
          <a:lstStyle>
            <a:lvl1pPr marL="0" indent="0" algn="thaiDist">
              <a:buNone/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  Click to edit Master text styles</a:t>
            </a:r>
          </a:p>
        </p:txBody>
      </p:sp>
      <p:sp>
        <p:nvSpPr>
          <p:cNvPr id="16" name="Text Placeholder 27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800862"/>
            <a:ext cx="2133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PROJECTS 01</a:t>
            </a:r>
            <a:endParaRPr lang="en-US" sz="2000" dirty="0"/>
          </a:p>
        </p:txBody>
      </p:sp>
      <p:sp>
        <p:nvSpPr>
          <p:cNvPr id="17" name="Text Placeholder 27"/>
          <p:cNvSpPr>
            <a:spLocks noGrp="1"/>
          </p:cNvSpPr>
          <p:nvPr>
            <p:ph type="body" sz="quarter" idx="22" hasCustomPrompt="1"/>
          </p:nvPr>
        </p:nvSpPr>
        <p:spPr>
          <a:xfrm>
            <a:off x="1143000" y="590550"/>
            <a:ext cx="2057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OUR</a:t>
            </a: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963059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 animBg="1"/>
      <p:bldP spid="9" grpId="0" animBg="1"/>
      <p:bldP spid="10" grpId="0" animBg="1"/>
      <p:bldP spid="13" grpId="0" animBg="1"/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projec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400800" y="2578608"/>
            <a:ext cx="2743199" cy="2569464"/>
          </a:xfrm>
          <a:prstGeom prst="rect">
            <a:avLst/>
          </a:prstGeom>
          <a:solidFill>
            <a:srgbClr val="FF9F9F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0" y="2578608"/>
            <a:ext cx="2209800" cy="2569464"/>
          </a:xfrm>
          <a:prstGeom prst="rect">
            <a:avLst/>
          </a:prstGeom>
          <a:solidFill>
            <a:srgbClr val="FF9F9F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2209800" y="2578608"/>
            <a:ext cx="4191000" cy="2569464"/>
          </a:xfrm>
          <a:prstGeom prst="rect">
            <a:avLst/>
          </a:prstGeom>
          <a:solidFill>
            <a:srgbClr val="FFD1D1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3124200" cy="2578608"/>
          </a:xfrm>
          <a:prstGeom prst="rect">
            <a:avLst/>
          </a:prstGeom>
          <a:solidFill>
            <a:srgbClr val="FFD1D1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5867400" y="0"/>
            <a:ext cx="3276600" cy="2578608"/>
          </a:xfrm>
          <a:prstGeom prst="rect">
            <a:avLst/>
          </a:prstGeom>
          <a:solidFill>
            <a:srgbClr val="FFD1D1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3124200" y="0"/>
            <a:ext cx="2743200" cy="2578608"/>
          </a:xfrm>
          <a:prstGeom prst="rect">
            <a:avLst/>
          </a:prstGeom>
          <a:solidFill>
            <a:srgbClr val="FF9F9F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4370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  <p:bldP spid="11" grpId="0" animBg="1"/>
      <p:bldP spid="7" grpId="0" animBg="1"/>
      <p:bldP spid="13" grpId="0" animBg="1"/>
      <p:bldP spid="15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rojec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09600" y="1069848"/>
            <a:ext cx="1828800" cy="76200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609600" y="4462272"/>
            <a:ext cx="1828800" cy="76200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609600" y="1276350"/>
            <a:ext cx="1828800" cy="914400"/>
          </a:xfrm>
          <a:prstGeom prst="rect">
            <a:avLst/>
          </a:pr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9600" y="2343150"/>
            <a:ext cx="1828800" cy="914400"/>
          </a:xfrm>
          <a:prstGeom prst="rect">
            <a:avLst/>
          </a:pr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" y="3409950"/>
            <a:ext cx="1828800" cy="914400"/>
          </a:xfrm>
          <a:prstGeom prst="rect">
            <a:avLst/>
          </a:pr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889504" y="1069848"/>
            <a:ext cx="5800820" cy="3447288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H="1">
            <a:off x="5486400" y="950976"/>
            <a:ext cx="3201926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5486400" y="441198"/>
            <a:ext cx="3284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/>
              <a:t>SINGLE  PROJECT</a:t>
            </a:r>
            <a:endParaRPr lang="en-US" dirty="0"/>
          </a:p>
        </p:txBody>
      </p:sp>
      <p:pic>
        <p:nvPicPr>
          <p:cNvPr id="15" name="Picture 2"/>
          <p:cNvPicPr preferRelativeResize="0">
            <a:picLocks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-65344" r="-140000"/>
          <a:stretch>
            <a:fillRect/>
          </a:stretch>
        </p:blipFill>
        <p:spPr bwMode="auto">
          <a:xfrm>
            <a:off x="2616333" y="1069848"/>
            <a:ext cx="45719" cy="344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66092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2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"/>
          <p:cNvSpPr/>
          <p:nvPr userDrawn="1"/>
        </p:nvSpPr>
        <p:spPr>
          <a:xfrm flipH="1">
            <a:off x="7022592" y="3374136"/>
            <a:ext cx="1435608" cy="201168"/>
          </a:xfrm>
          <a:custGeom>
            <a:avLst/>
            <a:gdLst>
              <a:gd name="connsiteX0" fmla="*/ 0 w 1867766"/>
              <a:gd name="connsiteY0" fmla="*/ 0 h 259250"/>
              <a:gd name="connsiteX1" fmla="*/ 1867766 w 1867766"/>
              <a:gd name="connsiteY1" fmla="*/ 0 h 259250"/>
              <a:gd name="connsiteX2" fmla="*/ 1867766 w 1867766"/>
              <a:gd name="connsiteY2" fmla="*/ 259250 h 259250"/>
              <a:gd name="connsiteX3" fmla="*/ 0 w 1867766"/>
              <a:gd name="connsiteY3" fmla="*/ 259250 h 259250"/>
              <a:gd name="connsiteX4" fmla="*/ 0 w 1867766"/>
              <a:gd name="connsiteY4" fmla="*/ 0 h 259250"/>
              <a:gd name="connsiteX0" fmla="*/ 0 w 1998395"/>
              <a:gd name="connsiteY0" fmla="*/ 0 h 259250"/>
              <a:gd name="connsiteX1" fmla="*/ 1867766 w 1998395"/>
              <a:gd name="connsiteY1" fmla="*/ 0 h 259250"/>
              <a:gd name="connsiteX2" fmla="*/ 1998395 w 1998395"/>
              <a:gd name="connsiteY2" fmla="*/ 259250 h 259250"/>
              <a:gd name="connsiteX3" fmla="*/ 0 w 1998395"/>
              <a:gd name="connsiteY3" fmla="*/ 259250 h 259250"/>
              <a:gd name="connsiteX4" fmla="*/ 0 w 1998395"/>
              <a:gd name="connsiteY4" fmla="*/ 0 h 259250"/>
              <a:gd name="connsiteX0" fmla="*/ 0 w 1903393"/>
              <a:gd name="connsiteY0" fmla="*/ 0 h 259250"/>
              <a:gd name="connsiteX1" fmla="*/ 1867766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  <a:gd name="connsiteX0" fmla="*/ 0 w 1903393"/>
              <a:gd name="connsiteY0" fmla="*/ 0 h 259250"/>
              <a:gd name="connsiteX1" fmla="*/ 1819018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3393" h="259250">
                <a:moveTo>
                  <a:pt x="0" y="0"/>
                </a:moveTo>
                <a:lnTo>
                  <a:pt x="1819018" y="0"/>
                </a:lnTo>
                <a:lnTo>
                  <a:pt x="1903393" y="259250"/>
                </a:lnTo>
                <a:lnTo>
                  <a:pt x="0" y="25925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0" name="Rectangle 4"/>
          <p:cNvSpPr/>
          <p:nvPr userDrawn="1"/>
        </p:nvSpPr>
        <p:spPr>
          <a:xfrm flipH="1">
            <a:off x="5074920" y="3374136"/>
            <a:ext cx="1435608" cy="201168"/>
          </a:xfrm>
          <a:custGeom>
            <a:avLst/>
            <a:gdLst>
              <a:gd name="connsiteX0" fmla="*/ 0 w 1867766"/>
              <a:gd name="connsiteY0" fmla="*/ 0 h 259250"/>
              <a:gd name="connsiteX1" fmla="*/ 1867766 w 1867766"/>
              <a:gd name="connsiteY1" fmla="*/ 0 h 259250"/>
              <a:gd name="connsiteX2" fmla="*/ 1867766 w 1867766"/>
              <a:gd name="connsiteY2" fmla="*/ 259250 h 259250"/>
              <a:gd name="connsiteX3" fmla="*/ 0 w 1867766"/>
              <a:gd name="connsiteY3" fmla="*/ 259250 h 259250"/>
              <a:gd name="connsiteX4" fmla="*/ 0 w 1867766"/>
              <a:gd name="connsiteY4" fmla="*/ 0 h 259250"/>
              <a:gd name="connsiteX0" fmla="*/ 0 w 1998395"/>
              <a:gd name="connsiteY0" fmla="*/ 0 h 259250"/>
              <a:gd name="connsiteX1" fmla="*/ 1867766 w 1998395"/>
              <a:gd name="connsiteY1" fmla="*/ 0 h 259250"/>
              <a:gd name="connsiteX2" fmla="*/ 1998395 w 1998395"/>
              <a:gd name="connsiteY2" fmla="*/ 259250 h 259250"/>
              <a:gd name="connsiteX3" fmla="*/ 0 w 1998395"/>
              <a:gd name="connsiteY3" fmla="*/ 259250 h 259250"/>
              <a:gd name="connsiteX4" fmla="*/ 0 w 1998395"/>
              <a:gd name="connsiteY4" fmla="*/ 0 h 259250"/>
              <a:gd name="connsiteX0" fmla="*/ 0 w 1903393"/>
              <a:gd name="connsiteY0" fmla="*/ 0 h 259250"/>
              <a:gd name="connsiteX1" fmla="*/ 1867766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  <a:gd name="connsiteX0" fmla="*/ 0 w 1903393"/>
              <a:gd name="connsiteY0" fmla="*/ 0 h 259250"/>
              <a:gd name="connsiteX1" fmla="*/ 1819018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3393" h="259250">
                <a:moveTo>
                  <a:pt x="0" y="0"/>
                </a:moveTo>
                <a:lnTo>
                  <a:pt x="1819018" y="0"/>
                </a:lnTo>
                <a:lnTo>
                  <a:pt x="1903393" y="259250"/>
                </a:lnTo>
                <a:lnTo>
                  <a:pt x="0" y="25925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42" hasCustomPrompt="1"/>
          </p:nvPr>
        </p:nvSpPr>
        <p:spPr>
          <a:xfrm>
            <a:off x="7022592" y="3345853"/>
            <a:ext cx="1298448" cy="256032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 algn="r">
              <a:buNone/>
              <a:defRPr sz="1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Action</a:t>
            </a:r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43" hasCustomPrompt="1"/>
          </p:nvPr>
        </p:nvSpPr>
        <p:spPr>
          <a:xfrm>
            <a:off x="5074919" y="3347466"/>
            <a:ext cx="1339317" cy="256032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 algn="r">
              <a:buNone/>
              <a:defRPr sz="1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Action</a:t>
            </a:r>
          </a:p>
        </p:txBody>
      </p:sp>
      <p:sp>
        <p:nvSpPr>
          <p:cNvPr id="6" name="Isosceles Triangle 5"/>
          <p:cNvSpPr/>
          <p:nvPr userDrawn="1"/>
        </p:nvSpPr>
        <p:spPr>
          <a:xfrm>
            <a:off x="3858768" y="590542"/>
            <a:ext cx="572928" cy="1762454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580041"/>
              <a:gd name="connsiteY0" fmla="*/ 0 h 1674502"/>
              <a:gd name="connsiteX1" fmla="*/ 580041 w 580041"/>
              <a:gd name="connsiteY1" fmla="*/ 515553 h 1674502"/>
              <a:gd name="connsiteX2" fmla="*/ 157396 w 580041"/>
              <a:gd name="connsiteY2" fmla="*/ 1674502 h 1674502"/>
              <a:gd name="connsiteX3" fmla="*/ 0 w 580041"/>
              <a:gd name="connsiteY3" fmla="*/ 0 h 1674502"/>
              <a:gd name="connsiteX0" fmla="*/ 0 w 555550"/>
              <a:gd name="connsiteY0" fmla="*/ 0 h 1674502"/>
              <a:gd name="connsiteX1" fmla="*/ 555550 w 555550"/>
              <a:gd name="connsiteY1" fmla="*/ 331877 h 1674502"/>
              <a:gd name="connsiteX2" fmla="*/ 157396 w 555550"/>
              <a:gd name="connsiteY2" fmla="*/ 1674502 h 1674502"/>
              <a:gd name="connsiteX3" fmla="*/ 0 w 555550"/>
              <a:gd name="connsiteY3" fmla="*/ 0 h 1674502"/>
              <a:gd name="connsiteX0" fmla="*/ 0 w 555550"/>
              <a:gd name="connsiteY0" fmla="*/ 0 h 1686747"/>
              <a:gd name="connsiteX1" fmla="*/ 555550 w 555550"/>
              <a:gd name="connsiteY1" fmla="*/ 344122 h 1686747"/>
              <a:gd name="connsiteX2" fmla="*/ 157396 w 555550"/>
              <a:gd name="connsiteY2" fmla="*/ 1686747 h 1686747"/>
              <a:gd name="connsiteX3" fmla="*/ 0 w 555550"/>
              <a:gd name="connsiteY3" fmla="*/ 0 h 1686747"/>
              <a:gd name="connsiteX0" fmla="*/ 0 w 555550"/>
              <a:gd name="connsiteY0" fmla="*/ 0 h 1698991"/>
              <a:gd name="connsiteX1" fmla="*/ 555550 w 555550"/>
              <a:gd name="connsiteY1" fmla="*/ 344122 h 1698991"/>
              <a:gd name="connsiteX2" fmla="*/ 169641 w 555550"/>
              <a:gd name="connsiteY2" fmla="*/ 1698991 h 1698991"/>
              <a:gd name="connsiteX3" fmla="*/ 0 w 555550"/>
              <a:gd name="connsiteY3" fmla="*/ 0 h 1698991"/>
              <a:gd name="connsiteX0" fmla="*/ 0 w 555550"/>
              <a:gd name="connsiteY0" fmla="*/ 0 h 1698991"/>
              <a:gd name="connsiteX1" fmla="*/ 555550 w 555550"/>
              <a:gd name="connsiteY1" fmla="*/ 344122 h 1698991"/>
              <a:gd name="connsiteX2" fmla="*/ 194131 w 555550"/>
              <a:gd name="connsiteY2" fmla="*/ 1698991 h 1698991"/>
              <a:gd name="connsiteX3" fmla="*/ 0 w 555550"/>
              <a:gd name="connsiteY3" fmla="*/ 0 h 1698991"/>
              <a:gd name="connsiteX0" fmla="*/ 0 w 555550"/>
              <a:gd name="connsiteY0" fmla="*/ 0 h 1674501"/>
              <a:gd name="connsiteX1" fmla="*/ 555550 w 555550"/>
              <a:gd name="connsiteY1" fmla="*/ 344122 h 1674501"/>
              <a:gd name="connsiteX2" fmla="*/ 169641 w 555550"/>
              <a:gd name="connsiteY2" fmla="*/ 1674501 h 1674501"/>
              <a:gd name="connsiteX3" fmla="*/ 0 w 555550"/>
              <a:gd name="connsiteY3" fmla="*/ 0 h 1674501"/>
              <a:gd name="connsiteX0" fmla="*/ 0 w 592285"/>
              <a:gd name="connsiteY0" fmla="*/ 0 h 1686746"/>
              <a:gd name="connsiteX1" fmla="*/ 592285 w 592285"/>
              <a:gd name="connsiteY1" fmla="*/ 356367 h 1686746"/>
              <a:gd name="connsiteX2" fmla="*/ 206376 w 592285"/>
              <a:gd name="connsiteY2" fmla="*/ 1686746 h 1686746"/>
              <a:gd name="connsiteX3" fmla="*/ 0 w 592285"/>
              <a:gd name="connsiteY3" fmla="*/ 0 h 1686746"/>
              <a:gd name="connsiteX0" fmla="*/ 0 w 592285"/>
              <a:gd name="connsiteY0" fmla="*/ 0 h 1601031"/>
              <a:gd name="connsiteX1" fmla="*/ 592285 w 592285"/>
              <a:gd name="connsiteY1" fmla="*/ 356367 h 1601031"/>
              <a:gd name="connsiteX2" fmla="*/ 194132 w 592285"/>
              <a:gd name="connsiteY2" fmla="*/ 1601031 h 1601031"/>
              <a:gd name="connsiteX3" fmla="*/ 0 w 592285"/>
              <a:gd name="connsiteY3" fmla="*/ 0 h 1601031"/>
              <a:gd name="connsiteX0" fmla="*/ 0 w 518815"/>
              <a:gd name="connsiteY0" fmla="*/ 0 h 1601031"/>
              <a:gd name="connsiteX1" fmla="*/ 518815 w 518815"/>
              <a:gd name="connsiteY1" fmla="*/ 356367 h 1601031"/>
              <a:gd name="connsiteX2" fmla="*/ 194132 w 518815"/>
              <a:gd name="connsiteY2" fmla="*/ 1601031 h 1601031"/>
              <a:gd name="connsiteX3" fmla="*/ 0 w 518815"/>
              <a:gd name="connsiteY3" fmla="*/ 0 h 1601031"/>
              <a:gd name="connsiteX0" fmla="*/ 0 w 482080"/>
              <a:gd name="connsiteY0" fmla="*/ 0 h 1601031"/>
              <a:gd name="connsiteX1" fmla="*/ 482080 w 482080"/>
              <a:gd name="connsiteY1" fmla="*/ 221671 h 1601031"/>
              <a:gd name="connsiteX2" fmla="*/ 194132 w 482080"/>
              <a:gd name="connsiteY2" fmla="*/ 1601031 h 1601031"/>
              <a:gd name="connsiteX3" fmla="*/ 0 w 482080"/>
              <a:gd name="connsiteY3" fmla="*/ 0 h 1601031"/>
              <a:gd name="connsiteX0" fmla="*/ 0 w 482080"/>
              <a:gd name="connsiteY0" fmla="*/ 0 h 1613276"/>
              <a:gd name="connsiteX1" fmla="*/ 482080 w 482080"/>
              <a:gd name="connsiteY1" fmla="*/ 221671 h 1613276"/>
              <a:gd name="connsiteX2" fmla="*/ 194132 w 482080"/>
              <a:gd name="connsiteY2" fmla="*/ 1613276 h 1613276"/>
              <a:gd name="connsiteX3" fmla="*/ 0 w 482080"/>
              <a:gd name="connsiteY3" fmla="*/ 0 h 1613276"/>
              <a:gd name="connsiteX0" fmla="*/ 0 w 469835"/>
              <a:gd name="connsiteY0" fmla="*/ 0 h 1613276"/>
              <a:gd name="connsiteX1" fmla="*/ 469835 w 469835"/>
              <a:gd name="connsiteY1" fmla="*/ 478816 h 1613276"/>
              <a:gd name="connsiteX2" fmla="*/ 194132 w 469835"/>
              <a:gd name="connsiteY2" fmla="*/ 1613276 h 1613276"/>
              <a:gd name="connsiteX3" fmla="*/ 0 w 469835"/>
              <a:gd name="connsiteY3" fmla="*/ 0 h 1613276"/>
              <a:gd name="connsiteX0" fmla="*/ 0 w 482080"/>
              <a:gd name="connsiteY0" fmla="*/ 0 h 1613276"/>
              <a:gd name="connsiteX1" fmla="*/ 482080 w 482080"/>
              <a:gd name="connsiteY1" fmla="*/ 368612 h 1613276"/>
              <a:gd name="connsiteX2" fmla="*/ 194132 w 482080"/>
              <a:gd name="connsiteY2" fmla="*/ 1613276 h 1613276"/>
              <a:gd name="connsiteX3" fmla="*/ 0 w 482080"/>
              <a:gd name="connsiteY3" fmla="*/ 0 h 1613276"/>
              <a:gd name="connsiteX0" fmla="*/ 0 w 503389"/>
              <a:gd name="connsiteY0" fmla="*/ 0 h 1623930"/>
              <a:gd name="connsiteX1" fmla="*/ 503389 w 503389"/>
              <a:gd name="connsiteY1" fmla="*/ 379266 h 1623930"/>
              <a:gd name="connsiteX2" fmla="*/ 215441 w 503389"/>
              <a:gd name="connsiteY2" fmla="*/ 1623930 h 1623930"/>
              <a:gd name="connsiteX3" fmla="*/ 0 w 503389"/>
              <a:gd name="connsiteY3" fmla="*/ 0 h 1623930"/>
              <a:gd name="connsiteX0" fmla="*/ 0 w 503389"/>
              <a:gd name="connsiteY0" fmla="*/ 0 h 1634584"/>
              <a:gd name="connsiteX1" fmla="*/ 503389 w 503389"/>
              <a:gd name="connsiteY1" fmla="*/ 379266 h 1634584"/>
              <a:gd name="connsiteX2" fmla="*/ 279370 w 503389"/>
              <a:gd name="connsiteY2" fmla="*/ 1634584 h 1634584"/>
              <a:gd name="connsiteX3" fmla="*/ 0 w 503389"/>
              <a:gd name="connsiteY3" fmla="*/ 0 h 1634584"/>
              <a:gd name="connsiteX0" fmla="*/ 0 w 503389"/>
              <a:gd name="connsiteY0" fmla="*/ 0 h 1634584"/>
              <a:gd name="connsiteX1" fmla="*/ 503389 w 503389"/>
              <a:gd name="connsiteY1" fmla="*/ 379266 h 1634584"/>
              <a:gd name="connsiteX2" fmla="*/ 311335 w 503389"/>
              <a:gd name="connsiteY2" fmla="*/ 1634584 h 1634584"/>
              <a:gd name="connsiteX3" fmla="*/ 0 w 503389"/>
              <a:gd name="connsiteY3" fmla="*/ 0 h 1634584"/>
              <a:gd name="connsiteX0" fmla="*/ 0 w 514043"/>
              <a:gd name="connsiteY0" fmla="*/ 0 h 1645238"/>
              <a:gd name="connsiteX1" fmla="*/ 514043 w 514043"/>
              <a:gd name="connsiteY1" fmla="*/ 389920 h 1645238"/>
              <a:gd name="connsiteX2" fmla="*/ 321989 w 514043"/>
              <a:gd name="connsiteY2" fmla="*/ 1645238 h 1645238"/>
              <a:gd name="connsiteX3" fmla="*/ 0 w 514043"/>
              <a:gd name="connsiteY3" fmla="*/ 0 h 1645238"/>
              <a:gd name="connsiteX0" fmla="*/ 0 w 514043"/>
              <a:gd name="connsiteY0" fmla="*/ 0 h 1581309"/>
              <a:gd name="connsiteX1" fmla="*/ 514043 w 514043"/>
              <a:gd name="connsiteY1" fmla="*/ 389920 h 1581309"/>
              <a:gd name="connsiteX2" fmla="*/ 300679 w 514043"/>
              <a:gd name="connsiteY2" fmla="*/ 1581309 h 1581309"/>
              <a:gd name="connsiteX3" fmla="*/ 0 w 514043"/>
              <a:gd name="connsiteY3" fmla="*/ 0 h 1581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4043" h="1581309">
                <a:moveTo>
                  <a:pt x="0" y="0"/>
                </a:moveTo>
                <a:lnTo>
                  <a:pt x="514043" y="389920"/>
                </a:lnTo>
                <a:lnTo>
                  <a:pt x="300679" y="1581309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Isosceles Triangle 5"/>
          <p:cNvSpPr/>
          <p:nvPr userDrawn="1"/>
        </p:nvSpPr>
        <p:spPr>
          <a:xfrm>
            <a:off x="0" y="4133088"/>
            <a:ext cx="4320035" cy="609600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2097271"/>
              <a:gd name="connsiteY0" fmla="*/ 861237 h 1158949"/>
              <a:gd name="connsiteX1" fmla="*/ 2097271 w 2097271"/>
              <a:gd name="connsiteY1" fmla="*/ 0 h 1158949"/>
              <a:gd name="connsiteX2" fmla="*/ 1674626 w 2097271"/>
              <a:gd name="connsiteY2" fmla="*/ 1158949 h 1158949"/>
              <a:gd name="connsiteX3" fmla="*/ 0 w 2097271"/>
              <a:gd name="connsiteY3" fmla="*/ 861237 h 1158949"/>
              <a:gd name="connsiteX0" fmla="*/ 0 w 2490676"/>
              <a:gd name="connsiteY0" fmla="*/ 191386 h 489098"/>
              <a:gd name="connsiteX1" fmla="*/ 2490676 w 2490676"/>
              <a:gd name="connsiteY1" fmla="*/ 0 h 489098"/>
              <a:gd name="connsiteX2" fmla="*/ 1674626 w 2490676"/>
              <a:gd name="connsiteY2" fmla="*/ 489098 h 489098"/>
              <a:gd name="connsiteX3" fmla="*/ 0 w 2490676"/>
              <a:gd name="connsiteY3" fmla="*/ 191386 h 489098"/>
              <a:gd name="connsiteX0" fmla="*/ 0 w 2490676"/>
              <a:gd name="connsiteY0" fmla="*/ 191386 h 1084522"/>
              <a:gd name="connsiteX1" fmla="*/ 2490676 w 2490676"/>
              <a:gd name="connsiteY1" fmla="*/ 0 h 1084522"/>
              <a:gd name="connsiteX2" fmla="*/ 2099929 w 2490676"/>
              <a:gd name="connsiteY2" fmla="*/ 1084522 h 1084522"/>
              <a:gd name="connsiteX3" fmla="*/ 0 w 2490676"/>
              <a:gd name="connsiteY3" fmla="*/ 191386 h 1084522"/>
              <a:gd name="connsiteX0" fmla="*/ 0 w 2533206"/>
              <a:gd name="connsiteY0" fmla="*/ 212651 h 1105787"/>
              <a:gd name="connsiteX1" fmla="*/ 2533206 w 2533206"/>
              <a:gd name="connsiteY1" fmla="*/ 0 h 1105787"/>
              <a:gd name="connsiteX2" fmla="*/ 2099929 w 2533206"/>
              <a:gd name="connsiteY2" fmla="*/ 1105787 h 1105787"/>
              <a:gd name="connsiteX3" fmla="*/ 0 w 2533206"/>
              <a:gd name="connsiteY3" fmla="*/ 212651 h 1105787"/>
              <a:gd name="connsiteX0" fmla="*/ 0 w 2458778"/>
              <a:gd name="connsiteY0" fmla="*/ 223284 h 1105787"/>
              <a:gd name="connsiteX1" fmla="*/ 2458778 w 2458778"/>
              <a:gd name="connsiteY1" fmla="*/ 0 h 1105787"/>
              <a:gd name="connsiteX2" fmla="*/ 2025501 w 2458778"/>
              <a:gd name="connsiteY2" fmla="*/ 1105787 h 1105787"/>
              <a:gd name="connsiteX3" fmla="*/ 0 w 2458778"/>
              <a:gd name="connsiteY3" fmla="*/ 223284 h 1105787"/>
              <a:gd name="connsiteX0" fmla="*/ 0 w 2443366"/>
              <a:gd name="connsiteY0" fmla="*/ 347066 h 1229569"/>
              <a:gd name="connsiteX1" fmla="*/ 2443366 w 2443366"/>
              <a:gd name="connsiteY1" fmla="*/ 0 h 1229569"/>
              <a:gd name="connsiteX2" fmla="*/ 2025501 w 2443366"/>
              <a:gd name="connsiteY2" fmla="*/ 1229569 h 1229569"/>
              <a:gd name="connsiteX3" fmla="*/ 0 w 2443366"/>
              <a:gd name="connsiteY3" fmla="*/ 347066 h 1229569"/>
              <a:gd name="connsiteX0" fmla="*/ 0 w 2474189"/>
              <a:gd name="connsiteY0" fmla="*/ 322309 h 1204812"/>
              <a:gd name="connsiteX1" fmla="*/ 2474189 w 2474189"/>
              <a:gd name="connsiteY1" fmla="*/ 0 h 1204812"/>
              <a:gd name="connsiteX2" fmla="*/ 2025501 w 2474189"/>
              <a:gd name="connsiteY2" fmla="*/ 1204812 h 1204812"/>
              <a:gd name="connsiteX3" fmla="*/ 0 w 2474189"/>
              <a:gd name="connsiteY3" fmla="*/ 322309 h 1204812"/>
              <a:gd name="connsiteX0" fmla="*/ 0 w 2505012"/>
              <a:gd name="connsiteY0" fmla="*/ 272795 h 1204812"/>
              <a:gd name="connsiteX1" fmla="*/ 2505012 w 2505012"/>
              <a:gd name="connsiteY1" fmla="*/ 0 h 1204812"/>
              <a:gd name="connsiteX2" fmla="*/ 2056324 w 2505012"/>
              <a:gd name="connsiteY2" fmla="*/ 1204812 h 1204812"/>
              <a:gd name="connsiteX3" fmla="*/ 0 w 2505012"/>
              <a:gd name="connsiteY3" fmla="*/ 272795 h 1204812"/>
              <a:gd name="connsiteX0" fmla="*/ 0 w 4369846"/>
              <a:gd name="connsiteY0" fmla="*/ 495603 h 1204812"/>
              <a:gd name="connsiteX1" fmla="*/ 4369846 w 4369846"/>
              <a:gd name="connsiteY1" fmla="*/ 0 h 1204812"/>
              <a:gd name="connsiteX2" fmla="*/ 3921158 w 4369846"/>
              <a:gd name="connsiteY2" fmla="*/ 1204812 h 1204812"/>
              <a:gd name="connsiteX3" fmla="*/ 0 w 4369846"/>
              <a:gd name="connsiteY3" fmla="*/ 495603 h 1204812"/>
              <a:gd name="connsiteX0" fmla="*/ 0 w 4785967"/>
              <a:gd name="connsiteY0" fmla="*/ 495603 h 1204812"/>
              <a:gd name="connsiteX1" fmla="*/ 4785967 w 4785967"/>
              <a:gd name="connsiteY1" fmla="*/ 0 h 1204812"/>
              <a:gd name="connsiteX2" fmla="*/ 3921158 w 4785967"/>
              <a:gd name="connsiteY2" fmla="*/ 1204812 h 1204812"/>
              <a:gd name="connsiteX3" fmla="*/ 0 w 4785967"/>
              <a:gd name="connsiteY3" fmla="*/ 495603 h 1204812"/>
              <a:gd name="connsiteX0" fmla="*/ 0 w 4863026"/>
              <a:gd name="connsiteY0" fmla="*/ 520360 h 1229569"/>
              <a:gd name="connsiteX1" fmla="*/ 4863026 w 4863026"/>
              <a:gd name="connsiteY1" fmla="*/ 0 h 1229569"/>
              <a:gd name="connsiteX2" fmla="*/ 3921158 w 4863026"/>
              <a:gd name="connsiteY2" fmla="*/ 1229569 h 1229569"/>
              <a:gd name="connsiteX3" fmla="*/ 0 w 4863026"/>
              <a:gd name="connsiteY3" fmla="*/ 520360 h 1229569"/>
              <a:gd name="connsiteX0" fmla="*/ 0 w 4863026"/>
              <a:gd name="connsiteY0" fmla="*/ 520360 h 1006763"/>
              <a:gd name="connsiteX1" fmla="*/ 4863026 w 4863026"/>
              <a:gd name="connsiteY1" fmla="*/ 0 h 1006763"/>
              <a:gd name="connsiteX2" fmla="*/ 4121513 w 4863026"/>
              <a:gd name="connsiteY2" fmla="*/ 1006763 h 1006763"/>
              <a:gd name="connsiteX3" fmla="*/ 0 w 4863026"/>
              <a:gd name="connsiteY3" fmla="*/ 520360 h 1006763"/>
              <a:gd name="connsiteX0" fmla="*/ 0 w 4708907"/>
              <a:gd name="connsiteY0" fmla="*/ 520360 h 1006763"/>
              <a:gd name="connsiteX1" fmla="*/ 4708907 w 4708907"/>
              <a:gd name="connsiteY1" fmla="*/ 0 h 1006763"/>
              <a:gd name="connsiteX2" fmla="*/ 4121513 w 4708907"/>
              <a:gd name="connsiteY2" fmla="*/ 1006763 h 1006763"/>
              <a:gd name="connsiteX3" fmla="*/ 0 w 4708907"/>
              <a:gd name="connsiteY3" fmla="*/ 520360 h 1006763"/>
              <a:gd name="connsiteX0" fmla="*/ 0 w 4708907"/>
              <a:gd name="connsiteY0" fmla="*/ 520360 h 858224"/>
              <a:gd name="connsiteX1" fmla="*/ 4708907 w 4708907"/>
              <a:gd name="connsiteY1" fmla="*/ 0 h 858224"/>
              <a:gd name="connsiteX2" fmla="*/ 4429750 w 4708907"/>
              <a:gd name="connsiteY2" fmla="*/ 858224 h 858224"/>
              <a:gd name="connsiteX3" fmla="*/ 0 w 4708907"/>
              <a:gd name="connsiteY3" fmla="*/ 520360 h 858224"/>
              <a:gd name="connsiteX0" fmla="*/ 0 w 4708907"/>
              <a:gd name="connsiteY0" fmla="*/ 520360 h 1081032"/>
              <a:gd name="connsiteX1" fmla="*/ 4708907 w 4708907"/>
              <a:gd name="connsiteY1" fmla="*/ 0 h 1081032"/>
              <a:gd name="connsiteX2" fmla="*/ 900436 w 4708907"/>
              <a:gd name="connsiteY2" fmla="*/ 1081032 h 1081032"/>
              <a:gd name="connsiteX3" fmla="*/ 0 w 4708907"/>
              <a:gd name="connsiteY3" fmla="*/ 520360 h 1081032"/>
              <a:gd name="connsiteX0" fmla="*/ 0 w 4863025"/>
              <a:gd name="connsiteY0" fmla="*/ 545115 h 1105787"/>
              <a:gd name="connsiteX1" fmla="*/ 4863025 w 4863025"/>
              <a:gd name="connsiteY1" fmla="*/ 0 h 1105787"/>
              <a:gd name="connsiteX2" fmla="*/ 900436 w 4863025"/>
              <a:gd name="connsiteY2" fmla="*/ 1105787 h 1105787"/>
              <a:gd name="connsiteX3" fmla="*/ 0 w 4863025"/>
              <a:gd name="connsiteY3" fmla="*/ 545115 h 1105787"/>
              <a:gd name="connsiteX0" fmla="*/ 0 w 4878437"/>
              <a:gd name="connsiteY0" fmla="*/ 545115 h 1105787"/>
              <a:gd name="connsiteX1" fmla="*/ 4878437 w 4878437"/>
              <a:gd name="connsiteY1" fmla="*/ 0 h 1105787"/>
              <a:gd name="connsiteX2" fmla="*/ 900436 w 4878437"/>
              <a:gd name="connsiteY2" fmla="*/ 1105787 h 1105787"/>
              <a:gd name="connsiteX3" fmla="*/ 0 w 4878437"/>
              <a:gd name="connsiteY3" fmla="*/ 545115 h 1105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437" h="1105787">
                <a:moveTo>
                  <a:pt x="0" y="545115"/>
                </a:moveTo>
                <a:lnTo>
                  <a:pt x="4878437" y="0"/>
                </a:lnTo>
                <a:lnTo>
                  <a:pt x="900436" y="1105787"/>
                </a:lnTo>
                <a:lnTo>
                  <a:pt x="0" y="545115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5562600" y="1453896"/>
            <a:ext cx="3113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562600" y="979932"/>
            <a:ext cx="3208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CASE STUDY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-8537" y="590550"/>
            <a:ext cx="4497524" cy="3796857"/>
          </a:xfrm>
          <a:custGeom>
            <a:avLst/>
            <a:gdLst>
              <a:gd name="connsiteX0" fmla="*/ 0 w 3581400"/>
              <a:gd name="connsiteY0" fmla="*/ 0 h 3687676"/>
              <a:gd name="connsiteX1" fmla="*/ 3581400 w 3581400"/>
              <a:gd name="connsiteY1" fmla="*/ 0 h 3687676"/>
              <a:gd name="connsiteX2" fmla="*/ 3581400 w 3581400"/>
              <a:gd name="connsiteY2" fmla="*/ 3687676 h 3687676"/>
              <a:gd name="connsiteX3" fmla="*/ 0 w 3581400"/>
              <a:gd name="connsiteY3" fmla="*/ 3687676 h 3687676"/>
              <a:gd name="connsiteX4" fmla="*/ 0 w 3581400"/>
              <a:gd name="connsiteY4" fmla="*/ 0 h 3687676"/>
              <a:gd name="connsiteX0" fmla="*/ 0 w 3581400"/>
              <a:gd name="connsiteY0" fmla="*/ 0 h 3687676"/>
              <a:gd name="connsiteX1" fmla="*/ 3581400 w 3581400"/>
              <a:gd name="connsiteY1" fmla="*/ 0 h 3687676"/>
              <a:gd name="connsiteX2" fmla="*/ 3144672 w 3581400"/>
              <a:gd name="connsiteY2" fmla="*/ 3332834 h 3687676"/>
              <a:gd name="connsiteX3" fmla="*/ 0 w 3581400"/>
              <a:gd name="connsiteY3" fmla="*/ 3687676 h 3687676"/>
              <a:gd name="connsiteX4" fmla="*/ 0 w 3581400"/>
              <a:gd name="connsiteY4" fmla="*/ 0 h 3687676"/>
              <a:gd name="connsiteX0" fmla="*/ 0 w 3144672"/>
              <a:gd name="connsiteY0" fmla="*/ 109182 h 3796858"/>
              <a:gd name="connsiteX1" fmla="*/ 2817125 w 3144672"/>
              <a:gd name="connsiteY1" fmla="*/ 0 h 3796858"/>
              <a:gd name="connsiteX2" fmla="*/ 3144672 w 3144672"/>
              <a:gd name="connsiteY2" fmla="*/ 3442016 h 3796858"/>
              <a:gd name="connsiteX3" fmla="*/ 0 w 3144672"/>
              <a:gd name="connsiteY3" fmla="*/ 3796858 h 3796858"/>
              <a:gd name="connsiteX4" fmla="*/ 0 w 3144672"/>
              <a:gd name="connsiteY4" fmla="*/ 109182 h 3796858"/>
              <a:gd name="connsiteX0" fmla="*/ 0 w 3144672"/>
              <a:gd name="connsiteY0" fmla="*/ 109182 h 3783210"/>
              <a:gd name="connsiteX1" fmla="*/ 2817125 w 3144672"/>
              <a:gd name="connsiteY1" fmla="*/ 0 h 3783210"/>
              <a:gd name="connsiteX2" fmla="*/ 3144672 w 3144672"/>
              <a:gd name="connsiteY2" fmla="*/ 3442016 h 3783210"/>
              <a:gd name="connsiteX3" fmla="*/ 0 w 3144672"/>
              <a:gd name="connsiteY3" fmla="*/ 3783210 h 3783210"/>
              <a:gd name="connsiteX4" fmla="*/ 0 w 3144672"/>
              <a:gd name="connsiteY4" fmla="*/ 109182 h 3783210"/>
              <a:gd name="connsiteX0" fmla="*/ 0 w 3144672"/>
              <a:gd name="connsiteY0" fmla="*/ 136477 h 3783210"/>
              <a:gd name="connsiteX1" fmla="*/ 2817125 w 3144672"/>
              <a:gd name="connsiteY1" fmla="*/ 0 h 3783210"/>
              <a:gd name="connsiteX2" fmla="*/ 3144672 w 3144672"/>
              <a:gd name="connsiteY2" fmla="*/ 3442016 h 3783210"/>
              <a:gd name="connsiteX3" fmla="*/ 0 w 3144672"/>
              <a:gd name="connsiteY3" fmla="*/ 3783210 h 3783210"/>
              <a:gd name="connsiteX4" fmla="*/ 0 w 3144672"/>
              <a:gd name="connsiteY4" fmla="*/ 136477 h 3783210"/>
              <a:gd name="connsiteX0" fmla="*/ 27296 w 3171968"/>
              <a:gd name="connsiteY0" fmla="*/ 136477 h 3755914"/>
              <a:gd name="connsiteX1" fmla="*/ 2844421 w 3171968"/>
              <a:gd name="connsiteY1" fmla="*/ 0 h 3755914"/>
              <a:gd name="connsiteX2" fmla="*/ 3171968 w 3171968"/>
              <a:gd name="connsiteY2" fmla="*/ 3442016 h 3755914"/>
              <a:gd name="connsiteX3" fmla="*/ 0 w 3171968"/>
              <a:gd name="connsiteY3" fmla="*/ 3755914 h 3755914"/>
              <a:gd name="connsiteX4" fmla="*/ 27296 w 3171968"/>
              <a:gd name="connsiteY4" fmla="*/ 136477 h 3755914"/>
              <a:gd name="connsiteX0" fmla="*/ 27296 w 3158321"/>
              <a:gd name="connsiteY0" fmla="*/ 136477 h 3755914"/>
              <a:gd name="connsiteX1" fmla="*/ 2844421 w 3158321"/>
              <a:gd name="connsiteY1" fmla="*/ 0 h 3755914"/>
              <a:gd name="connsiteX2" fmla="*/ 3158321 w 3158321"/>
              <a:gd name="connsiteY2" fmla="*/ 3455663 h 3755914"/>
              <a:gd name="connsiteX3" fmla="*/ 0 w 3158321"/>
              <a:gd name="connsiteY3" fmla="*/ 3755914 h 3755914"/>
              <a:gd name="connsiteX4" fmla="*/ 27296 w 3158321"/>
              <a:gd name="connsiteY4" fmla="*/ 136477 h 3755914"/>
              <a:gd name="connsiteX0" fmla="*/ 3807 w 3158321"/>
              <a:gd name="connsiteY0" fmla="*/ 150124 h 3755914"/>
              <a:gd name="connsiteX1" fmla="*/ 2844421 w 3158321"/>
              <a:gd name="connsiteY1" fmla="*/ 0 h 3755914"/>
              <a:gd name="connsiteX2" fmla="*/ 3158321 w 3158321"/>
              <a:gd name="connsiteY2" fmla="*/ 3455663 h 3755914"/>
              <a:gd name="connsiteX3" fmla="*/ 0 w 3158321"/>
              <a:gd name="connsiteY3" fmla="*/ 3755914 h 3755914"/>
              <a:gd name="connsiteX4" fmla="*/ 3807 w 3158321"/>
              <a:gd name="connsiteY4" fmla="*/ 150124 h 3755914"/>
              <a:gd name="connsiteX0" fmla="*/ 0 w 3164681"/>
              <a:gd name="connsiteY0" fmla="*/ 191067 h 3755914"/>
              <a:gd name="connsiteX1" fmla="*/ 2850781 w 3164681"/>
              <a:gd name="connsiteY1" fmla="*/ 0 h 3755914"/>
              <a:gd name="connsiteX2" fmla="*/ 3164681 w 3164681"/>
              <a:gd name="connsiteY2" fmla="*/ 3455663 h 3755914"/>
              <a:gd name="connsiteX3" fmla="*/ 6360 w 3164681"/>
              <a:gd name="connsiteY3" fmla="*/ 3755914 h 3755914"/>
              <a:gd name="connsiteX4" fmla="*/ 0 w 3164681"/>
              <a:gd name="connsiteY4" fmla="*/ 191067 h 3755914"/>
              <a:gd name="connsiteX0" fmla="*/ 0 w 3164681"/>
              <a:gd name="connsiteY0" fmla="*/ 232010 h 3796857"/>
              <a:gd name="connsiteX1" fmla="*/ 2850781 w 3164681"/>
              <a:gd name="connsiteY1" fmla="*/ 0 h 3796857"/>
              <a:gd name="connsiteX2" fmla="*/ 3164681 w 3164681"/>
              <a:gd name="connsiteY2" fmla="*/ 3496606 h 3796857"/>
              <a:gd name="connsiteX3" fmla="*/ 6360 w 3164681"/>
              <a:gd name="connsiteY3" fmla="*/ 3796857 h 3796857"/>
              <a:gd name="connsiteX4" fmla="*/ 0 w 3164681"/>
              <a:gd name="connsiteY4" fmla="*/ 232010 h 3796857"/>
              <a:gd name="connsiteX0" fmla="*/ 0 w 3164681"/>
              <a:gd name="connsiteY0" fmla="*/ 300248 h 3796857"/>
              <a:gd name="connsiteX1" fmla="*/ 2850781 w 3164681"/>
              <a:gd name="connsiteY1" fmla="*/ 0 h 3796857"/>
              <a:gd name="connsiteX2" fmla="*/ 3164681 w 3164681"/>
              <a:gd name="connsiteY2" fmla="*/ 3496606 h 3796857"/>
              <a:gd name="connsiteX3" fmla="*/ 6360 w 3164681"/>
              <a:gd name="connsiteY3" fmla="*/ 3796857 h 3796857"/>
              <a:gd name="connsiteX4" fmla="*/ 0 w 3164681"/>
              <a:gd name="connsiteY4" fmla="*/ 300248 h 3796857"/>
              <a:gd name="connsiteX0" fmla="*/ 0 w 3164681"/>
              <a:gd name="connsiteY0" fmla="*/ 245657 h 3796857"/>
              <a:gd name="connsiteX1" fmla="*/ 2850781 w 3164681"/>
              <a:gd name="connsiteY1" fmla="*/ 0 h 3796857"/>
              <a:gd name="connsiteX2" fmla="*/ 3164681 w 3164681"/>
              <a:gd name="connsiteY2" fmla="*/ 3496606 h 3796857"/>
              <a:gd name="connsiteX3" fmla="*/ 6360 w 3164681"/>
              <a:gd name="connsiteY3" fmla="*/ 3796857 h 3796857"/>
              <a:gd name="connsiteX4" fmla="*/ 0 w 3164681"/>
              <a:gd name="connsiteY4" fmla="*/ 245657 h 3796857"/>
              <a:gd name="connsiteX0" fmla="*/ 0 w 3235453"/>
              <a:gd name="connsiteY0" fmla="*/ 245657 h 3796857"/>
              <a:gd name="connsiteX1" fmla="*/ 2850781 w 3235453"/>
              <a:gd name="connsiteY1" fmla="*/ 0 h 3796857"/>
              <a:gd name="connsiteX2" fmla="*/ 3235453 w 3235453"/>
              <a:gd name="connsiteY2" fmla="*/ 3484730 h 3796857"/>
              <a:gd name="connsiteX3" fmla="*/ 6360 w 3235453"/>
              <a:gd name="connsiteY3" fmla="*/ 3796857 h 3796857"/>
              <a:gd name="connsiteX4" fmla="*/ 0 w 3235453"/>
              <a:gd name="connsiteY4" fmla="*/ 245657 h 3796857"/>
              <a:gd name="connsiteX0" fmla="*/ 0 w 3350459"/>
              <a:gd name="connsiteY0" fmla="*/ 245657 h 3796857"/>
              <a:gd name="connsiteX1" fmla="*/ 2850781 w 3350459"/>
              <a:gd name="connsiteY1" fmla="*/ 0 h 3796857"/>
              <a:gd name="connsiteX2" fmla="*/ 3350459 w 3350459"/>
              <a:gd name="connsiteY2" fmla="*/ 3496606 h 3796857"/>
              <a:gd name="connsiteX3" fmla="*/ 6360 w 3350459"/>
              <a:gd name="connsiteY3" fmla="*/ 3796857 h 3796857"/>
              <a:gd name="connsiteX4" fmla="*/ 0 w 3350459"/>
              <a:gd name="connsiteY4" fmla="*/ 245657 h 3796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0459" h="3796857">
                <a:moveTo>
                  <a:pt x="0" y="245657"/>
                </a:moveTo>
                <a:lnTo>
                  <a:pt x="2850781" y="0"/>
                </a:lnTo>
                <a:lnTo>
                  <a:pt x="3350459" y="3496606"/>
                </a:lnTo>
                <a:lnTo>
                  <a:pt x="6360" y="3796857"/>
                </a:lnTo>
                <a:lnTo>
                  <a:pt x="0" y="245657"/>
                </a:ln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4953000" y="1623822"/>
            <a:ext cx="3849624" cy="163372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 contrast="-7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752" y="3337560"/>
            <a:ext cx="470818" cy="3657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 contrast="-7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376" y="3333750"/>
            <a:ext cx="364884" cy="283463"/>
          </a:xfrm>
          <a:prstGeom prst="rect">
            <a:avLst/>
          </a:prstGeom>
        </p:spPr>
      </p:pic>
      <p:sp>
        <p:nvSpPr>
          <p:cNvPr id="16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4983480" y="3593592"/>
            <a:ext cx="1892808" cy="618655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44"/>
          </p:nvPr>
        </p:nvSpPr>
        <p:spPr>
          <a:xfrm>
            <a:off x="6949440" y="3593592"/>
            <a:ext cx="1892808" cy="618655"/>
          </a:xfrm>
          <a:prstGeom prst="rect">
            <a:avLst/>
          </a:prstGeom>
        </p:spPr>
        <p:txBody>
          <a:bodyPr/>
          <a:lstStyle>
            <a:lvl1pPr marL="0" indent="0" algn="just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603031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8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8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8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8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8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75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9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6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6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7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animBg="1"/>
      <p:bldP spid="7" grpId="0" animBg="1"/>
      <p:bldP spid="10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animBg="1"/>
      <p:bldP spid="1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8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6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6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752601" y="1709928"/>
            <a:ext cx="1250156" cy="907639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6" name="Isosceles Triangle 3"/>
          <p:cNvSpPr/>
          <p:nvPr userDrawn="1"/>
        </p:nvSpPr>
        <p:spPr>
          <a:xfrm>
            <a:off x="419985" y="-368136"/>
            <a:ext cx="7069385" cy="2033374"/>
          </a:xfrm>
          <a:custGeom>
            <a:avLst/>
            <a:gdLst>
              <a:gd name="connsiteX0" fmla="*/ 0 w 5257800"/>
              <a:gd name="connsiteY0" fmla="*/ 2819400 h 2819400"/>
              <a:gd name="connsiteX1" fmla="*/ 2628900 w 5257800"/>
              <a:gd name="connsiteY1" fmla="*/ 0 h 2819400"/>
              <a:gd name="connsiteX2" fmla="*/ 5257800 w 5257800"/>
              <a:gd name="connsiteY2" fmla="*/ 2819400 h 2819400"/>
              <a:gd name="connsiteX3" fmla="*/ 0 w 5257800"/>
              <a:gd name="connsiteY3" fmla="*/ 2819400 h 2819400"/>
              <a:gd name="connsiteX0" fmla="*/ 0 w 5257800"/>
              <a:gd name="connsiteY0" fmla="*/ 2000250 h 2000250"/>
              <a:gd name="connsiteX1" fmla="*/ 1390650 w 5257800"/>
              <a:gd name="connsiteY1" fmla="*/ 0 h 2000250"/>
              <a:gd name="connsiteX2" fmla="*/ 5257800 w 5257800"/>
              <a:gd name="connsiteY2" fmla="*/ 2000250 h 2000250"/>
              <a:gd name="connsiteX3" fmla="*/ 0 w 5257800"/>
              <a:gd name="connsiteY3" fmla="*/ 2000250 h 2000250"/>
              <a:gd name="connsiteX0" fmla="*/ 0 w 4514850"/>
              <a:gd name="connsiteY0" fmla="*/ 2000250 h 2000250"/>
              <a:gd name="connsiteX1" fmla="*/ 1390650 w 4514850"/>
              <a:gd name="connsiteY1" fmla="*/ 0 h 2000250"/>
              <a:gd name="connsiteX2" fmla="*/ 4514850 w 4514850"/>
              <a:gd name="connsiteY2" fmla="*/ 19050 h 2000250"/>
              <a:gd name="connsiteX3" fmla="*/ 0 w 4514850"/>
              <a:gd name="connsiteY3" fmla="*/ 2000250 h 2000250"/>
              <a:gd name="connsiteX0" fmla="*/ 0 w 3238500"/>
              <a:gd name="connsiteY0" fmla="*/ 2266950 h 2266950"/>
              <a:gd name="connsiteX1" fmla="*/ 114300 w 3238500"/>
              <a:gd name="connsiteY1" fmla="*/ 0 h 2266950"/>
              <a:gd name="connsiteX2" fmla="*/ 3238500 w 3238500"/>
              <a:gd name="connsiteY2" fmla="*/ 19050 h 2266950"/>
              <a:gd name="connsiteX3" fmla="*/ 0 w 3238500"/>
              <a:gd name="connsiteY3" fmla="*/ 2266950 h 2266950"/>
              <a:gd name="connsiteX0" fmla="*/ 0 w 4114800"/>
              <a:gd name="connsiteY0" fmla="*/ 2247900 h 2247900"/>
              <a:gd name="connsiteX1" fmla="*/ 990600 w 4114800"/>
              <a:gd name="connsiteY1" fmla="*/ 0 h 2247900"/>
              <a:gd name="connsiteX2" fmla="*/ 4114800 w 4114800"/>
              <a:gd name="connsiteY2" fmla="*/ 19050 h 2247900"/>
              <a:gd name="connsiteX3" fmla="*/ 0 w 4114800"/>
              <a:gd name="connsiteY3" fmla="*/ 2247900 h 2247900"/>
              <a:gd name="connsiteX0" fmla="*/ 0 w 4114800"/>
              <a:gd name="connsiteY0" fmla="*/ 2324100 h 2324100"/>
              <a:gd name="connsiteX1" fmla="*/ 3143250 w 4114800"/>
              <a:gd name="connsiteY1" fmla="*/ 0 h 2324100"/>
              <a:gd name="connsiteX2" fmla="*/ 4114800 w 4114800"/>
              <a:gd name="connsiteY2" fmla="*/ 95250 h 2324100"/>
              <a:gd name="connsiteX3" fmla="*/ 0 w 4114800"/>
              <a:gd name="connsiteY3" fmla="*/ 2324100 h 2324100"/>
              <a:gd name="connsiteX0" fmla="*/ 0 w 3705593"/>
              <a:gd name="connsiteY0" fmla="*/ 2800350 h 2800350"/>
              <a:gd name="connsiteX1" fmla="*/ 2734043 w 3705593"/>
              <a:gd name="connsiteY1" fmla="*/ 0 h 2800350"/>
              <a:gd name="connsiteX2" fmla="*/ 3705593 w 3705593"/>
              <a:gd name="connsiteY2" fmla="*/ 95250 h 2800350"/>
              <a:gd name="connsiteX3" fmla="*/ 0 w 3705593"/>
              <a:gd name="connsiteY3" fmla="*/ 2800350 h 2800350"/>
              <a:gd name="connsiteX0" fmla="*/ 0 w 3728327"/>
              <a:gd name="connsiteY0" fmla="*/ 2800350 h 2800350"/>
              <a:gd name="connsiteX1" fmla="*/ 2734043 w 3728327"/>
              <a:gd name="connsiteY1" fmla="*/ 0 h 2800350"/>
              <a:gd name="connsiteX2" fmla="*/ 3728327 w 3728327"/>
              <a:gd name="connsiteY2" fmla="*/ 38100 h 2800350"/>
              <a:gd name="connsiteX3" fmla="*/ 0 w 3728327"/>
              <a:gd name="connsiteY3" fmla="*/ 2800350 h 2800350"/>
              <a:gd name="connsiteX0" fmla="*/ 0 w 3728327"/>
              <a:gd name="connsiteY0" fmla="*/ 2762250 h 2762250"/>
              <a:gd name="connsiteX1" fmla="*/ 2699943 w 3728327"/>
              <a:gd name="connsiteY1" fmla="*/ 0 h 2762250"/>
              <a:gd name="connsiteX2" fmla="*/ 3728327 w 3728327"/>
              <a:gd name="connsiteY2" fmla="*/ 0 h 2762250"/>
              <a:gd name="connsiteX3" fmla="*/ 0 w 3728327"/>
              <a:gd name="connsiteY3" fmla="*/ 2762250 h 2762250"/>
              <a:gd name="connsiteX0" fmla="*/ 0 w 3819262"/>
              <a:gd name="connsiteY0" fmla="*/ 2057400 h 2057400"/>
              <a:gd name="connsiteX1" fmla="*/ 2790878 w 3819262"/>
              <a:gd name="connsiteY1" fmla="*/ 0 h 2057400"/>
              <a:gd name="connsiteX2" fmla="*/ 3819262 w 3819262"/>
              <a:gd name="connsiteY2" fmla="*/ 0 h 2057400"/>
              <a:gd name="connsiteX3" fmla="*/ 0 w 3819262"/>
              <a:gd name="connsiteY3" fmla="*/ 2057400 h 2057400"/>
              <a:gd name="connsiteX0" fmla="*/ 0 w 3591925"/>
              <a:gd name="connsiteY0" fmla="*/ 2057400 h 2057400"/>
              <a:gd name="connsiteX1" fmla="*/ 2790878 w 3591925"/>
              <a:gd name="connsiteY1" fmla="*/ 0 h 2057400"/>
              <a:gd name="connsiteX2" fmla="*/ 3591925 w 3591925"/>
              <a:gd name="connsiteY2" fmla="*/ 0 h 2057400"/>
              <a:gd name="connsiteX3" fmla="*/ 0 w 3591925"/>
              <a:gd name="connsiteY3" fmla="*/ 2057400 h 2057400"/>
              <a:gd name="connsiteX0" fmla="*/ 0 w 3591925"/>
              <a:gd name="connsiteY0" fmla="*/ 2057400 h 2057400"/>
              <a:gd name="connsiteX1" fmla="*/ 2768144 w 3591925"/>
              <a:gd name="connsiteY1" fmla="*/ 0 h 2057400"/>
              <a:gd name="connsiteX2" fmla="*/ 3591925 w 3591925"/>
              <a:gd name="connsiteY2" fmla="*/ 0 h 2057400"/>
              <a:gd name="connsiteX3" fmla="*/ 0 w 3591925"/>
              <a:gd name="connsiteY3" fmla="*/ 2057400 h 2057400"/>
              <a:gd name="connsiteX0" fmla="*/ 0 w 3439662"/>
              <a:gd name="connsiteY0" fmla="*/ 1929810 h 1929810"/>
              <a:gd name="connsiteX1" fmla="*/ 2615881 w 3439662"/>
              <a:gd name="connsiteY1" fmla="*/ 0 h 1929810"/>
              <a:gd name="connsiteX2" fmla="*/ 3439662 w 3439662"/>
              <a:gd name="connsiteY2" fmla="*/ 0 h 1929810"/>
              <a:gd name="connsiteX3" fmla="*/ 0 w 3439662"/>
              <a:gd name="connsiteY3" fmla="*/ 1929810 h 1929810"/>
              <a:gd name="connsiteX0" fmla="*/ 0 w 3414285"/>
              <a:gd name="connsiteY0" fmla="*/ 1525772 h 1525772"/>
              <a:gd name="connsiteX1" fmla="*/ 2590504 w 3414285"/>
              <a:gd name="connsiteY1" fmla="*/ 0 h 1525772"/>
              <a:gd name="connsiteX2" fmla="*/ 3414285 w 3414285"/>
              <a:gd name="connsiteY2" fmla="*/ 0 h 1525772"/>
              <a:gd name="connsiteX3" fmla="*/ 0 w 3414285"/>
              <a:gd name="connsiteY3" fmla="*/ 1525772 h 1525772"/>
              <a:gd name="connsiteX0" fmla="*/ 0 w 3097070"/>
              <a:gd name="connsiteY0" fmla="*/ 1345018 h 1345018"/>
              <a:gd name="connsiteX1" fmla="*/ 2273289 w 3097070"/>
              <a:gd name="connsiteY1" fmla="*/ 0 h 1345018"/>
              <a:gd name="connsiteX2" fmla="*/ 3097070 w 3097070"/>
              <a:gd name="connsiteY2" fmla="*/ 0 h 1345018"/>
              <a:gd name="connsiteX3" fmla="*/ 0 w 3097070"/>
              <a:gd name="connsiteY3" fmla="*/ 1345018 h 1345018"/>
              <a:gd name="connsiteX0" fmla="*/ 0 w 3097070"/>
              <a:gd name="connsiteY0" fmla="*/ 1345018 h 1345018"/>
              <a:gd name="connsiteX1" fmla="*/ 2241567 w 3097070"/>
              <a:gd name="connsiteY1" fmla="*/ 10633 h 1345018"/>
              <a:gd name="connsiteX2" fmla="*/ 3097070 w 3097070"/>
              <a:gd name="connsiteY2" fmla="*/ 0 h 1345018"/>
              <a:gd name="connsiteX3" fmla="*/ 0 w 3097070"/>
              <a:gd name="connsiteY3" fmla="*/ 1345018 h 1345018"/>
              <a:gd name="connsiteX0" fmla="*/ 0 w 3097070"/>
              <a:gd name="connsiteY0" fmla="*/ 1345018 h 1345018"/>
              <a:gd name="connsiteX1" fmla="*/ 2260600 w 3097070"/>
              <a:gd name="connsiteY1" fmla="*/ 0 h 1345018"/>
              <a:gd name="connsiteX2" fmla="*/ 3097070 w 3097070"/>
              <a:gd name="connsiteY2" fmla="*/ 0 h 1345018"/>
              <a:gd name="connsiteX3" fmla="*/ 0 w 3097070"/>
              <a:gd name="connsiteY3" fmla="*/ 1345018 h 1345018"/>
              <a:gd name="connsiteX0" fmla="*/ 0 w 3249333"/>
              <a:gd name="connsiteY0" fmla="*/ 1345018 h 1345018"/>
              <a:gd name="connsiteX1" fmla="*/ 2260600 w 3249333"/>
              <a:gd name="connsiteY1" fmla="*/ 0 h 1345018"/>
              <a:gd name="connsiteX2" fmla="*/ 3249333 w 3249333"/>
              <a:gd name="connsiteY2" fmla="*/ 0 h 1345018"/>
              <a:gd name="connsiteX3" fmla="*/ 0 w 3249333"/>
              <a:gd name="connsiteY3" fmla="*/ 1345018 h 1345018"/>
              <a:gd name="connsiteX0" fmla="*/ 0 w 3249333"/>
              <a:gd name="connsiteY0" fmla="*/ 1345018 h 1345018"/>
              <a:gd name="connsiteX1" fmla="*/ 1435842 w 3249333"/>
              <a:gd name="connsiteY1" fmla="*/ 0 h 1345018"/>
              <a:gd name="connsiteX2" fmla="*/ 3249333 w 3249333"/>
              <a:gd name="connsiteY2" fmla="*/ 0 h 1345018"/>
              <a:gd name="connsiteX3" fmla="*/ 0 w 3249333"/>
              <a:gd name="connsiteY3" fmla="*/ 1345018 h 1345018"/>
              <a:gd name="connsiteX0" fmla="*/ 0 w 3255677"/>
              <a:gd name="connsiteY0" fmla="*/ 1153632 h 1153632"/>
              <a:gd name="connsiteX1" fmla="*/ 1442186 w 3255677"/>
              <a:gd name="connsiteY1" fmla="*/ 0 h 1153632"/>
              <a:gd name="connsiteX2" fmla="*/ 3255677 w 3255677"/>
              <a:gd name="connsiteY2" fmla="*/ 0 h 1153632"/>
              <a:gd name="connsiteX3" fmla="*/ 0 w 3255677"/>
              <a:gd name="connsiteY3" fmla="*/ 1153632 h 1153632"/>
              <a:gd name="connsiteX0" fmla="*/ 0 w 4016992"/>
              <a:gd name="connsiteY0" fmla="*/ 1536404 h 1536404"/>
              <a:gd name="connsiteX1" fmla="*/ 2203501 w 4016992"/>
              <a:gd name="connsiteY1" fmla="*/ 0 h 1536404"/>
              <a:gd name="connsiteX2" fmla="*/ 4016992 w 4016992"/>
              <a:gd name="connsiteY2" fmla="*/ 0 h 1536404"/>
              <a:gd name="connsiteX3" fmla="*/ 0 w 4016992"/>
              <a:gd name="connsiteY3" fmla="*/ 1536404 h 1536404"/>
              <a:gd name="connsiteX0" fmla="*/ 0 w 4016992"/>
              <a:gd name="connsiteY0" fmla="*/ 1536404 h 1536404"/>
              <a:gd name="connsiteX1" fmla="*/ 1505628 w 4016992"/>
              <a:gd name="connsiteY1" fmla="*/ 0 h 1536404"/>
              <a:gd name="connsiteX2" fmla="*/ 4016992 w 4016992"/>
              <a:gd name="connsiteY2" fmla="*/ 0 h 1536404"/>
              <a:gd name="connsiteX3" fmla="*/ 0 w 4016992"/>
              <a:gd name="connsiteY3" fmla="*/ 1536404 h 1536404"/>
              <a:gd name="connsiteX0" fmla="*/ 0 w 4143878"/>
              <a:gd name="connsiteY0" fmla="*/ 1589567 h 1589567"/>
              <a:gd name="connsiteX1" fmla="*/ 1632514 w 4143878"/>
              <a:gd name="connsiteY1" fmla="*/ 0 h 1589567"/>
              <a:gd name="connsiteX2" fmla="*/ 4143878 w 4143878"/>
              <a:gd name="connsiteY2" fmla="*/ 0 h 1589567"/>
              <a:gd name="connsiteX3" fmla="*/ 0 w 4143878"/>
              <a:gd name="connsiteY3" fmla="*/ 1589567 h 1589567"/>
              <a:gd name="connsiteX0" fmla="*/ 0 w 4283453"/>
              <a:gd name="connsiteY0" fmla="*/ 1685260 h 1685260"/>
              <a:gd name="connsiteX1" fmla="*/ 1772089 w 4283453"/>
              <a:gd name="connsiteY1" fmla="*/ 0 h 1685260"/>
              <a:gd name="connsiteX2" fmla="*/ 4283453 w 4283453"/>
              <a:gd name="connsiteY2" fmla="*/ 0 h 1685260"/>
              <a:gd name="connsiteX3" fmla="*/ 0 w 4283453"/>
              <a:gd name="connsiteY3" fmla="*/ 1685260 h 1685260"/>
              <a:gd name="connsiteX0" fmla="*/ 0 w 4296142"/>
              <a:gd name="connsiteY0" fmla="*/ 1653363 h 1653363"/>
              <a:gd name="connsiteX1" fmla="*/ 1784778 w 4296142"/>
              <a:gd name="connsiteY1" fmla="*/ 0 h 1653363"/>
              <a:gd name="connsiteX2" fmla="*/ 4296142 w 4296142"/>
              <a:gd name="connsiteY2" fmla="*/ 0 h 1653363"/>
              <a:gd name="connsiteX3" fmla="*/ 0 w 4296142"/>
              <a:gd name="connsiteY3" fmla="*/ 1653363 h 1653363"/>
              <a:gd name="connsiteX0" fmla="*/ 0 w 4296142"/>
              <a:gd name="connsiteY0" fmla="*/ 2033374 h 2033374"/>
              <a:gd name="connsiteX1" fmla="*/ 1784778 w 4296142"/>
              <a:gd name="connsiteY1" fmla="*/ 0 h 2033374"/>
              <a:gd name="connsiteX2" fmla="*/ 4296142 w 4296142"/>
              <a:gd name="connsiteY2" fmla="*/ 380011 h 2033374"/>
              <a:gd name="connsiteX3" fmla="*/ 0 w 4296142"/>
              <a:gd name="connsiteY3" fmla="*/ 2033374 h 2033374"/>
              <a:gd name="connsiteX0" fmla="*/ 0 w 4218198"/>
              <a:gd name="connsiteY0" fmla="*/ 2033374 h 2033374"/>
              <a:gd name="connsiteX1" fmla="*/ 1784778 w 4218198"/>
              <a:gd name="connsiteY1" fmla="*/ 0 h 2033374"/>
              <a:gd name="connsiteX2" fmla="*/ 4218198 w 4218198"/>
              <a:gd name="connsiteY2" fmla="*/ 368136 h 2033374"/>
              <a:gd name="connsiteX3" fmla="*/ 0 w 4218198"/>
              <a:gd name="connsiteY3" fmla="*/ 2033374 h 2033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8198" h="2033374">
                <a:moveTo>
                  <a:pt x="0" y="2033374"/>
                </a:moveTo>
                <a:lnTo>
                  <a:pt x="1784778" y="0"/>
                </a:lnTo>
                <a:lnTo>
                  <a:pt x="4218198" y="368136"/>
                </a:lnTo>
                <a:lnTo>
                  <a:pt x="0" y="2033374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Isosceles Triangle 6"/>
          <p:cNvSpPr/>
          <p:nvPr userDrawn="1"/>
        </p:nvSpPr>
        <p:spPr>
          <a:xfrm rot="11293373">
            <a:off x="-103990" y="-395363"/>
            <a:ext cx="5249795" cy="2571045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5123429 w 5123429"/>
              <a:gd name="connsiteY0" fmla="*/ 3111470 h 3881521"/>
              <a:gd name="connsiteX1" fmla="*/ 4659382 w 5123429"/>
              <a:gd name="connsiteY1" fmla="*/ 0 h 3881521"/>
              <a:gd name="connsiteX2" fmla="*/ 0 w 5123429"/>
              <a:gd name="connsiteY2" fmla="*/ 3881521 h 3881521"/>
              <a:gd name="connsiteX3" fmla="*/ 5123429 w 5123429"/>
              <a:gd name="connsiteY3" fmla="*/ 3111470 h 3881521"/>
              <a:gd name="connsiteX0" fmla="*/ 5123429 w 5123429"/>
              <a:gd name="connsiteY0" fmla="*/ 2206470 h 2976521"/>
              <a:gd name="connsiteX1" fmla="*/ 4790163 w 5123429"/>
              <a:gd name="connsiteY1" fmla="*/ 0 h 2976521"/>
              <a:gd name="connsiteX2" fmla="*/ 0 w 5123429"/>
              <a:gd name="connsiteY2" fmla="*/ 2976521 h 2976521"/>
              <a:gd name="connsiteX3" fmla="*/ 5123429 w 5123429"/>
              <a:gd name="connsiteY3" fmla="*/ 2206470 h 2976521"/>
              <a:gd name="connsiteX0" fmla="*/ 5165523 w 5165523"/>
              <a:gd name="connsiteY0" fmla="*/ 2206470 h 2982604"/>
              <a:gd name="connsiteX1" fmla="*/ 4832257 w 5165523"/>
              <a:gd name="connsiteY1" fmla="*/ 0 h 2982604"/>
              <a:gd name="connsiteX2" fmla="*/ 0 w 5165523"/>
              <a:gd name="connsiteY2" fmla="*/ 2982604 h 2982604"/>
              <a:gd name="connsiteX3" fmla="*/ 5165523 w 5165523"/>
              <a:gd name="connsiteY3" fmla="*/ 2206470 h 2982604"/>
              <a:gd name="connsiteX0" fmla="*/ 5112906 w 5112906"/>
              <a:gd name="connsiteY0" fmla="*/ 2206470 h 2975000"/>
              <a:gd name="connsiteX1" fmla="*/ 4779640 w 5112906"/>
              <a:gd name="connsiteY1" fmla="*/ 0 h 2975000"/>
              <a:gd name="connsiteX2" fmla="*/ 0 w 5112906"/>
              <a:gd name="connsiteY2" fmla="*/ 2975000 h 2975000"/>
              <a:gd name="connsiteX3" fmla="*/ 5112906 w 5112906"/>
              <a:gd name="connsiteY3" fmla="*/ 2206470 h 2975000"/>
              <a:gd name="connsiteX0" fmla="*/ 5312849 w 5312849"/>
              <a:gd name="connsiteY0" fmla="*/ 2206470 h 3003893"/>
              <a:gd name="connsiteX1" fmla="*/ 4979583 w 5312849"/>
              <a:gd name="connsiteY1" fmla="*/ 0 h 3003893"/>
              <a:gd name="connsiteX2" fmla="*/ 0 w 5312849"/>
              <a:gd name="connsiteY2" fmla="*/ 3003893 h 3003893"/>
              <a:gd name="connsiteX3" fmla="*/ 5312849 w 5312849"/>
              <a:gd name="connsiteY3" fmla="*/ 2206470 h 3003893"/>
              <a:gd name="connsiteX0" fmla="*/ 5502267 w 5502267"/>
              <a:gd name="connsiteY0" fmla="*/ 2206470 h 3031265"/>
              <a:gd name="connsiteX1" fmla="*/ 5169001 w 5502267"/>
              <a:gd name="connsiteY1" fmla="*/ 0 h 3031265"/>
              <a:gd name="connsiteX2" fmla="*/ 0 w 5502267"/>
              <a:gd name="connsiteY2" fmla="*/ 3031265 h 3031265"/>
              <a:gd name="connsiteX3" fmla="*/ 5502267 w 5502267"/>
              <a:gd name="connsiteY3" fmla="*/ 2206470 h 3031265"/>
              <a:gd name="connsiteX0" fmla="*/ 5374467 w 5374467"/>
              <a:gd name="connsiteY0" fmla="*/ 2206470 h 3023540"/>
              <a:gd name="connsiteX1" fmla="*/ 5041201 w 5374467"/>
              <a:gd name="connsiteY1" fmla="*/ 0 h 3023540"/>
              <a:gd name="connsiteX2" fmla="*/ 0 w 5374467"/>
              <a:gd name="connsiteY2" fmla="*/ 3023540 h 3023540"/>
              <a:gd name="connsiteX3" fmla="*/ 5374467 w 5374467"/>
              <a:gd name="connsiteY3" fmla="*/ 2206470 h 3023540"/>
              <a:gd name="connsiteX0" fmla="*/ 5326413 w 5326413"/>
              <a:gd name="connsiteY0" fmla="*/ 2206470 h 2984367"/>
              <a:gd name="connsiteX1" fmla="*/ 4993147 w 5326413"/>
              <a:gd name="connsiteY1" fmla="*/ 0 h 2984367"/>
              <a:gd name="connsiteX2" fmla="*/ 0 w 5326413"/>
              <a:gd name="connsiteY2" fmla="*/ 2984367 h 2984367"/>
              <a:gd name="connsiteX3" fmla="*/ 5326413 w 5326413"/>
              <a:gd name="connsiteY3" fmla="*/ 2206470 h 2984367"/>
              <a:gd name="connsiteX0" fmla="*/ 5197092 w 5197092"/>
              <a:gd name="connsiteY0" fmla="*/ 2206470 h 2987164"/>
              <a:gd name="connsiteX1" fmla="*/ 4863826 w 5197092"/>
              <a:gd name="connsiteY1" fmla="*/ 0 h 2987164"/>
              <a:gd name="connsiteX2" fmla="*/ 0 w 5197092"/>
              <a:gd name="connsiteY2" fmla="*/ 2987164 h 2987164"/>
              <a:gd name="connsiteX3" fmla="*/ 5197092 w 5197092"/>
              <a:gd name="connsiteY3" fmla="*/ 2206470 h 2987164"/>
              <a:gd name="connsiteX0" fmla="*/ 5230183 w 5230183"/>
              <a:gd name="connsiteY0" fmla="*/ 2206470 h 2981204"/>
              <a:gd name="connsiteX1" fmla="*/ 4896917 w 5230183"/>
              <a:gd name="connsiteY1" fmla="*/ 0 h 2981204"/>
              <a:gd name="connsiteX2" fmla="*/ 0 w 5230183"/>
              <a:gd name="connsiteY2" fmla="*/ 2981204 h 2981204"/>
              <a:gd name="connsiteX3" fmla="*/ 5230183 w 5230183"/>
              <a:gd name="connsiteY3" fmla="*/ 2206470 h 2981204"/>
              <a:gd name="connsiteX0" fmla="*/ 5249709 w 5249709"/>
              <a:gd name="connsiteY0" fmla="*/ 2206470 h 2994768"/>
              <a:gd name="connsiteX1" fmla="*/ 4916443 w 5249709"/>
              <a:gd name="connsiteY1" fmla="*/ 0 h 2994768"/>
              <a:gd name="connsiteX2" fmla="*/ 0 w 5249709"/>
              <a:gd name="connsiteY2" fmla="*/ 2994768 h 2994768"/>
              <a:gd name="connsiteX3" fmla="*/ 5249709 w 5249709"/>
              <a:gd name="connsiteY3" fmla="*/ 2206470 h 2994768"/>
              <a:gd name="connsiteX0" fmla="*/ 6829717 w 6829717"/>
              <a:gd name="connsiteY0" fmla="*/ 2206470 h 3212354"/>
              <a:gd name="connsiteX1" fmla="*/ 6496451 w 6829717"/>
              <a:gd name="connsiteY1" fmla="*/ 0 h 3212354"/>
              <a:gd name="connsiteX2" fmla="*/ 0 w 6829717"/>
              <a:gd name="connsiteY2" fmla="*/ 3212354 h 3212354"/>
              <a:gd name="connsiteX3" fmla="*/ 6829717 w 6829717"/>
              <a:gd name="connsiteY3" fmla="*/ 2206470 h 3212354"/>
              <a:gd name="connsiteX0" fmla="*/ 6937991 w 6937991"/>
              <a:gd name="connsiteY0" fmla="*/ 2206470 h 3206514"/>
              <a:gd name="connsiteX1" fmla="*/ 6604725 w 6937991"/>
              <a:gd name="connsiteY1" fmla="*/ 0 h 3206514"/>
              <a:gd name="connsiteX2" fmla="*/ 0 w 6937991"/>
              <a:gd name="connsiteY2" fmla="*/ 3206514 h 3206514"/>
              <a:gd name="connsiteX3" fmla="*/ 6937991 w 6937991"/>
              <a:gd name="connsiteY3" fmla="*/ 2206470 h 3206514"/>
              <a:gd name="connsiteX0" fmla="*/ 7369872 w 7369872"/>
              <a:gd name="connsiteY0" fmla="*/ 2206470 h 2970927"/>
              <a:gd name="connsiteX1" fmla="*/ 7036606 w 7369872"/>
              <a:gd name="connsiteY1" fmla="*/ 0 h 2970927"/>
              <a:gd name="connsiteX2" fmla="*/ 0 w 7369872"/>
              <a:gd name="connsiteY2" fmla="*/ 2970927 h 2970927"/>
              <a:gd name="connsiteX3" fmla="*/ 7369872 w 7369872"/>
              <a:gd name="connsiteY3" fmla="*/ 2206470 h 2970927"/>
              <a:gd name="connsiteX0" fmla="*/ 7374213 w 7374213"/>
              <a:gd name="connsiteY0" fmla="*/ 2206470 h 2949881"/>
              <a:gd name="connsiteX1" fmla="*/ 7040947 w 7374213"/>
              <a:gd name="connsiteY1" fmla="*/ 0 h 2949881"/>
              <a:gd name="connsiteX2" fmla="*/ 0 w 7374213"/>
              <a:gd name="connsiteY2" fmla="*/ 2949881 h 2949881"/>
              <a:gd name="connsiteX3" fmla="*/ 7374213 w 7374213"/>
              <a:gd name="connsiteY3" fmla="*/ 2206470 h 2949881"/>
              <a:gd name="connsiteX0" fmla="*/ 7374213 w 7374213"/>
              <a:gd name="connsiteY0" fmla="*/ 1803424 h 2546835"/>
              <a:gd name="connsiteX1" fmla="*/ 6986084 w 7374213"/>
              <a:gd name="connsiteY1" fmla="*/ 0 h 2546835"/>
              <a:gd name="connsiteX2" fmla="*/ 0 w 7374213"/>
              <a:gd name="connsiteY2" fmla="*/ 2546835 h 2546835"/>
              <a:gd name="connsiteX3" fmla="*/ 7374213 w 7374213"/>
              <a:gd name="connsiteY3" fmla="*/ 1803424 h 2546835"/>
              <a:gd name="connsiteX0" fmla="*/ 7311970 w 7311970"/>
              <a:gd name="connsiteY0" fmla="*/ 1798983 h 2546835"/>
              <a:gd name="connsiteX1" fmla="*/ 6986084 w 7311970"/>
              <a:gd name="connsiteY1" fmla="*/ 0 h 2546835"/>
              <a:gd name="connsiteX2" fmla="*/ 0 w 7311970"/>
              <a:gd name="connsiteY2" fmla="*/ 2546835 h 2546835"/>
              <a:gd name="connsiteX3" fmla="*/ 7311970 w 7311970"/>
              <a:gd name="connsiteY3" fmla="*/ 1798983 h 2546835"/>
              <a:gd name="connsiteX0" fmla="*/ 7359195 w 7359195"/>
              <a:gd name="connsiteY0" fmla="*/ 1804944 h 2546835"/>
              <a:gd name="connsiteX1" fmla="*/ 6986084 w 7359195"/>
              <a:gd name="connsiteY1" fmla="*/ 0 h 2546835"/>
              <a:gd name="connsiteX2" fmla="*/ 0 w 7359195"/>
              <a:gd name="connsiteY2" fmla="*/ 2546835 h 2546835"/>
              <a:gd name="connsiteX3" fmla="*/ 7359195 w 7359195"/>
              <a:gd name="connsiteY3" fmla="*/ 1804944 h 2546835"/>
              <a:gd name="connsiteX0" fmla="*/ 7359195 w 7359195"/>
              <a:gd name="connsiteY0" fmla="*/ 1804944 h 2546835"/>
              <a:gd name="connsiteX1" fmla="*/ 6986084 w 7359195"/>
              <a:gd name="connsiteY1" fmla="*/ 0 h 2546835"/>
              <a:gd name="connsiteX2" fmla="*/ 521548 w 7359195"/>
              <a:gd name="connsiteY2" fmla="*/ 2197171 h 2546835"/>
              <a:gd name="connsiteX3" fmla="*/ 0 w 7359195"/>
              <a:gd name="connsiteY3" fmla="*/ 2546835 h 2546835"/>
              <a:gd name="connsiteX4" fmla="*/ 7359195 w 7359195"/>
              <a:gd name="connsiteY4" fmla="*/ 1804944 h 2546835"/>
              <a:gd name="connsiteX0" fmla="*/ 7492187 w 7492187"/>
              <a:gd name="connsiteY0" fmla="*/ 1804944 h 2571045"/>
              <a:gd name="connsiteX1" fmla="*/ 7119076 w 7492187"/>
              <a:gd name="connsiteY1" fmla="*/ 0 h 2571045"/>
              <a:gd name="connsiteX2" fmla="*/ 654540 w 7492187"/>
              <a:gd name="connsiteY2" fmla="*/ 2197171 h 2571045"/>
              <a:gd name="connsiteX3" fmla="*/ 0 w 7492187"/>
              <a:gd name="connsiteY3" fmla="*/ 2571045 h 2571045"/>
              <a:gd name="connsiteX4" fmla="*/ 7492187 w 7492187"/>
              <a:gd name="connsiteY4" fmla="*/ 1804944 h 2571045"/>
              <a:gd name="connsiteX0" fmla="*/ 7492187 w 7492187"/>
              <a:gd name="connsiteY0" fmla="*/ 1804944 h 2571045"/>
              <a:gd name="connsiteX1" fmla="*/ 7119076 w 7492187"/>
              <a:gd name="connsiteY1" fmla="*/ 0 h 2571045"/>
              <a:gd name="connsiteX2" fmla="*/ 1025982 w 7492187"/>
              <a:gd name="connsiteY2" fmla="*/ 2171558 h 2571045"/>
              <a:gd name="connsiteX3" fmla="*/ 0 w 7492187"/>
              <a:gd name="connsiteY3" fmla="*/ 2571045 h 2571045"/>
              <a:gd name="connsiteX4" fmla="*/ 7492187 w 7492187"/>
              <a:gd name="connsiteY4" fmla="*/ 1804944 h 2571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2187" h="2571045">
                <a:moveTo>
                  <a:pt x="7492187" y="1804944"/>
                </a:moveTo>
                <a:lnTo>
                  <a:pt x="7119076" y="0"/>
                </a:lnTo>
                <a:cubicBezTo>
                  <a:pt x="5042273" y="763879"/>
                  <a:pt x="3102785" y="1407679"/>
                  <a:pt x="1025982" y="2171558"/>
                </a:cubicBezTo>
                <a:lnTo>
                  <a:pt x="0" y="2571045"/>
                </a:lnTo>
                <a:lnTo>
                  <a:pt x="7492187" y="180494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6"/>
          <p:cNvSpPr/>
          <p:nvPr userDrawn="1"/>
        </p:nvSpPr>
        <p:spPr>
          <a:xfrm rot="11293373">
            <a:off x="-225718" y="-156329"/>
            <a:ext cx="1807823" cy="3383135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7823" h="3383135">
                <a:moveTo>
                  <a:pt x="1807823" y="3111470"/>
                </a:moveTo>
                <a:lnTo>
                  <a:pt x="1343776" y="0"/>
                </a:lnTo>
                <a:lnTo>
                  <a:pt x="0" y="3383135"/>
                </a:lnTo>
                <a:lnTo>
                  <a:pt x="1807823" y="3111470"/>
                </a:lnTo>
                <a:close/>
              </a:path>
            </a:pathLst>
          </a:custGeom>
          <a:solidFill>
            <a:srgbClr val="DCDCDC"/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996696"/>
            <a:ext cx="10972800" cy="9956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cxnSp>
        <p:nvCxnSpPr>
          <p:cNvPr id="23" name="Straight Connector 22"/>
          <p:cNvCxnSpPr/>
          <p:nvPr userDrawn="1"/>
        </p:nvCxnSpPr>
        <p:spPr>
          <a:xfrm flipH="1">
            <a:off x="4114800" y="1380744"/>
            <a:ext cx="4637535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4343400" y="895350"/>
            <a:ext cx="4491228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WORKFLOW SAMPLE 01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1524000" y="3257550"/>
            <a:ext cx="1250156" cy="907639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766560" y="1733550"/>
            <a:ext cx="1250156" cy="907639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995160" y="3257550"/>
            <a:ext cx="1250156" cy="907639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95782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6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6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4" grpId="0" animBg="1"/>
      <p:bldP spid="2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 animBg="1"/>
      <p:bldP spid="20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5334000" y="0"/>
            <a:ext cx="3810000" cy="5143500"/>
          </a:xfrm>
          <a:custGeom>
            <a:avLst/>
            <a:gdLst>
              <a:gd name="connsiteX0" fmla="*/ 0 w 3810000"/>
              <a:gd name="connsiteY0" fmla="*/ 0 h 5143500"/>
              <a:gd name="connsiteX1" fmla="*/ 3810000 w 3810000"/>
              <a:gd name="connsiteY1" fmla="*/ 0 h 5143500"/>
              <a:gd name="connsiteX2" fmla="*/ 3810000 w 3810000"/>
              <a:gd name="connsiteY2" fmla="*/ 5143500 h 5143500"/>
              <a:gd name="connsiteX3" fmla="*/ 0 w 3810000"/>
              <a:gd name="connsiteY3" fmla="*/ 5143500 h 5143500"/>
              <a:gd name="connsiteX4" fmla="*/ 0 w 3810000"/>
              <a:gd name="connsiteY4" fmla="*/ 0 h 5143500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43500"/>
              <a:gd name="connsiteX1" fmla="*/ 3810000 w 3810000"/>
              <a:gd name="connsiteY1" fmla="*/ 0 h 5143500"/>
              <a:gd name="connsiteX2" fmla="*/ 3810000 w 3810000"/>
              <a:gd name="connsiteY2" fmla="*/ 5143500 h 5143500"/>
              <a:gd name="connsiteX3" fmla="*/ 1007413 w 3810000"/>
              <a:gd name="connsiteY3" fmla="*/ 5138231 h 5143500"/>
              <a:gd name="connsiteX4" fmla="*/ 0 w 3810000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0" h="5143500">
                <a:moveTo>
                  <a:pt x="0" y="0"/>
                </a:moveTo>
                <a:lnTo>
                  <a:pt x="3810000" y="0"/>
                </a:lnTo>
                <a:lnTo>
                  <a:pt x="3810000" y="5143500"/>
                </a:lnTo>
                <a:lnTo>
                  <a:pt x="1007413" y="5138231"/>
                </a:lnTo>
                <a:lnTo>
                  <a:pt x="0" y="0"/>
                </a:ln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6" name="Isosceles Triangle 5"/>
          <p:cNvSpPr/>
          <p:nvPr userDrawn="1"/>
        </p:nvSpPr>
        <p:spPr>
          <a:xfrm>
            <a:off x="1764792" y="4235798"/>
            <a:ext cx="4526454" cy="907904"/>
          </a:xfrm>
          <a:custGeom>
            <a:avLst/>
            <a:gdLst>
              <a:gd name="connsiteX0" fmla="*/ 0 w 4572000"/>
              <a:gd name="connsiteY0" fmla="*/ 2555949 h 2555949"/>
              <a:gd name="connsiteX1" fmla="*/ 3964656 w 4572000"/>
              <a:gd name="connsiteY1" fmla="*/ 0 h 2555949"/>
              <a:gd name="connsiteX2" fmla="*/ 4572000 w 4572000"/>
              <a:gd name="connsiteY2" fmla="*/ 2555949 h 2555949"/>
              <a:gd name="connsiteX3" fmla="*/ 0 w 4572000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1896731 h 1896731"/>
              <a:gd name="connsiteX1" fmla="*/ 4124144 w 4558352"/>
              <a:gd name="connsiteY1" fmla="*/ 0 h 1896731"/>
              <a:gd name="connsiteX2" fmla="*/ 4558352 w 4558352"/>
              <a:gd name="connsiteY2" fmla="*/ 1896731 h 1896731"/>
              <a:gd name="connsiteX3" fmla="*/ 0 w 4558352"/>
              <a:gd name="connsiteY3" fmla="*/ 1896731 h 1896731"/>
              <a:gd name="connsiteX0" fmla="*/ 0 w 4526454"/>
              <a:gd name="connsiteY0" fmla="*/ 1896731 h 1896731"/>
              <a:gd name="connsiteX1" fmla="*/ 4124144 w 4526454"/>
              <a:gd name="connsiteY1" fmla="*/ 0 h 1896731"/>
              <a:gd name="connsiteX2" fmla="*/ 4526454 w 4526454"/>
              <a:gd name="connsiteY2" fmla="*/ 1896731 h 1896731"/>
              <a:gd name="connsiteX3" fmla="*/ 0 w 4526454"/>
              <a:gd name="connsiteY3" fmla="*/ 1896731 h 1896731"/>
              <a:gd name="connsiteX0" fmla="*/ 0 w 4526454"/>
              <a:gd name="connsiteY0" fmla="*/ 1769141 h 1769141"/>
              <a:gd name="connsiteX1" fmla="*/ 4177306 w 4526454"/>
              <a:gd name="connsiteY1" fmla="*/ 0 h 1769141"/>
              <a:gd name="connsiteX2" fmla="*/ 4526454 w 4526454"/>
              <a:gd name="connsiteY2" fmla="*/ 1769141 h 1769141"/>
              <a:gd name="connsiteX3" fmla="*/ 0 w 4526454"/>
              <a:gd name="connsiteY3" fmla="*/ 1769141 h 1769141"/>
              <a:gd name="connsiteX0" fmla="*/ 0 w 4526454"/>
              <a:gd name="connsiteY0" fmla="*/ 1386369 h 1386369"/>
              <a:gd name="connsiteX1" fmla="*/ 4251734 w 4526454"/>
              <a:gd name="connsiteY1" fmla="*/ 0 h 1386369"/>
              <a:gd name="connsiteX2" fmla="*/ 4526454 w 4526454"/>
              <a:gd name="connsiteY2" fmla="*/ 1386369 h 1386369"/>
              <a:gd name="connsiteX3" fmla="*/ 0 w 4526454"/>
              <a:gd name="connsiteY3" fmla="*/ 1386369 h 1386369"/>
              <a:gd name="connsiteX0" fmla="*/ 0 w 4526454"/>
              <a:gd name="connsiteY0" fmla="*/ 1141820 h 1141820"/>
              <a:gd name="connsiteX1" fmla="*/ 4304897 w 4526454"/>
              <a:gd name="connsiteY1" fmla="*/ 0 h 1141820"/>
              <a:gd name="connsiteX2" fmla="*/ 4526454 w 4526454"/>
              <a:gd name="connsiteY2" fmla="*/ 1141820 h 1141820"/>
              <a:gd name="connsiteX3" fmla="*/ 0 w 4526454"/>
              <a:gd name="connsiteY3" fmla="*/ 1141820 h 1141820"/>
              <a:gd name="connsiteX0" fmla="*/ 0 w 4526454"/>
              <a:gd name="connsiteY0" fmla="*/ 918536 h 918536"/>
              <a:gd name="connsiteX1" fmla="*/ 4358059 w 4526454"/>
              <a:gd name="connsiteY1" fmla="*/ 0 h 918536"/>
              <a:gd name="connsiteX2" fmla="*/ 4526454 w 4526454"/>
              <a:gd name="connsiteY2" fmla="*/ 918536 h 918536"/>
              <a:gd name="connsiteX3" fmla="*/ 0 w 4526454"/>
              <a:gd name="connsiteY3" fmla="*/ 918536 h 918536"/>
              <a:gd name="connsiteX0" fmla="*/ 0 w 4526454"/>
              <a:gd name="connsiteY0" fmla="*/ 907904 h 907904"/>
              <a:gd name="connsiteX1" fmla="*/ 4358059 w 4526454"/>
              <a:gd name="connsiteY1" fmla="*/ 0 h 907904"/>
              <a:gd name="connsiteX2" fmla="*/ 4526454 w 4526454"/>
              <a:gd name="connsiteY2" fmla="*/ 907904 h 907904"/>
              <a:gd name="connsiteX3" fmla="*/ 0 w 4526454"/>
              <a:gd name="connsiteY3" fmla="*/ 907904 h 907904"/>
              <a:gd name="connsiteX0" fmla="*/ 0 w 4526454"/>
              <a:gd name="connsiteY0" fmla="*/ 907904 h 907904"/>
              <a:gd name="connsiteX1" fmla="*/ 4347426 w 4526454"/>
              <a:gd name="connsiteY1" fmla="*/ 0 h 907904"/>
              <a:gd name="connsiteX2" fmla="*/ 4526454 w 4526454"/>
              <a:gd name="connsiteY2" fmla="*/ 907904 h 907904"/>
              <a:gd name="connsiteX3" fmla="*/ 0 w 4526454"/>
              <a:gd name="connsiteY3" fmla="*/ 907904 h 907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6454" h="907904">
                <a:moveTo>
                  <a:pt x="0" y="907904"/>
                </a:moveTo>
                <a:lnTo>
                  <a:pt x="4347426" y="0"/>
                </a:lnTo>
                <a:lnTo>
                  <a:pt x="4526454" y="907904"/>
                </a:lnTo>
                <a:lnTo>
                  <a:pt x="0" y="907904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38894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4500000">
            <a:off x="3284127" y="-4289469"/>
            <a:ext cx="2634363" cy="8838958"/>
          </a:xfrm>
          <a:custGeom>
            <a:avLst/>
            <a:gdLst>
              <a:gd name="connsiteX0" fmla="*/ 0 w 2819400"/>
              <a:gd name="connsiteY0" fmla="*/ 0 h 3962400"/>
              <a:gd name="connsiteX1" fmla="*/ 2819400 w 2819400"/>
              <a:gd name="connsiteY1" fmla="*/ 0 h 3962400"/>
              <a:gd name="connsiteX2" fmla="*/ 2819400 w 2819400"/>
              <a:gd name="connsiteY2" fmla="*/ 3962400 h 3962400"/>
              <a:gd name="connsiteX3" fmla="*/ 0 w 2819400"/>
              <a:gd name="connsiteY3" fmla="*/ 3962400 h 3962400"/>
              <a:gd name="connsiteX4" fmla="*/ 0 w 2819400"/>
              <a:gd name="connsiteY4" fmla="*/ 0 h 3962400"/>
              <a:gd name="connsiteX0" fmla="*/ 308344 w 3127744"/>
              <a:gd name="connsiteY0" fmla="*/ 0 h 3962400"/>
              <a:gd name="connsiteX1" fmla="*/ 3127744 w 3127744"/>
              <a:gd name="connsiteY1" fmla="*/ 0 h 3962400"/>
              <a:gd name="connsiteX2" fmla="*/ 3127744 w 3127744"/>
              <a:gd name="connsiteY2" fmla="*/ 3962400 h 3962400"/>
              <a:gd name="connsiteX3" fmla="*/ 0 w 3127744"/>
              <a:gd name="connsiteY3" fmla="*/ 3813544 h 3962400"/>
              <a:gd name="connsiteX4" fmla="*/ 308344 w 3127744"/>
              <a:gd name="connsiteY4" fmla="*/ 0 h 3962400"/>
              <a:gd name="connsiteX0" fmla="*/ 308344 w 3149009"/>
              <a:gd name="connsiteY0" fmla="*/ 0 h 3813544"/>
              <a:gd name="connsiteX1" fmla="*/ 3127744 w 3149009"/>
              <a:gd name="connsiteY1" fmla="*/ 0 h 3813544"/>
              <a:gd name="connsiteX2" fmla="*/ 3149009 w 3149009"/>
              <a:gd name="connsiteY2" fmla="*/ 3547730 h 3813544"/>
              <a:gd name="connsiteX3" fmla="*/ 0 w 3149009"/>
              <a:gd name="connsiteY3" fmla="*/ 3813544 h 3813544"/>
              <a:gd name="connsiteX4" fmla="*/ 308344 w 3149009"/>
              <a:gd name="connsiteY4" fmla="*/ 0 h 3813544"/>
              <a:gd name="connsiteX0" fmla="*/ 308344 w 3138376"/>
              <a:gd name="connsiteY0" fmla="*/ 0 h 3813544"/>
              <a:gd name="connsiteX1" fmla="*/ 3127744 w 3138376"/>
              <a:gd name="connsiteY1" fmla="*/ 0 h 3813544"/>
              <a:gd name="connsiteX2" fmla="*/ 3138376 w 3138376"/>
              <a:gd name="connsiteY2" fmla="*/ 3590261 h 3813544"/>
              <a:gd name="connsiteX3" fmla="*/ 0 w 3138376"/>
              <a:gd name="connsiteY3" fmla="*/ 3813544 h 3813544"/>
              <a:gd name="connsiteX4" fmla="*/ 308344 w 3138376"/>
              <a:gd name="connsiteY4" fmla="*/ 0 h 3813544"/>
              <a:gd name="connsiteX0" fmla="*/ 308344 w 3138376"/>
              <a:gd name="connsiteY0" fmla="*/ 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308344 w 3138376"/>
              <a:gd name="connsiteY4" fmla="*/ 0 h 3834809"/>
              <a:gd name="connsiteX0" fmla="*/ 1382232 w 3138376"/>
              <a:gd name="connsiteY0" fmla="*/ 17012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1382232 w 3138376"/>
              <a:gd name="connsiteY4" fmla="*/ 170120 h 3834809"/>
              <a:gd name="connsiteX0" fmla="*/ 712381 w 3138376"/>
              <a:gd name="connsiteY0" fmla="*/ 0 h 3898605"/>
              <a:gd name="connsiteX1" fmla="*/ 3127744 w 3138376"/>
              <a:gd name="connsiteY1" fmla="*/ 63796 h 3898605"/>
              <a:gd name="connsiteX2" fmla="*/ 3138376 w 3138376"/>
              <a:gd name="connsiteY2" fmla="*/ 3654057 h 3898605"/>
              <a:gd name="connsiteX3" fmla="*/ 0 w 3138376"/>
              <a:gd name="connsiteY3" fmla="*/ 3898605 h 3898605"/>
              <a:gd name="connsiteX4" fmla="*/ 712381 w 3138376"/>
              <a:gd name="connsiteY4" fmla="*/ 0 h 3898605"/>
              <a:gd name="connsiteX0" fmla="*/ 712381 w 3138376"/>
              <a:gd name="connsiteY0" fmla="*/ 95693 h 3994298"/>
              <a:gd name="connsiteX1" fmla="*/ 2840665 w 3138376"/>
              <a:gd name="connsiteY1" fmla="*/ 0 h 3994298"/>
              <a:gd name="connsiteX2" fmla="*/ 3138376 w 3138376"/>
              <a:gd name="connsiteY2" fmla="*/ 3749750 h 3994298"/>
              <a:gd name="connsiteX3" fmla="*/ 0 w 3138376"/>
              <a:gd name="connsiteY3" fmla="*/ 3994298 h 3994298"/>
              <a:gd name="connsiteX4" fmla="*/ 712381 w 3138376"/>
              <a:gd name="connsiteY4" fmla="*/ 95693 h 3994298"/>
              <a:gd name="connsiteX0" fmla="*/ 712381 w 3180906"/>
              <a:gd name="connsiteY0" fmla="*/ 95693 h 3994298"/>
              <a:gd name="connsiteX1" fmla="*/ 2840665 w 3180906"/>
              <a:gd name="connsiteY1" fmla="*/ 0 h 3994298"/>
              <a:gd name="connsiteX2" fmla="*/ 3180906 w 3180906"/>
              <a:gd name="connsiteY2" fmla="*/ 3707220 h 3994298"/>
              <a:gd name="connsiteX3" fmla="*/ 0 w 3180906"/>
              <a:gd name="connsiteY3" fmla="*/ 3994298 h 3994298"/>
              <a:gd name="connsiteX4" fmla="*/ 712381 w 3180906"/>
              <a:gd name="connsiteY4" fmla="*/ 95693 h 3994298"/>
              <a:gd name="connsiteX0" fmla="*/ 1421279 w 3889804"/>
              <a:gd name="connsiteY0" fmla="*/ 95693 h 4275523"/>
              <a:gd name="connsiteX1" fmla="*/ 3549563 w 3889804"/>
              <a:gd name="connsiteY1" fmla="*/ 0 h 4275523"/>
              <a:gd name="connsiteX2" fmla="*/ 3889804 w 3889804"/>
              <a:gd name="connsiteY2" fmla="*/ 3707220 h 4275523"/>
              <a:gd name="connsiteX3" fmla="*/ 0 w 3889804"/>
              <a:gd name="connsiteY3" fmla="*/ 4275523 h 4275523"/>
              <a:gd name="connsiteX4" fmla="*/ 1421279 w 3889804"/>
              <a:gd name="connsiteY4" fmla="*/ 95693 h 4275523"/>
              <a:gd name="connsiteX0" fmla="*/ 1421279 w 3549563"/>
              <a:gd name="connsiteY0" fmla="*/ 95693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1421279 w 3549563"/>
              <a:gd name="connsiteY4" fmla="*/ 95693 h 4275523"/>
              <a:gd name="connsiteX0" fmla="*/ 2520934 w 3549563"/>
              <a:gd name="connsiteY0" fmla="*/ 214831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520934 w 3549563"/>
              <a:gd name="connsiteY4" fmla="*/ 214831 h 4275523"/>
              <a:gd name="connsiteX0" fmla="*/ 2048594 w 3549563"/>
              <a:gd name="connsiteY0" fmla="*/ 662237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48594 w 3549563"/>
              <a:gd name="connsiteY4" fmla="*/ 662237 h 4275523"/>
              <a:gd name="connsiteX0" fmla="*/ 2008790 w 3549563"/>
              <a:gd name="connsiteY0" fmla="*/ 693795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08790 w 3549563"/>
              <a:gd name="connsiteY4" fmla="*/ 693795 h 4275523"/>
              <a:gd name="connsiteX0" fmla="*/ 2019060 w 3559833"/>
              <a:gd name="connsiteY0" fmla="*/ 693795 h 4274215"/>
              <a:gd name="connsiteX1" fmla="*/ 3559833 w 3559833"/>
              <a:gd name="connsiteY1" fmla="*/ 0 h 4274215"/>
              <a:gd name="connsiteX2" fmla="*/ 2690289 w 3559833"/>
              <a:gd name="connsiteY2" fmla="*/ 4076393 h 4274215"/>
              <a:gd name="connsiteX3" fmla="*/ 0 w 3559833"/>
              <a:gd name="connsiteY3" fmla="*/ 4274215 h 4274215"/>
              <a:gd name="connsiteX4" fmla="*/ 2019060 w 3559833"/>
              <a:gd name="connsiteY4" fmla="*/ 693795 h 4274215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690289 w 2796331"/>
              <a:gd name="connsiteY2" fmla="*/ 3382598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053731 w 2796331"/>
              <a:gd name="connsiteY2" fmla="*/ 3223027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2053731 w 2542523"/>
              <a:gd name="connsiteY2" fmla="*/ 322302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1772406 w 2542523"/>
              <a:gd name="connsiteY2" fmla="*/ 315579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741108"/>
              <a:gd name="connsiteY0" fmla="*/ 588773 h 4169193"/>
              <a:gd name="connsiteX1" fmla="*/ 2741108 w 2741108"/>
              <a:gd name="connsiteY1" fmla="*/ 0 h 4169193"/>
              <a:gd name="connsiteX2" fmla="*/ 1772406 w 2741108"/>
              <a:gd name="connsiteY2" fmla="*/ 3744570 h 4169193"/>
              <a:gd name="connsiteX3" fmla="*/ 0 w 2741108"/>
              <a:gd name="connsiteY3" fmla="*/ 4169193 h 4169193"/>
              <a:gd name="connsiteX4" fmla="*/ 2019060 w 2741108"/>
              <a:gd name="connsiteY4" fmla="*/ 588773 h 4169193"/>
              <a:gd name="connsiteX0" fmla="*/ 2358281 w 2741108"/>
              <a:gd name="connsiteY0" fmla="*/ 0 h 4201763"/>
              <a:gd name="connsiteX1" fmla="*/ 2741108 w 2741108"/>
              <a:gd name="connsiteY1" fmla="*/ 32570 h 4201763"/>
              <a:gd name="connsiteX2" fmla="*/ 1772406 w 2741108"/>
              <a:gd name="connsiteY2" fmla="*/ 3777140 h 4201763"/>
              <a:gd name="connsiteX3" fmla="*/ 0 w 2741108"/>
              <a:gd name="connsiteY3" fmla="*/ 4201763 h 4201763"/>
              <a:gd name="connsiteX4" fmla="*/ 2358281 w 2741108"/>
              <a:gd name="connsiteY4" fmla="*/ 0 h 4201763"/>
              <a:gd name="connsiteX0" fmla="*/ 2358281 w 2738356"/>
              <a:gd name="connsiteY0" fmla="*/ 0 h 4201763"/>
              <a:gd name="connsiteX1" fmla="*/ 2738356 w 2738356"/>
              <a:gd name="connsiteY1" fmla="*/ 37452 h 4201763"/>
              <a:gd name="connsiteX2" fmla="*/ 1772406 w 2738356"/>
              <a:gd name="connsiteY2" fmla="*/ 3777140 h 4201763"/>
              <a:gd name="connsiteX3" fmla="*/ 0 w 2738356"/>
              <a:gd name="connsiteY3" fmla="*/ 4201763 h 4201763"/>
              <a:gd name="connsiteX4" fmla="*/ 2358281 w 2738356"/>
              <a:gd name="connsiteY4" fmla="*/ 0 h 4201763"/>
              <a:gd name="connsiteX0" fmla="*/ 2358281 w 2740371"/>
              <a:gd name="connsiteY0" fmla="*/ 0 h 4201763"/>
              <a:gd name="connsiteX1" fmla="*/ 2740371 w 2740371"/>
              <a:gd name="connsiteY1" fmla="*/ 53407 h 4201763"/>
              <a:gd name="connsiteX2" fmla="*/ 1772406 w 2740371"/>
              <a:gd name="connsiteY2" fmla="*/ 3777140 h 4201763"/>
              <a:gd name="connsiteX3" fmla="*/ 0 w 2740371"/>
              <a:gd name="connsiteY3" fmla="*/ 4201763 h 4201763"/>
              <a:gd name="connsiteX4" fmla="*/ 2358281 w 2740371"/>
              <a:gd name="connsiteY4" fmla="*/ 0 h 4201763"/>
              <a:gd name="connsiteX0" fmla="*/ 2358281 w 2751378"/>
              <a:gd name="connsiteY0" fmla="*/ 0 h 4201763"/>
              <a:gd name="connsiteX1" fmla="*/ 2751378 w 2751378"/>
              <a:gd name="connsiteY1" fmla="*/ 33878 h 4201763"/>
              <a:gd name="connsiteX2" fmla="*/ 1772406 w 2751378"/>
              <a:gd name="connsiteY2" fmla="*/ 3777140 h 4201763"/>
              <a:gd name="connsiteX3" fmla="*/ 0 w 2751378"/>
              <a:gd name="connsiteY3" fmla="*/ 4201763 h 4201763"/>
              <a:gd name="connsiteX4" fmla="*/ 2358281 w 2751378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772406 w 2743122"/>
              <a:gd name="connsiteY2" fmla="*/ 3777140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422677 w 2743122"/>
              <a:gd name="connsiteY2" fmla="*/ 3675034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656193"/>
              <a:gd name="connsiteY0" fmla="*/ 0 h 4201763"/>
              <a:gd name="connsiteX1" fmla="*/ 2656193 w 2656193"/>
              <a:gd name="connsiteY1" fmla="*/ 26986 h 4201763"/>
              <a:gd name="connsiteX2" fmla="*/ 1422677 w 2656193"/>
              <a:gd name="connsiteY2" fmla="*/ 3675034 h 4201763"/>
              <a:gd name="connsiteX3" fmla="*/ 0 w 2656193"/>
              <a:gd name="connsiteY3" fmla="*/ 4201763 h 4201763"/>
              <a:gd name="connsiteX4" fmla="*/ 2358281 w 2656193"/>
              <a:gd name="connsiteY4" fmla="*/ 0 h 4201763"/>
              <a:gd name="connsiteX0" fmla="*/ 2358281 w 2656193"/>
              <a:gd name="connsiteY0" fmla="*/ 0 h 4201763"/>
              <a:gd name="connsiteX1" fmla="*/ 2606305 w 2656193"/>
              <a:gd name="connsiteY1" fmla="*/ 24220 h 4201763"/>
              <a:gd name="connsiteX2" fmla="*/ 2656193 w 2656193"/>
              <a:gd name="connsiteY2" fmla="*/ 26986 h 4201763"/>
              <a:gd name="connsiteX3" fmla="*/ 1422677 w 2656193"/>
              <a:gd name="connsiteY3" fmla="*/ 3675034 h 4201763"/>
              <a:gd name="connsiteX4" fmla="*/ 0 w 2656193"/>
              <a:gd name="connsiteY4" fmla="*/ 4201763 h 4201763"/>
              <a:gd name="connsiteX5" fmla="*/ 2358281 w 2656193"/>
              <a:gd name="connsiteY5" fmla="*/ 0 h 4201763"/>
              <a:gd name="connsiteX0" fmla="*/ 2358281 w 2632163"/>
              <a:gd name="connsiteY0" fmla="*/ 0 h 4201763"/>
              <a:gd name="connsiteX1" fmla="*/ 2606305 w 2632163"/>
              <a:gd name="connsiteY1" fmla="*/ 24220 h 4201763"/>
              <a:gd name="connsiteX2" fmla="*/ 2632163 w 2632163"/>
              <a:gd name="connsiteY2" fmla="*/ 50089 h 4201763"/>
              <a:gd name="connsiteX3" fmla="*/ 1422677 w 2632163"/>
              <a:gd name="connsiteY3" fmla="*/ 3675034 h 4201763"/>
              <a:gd name="connsiteX4" fmla="*/ 0 w 2632163"/>
              <a:gd name="connsiteY4" fmla="*/ 4201763 h 4201763"/>
              <a:gd name="connsiteX5" fmla="*/ 2358281 w 2632163"/>
              <a:gd name="connsiteY5" fmla="*/ 0 h 4201763"/>
              <a:gd name="connsiteX0" fmla="*/ 2358281 w 2634363"/>
              <a:gd name="connsiteY0" fmla="*/ 0 h 4201763"/>
              <a:gd name="connsiteX1" fmla="*/ 2634363 w 2634363"/>
              <a:gd name="connsiteY1" fmla="*/ 33027 h 4201763"/>
              <a:gd name="connsiteX2" fmla="*/ 2632163 w 2634363"/>
              <a:gd name="connsiteY2" fmla="*/ 50089 h 4201763"/>
              <a:gd name="connsiteX3" fmla="*/ 1422677 w 2634363"/>
              <a:gd name="connsiteY3" fmla="*/ 3675034 h 4201763"/>
              <a:gd name="connsiteX4" fmla="*/ 0 w 2634363"/>
              <a:gd name="connsiteY4" fmla="*/ 4201763 h 4201763"/>
              <a:gd name="connsiteX5" fmla="*/ 2358281 w 2634363"/>
              <a:gd name="connsiteY5" fmla="*/ 0 h 420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34363" h="4201763">
                <a:moveTo>
                  <a:pt x="2358281" y="0"/>
                </a:moveTo>
                <a:cubicBezTo>
                  <a:pt x="2441873" y="6446"/>
                  <a:pt x="2550771" y="26581"/>
                  <a:pt x="2634363" y="33027"/>
                </a:cubicBezTo>
                <a:lnTo>
                  <a:pt x="2632163" y="50089"/>
                </a:lnTo>
                <a:lnTo>
                  <a:pt x="1422677" y="3675034"/>
                </a:lnTo>
                <a:lnTo>
                  <a:pt x="0" y="4201763"/>
                </a:lnTo>
                <a:lnTo>
                  <a:pt x="2358281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30"/>
          <p:cNvSpPr>
            <a:spLocks noGrp="1"/>
          </p:cNvSpPr>
          <p:nvPr>
            <p:ph type="body" sz="quarter" idx="16"/>
          </p:nvPr>
        </p:nvSpPr>
        <p:spPr>
          <a:xfrm>
            <a:off x="381000" y="1584960"/>
            <a:ext cx="8421624" cy="429006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4419600" y="1453896"/>
            <a:ext cx="4256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4724400" y="971550"/>
            <a:ext cx="40462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TEAM WORK SAMPLE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475488" y="209016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8" hasCustomPrompt="1"/>
          </p:nvPr>
        </p:nvSpPr>
        <p:spPr>
          <a:xfrm>
            <a:off x="2148840" y="209016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1450" indent="-171450" algn="l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9" hasCustomPrompt="1"/>
          </p:nvPr>
        </p:nvSpPr>
        <p:spPr>
          <a:xfrm>
            <a:off x="3831336" y="209016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20" hasCustomPrompt="1"/>
          </p:nvPr>
        </p:nvSpPr>
        <p:spPr>
          <a:xfrm>
            <a:off x="5513832" y="209016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393192" y="36141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21" hasCustomPrompt="1"/>
          </p:nvPr>
        </p:nvSpPr>
        <p:spPr>
          <a:xfrm>
            <a:off x="2066544" y="36141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3758184" y="36141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5431536" y="36141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393192" y="37665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25" hasCustomPrompt="1"/>
          </p:nvPr>
        </p:nvSpPr>
        <p:spPr>
          <a:xfrm>
            <a:off x="2066544" y="37665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3758184" y="37665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2" name="Text Placeholder 30"/>
          <p:cNvSpPr>
            <a:spLocks noGrp="1"/>
          </p:cNvSpPr>
          <p:nvPr>
            <p:ph type="body" sz="quarter" idx="27" hasCustomPrompt="1"/>
          </p:nvPr>
        </p:nvSpPr>
        <p:spPr>
          <a:xfrm>
            <a:off x="5431536" y="3766566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28"/>
          </p:nvPr>
        </p:nvSpPr>
        <p:spPr>
          <a:xfrm>
            <a:off x="393192" y="3995166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29"/>
          </p:nvPr>
        </p:nvSpPr>
        <p:spPr>
          <a:xfrm>
            <a:off x="2066544" y="3995166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30"/>
          </p:nvPr>
        </p:nvSpPr>
        <p:spPr>
          <a:xfrm>
            <a:off x="3758184" y="3995166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31"/>
          </p:nvPr>
        </p:nvSpPr>
        <p:spPr>
          <a:xfrm>
            <a:off x="5431536" y="3995166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5"/>
          <p:cNvSpPr>
            <a:spLocks noGrp="1"/>
          </p:cNvSpPr>
          <p:nvPr>
            <p:ph type="pic" sz="quarter" idx="32" hasCustomPrompt="1"/>
          </p:nvPr>
        </p:nvSpPr>
        <p:spPr>
          <a:xfrm>
            <a:off x="7187184" y="2093976"/>
            <a:ext cx="1517904" cy="1524000"/>
          </a:xfrm>
          <a:prstGeom prst="rect">
            <a:avLst/>
          </a:pr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33" hasCustomPrompt="1"/>
          </p:nvPr>
        </p:nvSpPr>
        <p:spPr>
          <a:xfrm>
            <a:off x="7104888" y="3611880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200" b="1" baseline="0">
                <a:solidFill>
                  <a:srgbClr val="EB2429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Add Name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34" hasCustomPrompt="1"/>
          </p:nvPr>
        </p:nvSpPr>
        <p:spPr>
          <a:xfrm>
            <a:off x="7104888" y="3767328"/>
            <a:ext cx="164592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Position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35"/>
          </p:nvPr>
        </p:nvSpPr>
        <p:spPr>
          <a:xfrm>
            <a:off x="7104888" y="3995928"/>
            <a:ext cx="1645920" cy="557022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34969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 animBg="1"/>
      <p:bldP spid="13" grpId="0" animBg="1"/>
      <p:bldP spid="14" grpId="0" animBg="1"/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animBg="1"/>
      <p:bldP spid="3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Pres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/>
          </p:cNvSpPr>
          <p:nvPr>
            <p:ph type="media" sz="quarter" idx="11"/>
          </p:nvPr>
        </p:nvSpPr>
        <p:spPr>
          <a:xfrm>
            <a:off x="1197998" y="1033272"/>
            <a:ext cx="4579952" cy="2662359"/>
          </a:xfrm>
          <a:custGeom>
            <a:avLst/>
            <a:gdLst>
              <a:gd name="connsiteX0" fmla="*/ 0 w 4572000"/>
              <a:gd name="connsiteY0" fmla="*/ 0 h 2590800"/>
              <a:gd name="connsiteX1" fmla="*/ 4572000 w 4572000"/>
              <a:gd name="connsiteY1" fmla="*/ 0 h 2590800"/>
              <a:gd name="connsiteX2" fmla="*/ 4572000 w 4572000"/>
              <a:gd name="connsiteY2" fmla="*/ 2590800 h 2590800"/>
              <a:gd name="connsiteX3" fmla="*/ 0 w 4572000"/>
              <a:gd name="connsiteY3" fmla="*/ 2590800 h 2590800"/>
              <a:gd name="connsiteX4" fmla="*/ 0 w 4572000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72000 w 4579952"/>
              <a:gd name="connsiteY2" fmla="*/ 2590800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40194 w 4579952"/>
              <a:gd name="connsiteY2" fmla="*/ 2543092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686215"/>
              <a:gd name="connsiteX1" fmla="*/ 4579952 w 4579952"/>
              <a:gd name="connsiteY1" fmla="*/ 47708 h 2686215"/>
              <a:gd name="connsiteX2" fmla="*/ 4540194 w 4579952"/>
              <a:gd name="connsiteY2" fmla="*/ 2543092 h 2686215"/>
              <a:gd name="connsiteX3" fmla="*/ 79513 w 4579952"/>
              <a:gd name="connsiteY3" fmla="*/ 2686215 h 2686215"/>
              <a:gd name="connsiteX4" fmla="*/ 0 w 4579952"/>
              <a:gd name="connsiteY4" fmla="*/ 0 h 2686215"/>
              <a:gd name="connsiteX0" fmla="*/ 0 w 4579952"/>
              <a:gd name="connsiteY0" fmla="*/ 0 h 2670312"/>
              <a:gd name="connsiteX1" fmla="*/ 4579952 w 4579952"/>
              <a:gd name="connsiteY1" fmla="*/ 47708 h 2670312"/>
              <a:gd name="connsiteX2" fmla="*/ 4540194 w 4579952"/>
              <a:gd name="connsiteY2" fmla="*/ 2543092 h 2670312"/>
              <a:gd name="connsiteX3" fmla="*/ 71562 w 4579952"/>
              <a:gd name="connsiteY3" fmla="*/ 2670312 h 2670312"/>
              <a:gd name="connsiteX4" fmla="*/ 0 w 4579952"/>
              <a:gd name="connsiteY4" fmla="*/ 0 h 2670312"/>
              <a:gd name="connsiteX0" fmla="*/ 0 w 4579952"/>
              <a:gd name="connsiteY0" fmla="*/ 0 h 2662360"/>
              <a:gd name="connsiteX1" fmla="*/ 4579952 w 4579952"/>
              <a:gd name="connsiteY1" fmla="*/ 39756 h 2662360"/>
              <a:gd name="connsiteX2" fmla="*/ 4540194 w 4579952"/>
              <a:gd name="connsiteY2" fmla="*/ 2535140 h 2662360"/>
              <a:gd name="connsiteX3" fmla="*/ 71562 w 4579952"/>
              <a:gd name="connsiteY3" fmla="*/ 2662360 h 2662360"/>
              <a:gd name="connsiteX4" fmla="*/ 0 w 4579952"/>
              <a:gd name="connsiteY4" fmla="*/ 0 h 2662360"/>
              <a:gd name="connsiteX0" fmla="*/ 0 w 4556098"/>
              <a:gd name="connsiteY0" fmla="*/ 0 h 2670311"/>
              <a:gd name="connsiteX1" fmla="*/ 4556098 w 4556098"/>
              <a:gd name="connsiteY1" fmla="*/ 47707 h 2670311"/>
              <a:gd name="connsiteX2" fmla="*/ 4516340 w 4556098"/>
              <a:gd name="connsiteY2" fmla="*/ 2543091 h 2670311"/>
              <a:gd name="connsiteX3" fmla="*/ 47708 w 4556098"/>
              <a:gd name="connsiteY3" fmla="*/ 2670311 h 2670311"/>
              <a:gd name="connsiteX4" fmla="*/ 0 w 4556098"/>
              <a:gd name="connsiteY4" fmla="*/ 0 h 2670311"/>
              <a:gd name="connsiteX0" fmla="*/ 0 w 4579952"/>
              <a:gd name="connsiteY0" fmla="*/ 0 h 2662359"/>
              <a:gd name="connsiteX1" fmla="*/ 4579952 w 4579952"/>
              <a:gd name="connsiteY1" fmla="*/ 39755 h 2662359"/>
              <a:gd name="connsiteX2" fmla="*/ 4540194 w 4579952"/>
              <a:gd name="connsiteY2" fmla="*/ 2535139 h 2662359"/>
              <a:gd name="connsiteX3" fmla="*/ 71562 w 4579952"/>
              <a:gd name="connsiteY3" fmla="*/ 2662359 h 2662359"/>
              <a:gd name="connsiteX4" fmla="*/ 0 w 4579952"/>
              <a:gd name="connsiteY4" fmla="*/ 0 h 2662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9952" h="2662359">
                <a:moveTo>
                  <a:pt x="0" y="0"/>
                </a:moveTo>
                <a:lnTo>
                  <a:pt x="4579952" y="39755"/>
                </a:lnTo>
                <a:cubicBezTo>
                  <a:pt x="4577301" y="887452"/>
                  <a:pt x="4542845" y="1687442"/>
                  <a:pt x="4540194" y="2535139"/>
                </a:cubicBezTo>
                <a:lnTo>
                  <a:pt x="71562" y="266235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effectLst/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3639312" y="3538728"/>
            <a:ext cx="2615184" cy="82296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  <a:effectLst>
            <a:outerShdw blurRad="190500" dist="38100" dir="5400000" algn="t" rotWithShape="0">
              <a:prstClr val="black">
                <a:alpha val="35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 rot="-60000">
            <a:off x="641406" y="3607816"/>
            <a:ext cx="3525740" cy="817879"/>
          </a:xfrm>
          <a:custGeom>
            <a:avLst/>
            <a:gdLst>
              <a:gd name="connsiteX0" fmla="*/ 0 w 3581400"/>
              <a:gd name="connsiteY0" fmla="*/ 0 h 685800"/>
              <a:gd name="connsiteX1" fmla="*/ 3581400 w 3581400"/>
              <a:gd name="connsiteY1" fmla="*/ 0 h 685800"/>
              <a:gd name="connsiteX2" fmla="*/ 3581400 w 3581400"/>
              <a:gd name="connsiteY2" fmla="*/ 685800 h 685800"/>
              <a:gd name="connsiteX3" fmla="*/ 0 w 3581400"/>
              <a:gd name="connsiteY3" fmla="*/ 685800 h 685800"/>
              <a:gd name="connsiteX4" fmla="*/ 0 w 3581400"/>
              <a:gd name="connsiteY4" fmla="*/ 0 h 685800"/>
              <a:gd name="connsiteX0" fmla="*/ 0 w 3581400"/>
              <a:gd name="connsiteY0" fmla="*/ 103367 h 789167"/>
              <a:gd name="connsiteX1" fmla="*/ 3541643 w 3581400"/>
              <a:gd name="connsiteY1" fmla="*/ 0 h 789167"/>
              <a:gd name="connsiteX2" fmla="*/ 3581400 w 3581400"/>
              <a:gd name="connsiteY2" fmla="*/ 789167 h 789167"/>
              <a:gd name="connsiteX3" fmla="*/ 0 w 3581400"/>
              <a:gd name="connsiteY3" fmla="*/ 789167 h 789167"/>
              <a:gd name="connsiteX4" fmla="*/ 0 w 3581400"/>
              <a:gd name="connsiteY4" fmla="*/ 103367 h 789167"/>
              <a:gd name="connsiteX0" fmla="*/ 0 w 3581400"/>
              <a:gd name="connsiteY0" fmla="*/ 103367 h 876631"/>
              <a:gd name="connsiteX1" fmla="*/ 3541643 w 3581400"/>
              <a:gd name="connsiteY1" fmla="*/ 0 h 876631"/>
              <a:gd name="connsiteX2" fmla="*/ 3581400 w 3581400"/>
              <a:gd name="connsiteY2" fmla="*/ 789167 h 876631"/>
              <a:gd name="connsiteX3" fmla="*/ 55659 w 3581400"/>
              <a:gd name="connsiteY3" fmla="*/ 876631 h 876631"/>
              <a:gd name="connsiteX4" fmla="*/ 0 w 3581400"/>
              <a:gd name="connsiteY4" fmla="*/ 103367 h 876631"/>
              <a:gd name="connsiteX0" fmla="*/ 0 w 3541643"/>
              <a:gd name="connsiteY0" fmla="*/ 103367 h 876631"/>
              <a:gd name="connsiteX1" fmla="*/ 3541643 w 3541643"/>
              <a:gd name="connsiteY1" fmla="*/ 0 h 876631"/>
              <a:gd name="connsiteX2" fmla="*/ 3334910 w 3541643"/>
              <a:gd name="connsiteY2" fmla="*/ 487018 h 876631"/>
              <a:gd name="connsiteX3" fmla="*/ 55659 w 3541643"/>
              <a:gd name="connsiteY3" fmla="*/ 876631 h 876631"/>
              <a:gd name="connsiteX4" fmla="*/ 0 w 3541643"/>
              <a:gd name="connsiteY4" fmla="*/ 103367 h 876631"/>
              <a:gd name="connsiteX0" fmla="*/ 0 w 3541643"/>
              <a:gd name="connsiteY0" fmla="*/ 103367 h 876631"/>
              <a:gd name="connsiteX1" fmla="*/ 3541643 w 3541643"/>
              <a:gd name="connsiteY1" fmla="*/ 0 h 876631"/>
              <a:gd name="connsiteX2" fmla="*/ 3533692 w 3541643"/>
              <a:gd name="connsiteY2" fmla="*/ 685800 h 876631"/>
              <a:gd name="connsiteX3" fmla="*/ 55659 w 3541643"/>
              <a:gd name="connsiteY3" fmla="*/ 876631 h 876631"/>
              <a:gd name="connsiteX4" fmla="*/ 0 w 3541643"/>
              <a:gd name="connsiteY4" fmla="*/ 103367 h 876631"/>
              <a:gd name="connsiteX0" fmla="*/ 0 w 3541643"/>
              <a:gd name="connsiteY0" fmla="*/ 103367 h 876631"/>
              <a:gd name="connsiteX1" fmla="*/ 3541643 w 3541643"/>
              <a:gd name="connsiteY1" fmla="*/ 0 h 876631"/>
              <a:gd name="connsiteX2" fmla="*/ 3485984 w 3541643"/>
              <a:gd name="connsiteY2" fmla="*/ 630141 h 876631"/>
              <a:gd name="connsiteX3" fmla="*/ 55659 w 3541643"/>
              <a:gd name="connsiteY3" fmla="*/ 876631 h 876631"/>
              <a:gd name="connsiteX4" fmla="*/ 0 w 3541643"/>
              <a:gd name="connsiteY4" fmla="*/ 103367 h 876631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485984 w 3541643"/>
              <a:gd name="connsiteY2" fmla="*/ 630141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517790 w 3541643"/>
              <a:gd name="connsiteY2" fmla="*/ 582433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0 w 3541643"/>
              <a:gd name="connsiteY0" fmla="*/ 103367 h 868679"/>
              <a:gd name="connsiteX1" fmla="*/ 3541643 w 3541643"/>
              <a:gd name="connsiteY1" fmla="*/ 0 h 868679"/>
              <a:gd name="connsiteX2" fmla="*/ 3350813 w 3541643"/>
              <a:gd name="connsiteY2" fmla="*/ 614238 h 868679"/>
              <a:gd name="connsiteX3" fmla="*/ 31805 w 3541643"/>
              <a:gd name="connsiteY3" fmla="*/ 868679 h 868679"/>
              <a:gd name="connsiteX4" fmla="*/ 0 w 3541643"/>
              <a:gd name="connsiteY4" fmla="*/ 103367 h 868679"/>
              <a:gd name="connsiteX0" fmla="*/ 279345 w 3509838"/>
              <a:gd name="connsiteY0" fmla="*/ 97017 h 868679"/>
              <a:gd name="connsiteX1" fmla="*/ 3509838 w 3509838"/>
              <a:gd name="connsiteY1" fmla="*/ 0 h 868679"/>
              <a:gd name="connsiteX2" fmla="*/ 3319008 w 3509838"/>
              <a:gd name="connsiteY2" fmla="*/ 614238 h 868679"/>
              <a:gd name="connsiteX3" fmla="*/ 0 w 3509838"/>
              <a:gd name="connsiteY3" fmla="*/ 868679 h 868679"/>
              <a:gd name="connsiteX4" fmla="*/ 279345 w 3509838"/>
              <a:gd name="connsiteY4" fmla="*/ 97017 h 868679"/>
              <a:gd name="connsiteX0" fmla="*/ 317445 w 3509838"/>
              <a:gd name="connsiteY0" fmla="*/ 97017 h 868679"/>
              <a:gd name="connsiteX1" fmla="*/ 3509838 w 3509838"/>
              <a:gd name="connsiteY1" fmla="*/ 0 h 868679"/>
              <a:gd name="connsiteX2" fmla="*/ 3319008 w 3509838"/>
              <a:gd name="connsiteY2" fmla="*/ 614238 h 868679"/>
              <a:gd name="connsiteX3" fmla="*/ 0 w 3509838"/>
              <a:gd name="connsiteY3" fmla="*/ 868679 h 868679"/>
              <a:gd name="connsiteX4" fmla="*/ 317445 w 3509838"/>
              <a:gd name="connsiteY4" fmla="*/ 97017 h 868679"/>
              <a:gd name="connsiteX0" fmla="*/ 241245 w 3509838"/>
              <a:gd name="connsiteY0" fmla="*/ 90667 h 868679"/>
              <a:gd name="connsiteX1" fmla="*/ 3509838 w 3509838"/>
              <a:gd name="connsiteY1" fmla="*/ 0 h 868679"/>
              <a:gd name="connsiteX2" fmla="*/ 3319008 w 3509838"/>
              <a:gd name="connsiteY2" fmla="*/ 614238 h 868679"/>
              <a:gd name="connsiteX3" fmla="*/ 0 w 3509838"/>
              <a:gd name="connsiteY3" fmla="*/ 868679 h 868679"/>
              <a:gd name="connsiteX4" fmla="*/ 241245 w 3509838"/>
              <a:gd name="connsiteY4" fmla="*/ 90667 h 868679"/>
              <a:gd name="connsiteX0" fmla="*/ 241245 w 3509838"/>
              <a:gd name="connsiteY0" fmla="*/ 90667 h 868679"/>
              <a:gd name="connsiteX1" fmla="*/ 3509838 w 3509838"/>
              <a:gd name="connsiteY1" fmla="*/ 0 h 868679"/>
              <a:gd name="connsiteX2" fmla="*/ 3350758 w 3509838"/>
              <a:gd name="connsiteY2" fmla="*/ 582488 h 868679"/>
              <a:gd name="connsiteX3" fmla="*/ 0 w 3509838"/>
              <a:gd name="connsiteY3" fmla="*/ 868679 h 868679"/>
              <a:gd name="connsiteX4" fmla="*/ 241245 w 3509838"/>
              <a:gd name="connsiteY4" fmla="*/ 90667 h 868679"/>
              <a:gd name="connsiteX0" fmla="*/ 241245 w 3509838"/>
              <a:gd name="connsiteY0" fmla="*/ 90667 h 868679"/>
              <a:gd name="connsiteX1" fmla="*/ 3509838 w 3509838"/>
              <a:gd name="connsiteY1" fmla="*/ 0 h 868679"/>
              <a:gd name="connsiteX2" fmla="*/ 3350758 w 3509838"/>
              <a:gd name="connsiteY2" fmla="*/ 582488 h 868679"/>
              <a:gd name="connsiteX3" fmla="*/ 0 w 3509838"/>
              <a:gd name="connsiteY3" fmla="*/ 868679 h 868679"/>
              <a:gd name="connsiteX4" fmla="*/ 241245 w 3509838"/>
              <a:gd name="connsiteY4" fmla="*/ 90667 h 868679"/>
              <a:gd name="connsiteX0" fmla="*/ 241245 w 3509838"/>
              <a:gd name="connsiteY0" fmla="*/ 90667 h 868679"/>
              <a:gd name="connsiteX1" fmla="*/ 3509838 w 3509838"/>
              <a:gd name="connsiteY1" fmla="*/ 0 h 868679"/>
              <a:gd name="connsiteX2" fmla="*/ 3350758 w 3509838"/>
              <a:gd name="connsiteY2" fmla="*/ 582488 h 868679"/>
              <a:gd name="connsiteX3" fmla="*/ 0 w 3509838"/>
              <a:gd name="connsiteY3" fmla="*/ 868679 h 868679"/>
              <a:gd name="connsiteX4" fmla="*/ 241245 w 3509838"/>
              <a:gd name="connsiteY4" fmla="*/ 90667 h 868679"/>
              <a:gd name="connsiteX0" fmla="*/ 241245 w 3484438"/>
              <a:gd name="connsiteY0" fmla="*/ 0 h 778012"/>
              <a:gd name="connsiteX1" fmla="*/ 3484438 w 3484438"/>
              <a:gd name="connsiteY1" fmla="*/ 4583 h 778012"/>
              <a:gd name="connsiteX2" fmla="*/ 3350758 w 3484438"/>
              <a:gd name="connsiteY2" fmla="*/ 491821 h 778012"/>
              <a:gd name="connsiteX3" fmla="*/ 0 w 3484438"/>
              <a:gd name="connsiteY3" fmla="*/ 778012 h 778012"/>
              <a:gd name="connsiteX4" fmla="*/ 241245 w 3484438"/>
              <a:gd name="connsiteY4" fmla="*/ 0 h 778012"/>
              <a:gd name="connsiteX0" fmla="*/ 241245 w 3484438"/>
              <a:gd name="connsiteY0" fmla="*/ 0 h 778012"/>
              <a:gd name="connsiteX1" fmla="*/ 3484438 w 3484438"/>
              <a:gd name="connsiteY1" fmla="*/ 4583 h 778012"/>
              <a:gd name="connsiteX2" fmla="*/ 3331931 w 3484438"/>
              <a:gd name="connsiteY2" fmla="*/ 536271 h 778012"/>
              <a:gd name="connsiteX3" fmla="*/ 0 w 3484438"/>
              <a:gd name="connsiteY3" fmla="*/ 778012 h 778012"/>
              <a:gd name="connsiteX4" fmla="*/ 241245 w 3484438"/>
              <a:gd name="connsiteY4" fmla="*/ 0 h 778012"/>
              <a:gd name="connsiteX0" fmla="*/ 241245 w 3484438"/>
              <a:gd name="connsiteY0" fmla="*/ 39867 h 817879"/>
              <a:gd name="connsiteX1" fmla="*/ 3484438 w 3484438"/>
              <a:gd name="connsiteY1" fmla="*/ 0 h 817879"/>
              <a:gd name="connsiteX2" fmla="*/ 3331931 w 3484438"/>
              <a:gd name="connsiteY2" fmla="*/ 576138 h 817879"/>
              <a:gd name="connsiteX3" fmla="*/ 0 w 3484438"/>
              <a:gd name="connsiteY3" fmla="*/ 817879 h 817879"/>
              <a:gd name="connsiteX4" fmla="*/ 241245 w 3484438"/>
              <a:gd name="connsiteY4" fmla="*/ 39867 h 817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4438" h="817879">
                <a:moveTo>
                  <a:pt x="241245" y="39867"/>
                </a:moveTo>
                <a:lnTo>
                  <a:pt x="3484438" y="0"/>
                </a:lnTo>
                <a:cubicBezTo>
                  <a:pt x="3356224" y="468299"/>
                  <a:pt x="3445788" y="157038"/>
                  <a:pt x="3331931" y="576138"/>
                </a:cubicBezTo>
                <a:lnTo>
                  <a:pt x="0" y="817879"/>
                </a:lnTo>
                <a:lnTo>
                  <a:pt x="241245" y="39867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241300" dist="139700" dir="78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6096000" y="1428750"/>
            <a:ext cx="2590800" cy="1828800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 flipH="1">
            <a:off x="4788024" y="-171450"/>
            <a:ext cx="1688976" cy="1307592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27"/>
          <p:cNvSpPr>
            <a:spLocks noGrp="1"/>
          </p:cNvSpPr>
          <p:nvPr>
            <p:ph type="body" sz="quarter" idx="15" hasCustomPrompt="1"/>
          </p:nvPr>
        </p:nvSpPr>
        <p:spPr>
          <a:xfrm rot="21480000">
            <a:off x="460939" y="3667150"/>
            <a:ext cx="3281428" cy="457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Adam Smith</a:t>
            </a:r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18" hasCustomPrompt="1"/>
          </p:nvPr>
        </p:nvSpPr>
        <p:spPr>
          <a:xfrm rot="-120000">
            <a:off x="1243584" y="3950208"/>
            <a:ext cx="2499708" cy="304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050" b="1" baseline="0">
                <a:solidFill>
                  <a:srgbClr val="FFD1D1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Project Manager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051504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4" grpId="0">
        <p:tmplLst>
          <p:tmpl>
            <p:tnLst>
              <p:par>
                <p:cTn presetID="22" presetClass="entr" presetSubtype="1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es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2999232" y="3471672"/>
            <a:ext cx="1645920" cy="259250"/>
          </a:xfrm>
          <a:custGeom>
            <a:avLst/>
            <a:gdLst>
              <a:gd name="connsiteX0" fmla="*/ 0 w 1867766"/>
              <a:gd name="connsiteY0" fmla="*/ 0 h 259250"/>
              <a:gd name="connsiteX1" fmla="*/ 1867766 w 1867766"/>
              <a:gd name="connsiteY1" fmla="*/ 0 h 259250"/>
              <a:gd name="connsiteX2" fmla="*/ 1867766 w 1867766"/>
              <a:gd name="connsiteY2" fmla="*/ 259250 h 259250"/>
              <a:gd name="connsiteX3" fmla="*/ 0 w 1867766"/>
              <a:gd name="connsiteY3" fmla="*/ 259250 h 259250"/>
              <a:gd name="connsiteX4" fmla="*/ 0 w 1867766"/>
              <a:gd name="connsiteY4" fmla="*/ 0 h 259250"/>
              <a:gd name="connsiteX0" fmla="*/ 0 w 1998395"/>
              <a:gd name="connsiteY0" fmla="*/ 0 h 259250"/>
              <a:gd name="connsiteX1" fmla="*/ 1867766 w 1998395"/>
              <a:gd name="connsiteY1" fmla="*/ 0 h 259250"/>
              <a:gd name="connsiteX2" fmla="*/ 1998395 w 1998395"/>
              <a:gd name="connsiteY2" fmla="*/ 259250 h 259250"/>
              <a:gd name="connsiteX3" fmla="*/ 0 w 1998395"/>
              <a:gd name="connsiteY3" fmla="*/ 259250 h 259250"/>
              <a:gd name="connsiteX4" fmla="*/ 0 w 1998395"/>
              <a:gd name="connsiteY4" fmla="*/ 0 h 259250"/>
              <a:gd name="connsiteX0" fmla="*/ 0 w 1903393"/>
              <a:gd name="connsiteY0" fmla="*/ 0 h 259250"/>
              <a:gd name="connsiteX1" fmla="*/ 1867766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  <a:gd name="connsiteX0" fmla="*/ 0 w 1903393"/>
              <a:gd name="connsiteY0" fmla="*/ 0 h 259250"/>
              <a:gd name="connsiteX1" fmla="*/ 1819018 w 1903393"/>
              <a:gd name="connsiteY1" fmla="*/ 0 h 259250"/>
              <a:gd name="connsiteX2" fmla="*/ 1903393 w 1903393"/>
              <a:gd name="connsiteY2" fmla="*/ 259250 h 259250"/>
              <a:gd name="connsiteX3" fmla="*/ 0 w 1903393"/>
              <a:gd name="connsiteY3" fmla="*/ 259250 h 259250"/>
              <a:gd name="connsiteX4" fmla="*/ 0 w 1903393"/>
              <a:gd name="connsiteY4" fmla="*/ 0 h 25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3393" h="259250">
                <a:moveTo>
                  <a:pt x="0" y="0"/>
                </a:moveTo>
                <a:lnTo>
                  <a:pt x="1819018" y="0"/>
                </a:lnTo>
                <a:lnTo>
                  <a:pt x="1903393" y="259250"/>
                </a:lnTo>
                <a:lnTo>
                  <a:pt x="0" y="25925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5943600" y="1938528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943600" y="14287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r>
              <a:rPr lang="en-US" dirty="0"/>
              <a:t>Andolor Simeir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5410200" y="3421636"/>
            <a:ext cx="155448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Marketing</a:t>
            </a:r>
          </a:p>
        </p:txBody>
      </p:sp>
      <p:sp>
        <p:nvSpPr>
          <p:cNvPr id="11" name="Text Placeholder 30"/>
          <p:cNvSpPr>
            <a:spLocks noGrp="1"/>
          </p:cNvSpPr>
          <p:nvPr>
            <p:ph type="body" sz="quarter" idx="18" hasCustomPrompt="1"/>
          </p:nvPr>
        </p:nvSpPr>
        <p:spPr>
          <a:xfrm>
            <a:off x="5638800" y="2076944"/>
            <a:ext cx="3163166" cy="304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="1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Project Manager</a:t>
            </a:r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19"/>
          </p:nvPr>
        </p:nvSpPr>
        <p:spPr>
          <a:xfrm>
            <a:off x="5410200" y="2305543"/>
            <a:ext cx="3391766" cy="799607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20" hasCustomPrompt="1"/>
          </p:nvPr>
        </p:nvSpPr>
        <p:spPr>
          <a:xfrm>
            <a:off x="3090672" y="3471672"/>
            <a:ext cx="1554480" cy="2592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1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Awards &amp; Features</a:t>
            </a:r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21" hasCustomPrompt="1"/>
          </p:nvPr>
        </p:nvSpPr>
        <p:spPr>
          <a:xfrm>
            <a:off x="609600" y="3810000"/>
            <a:ext cx="3810000" cy="304800"/>
          </a:xfrm>
          <a:prstGeom prst="rect">
            <a:avLst/>
          </a:prstGeom>
          <a:noFill/>
        </p:spPr>
        <p:txBody>
          <a:bodyPr/>
          <a:lstStyle>
            <a:lvl1pPr marL="0" indent="0" algn="r">
              <a:buNone/>
              <a:defRPr sz="1100" b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2"/>
          </p:nvPr>
        </p:nvSpPr>
        <p:spPr>
          <a:xfrm>
            <a:off x="609600" y="4056888"/>
            <a:ext cx="4038600" cy="496062"/>
          </a:xfrm>
          <a:prstGeom prst="rect">
            <a:avLst/>
          </a:prstGeom>
        </p:spPr>
        <p:txBody>
          <a:bodyPr anchor="t"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4279392" y="3791712"/>
            <a:ext cx="381000" cy="304800"/>
          </a:xfrm>
          <a:prstGeom prst="rect">
            <a:avLst/>
          </a:prstGeom>
        </p:spPr>
        <p:txBody>
          <a:bodyPr tIns="0" bIns="0"/>
          <a:lstStyle>
            <a:lvl1pPr marL="0" indent="0" algn="thaiDist">
              <a:buNone/>
              <a:defRPr sz="1800">
                <a:solidFill>
                  <a:srgbClr val="FF0000"/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>
                <a:sym typeface="Webdings"/>
              </a:rPr>
              <a:t></a:t>
            </a:r>
            <a:endParaRPr lang="en-US" dirty="0"/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3181350"/>
            <a:ext cx="3163166" cy="304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="1" baseline="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Personal Skills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25" hasCustomPrompt="1"/>
          </p:nvPr>
        </p:nvSpPr>
        <p:spPr>
          <a:xfrm>
            <a:off x="5410200" y="3663696"/>
            <a:ext cx="155448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Accounting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5410200" y="3928872"/>
            <a:ext cx="155448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Management</a:t>
            </a:r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27" hasCustomPrompt="1"/>
          </p:nvPr>
        </p:nvSpPr>
        <p:spPr>
          <a:xfrm>
            <a:off x="5410200" y="4203192"/>
            <a:ext cx="1554480" cy="259248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  Technical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6992112" y="3488860"/>
            <a:ext cx="1709928" cy="1280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 userDrawn="1"/>
        </p:nvSpPr>
        <p:spPr>
          <a:xfrm>
            <a:off x="6992112" y="3745992"/>
            <a:ext cx="1709928" cy="1280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 userDrawn="1"/>
        </p:nvSpPr>
        <p:spPr>
          <a:xfrm>
            <a:off x="6992112" y="4011168"/>
            <a:ext cx="1709928" cy="1280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 userDrawn="1"/>
        </p:nvSpPr>
        <p:spPr>
          <a:xfrm>
            <a:off x="6992112" y="4258056"/>
            <a:ext cx="1709928" cy="12801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8"/>
          </p:nvPr>
        </p:nvSpPr>
        <p:spPr>
          <a:xfrm>
            <a:off x="603503" y="655320"/>
            <a:ext cx="4050792" cy="2511425"/>
          </a:xfrm>
          <a:custGeom>
            <a:avLst/>
            <a:gdLst>
              <a:gd name="connsiteX0" fmla="*/ 0 w 4041648"/>
              <a:gd name="connsiteY0" fmla="*/ 0 h 2511425"/>
              <a:gd name="connsiteX1" fmla="*/ 4041648 w 4041648"/>
              <a:gd name="connsiteY1" fmla="*/ 0 h 2511425"/>
              <a:gd name="connsiteX2" fmla="*/ 4041648 w 4041648"/>
              <a:gd name="connsiteY2" fmla="*/ 2511425 h 2511425"/>
              <a:gd name="connsiteX3" fmla="*/ 0 w 4041648"/>
              <a:gd name="connsiteY3" fmla="*/ 2511425 h 2511425"/>
              <a:gd name="connsiteX4" fmla="*/ 0 w 4041648"/>
              <a:gd name="connsiteY4" fmla="*/ 0 h 2511425"/>
              <a:gd name="connsiteX0" fmla="*/ 0 w 4051173"/>
              <a:gd name="connsiteY0" fmla="*/ 0 h 2511425"/>
              <a:gd name="connsiteX1" fmla="*/ 4051173 w 4051173"/>
              <a:gd name="connsiteY1" fmla="*/ 638175 h 2511425"/>
              <a:gd name="connsiteX2" fmla="*/ 4041648 w 4051173"/>
              <a:gd name="connsiteY2" fmla="*/ 2511425 h 2511425"/>
              <a:gd name="connsiteX3" fmla="*/ 0 w 4051173"/>
              <a:gd name="connsiteY3" fmla="*/ 2511425 h 2511425"/>
              <a:gd name="connsiteX4" fmla="*/ 0 w 4051173"/>
              <a:gd name="connsiteY4" fmla="*/ 0 h 2511425"/>
              <a:gd name="connsiteX0" fmla="*/ 0 w 4051173"/>
              <a:gd name="connsiteY0" fmla="*/ 0 h 2511425"/>
              <a:gd name="connsiteX1" fmla="*/ 4051173 w 4051173"/>
              <a:gd name="connsiteY1" fmla="*/ 638175 h 2511425"/>
              <a:gd name="connsiteX2" fmla="*/ 4041648 w 4051173"/>
              <a:gd name="connsiteY2" fmla="*/ 2511425 h 2511425"/>
              <a:gd name="connsiteX3" fmla="*/ 0 w 4051173"/>
              <a:gd name="connsiteY3" fmla="*/ 1901825 h 2511425"/>
              <a:gd name="connsiteX4" fmla="*/ 0 w 4051173"/>
              <a:gd name="connsiteY4" fmla="*/ 0 h 2511425"/>
              <a:gd name="connsiteX0" fmla="*/ 0 w 4051173"/>
              <a:gd name="connsiteY0" fmla="*/ 13925 h 2525350"/>
              <a:gd name="connsiteX1" fmla="*/ 2733675 w 4051173"/>
              <a:gd name="connsiteY1" fmla="*/ 34880 h 2525350"/>
              <a:gd name="connsiteX2" fmla="*/ 4051173 w 4051173"/>
              <a:gd name="connsiteY2" fmla="*/ 652100 h 2525350"/>
              <a:gd name="connsiteX3" fmla="*/ 4041648 w 4051173"/>
              <a:gd name="connsiteY3" fmla="*/ 2525350 h 2525350"/>
              <a:gd name="connsiteX4" fmla="*/ 0 w 4051173"/>
              <a:gd name="connsiteY4" fmla="*/ 1915750 h 2525350"/>
              <a:gd name="connsiteX5" fmla="*/ 0 w 4051173"/>
              <a:gd name="connsiteY5" fmla="*/ 13925 h 2525350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20955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11430 h 2511425"/>
              <a:gd name="connsiteX2" fmla="*/ 4051173 w 4051173"/>
              <a:gd name="connsiteY2" fmla="*/ 638175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2733675 w 4051173"/>
              <a:gd name="connsiteY1" fmla="*/ 11430 h 2511425"/>
              <a:gd name="connsiteX2" fmla="*/ 4051173 w 4051173"/>
              <a:gd name="connsiteY2" fmla="*/ 609600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1749425 w 4051173"/>
              <a:gd name="connsiteY1" fmla="*/ 11430 h 2511425"/>
              <a:gd name="connsiteX2" fmla="*/ 4051173 w 4051173"/>
              <a:gd name="connsiteY2" fmla="*/ 609600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51173"/>
              <a:gd name="connsiteY0" fmla="*/ 0 h 2511425"/>
              <a:gd name="connsiteX1" fmla="*/ 1711325 w 4051173"/>
              <a:gd name="connsiteY1" fmla="*/ 5080 h 2511425"/>
              <a:gd name="connsiteX2" fmla="*/ 4051173 w 4051173"/>
              <a:gd name="connsiteY2" fmla="*/ 609600 h 2511425"/>
              <a:gd name="connsiteX3" fmla="*/ 4041648 w 4051173"/>
              <a:gd name="connsiteY3" fmla="*/ 2511425 h 2511425"/>
              <a:gd name="connsiteX4" fmla="*/ 0 w 4051173"/>
              <a:gd name="connsiteY4" fmla="*/ 1901825 h 2511425"/>
              <a:gd name="connsiteX5" fmla="*/ 0 w 4051173"/>
              <a:gd name="connsiteY5" fmla="*/ 0 h 2511425"/>
              <a:gd name="connsiteX0" fmla="*/ 0 w 4044823"/>
              <a:gd name="connsiteY0" fmla="*/ 0 h 2511425"/>
              <a:gd name="connsiteX1" fmla="*/ 171132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0 w 4044823"/>
              <a:gd name="connsiteY4" fmla="*/ 1901825 h 2511425"/>
              <a:gd name="connsiteX5" fmla="*/ 0 w 4044823"/>
              <a:gd name="connsiteY5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0 w 4044823"/>
              <a:gd name="connsiteY4" fmla="*/ 1901825 h 2511425"/>
              <a:gd name="connsiteX5" fmla="*/ 0 w 4044823"/>
              <a:gd name="connsiteY5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0 w 4044823"/>
              <a:gd name="connsiteY4" fmla="*/ 1984375 h 2511425"/>
              <a:gd name="connsiteX5" fmla="*/ 0 w 4044823"/>
              <a:gd name="connsiteY5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0 w 4044823"/>
              <a:gd name="connsiteY4" fmla="*/ 1971675 h 2511425"/>
              <a:gd name="connsiteX5" fmla="*/ 0 w 4044823"/>
              <a:gd name="connsiteY5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0 w 4044823"/>
              <a:gd name="connsiteY5" fmla="*/ 197167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12700 w 4044823"/>
              <a:gd name="connsiteY5" fmla="*/ 209232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6350 w 4044823"/>
              <a:gd name="connsiteY5" fmla="*/ 207962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6350 w 4044823"/>
              <a:gd name="connsiteY5" fmla="*/ 207327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86200 w 4044823"/>
              <a:gd name="connsiteY4" fmla="*/ 2506980 h 2511425"/>
              <a:gd name="connsiteX5" fmla="*/ 6350 w 4044823"/>
              <a:gd name="connsiteY5" fmla="*/ 2085975 h 2511425"/>
              <a:gd name="connsiteX6" fmla="*/ 0 w 4044823"/>
              <a:gd name="connsiteY6" fmla="*/ 0 h 2511425"/>
              <a:gd name="connsiteX0" fmla="*/ 0 w 4044823"/>
              <a:gd name="connsiteY0" fmla="*/ 0 h 2511425"/>
              <a:gd name="connsiteX1" fmla="*/ 1768475 w 4044823"/>
              <a:gd name="connsiteY1" fmla="*/ 5080 h 2511425"/>
              <a:gd name="connsiteX2" fmla="*/ 4044823 w 4044823"/>
              <a:gd name="connsiteY2" fmla="*/ 450850 h 2511425"/>
              <a:gd name="connsiteX3" fmla="*/ 4041648 w 4044823"/>
              <a:gd name="connsiteY3" fmla="*/ 2511425 h 2511425"/>
              <a:gd name="connsiteX4" fmla="*/ 3816350 w 4044823"/>
              <a:gd name="connsiteY4" fmla="*/ 2506980 h 2511425"/>
              <a:gd name="connsiteX5" fmla="*/ 6350 w 4044823"/>
              <a:gd name="connsiteY5" fmla="*/ 2085975 h 2511425"/>
              <a:gd name="connsiteX6" fmla="*/ 0 w 4044823"/>
              <a:gd name="connsiteY6" fmla="*/ 0 h 251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4823" h="2511425">
                <a:moveTo>
                  <a:pt x="0" y="0"/>
                </a:moveTo>
                <a:lnTo>
                  <a:pt x="1768475" y="5080"/>
                </a:lnTo>
                <a:lnTo>
                  <a:pt x="4044823" y="450850"/>
                </a:lnTo>
                <a:cubicBezTo>
                  <a:pt x="4043765" y="1137708"/>
                  <a:pt x="4042706" y="1824567"/>
                  <a:pt x="4041648" y="2511425"/>
                </a:cubicBezTo>
                <a:cubicBezTo>
                  <a:pt x="3981365" y="2503593"/>
                  <a:pt x="3876633" y="2514812"/>
                  <a:pt x="3816350" y="2506980"/>
                </a:cubicBezTo>
                <a:lnTo>
                  <a:pt x="6350" y="2085975"/>
                </a:lnTo>
                <a:cubicBezTo>
                  <a:pt x="2117" y="1388533"/>
                  <a:pt x="4233" y="697442"/>
                  <a:pt x="0" y="0"/>
                </a:cubicBez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sp>
        <p:nvSpPr>
          <p:cNvPr id="30" name="Right Triangle 29"/>
          <p:cNvSpPr/>
          <p:nvPr userDrawn="1"/>
        </p:nvSpPr>
        <p:spPr>
          <a:xfrm rot="10800000">
            <a:off x="2522299" y="660400"/>
            <a:ext cx="2139950" cy="414528"/>
          </a:xfrm>
          <a:custGeom>
            <a:avLst/>
            <a:gdLst>
              <a:gd name="connsiteX0" fmla="*/ 0 w 1371600"/>
              <a:gd name="connsiteY0" fmla="*/ 605028 h 605028"/>
              <a:gd name="connsiteX1" fmla="*/ 0 w 1371600"/>
              <a:gd name="connsiteY1" fmla="*/ 0 h 605028"/>
              <a:gd name="connsiteX2" fmla="*/ 1371600 w 1371600"/>
              <a:gd name="connsiteY2" fmla="*/ 605028 h 605028"/>
              <a:gd name="connsiteX3" fmla="*/ 0 w 1371600"/>
              <a:gd name="connsiteY3" fmla="*/ 605028 h 605028"/>
              <a:gd name="connsiteX0" fmla="*/ 0 w 2247900"/>
              <a:gd name="connsiteY0" fmla="*/ 605028 h 605028"/>
              <a:gd name="connsiteX1" fmla="*/ 0 w 2247900"/>
              <a:gd name="connsiteY1" fmla="*/ 0 h 605028"/>
              <a:gd name="connsiteX2" fmla="*/ 2247900 w 2247900"/>
              <a:gd name="connsiteY2" fmla="*/ 605028 h 605028"/>
              <a:gd name="connsiteX3" fmla="*/ 0 w 2247900"/>
              <a:gd name="connsiteY3" fmla="*/ 605028 h 605028"/>
              <a:gd name="connsiteX0" fmla="*/ 6350 w 2254250"/>
              <a:gd name="connsiteY0" fmla="*/ 408178 h 408178"/>
              <a:gd name="connsiteX1" fmla="*/ 0 w 2254250"/>
              <a:gd name="connsiteY1" fmla="*/ 0 h 408178"/>
              <a:gd name="connsiteX2" fmla="*/ 2254250 w 2254250"/>
              <a:gd name="connsiteY2" fmla="*/ 408178 h 408178"/>
              <a:gd name="connsiteX3" fmla="*/ 6350 w 2254250"/>
              <a:gd name="connsiteY3" fmla="*/ 408178 h 408178"/>
              <a:gd name="connsiteX0" fmla="*/ 6350 w 2254250"/>
              <a:gd name="connsiteY0" fmla="*/ 408178 h 414528"/>
              <a:gd name="connsiteX1" fmla="*/ 0 w 2254250"/>
              <a:gd name="connsiteY1" fmla="*/ 0 h 414528"/>
              <a:gd name="connsiteX2" fmla="*/ 2254250 w 2254250"/>
              <a:gd name="connsiteY2" fmla="*/ 414528 h 414528"/>
              <a:gd name="connsiteX3" fmla="*/ 6350 w 2254250"/>
              <a:gd name="connsiteY3" fmla="*/ 408178 h 414528"/>
              <a:gd name="connsiteX0" fmla="*/ 6350 w 2184400"/>
              <a:gd name="connsiteY0" fmla="*/ 408178 h 414528"/>
              <a:gd name="connsiteX1" fmla="*/ 0 w 2184400"/>
              <a:gd name="connsiteY1" fmla="*/ 0 h 414528"/>
              <a:gd name="connsiteX2" fmla="*/ 2184400 w 2184400"/>
              <a:gd name="connsiteY2" fmla="*/ 414528 h 414528"/>
              <a:gd name="connsiteX3" fmla="*/ 6350 w 2184400"/>
              <a:gd name="connsiteY3" fmla="*/ 408178 h 414528"/>
              <a:gd name="connsiteX0" fmla="*/ 6350 w 2159000"/>
              <a:gd name="connsiteY0" fmla="*/ 408178 h 420878"/>
              <a:gd name="connsiteX1" fmla="*/ 0 w 2159000"/>
              <a:gd name="connsiteY1" fmla="*/ 0 h 420878"/>
              <a:gd name="connsiteX2" fmla="*/ 2159000 w 2159000"/>
              <a:gd name="connsiteY2" fmla="*/ 420878 h 420878"/>
              <a:gd name="connsiteX3" fmla="*/ 6350 w 2159000"/>
              <a:gd name="connsiteY3" fmla="*/ 408178 h 420878"/>
              <a:gd name="connsiteX0" fmla="*/ 6350 w 2171700"/>
              <a:gd name="connsiteY0" fmla="*/ 408178 h 414528"/>
              <a:gd name="connsiteX1" fmla="*/ 0 w 2171700"/>
              <a:gd name="connsiteY1" fmla="*/ 0 h 414528"/>
              <a:gd name="connsiteX2" fmla="*/ 2171700 w 2171700"/>
              <a:gd name="connsiteY2" fmla="*/ 414528 h 414528"/>
              <a:gd name="connsiteX3" fmla="*/ 6350 w 2171700"/>
              <a:gd name="connsiteY3" fmla="*/ 408178 h 414528"/>
              <a:gd name="connsiteX0" fmla="*/ 6350 w 2139950"/>
              <a:gd name="connsiteY0" fmla="*/ 408178 h 414528"/>
              <a:gd name="connsiteX1" fmla="*/ 0 w 2139950"/>
              <a:gd name="connsiteY1" fmla="*/ 0 h 414528"/>
              <a:gd name="connsiteX2" fmla="*/ 2139950 w 2139950"/>
              <a:gd name="connsiteY2" fmla="*/ 414528 h 414528"/>
              <a:gd name="connsiteX3" fmla="*/ 6350 w 2139950"/>
              <a:gd name="connsiteY3" fmla="*/ 408178 h 414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39950" h="414528">
                <a:moveTo>
                  <a:pt x="6350" y="408178"/>
                </a:moveTo>
                <a:cubicBezTo>
                  <a:pt x="4233" y="272119"/>
                  <a:pt x="2117" y="136059"/>
                  <a:pt x="0" y="0"/>
                </a:cubicBezTo>
                <a:lnTo>
                  <a:pt x="2139950" y="414528"/>
                </a:lnTo>
                <a:lnTo>
                  <a:pt x="6350" y="408178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Isosceles Triangle 1"/>
          <p:cNvSpPr/>
          <p:nvPr userDrawn="1"/>
        </p:nvSpPr>
        <p:spPr>
          <a:xfrm>
            <a:off x="610786" y="2776728"/>
            <a:ext cx="3749040" cy="400050"/>
          </a:xfrm>
          <a:custGeom>
            <a:avLst/>
            <a:gdLst>
              <a:gd name="connsiteX0" fmla="*/ 0 w 1444752"/>
              <a:gd name="connsiteY0" fmla="*/ 1143000 h 1143000"/>
              <a:gd name="connsiteX1" fmla="*/ 722376 w 1444752"/>
              <a:gd name="connsiteY1" fmla="*/ 0 h 1143000"/>
              <a:gd name="connsiteX2" fmla="*/ 1444752 w 1444752"/>
              <a:gd name="connsiteY2" fmla="*/ 1143000 h 1143000"/>
              <a:gd name="connsiteX3" fmla="*/ 0 w 1444752"/>
              <a:gd name="connsiteY3" fmla="*/ 1143000 h 1143000"/>
              <a:gd name="connsiteX0" fmla="*/ 1524 w 1446276"/>
              <a:gd name="connsiteY0" fmla="*/ 1149350 h 1149350"/>
              <a:gd name="connsiteX1" fmla="*/ 0 w 1446276"/>
              <a:gd name="connsiteY1" fmla="*/ 0 h 1149350"/>
              <a:gd name="connsiteX2" fmla="*/ 1446276 w 1446276"/>
              <a:gd name="connsiteY2" fmla="*/ 1149350 h 1149350"/>
              <a:gd name="connsiteX3" fmla="*/ 1524 w 1446276"/>
              <a:gd name="connsiteY3" fmla="*/ 1149350 h 1149350"/>
              <a:gd name="connsiteX0" fmla="*/ 1524 w 3827526"/>
              <a:gd name="connsiteY0" fmla="*/ 1149350 h 1149350"/>
              <a:gd name="connsiteX1" fmla="*/ 0 w 3827526"/>
              <a:gd name="connsiteY1" fmla="*/ 0 h 1149350"/>
              <a:gd name="connsiteX2" fmla="*/ 3827526 w 3827526"/>
              <a:gd name="connsiteY2" fmla="*/ 1149350 h 1149350"/>
              <a:gd name="connsiteX3" fmla="*/ 1524 w 3827526"/>
              <a:gd name="connsiteY3" fmla="*/ 1149350 h 1149350"/>
              <a:gd name="connsiteX0" fmla="*/ 0 w 3826002"/>
              <a:gd name="connsiteY0" fmla="*/ 520700 h 520700"/>
              <a:gd name="connsiteX1" fmla="*/ 11176 w 3826002"/>
              <a:gd name="connsiteY1" fmla="*/ 0 h 520700"/>
              <a:gd name="connsiteX2" fmla="*/ 3826002 w 3826002"/>
              <a:gd name="connsiteY2" fmla="*/ 520700 h 520700"/>
              <a:gd name="connsiteX3" fmla="*/ 0 w 3826002"/>
              <a:gd name="connsiteY3" fmla="*/ 520700 h 520700"/>
              <a:gd name="connsiteX0" fmla="*/ 0 w 3826002"/>
              <a:gd name="connsiteY0" fmla="*/ 501650 h 501650"/>
              <a:gd name="connsiteX1" fmla="*/ 11176 w 3826002"/>
              <a:gd name="connsiteY1" fmla="*/ 0 h 501650"/>
              <a:gd name="connsiteX2" fmla="*/ 3826002 w 3826002"/>
              <a:gd name="connsiteY2" fmla="*/ 501650 h 501650"/>
              <a:gd name="connsiteX3" fmla="*/ 0 w 3826002"/>
              <a:gd name="connsiteY3" fmla="*/ 501650 h 501650"/>
              <a:gd name="connsiteX0" fmla="*/ 1524 w 3827526"/>
              <a:gd name="connsiteY0" fmla="*/ 508000 h 508000"/>
              <a:gd name="connsiteX1" fmla="*/ 0 w 3827526"/>
              <a:gd name="connsiteY1" fmla="*/ 0 h 508000"/>
              <a:gd name="connsiteX2" fmla="*/ 3827526 w 3827526"/>
              <a:gd name="connsiteY2" fmla="*/ 508000 h 508000"/>
              <a:gd name="connsiteX3" fmla="*/ 1524 w 3827526"/>
              <a:gd name="connsiteY3" fmla="*/ 508000 h 508000"/>
              <a:gd name="connsiteX0" fmla="*/ 1524 w 3700526"/>
              <a:gd name="connsiteY0" fmla="*/ 508000 h 508000"/>
              <a:gd name="connsiteX1" fmla="*/ 0 w 3700526"/>
              <a:gd name="connsiteY1" fmla="*/ 0 h 508000"/>
              <a:gd name="connsiteX2" fmla="*/ 3700526 w 3700526"/>
              <a:gd name="connsiteY2" fmla="*/ 508000 h 508000"/>
              <a:gd name="connsiteX3" fmla="*/ 1524 w 3700526"/>
              <a:gd name="connsiteY3" fmla="*/ 508000 h 508000"/>
              <a:gd name="connsiteX0" fmla="*/ 1524 w 3732276"/>
              <a:gd name="connsiteY0" fmla="*/ 508000 h 508000"/>
              <a:gd name="connsiteX1" fmla="*/ 0 w 3732276"/>
              <a:gd name="connsiteY1" fmla="*/ 0 h 508000"/>
              <a:gd name="connsiteX2" fmla="*/ 3732276 w 3732276"/>
              <a:gd name="connsiteY2" fmla="*/ 508000 h 508000"/>
              <a:gd name="connsiteX3" fmla="*/ 1524 w 3732276"/>
              <a:gd name="connsiteY3" fmla="*/ 508000 h 508000"/>
              <a:gd name="connsiteX0" fmla="*/ 0 w 3730752"/>
              <a:gd name="connsiteY0" fmla="*/ 400050 h 400050"/>
              <a:gd name="connsiteX1" fmla="*/ 4826 w 3730752"/>
              <a:gd name="connsiteY1" fmla="*/ 0 h 400050"/>
              <a:gd name="connsiteX2" fmla="*/ 3730752 w 3730752"/>
              <a:gd name="connsiteY2" fmla="*/ 400050 h 400050"/>
              <a:gd name="connsiteX3" fmla="*/ 0 w 3730752"/>
              <a:gd name="connsiteY3" fmla="*/ 400050 h 400050"/>
              <a:gd name="connsiteX0" fmla="*/ 0 w 3654552"/>
              <a:gd name="connsiteY0" fmla="*/ 400050 h 406400"/>
              <a:gd name="connsiteX1" fmla="*/ 4826 w 3654552"/>
              <a:gd name="connsiteY1" fmla="*/ 0 h 406400"/>
              <a:gd name="connsiteX2" fmla="*/ 3654552 w 3654552"/>
              <a:gd name="connsiteY2" fmla="*/ 406400 h 406400"/>
              <a:gd name="connsiteX3" fmla="*/ 0 w 3654552"/>
              <a:gd name="connsiteY3" fmla="*/ 400050 h 406400"/>
              <a:gd name="connsiteX0" fmla="*/ 0 w 3654552"/>
              <a:gd name="connsiteY0" fmla="*/ 393700 h 400050"/>
              <a:gd name="connsiteX1" fmla="*/ 4826 w 3654552"/>
              <a:gd name="connsiteY1" fmla="*/ 0 h 400050"/>
              <a:gd name="connsiteX2" fmla="*/ 3654552 w 3654552"/>
              <a:gd name="connsiteY2" fmla="*/ 400050 h 400050"/>
              <a:gd name="connsiteX3" fmla="*/ 0 w 3654552"/>
              <a:gd name="connsiteY3" fmla="*/ 393700 h 400050"/>
              <a:gd name="connsiteX0" fmla="*/ 1862 w 3656414"/>
              <a:gd name="connsiteY0" fmla="*/ 393700 h 400050"/>
              <a:gd name="connsiteX1" fmla="*/ 338 w 3656414"/>
              <a:gd name="connsiteY1" fmla="*/ 0 h 400050"/>
              <a:gd name="connsiteX2" fmla="*/ 3656414 w 3656414"/>
              <a:gd name="connsiteY2" fmla="*/ 400050 h 400050"/>
              <a:gd name="connsiteX3" fmla="*/ 1862 w 3656414"/>
              <a:gd name="connsiteY3" fmla="*/ 39370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6414" h="400050">
                <a:moveTo>
                  <a:pt x="1862" y="393700"/>
                </a:moveTo>
                <a:cubicBezTo>
                  <a:pt x="3471" y="260350"/>
                  <a:pt x="-1271" y="133350"/>
                  <a:pt x="338" y="0"/>
                </a:cubicBezTo>
                <a:lnTo>
                  <a:pt x="3656414" y="400050"/>
                </a:lnTo>
                <a:lnTo>
                  <a:pt x="1862" y="39370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"/>
          <p:cNvPicPr preferRelativeResize="0">
            <a:picLocks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-65344" r="-140000"/>
          <a:stretch>
            <a:fillRect/>
          </a:stretch>
        </p:blipFill>
        <p:spPr bwMode="auto">
          <a:xfrm>
            <a:off x="5105400" y="1331214"/>
            <a:ext cx="45719" cy="314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88237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6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1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9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4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4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15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9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65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6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75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4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15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6" grpId="0" animBg="1"/>
      <p:bldP spid="27" grpId="0" animBg="1"/>
      <p:bldP spid="28" grpId="0" animBg="1"/>
      <p:bldP spid="14" grpId="0" animBg="1"/>
      <p:bldP spid="30" grpId="0" animBg="1"/>
      <p:bldP spid="2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831848" y="-15875"/>
            <a:ext cx="5464175" cy="5164138"/>
          </a:xfrm>
          <a:custGeom>
            <a:avLst/>
            <a:gdLst>
              <a:gd name="connsiteX0" fmla="*/ 0 w 4826000"/>
              <a:gd name="connsiteY0" fmla="*/ 0 h 5221288"/>
              <a:gd name="connsiteX1" fmla="*/ 4826000 w 4826000"/>
              <a:gd name="connsiteY1" fmla="*/ 0 h 5221288"/>
              <a:gd name="connsiteX2" fmla="*/ 4826000 w 4826000"/>
              <a:gd name="connsiteY2" fmla="*/ 5221288 h 5221288"/>
              <a:gd name="connsiteX3" fmla="*/ 0 w 4826000"/>
              <a:gd name="connsiteY3" fmla="*/ 5221288 h 5221288"/>
              <a:gd name="connsiteX4" fmla="*/ 0 w 4826000"/>
              <a:gd name="connsiteY4" fmla="*/ 0 h 5221288"/>
              <a:gd name="connsiteX0" fmla="*/ 0 w 4826000"/>
              <a:gd name="connsiteY0" fmla="*/ 0 h 5221288"/>
              <a:gd name="connsiteX1" fmla="*/ 4797425 w 4826000"/>
              <a:gd name="connsiteY1" fmla="*/ 57150 h 5221288"/>
              <a:gd name="connsiteX2" fmla="*/ 4826000 w 4826000"/>
              <a:gd name="connsiteY2" fmla="*/ 5221288 h 5221288"/>
              <a:gd name="connsiteX3" fmla="*/ 0 w 4826000"/>
              <a:gd name="connsiteY3" fmla="*/ 5221288 h 5221288"/>
              <a:gd name="connsiteX4" fmla="*/ 0 w 4826000"/>
              <a:gd name="connsiteY4" fmla="*/ 0 h 5221288"/>
              <a:gd name="connsiteX0" fmla="*/ 19050 w 4826000"/>
              <a:gd name="connsiteY0" fmla="*/ 0 h 5173663"/>
              <a:gd name="connsiteX1" fmla="*/ 4797425 w 4826000"/>
              <a:gd name="connsiteY1" fmla="*/ 9525 h 5173663"/>
              <a:gd name="connsiteX2" fmla="*/ 4826000 w 4826000"/>
              <a:gd name="connsiteY2" fmla="*/ 5173663 h 5173663"/>
              <a:gd name="connsiteX3" fmla="*/ 0 w 4826000"/>
              <a:gd name="connsiteY3" fmla="*/ 5173663 h 5173663"/>
              <a:gd name="connsiteX4" fmla="*/ 19050 w 4826000"/>
              <a:gd name="connsiteY4" fmla="*/ 0 h 5173663"/>
              <a:gd name="connsiteX0" fmla="*/ 19050 w 4797425"/>
              <a:gd name="connsiteY0" fmla="*/ 0 h 5173663"/>
              <a:gd name="connsiteX1" fmla="*/ 4797425 w 4797425"/>
              <a:gd name="connsiteY1" fmla="*/ 9525 h 5173663"/>
              <a:gd name="connsiteX2" fmla="*/ 3101975 w 4797425"/>
              <a:gd name="connsiteY2" fmla="*/ 5164138 h 5173663"/>
              <a:gd name="connsiteX3" fmla="*/ 0 w 4797425"/>
              <a:gd name="connsiteY3" fmla="*/ 5173663 h 5173663"/>
              <a:gd name="connsiteX4" fmla="*/ 19050 w 4797425"/>
              <a:gd name="connsiteY4" fmla="*/ 0 h 5173663"/>
              <a:gd name="connsiteX0" fmla="*/ 657225 w 5435600"/>
              <a:gd name="connsiteY0" fmla="*/ 0 h 5164138"/>
              <a:gd name="connsiteX1" fmla="*/ 5435600 w 5435600"/>
              <a:gd name="connsiteY1" fmla="*/ 9525 h 5164138"/>
              <a:gd name="connsiteX2" fmla="*/ 3740150 w 5435600"/>
              <a:gd name="connsiteY2" fmla="*/ 5164138 h 5164138"/>
              <a:gd name="connsiteX3" fmla="*/ 0 w 5435600"/>
              <a:gd name="connsiteY3" fmla="*/ 5116513 h 5164138"/>
              <a:gd name="connsiteX4" fmla="*/ 657225 w 5435600"/>
              <a:gd name="connsiteY4" fmla="*/ 0 h 5164138"/>
              <a:gd name="connsiteX0" fmla="*/ 685800 w 5464175"/>
              <a:gd name="connsiteY0" fmla="*/ 0 h 5164138"/>
              <a:gd name="connsiteX1" fmla="*/ 5464175 w 5464175"/>
              <a:gd name="connsiteY1" fmla="*/ 9525 h 5164138"/>
              <a:gd name="connsiteX2" fmla="*/ 3768725 w 5464175"/>
              <a:gd name="connsiteY2" fmla="*/ 5164138 h 5164138"/>
              <a:gd name="connsiteX3" fmla="*/ 0 w 5464175"/>
              <a:gd name="connsiteY3" fmla="*/ 5164138 h 5164138"/>
              <a:gd name="connsiteX4" fmla="*/ 685800 w 5464175"/>
              <a:gd name="connsiteY4" fmla="*/ 0 h 516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4175" h="5164138">
                <a:moveTo>
                  <a:pt x="685800" y="0"/>
                </a:moveTo>
                <a:lnTo>
                  <a:pt x="5464175" y="9525"/>
                </a:lnTo>
                <a:lnTo>
                  <a:pt x="3768725" y="5164138"/>
                </a:lnTo>
                <a:lnTo>
                  <a:pt x="0" y="5164138"/>
                </a:lnTo>
                <a:lnTo>
                  <a:pt x="685800" y="0"/>
                </a:lnTo>
                <a:close/>
              </a:path>
            </a:pathLst>
          </a:custGeom>
          <a:solidFill>
            <a:srgbClr val="FFD1D1"/>
          </a:solidFill>
        </p:spPr>
        <p:txBody>
          <a:bodyPr/>
          <a:lstStyle>
            <a:lvl1pPr marL="2286000" indent="-171450" algn="l">
              <a:tabLst>
                <a:tab pos="2171700" algn="l"/>
              </a:tabLst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Picture</a:t>
            </a:r>
          </a:p>
        </p:txBody>
      </p:sp>
      <p:sp>
        <p:nvSpPr>
          <p:cNvPr id="16" name="Trapezoid 15"/>
          <p:cNvSpPr/>
          <p:nvPr userDrawn="1"/>
        </p:nvSpPr>
        <p:spPr>
          <a:xfrm>
            <a:off x="534995" y="-332509"/>
            <a:ext cx="1030182" cy="5783341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0182" h="5783341">
                <a:moveTo>
                  <a:pt x="0" y="5771466"/>
                </a:moveTo>
                <a:lnTo>
                  <a:pt x="968829" y="35626"/>
                </a:lnTo>
                <a:lnTo>
                  <a:pt x="1030182" y="0"/>
                </a:lnTo>
                <a:lnTo>
                  <a:pt x="265214" y="5783341"/>
                </a:lnTo>
                <a:lnTo>
                  <a:pt x="0" y="577146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42900" dist="381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gular Pentagon 12"/>
          <p:cNvSpPr/>
          <p:nvPr userDrawn="1"/>
        </p:nvSpPr>
        <p:spPr>
          <a:xfrm>
            <a:off x="-9894" y="-224205"/>
            <a:ext cx="1509155" cy="5581448"/>
          </a:xfrm>
          <a:custGeom>
            <a:avLst/>
            <a:gdLst>
              <a:gd name="connsiteX0" fmla="*/ 1 w 1295400"/>
              <a:gd name="connsiteY0" fmla="*/ 1988994 h 5207266"/>
              <a:gd name="connsiteX1" fmla="*/ 647700 w 1295400"/>
              <a:gd name="connsiteY1" fmla="*/ 0 h 5207266"/>
              <a:gd name="connsiteX2" fmla="*/ 1295399 w 1295400"/>
              <a:gd name="connsiteY2" fmla="*/ 1988994 h 5207266"/>
              <a:gd name="connsiteX3" fmla="*/ 1048000 w 1295400"/>
              <a:gd name="connsiteY3" fmla="*/ 5207253 h 5207266"/>
              <a:gd name="connsiteX4" fmla="*/ 247400 w 1295400"/>
              <a:gd name="connsiteY4" fmla="*/ 5207253 h 5207266"/>
              <a:gd name="connsiteX5" fmla="*/ 1 w 1295400"/>
              <a:gd name="connsiteY5" fmla="*/ 1988994 h 5207266"/>
              <a:gd name="connsiteX0" fmla="*/ 0 w 1449777"/>
              <a:gd name="connsiteY0" fmla="*/ 1995054 h 5213313"/>
              <a:gd name="connsiteX1" fmla="*/ 647699 w 1449777"/>
              <a:gd name="connsiteY1" fmla="*/ 6060 h 5213313"/>
              <a:gd name="connsiteX2" fmla="*/ 1449777 w 1449777"/>
              <a:gd name="connsiteY2" fmla="*/ 0 h 5213313"/>
              <a:gd name="connsiteX3" fmla="*/ 1047999 w 1449777"/>
              <a:gd name="connsiteY3" fmla="*/ 5213313 h 5213313"/>
              <a:gd name="connsiteX4" fmla="*/ 247399 w 1449777"/>
              <a:gd name="connsiteY4" fmla="*/ 5213313 h 5213313"/>
              <a:gd name="connsiteX5" fmla="*/ 0 w 1449777"/>
              <a:gd name="connsiteY5" fmla="*/ 1995054 h 5213313"/>
              <a:gd name="connsiteX0" fmla="*/ 0 w 1473528"/>
              <a:gd name="connsiteY0" fmla="*/ 2707574 h 5213313"/>
              <a:gd name="connsiteX1" fmla="*/ 671450 w 1473528"/>
              <a:gd name="connsiteY1" fmla="*/ 6060 h 5213313"/>
              <a:gd name="connsiteX2" fmla="*/ 1473528 w 1473528"/>
              <a:gd name="connsiteY2" fmla="*/ 0 h 5213313"/>
              <a:gd name="connsiteX3" fmla="*/ 1071750 w 1473528"/>
              <a:gd name="connsiteY3" fmla="*/ 5213313 h 5213313"/>
              <a:gd name="connsiteX4" fmla="*/ 271150 w 1473528"/>
              <a:gd name="connsiteY4" fmla="*/ 5213313 h 5213313"/>
              <a:gd name="connsiteX5" fmla="*/ 0 w 1473528"/>
              <a:gd name="connsiteY5" fmla="*/ 2707574 h 5213313"/>
              <a:gd name="connsiteX0" fmla="*/ 0 w 1247897"/>
              <a:gd name="connsiteY0" fmla="*/ 2660072 h 5213313"/>
              <a:gd name="connsiteX1" fmla="*/ 445819 w 1247897"/>
              <a:gd name="connsiteY1" fmla="*/ 6060 h 5213313"/>
              <a:gd name="connsiteX2" fmla="*/ 1247897 w 1247897"/>
              <a:gd name="connsiteY2" fmla="*/ 0 h 5213313"/>
              <a:gd name="connsiteX3" fmla="*/ 846119 w 1247897"/>
              <a:gd name="connsiteY3" fmla="*/ 5213313 h 5213313"/>
              <a:gd name="connsiteX4" fmla="*/ 45519 w 1247897"/>
              <a:gd name="connsiteY4" fmla="*/ 5213313 h 5213313"/>
              <a:gd name="connsiteX5" fmla="*/ 0 w 1247897"/>
              <a:gd name="connsiteY5" fmla="*/ 2660072 h 5213313"/>
              <a:gd name="connsiteX0" fmla="*/ 0 w 1247897"/>
              <a:gd name="connsiteY0" fmla="*/ 2701513 h 5254754"/>
              <a:gd name="connsiteX1" fmla="*/ 944583 w 1247897"/>
              <a:gd name="connsiteY1" fmla="*/ 0 h 5254754"/>
              <a:gd name="connsiteX2" fmla="*/ 1247897 w 1247897"/>
              <a:gd name="connsiteY2" fmla="*/ 41441 h 5254754"/>
              <a:gd name="connsiteX3" fmla="*/ 846119 w 1247897"/>
              <a:gd name="connsiteY3" fmla="*/ 5254754 h 5254754"/>
              <a:gd name="connsiteX4" fmla="*/ 45519 w 1247897"/>
              <a:gd name="connsiteY4" fmla="*/ 5254754 h 5254754"/>
              <a:gd name="connsiteX5" fmla="*/ 0 w 1247897"/>
              <a:gd name="connsiteY5" fmla="*/ 2701513 h 5254754"/>
              <a:gd name="connsiteX0" fmla="*/ 0 w 1485404"/>
              <a:gd name="connsiteY0" fmla="*/ 2778825 h 5332066"/>
              <a:gd name="connsiteX1" fmla="*/ 944583 w 1485404"/>
              <a:gd name="connsiteY1" fmla="*/ 77312 h 5332066"/>
              <a:gd name="connsiteX2" fmla="*/ 1485404 w 1485404"/>
              <a:gd name="connsiteY2" fmla="*/ 0 h 5332066"/>
              <a:gd name="connsiteX3" fmla="*/ 846119 w 1485404"/>
              <a:gd name="connsiteY3" fmla="*/ 5332066 h 5332066"/>
              <a:gd name="connsiteX4" fmla="*/ 45519 w 1485404"/>
              <a:gd name="connsiteY4" fmla="*/ 5332066 h 5332066"/>
              <a:gd name="connsiteX5" fmla="*/ 0 w 1485404"/>
              <a:gd name="connsiteY5" fmla="*/ 2778825 h 5332066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846119 w 1485404"/>
              <a:gd name="connsiteY3" fmla="*/ 5337882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608612 w 1485404"/>
              <a:gd name="connsiteY3" fmla="*/ 5337882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561111 w 1485404"/>
              <a:gd name="connsiteY3" fmla="*/ 5314131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85404"/>
              <a:gd name="connsiteY0" fmla="*/ 2784641 h 5349757"/>
              <a:gd name="connsiteX1" fmla="*/ 1205840 w 1485404"/>
              <a:gd name="connsiteY1" fmla="*/ 0 h 5349757"/>
              <a:gd name="connsiteX2" fmla="*/ 1485404 w 1485404"/>
              <a:gd name="connsiteY2" fmla="*/ 5816 h 5349757"/>
              <a:gd name="connsiteX3" fmla="*/ 525485 w 1485404"/>
              <a:gd name="connsiteY3" fmla="*/ 5349757 h 5349757"/>
              <a:gd name="connsiteX4" fmla="*/ 45519 w 1485404"/>
              <a:gd name="connsiteY4" fmla="*/ 5337882 h 5349757"/>
              <a:gd name="connsiteX5" fmla="*/ 0 w 1485404"/>
              <a:gd name="connsiteY5" fmla="*/ 2784641 h 5349757"/>
              <a:gd name="connsiteX0" fmla="*/ 0 w 1485404"/>
              <a:gd name="connsiteY0" fmla="*/ 2784641 h 5337882"/>
              <a:gd name="connsiteX1" fmla="*/ 1205840 w 1485404"/>
              <a:gd name="connsiteY1" fmla="*/ 0 h 5337882"/>
              <a:gd name="connsiteX2" fmla="*/ 1485404 w 1485404"/>
              <a:gd name="connsiteY2" fmla="*/ 5816 h 5337882"/>
              <a:gd name="connsiteX3" fmla="*/ 572987 w 1485404"/>
              <a:gd name="connsiteY3" fmla="*/ 5337881 h 5337882"/>
              <a:gd name="connsiteX4" fmla="*/ 45519 w 1485404"/>
              <a:gd name="connsiteY4" fmla="*/ 5337882 h 5337882"/>
              <a:gd name="connsiteX5" fmla="*/ 0 w 1485404"/>
              <a:gd name="connsiteY5" fmla="*/ 2784641 h 5337882"/>
              <a:gd name="connsiteX0" fmla="*/ 0 w 1473529"/>
              <a:gd name="connsiteY0" fmla="*/ 2962771 h 5337882"/>
              <a:gd name="connsiteX1" fmla="*/ 1193965 w 1473529"/>
              <a:gd name="connsiteY1" fmla="*/ 0 h 5337882"/>
              <a:gd name="connsiteX2" fmla="*/ 1473529 w 1473529"/>
              <a:gd name="connsiteY2" fmla="*/ 5816 h 5337882"/>
              <a:gd name="connsiteX3" fmla="*/ 561112 w 1473529"/>
              <a:gd name="connsiteY3" fmla="*/ 5337881 h 5337882"/>
              <a:gd name="connsiteX4" fmla="*/ 33644 w 1473529"/>
              <a:gd name="connsiteY4" fmla="*/ 5337882 h 5337882"/>
              <a:gd name="connsiteX5" fmla="*/ 0 w 1473529"/>
              <a:gd name="connsiteY5" fmla="*/ 2962771 h 5337882"/>
              <a:gd name="connsiteX0" fmla="*/ 0 w 1449778"/>
              <a:gd name="connsiteY0" fmla="*/ 3259654 h 5337882"/>
              <a:gd name="connsiteX1" fmla="*/ 1170214 w 1449778"/>
              <a:gd name="connsiteY1" fmla="*/ 0 h 5337882"/>
              <a:gd name="connsiteX2" fmla="*/ 1449778 w 1449778"/>
              <a:gd name="connsiteY2" fmla="*/ 5816 h 5337882"/>
              <a:gd name="connsiteX3" fmla="*/ 537361 w 1449778"/>
              <a:gd name="connsiteY3" fmla="*/ 5337881 h 5337882"/>
              <a:gd name="connsiteX4" fmla="*/ 9893 w 1449778"/>
              <a:gd name="connsiteY4" fmla="*/ 5337882 h 5337882"/>
              <a:gd name="connsiteX5" fmla="*/ 0 w 1449778"/>
              <a:gd name="connsiteY5" fmla="*/ 3259654 h 5337882"/>
              <a:gd name="connsiteX0" fmla="*/ 0 w 1461653"/>
              <a:gd name="connsiteY0" fmla="*/ 2962771 h 5337882"/>
              <a:gd name="connsiteX1" fmla="*/ 1182089 w 1461653"/>
              <a:gd name="connsiteY1" fmla="*/ 0 h 5337882"/>
              <a:gd name="connsiteX2" fmla="*/ 1461653 w 1461653"/>
              <a:gd name="connsiteY2" fmla="*/ 5816 h 5337882"/>
              <a:gd name="connsiteX3" fmla="*/ 549236 w 1461653"/>
              <a:gd name="connsiteY3" fmla="*/ 5337881 h 5337882"/>
              <a:gd name="connsiteX4" fmla="*/ 21768 w 1461653"/>
              <a:gd name="connsiteY4" fmla="*/ 5337882 h 5337882"/>
              <a:gd name="connsiteX5" fmla="*/ 0 w 1461653"/>
              <a:gd name="connsiteY5" fmla="*/ 2962771 h 5337882"/>
              <a:gd name="connsiteX0" fmla="*/ 0 w 1461653"/>
              <a:gd name="connsiteY0" fmla="*/ 2962771 h 5361633"/>
              <a:gd name="connsiteX1" fmla="*/ 1182089 w 1461653"/>
              <a:gd name="connsiteY1" fmla="*/ 0 h 5361633"/>
              <a:gd name="connsiteX2" fmla="*/ 1461653 w 1461653"/>
              <a:gd name="connsiteY2" fmla="*/ 5816 h 5361633"/>
              <a:gd name="connsiteX3" fmla="*/ 549236 w 1461653"/>
              <a:gd name="connsiteY3" fmla="*/ 5337881 h 5361633"/>
              <a:gd name="connsiteX4" fmla="*/ 9893 w 1461653"/>
              <a:gd name="connsiteY4" fmla="*/ 5361633 h 5361633"/>
              <a:gd name="connsiteX5" fmla="*/ 0 w 1461653"/>
              <a:gd name="connsiteY5" fmla="*/ 2962771 h 5361633"/>
              <a:gd name="connsiteX0" fmla="*/ 0 w 1461653"/>
              <a:gd name="connsiteY0" fmla="*/ 2956955 h 5355817"/>
              <a:gd name="connsiteX1" fmla="*/ 1348344 w 1461653"/>
              <a:gd name="connsiteY1" fmla="*/ 6059 h 5355817"/>
              <a:gd name="connsiteX2" fmla="*/ 1461653 w 1461653"/>
              <a:gd name="connsiteY2" fmla="*/ 0 h 5355817"/>
              <a:gd name="connsiteX3" fmla="*/ 549236 w 1461653"/>
              <a:gd name="connsiteY3" fmla="*/ 5332065 h 5355817"/>
              <a:gd name="connsiteX4" fmla="*/ 9893 w 1461653"/>
              <a:gd name="connsiteY4" fmla="*/ 5355817 h 5355817"/>
              <a:gd name="connsiteX5" fmla="*/ 0 w 1461653"/>
              <a:gd name="connsiteY5" fmla="*/ 2956955 h 5355817"/>
              <a:gd name="connsiteX0" fmla="*/ 0 w 1461653"/>
              <a:gd name="connsiteY0" fmla="*/ 2956955 h 5355817"/>
              <a:gd name="connsiteX1" fmla="*/ 1431471 w 1461653"/>
              <a:gd name="connsiteY1" fmla="*/ 17935 h 5355817"/>
              <a:gd name="connsiteX2" fmla="*/ 1461653 w 1461653"/>
              <a:gd name="connsiteY2" fmla="*/ 0 h 5355817"/>
              <a:gd name="connsiteX3" fmla="*/ 549236 w 1461653"/>
              <a:gd name="connsiteY3" fmla="*/ 5332065 h 5355817"/>
              <a:gd name="connsiteX4" fmla="*/ 9893 w 1461653"/>
              <a:gd name="connsiteY4" fmla="*/ 5355817 h 5355817"/>
              <a:gd name="connsiteX5" fmla="*/ 0 w 1461653"/>
              <a:gd name="connsiteY5" fmla="*/ 2956955 h 5355817"/>
              <a:gd name="connsiteX0" fmla="*/ 0 w 1485404"/>
              <a:gd name="connsiteY0" fmla="*/ 3028207 h 5427069"/>
              <a:gd name="connsiteX1" fmla="*/ 1431471 w 1485404"/>
              <a:gd name="connsiteY1" fmla="*/ 89187 h 5427069"/>
              <a:gd name="connsiteX2" fmla="*/ 1485404 w 1485404"/>
              <a:gd name="connsiteY2" fmla="*/ 0 h 5427069"/>
              <a:gd name="connsiteX3" fmla="*/ 549236 w 1485404"/>
              <a:gd name="connsiteY3" fmla="*/ 5403317 h 5427069"/>
              <a:gd name="connsiteX4" fmla="*/ 9893 w 1485404"/>
              <a:gd name="connsiteY4" fmla="*/ 5427069 h 5427069"/>
              <a:gd name="connsiteX5" fmla="*/ 0 w 1485404"/>
              <a:gd name="connsiteY5" fmla="*/ 3028207 h 5427069"/>
              <a:gd name="connsiteX0" fmla="*/ 0 w 1485404"/>
              <a:gd name="connsiteY0" fmla="*/ 3028207 h 5593322"/>
              <a:gd name="connsiteX1" fmla="*/ 1431471 w 1485404"/>
              <a:gd name="connsiteY1" fmla="*/ 89187 h 5593322"/>
              <a:gd name="connsiteX2" fmla="*/ 1485404 w 1485404"/>
              <a:gd name="connsiteY2" fmla="*/ 0 h 5593322"/>
              <a:gd name="connsiteX3" fmla="*/ 489860 w 1485404"/>
              <a:gd name="connsiteY3" fmla="*/ 5593322 h 5593322"/>
              <a:gd name="connsiteX4" fmla="*/ 9893 w 1485404"/>
              <a:gd name="connsiteY4" fmla="*/ 5427069 h 5593322"/>
              <a:gd name="connsiteX5" fmla="*/ 0 w 1485404"/>
              <a:gd name="connsiteY5" fmla="*/ 3028207 h 5593322"/>
              <a:gd name="connsiteX0" fmla="*/ 0 w 1485404"/>
              <a:gd name="connsiteY0" fmla="*/ 3028207 h 5593322"/>
              <a:gd name="connsiteX1" fmla="*/ 1431471 w 1485404"/>
              <a:gd name="connsiteY1" fmla="*/ 89187 h 5593322"/>
              <a:gd name="connsiteX2" fmla="*/ 1485404 w 1485404"/>
              <a:gd name="connsiteY2" fmla="*/ 0 h 5593322"/>
              <a:gd name="connsiteX3" fmla="*/ 489860 w 1485404"/>
              <a:gd name="connsiteY3" fmla="*/ 5593322 h 5593322"/>
              <a:gd name="connsiteX4" fmla="*/ 9893 w 1485404"/>
              <a:gd name="connsiteY4" fmla="*/ 5581448 h 5593322"/>
              <a:gd name="connsiteX5" fmla="*/ 0 w 1485404"/>
              <a:gd name="connsiteY5" fmla="*/ 3028207 h 5593322"/>
              <a:gd name="connsiteX0" fmla="*/ 0 w 1485404"/>
              <a:gd name="connsiteY0" fmla="*/ 3028207 h 5581448"/>
              <a:gd name="connsiteX1" fmla="*/ 1431471 w 1485404"/>
              <a:gd name="connsiteY1" fmla="*/ 89187 h 5581448"/>
              <a:gd name="connsiteX2" fmla="*/ 1485404 w 1485404"/>
              <a:gd name="connsiteY2" fmla="*/ 0 h 5581448"/>
              <a:gd name="connsiteX3" fmla="*/ 537361 w 1485404"/>
              <a:gd name="connsiteY3" fmla="*/ 5522070 h 5581448"/>
              <a:gd name="connsiteX4" fmla="*/ 9893 w 1485404"/>
              <a:gd name="connsiteY4" fmla="*/ 5581448 h 5581448"/>
              <a:gd name="connsiteX5" fmla="*/ 0 w 1485404"/>
              <a:gd name="connsiteY5" fmla="*/ 3028207 h 5581448"/>
              <a:gd name="connsiteX0" fmla="*/ 0 w 1485404"/>
              <a:gd name="connsiteY0" fmla="*/ 3028207 h 5581448"/>
              <a:gd name="connsiteX1" fmla="*/ 1431471 w 1485404"/>
              <a:gd name="connsiteY1" fmla="*/ 89187 h 5581448"/>
              <a:gd name="connsiteX2" fmla="*/ 1485404 w 1485404"/>
              <a:gd name="connsiteY2" fmla="*/ 0 h 5581448"/>
              <a:gd name="connsiteX3" fmla="*/ 549236 w 1485404"/>
              <a:gd name="connsiteY3" fmla="*/ 5581446 h 5581448"/>
              <a:gd name="connsiteX4" fmla="*/ 9893 w 1485404"/>
              <a:gd name="connsiteY4" fmla="*/ 5581448 h 5581448"/>
              <a:gd name="connsiteX5" fmla="*/ 0 w 1485404"/>
              <a:gd name="connsiteY5" fmla="*/ 3028207 h 5581448"/>
              <a:gd name="connsiteX0" fmla="*/ 0 w 1485404"/>
              <a:gd name="connsiteY0" fmla="*/ 3034023 h 5587264"/>
              <a:gd name="connsiteX1" fmla="*/ 1134588 w 1485404"/>
              <a:gd name="connsiteY1" fmla="*/ 0 h 5587264"/>
              <a:gd name="connsiteX2" fmla="*/ 1485404 w 1485404"/>
              <a:gd name="connsiteY2" fmla="*/ 5816 h 5587264"/>
              <a:gd name="connsiteX3" fmla="*/ 549236 w 1485404"/>
              <a:gd name="connsiteY3" fmla="*/ 5587262 h 5587264"/>
              <a:gd name="connsiteX4" fmla="*/ 9893 w 1485404"/>
              <a:gd name="connsiteY4" fmla="*/ 5587264 h 5587264"/>
              <a:gd name="connsiteX5" fmla="*/ 0 w 1485404"/>
              <a:gd name="connsiteY5" fmla="*/ 3034023 h 5587264"/>
              <a:gd name="connsiteX0" fmla="*/ 0 w 1509155"/>
              <a:gd name="connsiteY0" fmla="*/ 3034023 h 5587264"/>
              <a:gd name="connsiteX1" fmla="*/ 1134588 w 1509155"/>
              <a:gd name="connsiteY1" fmla="*/ 0 h 5587264"/>
              <a:gd name="connsiteX2" fmla="*/ 1509155 w 1509155"/>
              <a:gd name="connsiteY2" fmla="*/ 5816 h 5587264"/>
              <a:gd name="connsiteX3" fmla="*/ 549236 w 1509155"/>
              <a:gd name="connsiteY3" fmla="*/ 5587262 h 5587264"/>
              <a:gd name="connsiteX4" fmla="*/ 9893 w 1509155"/>
              <a:gd name="connsiteY4" fmla="*/ 5587264 h 5587264"/>
              <a:gd name="connsiteX5" fmla="*/ 0 w 1509155"/>
              <a:gd name="connsiteY5" fmla="*/ 3034023 h 5587264"/>
              <a:gd name="connsiteX0" fmla="*/ 0 w 1509155"/>
              <a:gd name="connsiteY0" fmla="*/ 3028207 h 5581448"/>
              <a:gd name="connsiteX1" fmla="*/ 1455222 w 1509155"/>
              <a:gd name="connsiteY1" fmla="*/ 17934 h 5581448"/>
              <a:gd name="connsiteX2" fmla="*/ 1509155 w 1509155"/>
              <a:gd name="connsiteY2" fmla="*/ 0 h 5581448"/>
              <a:gd name="connsiteX3" fmla="*/ 549236 w 1509155"/>
              <a:gd name="connsiteY3" fmla="*/ 5581446 h 5581448"/>
              <a:gd name="connsiteX4" fmla="*/ 9893 w 1509155"/>
              <a:gd name="connsiteY4" fmla="*/ 5581448 h 5581448"/>
              <a:gd name="connsiteX5" fmla="*/ 0 w 1509155"/>
              <a:gd name="connsiteY5" fmla="*/ 3028207 h 558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09155" h="5581448">
                <a:moveTo>
                  <a:pt x="0" y="3028207"/>
                </a:moveTo>
                <a:lnTo>
                  <a:pt x="1455222" y="17934"/>
                </a:lnTo>
                <a:lnTo>
                  <a:pt x="1509155" y="0"/>
                </a:lnTo>
                <a:lnTo>
                  <a:pt x="549236" y="5581446"/>
                </a:lnTo>
                <a:lnTo>
                  <a:pt x="9893" y="5581448"/>
                </a:lnTo>
                <a:cubicBezTo>
                  <a:pt x="6595" y="4888705"/>
                  <a:pt x="3298" y="3720950"/>
                  <a:pt x="0" y="302820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254000" dist="38100" dir="2700000" algn="tl" rotWithShape="0">
              <a:prstClr val="black">
                <a:alpha val="4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rapezoid 15"/>
          <p:cNvSpPr/>
          <p:nvPr userDrawn="1"/>
        </p:nvSpPr>
        <p:spPr>
          <a:xfrm>
            <a:off x="4531426" y="-259831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 userDrawn="1"/>
        </p:nvSpPr>
        <p:spPr>
          <a:xfrm>
            <a:off x="5634345" y="-114050"/>
            <a:ext cx="2804024" cy="2838200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69431"/>
              <a:gd name="connsiteY0" fmla="*/ 2789676 h 2789676"/>
              <a:gd name="connsiteX1" fmla="*/ 1010392 w 2769431"/>
              <a:gd name="connsiteY1" fmla="*/ 0 h 2789676"/>
              <a:gd name="connsiteX2" fmla="*/ 2769431 w 2769431"/>
              <a:gd name="connsiteY2" fmla="*/ 19253 h 2789676"/>
              <a:gd name="connsiteX3" fmla="*/ 0 w 2769431"/>
              <a:gd name="connsiteY3" fmla="*/ 2789676 h 278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69431" h="2789676">
                <a:moveTo>
                  <a:pt x="0" y="2789676"/>
                </a:moveTo>
                <a:lnTo>
                  <a:pt x="1010392" y="0"/>
                </a:lnTo>
                <a:lnTo>
                  <a:pt x="2769431" y="19253"/>
                </a:lnTo>
                <a:lnTo>
                  <a:pt x="0" y="27896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190500" dist="38100" dir="12000000" sx="99000" sy="99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 userDrawn="1"/>
        </p:nvCxnSpPr>
        <p:spPr>
          <a:xfrm flipH="1">
            <a:off x="6446520" y="2679192"/>
            <a:ext cx="2377440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6446520" y="2190750"/>
            <a:ext cx="246888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OVERVIEW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943600" y="2800350"/>
            <a:ext cx="2971800" cy="1676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Isosceles Triangle 6"/>
          <p:cNvSpPr/>
          <p:nvPr userDrawn="1"/>
        </p:nvSpPr>
        <p:spPr>
          <a:xfrm rot="11293373">
            <a:off x="-201168" y="-175582"/>
            <a:ext cx="1350401" cy="2965950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0401" h="2965950">
                <a:moveTo>
                  <a:pt x="0" y="2965950"/>
                </a:moveTo>
                <a:lnTo>
                  <a:pt x="936830" y="0"/>
                </a:lnTo>
                <a:lnTo>
                  <a:pt x="1350401" y="2757223"/>
                </a:lnTo>
                <a:lnTo>
                  <a:pt x="0" y="2965950"/>
                </a:lnTo>
                <a:close/>
              </a:path>
            </a:pathLst>
          </a:custGeom>
          <a:gradFill>
            <a:gsLst>
              <a:gs pos="100000">
                <a:schemeClr val="bg1">
                  <a:lumMod val="85000"/>
                </a:schemeClr>
              </a:gs>
              <a:gs pos="417">
                <a:schemeClr val="bg1"/>
              </a:gs>
              <a:gs pos="54000">
                <a:schemeClr val="bg1">
                  <a:lumMod val="95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13" idx="1"/>
          </p:cNvCxnSpPr>
          <p:nvPr userDrawn="1"/>
        </p:nvCxnSpPr>
        <p:spPr>
          <a:xfrm flipH="1">
            <a:off x="-76198" y="-206271"/>
            <a:ext cx="1521526" cy="3077963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H="1">
            <a:off x="5504688" y="-206271"/>
            <a:ext cx="3077262" cy="3077963"/>
          </a:xfrm>
          <a:prstGeom prst="line">
            <a:avLst/>
          </a:prstGeom>
          <a:ln w="38100">
            <a:solidFill>
              <a:srgbClr val="EB2429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38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4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15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5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3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3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3" grpId="0" animBg="1"/>
      <p:bldP spid="18" grpId="0" animBg="1"/>
      <p:bldP spid="19" grpId="0" animBg="1"/>
      <p:bldP spid="2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res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4500000">
            <a:off x="3284127" y="-4289469"/>
            <a:ext cx="2634363" cy="8838958"/>
          </a:xfrm>
          <a:custGeom>
            <a:avLst/>
            <a:gdLst>
              <a:gd name="connsiteX0" fmla="*/ 0 w 2819400"/>
              <a:gd name="connsiteY0" fmla="*/ 0 h 3962400"/>
              <a:gd name="connsiteX1" fmla="*/ 2819400 w 2819400"/>
              <a:gd name="connsiteY1" fmla="*/ 0 h 3962400"/>
              <a:gd name="connsiteX2" fmla="*/ 2819400 w 2819400"/>
              <a:gd name="connsiteY2" fmla="*/ 3962400 h 3962400"/>
              <a:gd name="connsiteX3" fmla="*/ 0 w 2819400"/>
              <a:gd name="connsiteY3" fmla="*/ 3962400 h 3962400"/>
              <a:gd name="connsiteX4" fmla="*/ 0 w 2819400"/>
              <a:gd name="connsiteY4" fmla="*/ 0 h 3962400"/>
              <a:gd name="connsiteX0" fmla="*/ 308344 w 3127744"/>
              <a:gd name="connsiteY0" fmla="*/ 0 h 3962400"/>
              <a:gd name="connsiteX1" fmla="*/ 3127744 w 3127744"/>
              <a:gd name="connsiteY1" fmla="*/ 0 h 3962400"/>
              <a:gd name="connsiteX2" fmla="*/ 3127744 w 3127744"/>
              <a:gd name="connsiteY2" fmla="*/ 3962400 h 3962400"/>
              <a:gd name="connsiteX3" fmla="*/ 0 w 3127744"/>
              <a:gd name="connsiteY3" fmla="*/ 3813544 h 3962400"/>
              <a:gd name="connsiteX4" fmla="*/ 308344 w 3127744"/>
              <a:gd name="connsiteY4" fmla="*/ 0 h 3962400"/>
              <a:gd name="connsiteX0" fmla="*/ 308344 w 3149009"/>
              <a:gd name="connsiteY0" fmla="*/ 0 h 3813544"/>
              <a:gd name="connsiteX1" fmla="*/ 3127744 w 3149009"/>
              <a:gd name="connsiteY1" fmla="*/ 0 h 3813544"/>
              <a:gd name="connsiteX2" fmla="*/ 3149009 w 3149009"/>
              <a:gd name="connsiteY2" fmla="*/ 3547730 h 3813544"/>
              <a:gd name="connsiteX3" fmla="*/ 0 w 3149009"/>
              <a:gd name="connsiteY3" fmla="*/ 3813544 h 3813544"/>
              <a:gd name="connsiteX4" fmla="*/ 308344 w 3149009"/>
              <a:gd name="connsiteY4" fmla="*/ 0 h 3813544"/>
              <a:gd name="connsiteX0" fmla="*/ 308344 w 3138376"/>
              <a:gd name="connsiteY0" fmla="*/ 0 h 3813544"/>
              <a:gd name="connsiteX1" fmla="*/ 3127744 w 3138376"/>
              <a:gd name="connsiteY1" fmla="*/ 0 h 3813544"/>
              <a:gd name="connsiteX2" fmla="*/ 3138376 w 3138376"/>
              <a:gd name="connsiteY2" fmla="*/ 3590261 h 3813544"/>
              <a:gd name="connsiteX3" fmla="*/ 0 w 3138376"/>
              <a:gd name="connsiteY3" fmla="*/ 3813544 h 3813544"/>
              <a:gd name="connsiteX4" fmla="*/ 308344 w 3138376"/>
              <a:gd name="connsiteY4" fmla="*/ 0 h 3813544"/>
              <a:gd name="connsiteX0" fmla="*/ 308344 w 3138376"/>
              <a:gd name="connsiteY0" fmla="*/ 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308344 w 3138376"/>
              <a:gd name="connsiteY4" fmla="*/ 0 h 3834809"/>
              <a:gd name="connsiteX0" fmla="*/ 1382232 w 3138376"/>
              <a:gd name="connsiteY0" fmla="*/ 17012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1382232 w 3138376"/>
              <a:gd name="connsiteY4" fmla="*/ 170120 h 3834809"/>
              <a:gd name="connsiteX0" fmla="*/ 712381 w 3138376"/>
              <a:gd name="connsiteY0" fmla="*/ 0 h 3898605"/>
              <a:gd name="connsiteX1" fmla="*/ 3127744 w 3138376"/>
              <a:gd name="connsiteY1" fmla="*/ 63796 h 3898605"/>
              <a:gd name="connsiteX2" fmla="*/ 3138376 w 3138376"/>
              <a:gd name="connsiteY2" fmla="*/ 3654057 h 3898605"/>
              <a:gd name="connsiteX3" fmla="*/ 0 w 3138376"/>
              <a:gd name="connsiteY3" fmla="*/ 3898605 h 3898605"/>
              <a:gd name="connsiteX4" fmla="*/ 712381 w 3138376"/>
              <a:gd name="connsiteY4" fmla="*/ 0 h 3898605"/>
              <a:gd name="connsiteX0" fmla="*/ 712381 w 3138376"/>
              <a:gd name="connsiteY0" fmla="*/ 95693 h 3994298"/>
              <a:gd name="connsiteX1" fmla="*/ 2840665 w 3138376"/>
              <a:gd name="connsiteY1" fmla="*/ 0 h 3994298"/>
              <a:gd name="connsiteX2" fmla="*/ 3138376 w 3138376"/>
              <a:gd name="connsiteY2" fmla="*/ 3749750 h 3994298"/>
              <a:gd name="connsiteX3" fmla="*/ 0 w 3138376"/>
              <a:gd name="connsiteY3" fmla="*/ 3994298 h 3994298"/>
              <a:gd name="connsiteX4" fmla="*/ 712381 w 3138376"/>
              <a:gd name="connsiteY4" fmla="*/ 95693 h 3994298"/>
              <a:gd name="connsiteX0" fmla="*/ 712381 w 3180906"/>
              <a:gd name="connsiteY0" fmla="*/ 95693 h 3994298"/>
              <a:gd name="connsiteX1" fmla="*/ 2840665 w 3180906"/>
              <a:gd name="connsiteY1" fmla="*/ 0 h 3994298"/>
              <a:gd name="connsiteX2" fmla="*/ 3180906 w 3180906"/>
              <a:gd name="connsiteY2" fmla="*/ 3707220 h 3994298"/>
              <a:gd name="connsiteX3" fmla="*/ 0 w 3180906"/>
              <a:gd name="connsiteY3" fmla="*/ 3994298 h 3994298"/>
              <a:gd name="connsiteX4" fmla="*/ 712381 w 3180906"/>
              <a:gd name="connsiteY4" fmla="*/ 95693 h 3994298"/>
              <a:gd name="connsiteX0" fmla="*/ 1421279 w 3889804"/>
              <a:gd name="connsiteY0" fmla="*/ 95693 h 4275523"/>
              <a:gd name="connsiteX1" fmla="*/ 3549563 w 3889804"/>
              <a:gd name="connsiteY1" fmla="*/ 0 h 4275523"/>
              <a:gd name="connsiteX2" fmla="*/ 3889804 w 3889804"/>
              <a:gd name="connsiteY2" fmla="*/ 3707220 h 4275523"/>
              <a:gd name="connsiteX3" fmla="*/ 0 w 3889804"/>
              <a:gd name="connsiteY3" fmla="*/ 4275523 h 4275523"/>
              <a:gd name="connsiteX4" fmla="*/ 1421279 w 3889804"/>
              <a:gd name="connsiteY4" fmla="*/ 95693 h 4275523"/>
              <a:gd name="connsiteX0" fmla="*/ 1421279 w 3549563"/>
              <a:gd name="connsiteY0" fmla="*/ 95693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1421279 w 3549563"/>
              <a:gd name="connsiteY4" fmla="*/ 95693 h 4275523"/>
              <a:gd name="connsiteX0" fmla="*/ 2520934 w 3549563"/>
              <a:gd name="connsiteY0" fmla="*/ 214831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520934 w 3549563"/>
              <a:gd name="connsiteY4" fmla="*/ 214831 h 4275523"/>
              <a:gd name="connsiteX0" fmla="*/ 2048594 w 3549563"/>
              <a:gd name="connsiteY0" fmla="*/ 662237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48594 w 3549563"/>
              <a:gd name="connsiteY4" fmla="*/ 662237 h 4275523"/>
              <a:gd name="connsiteX0" fmla="*/ 2008790 w 3549563"/>
              <a:gd name="connsiteY0" fmla="*/ 693795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08790 w 3549563"/>
              <a:gd name="connsiteY4" fmla="*/ 693795 h 4275523"/>
              <a:gd name="connsiteX0" fmla="*/ 2019060 w 3559833"/>
              <a:gd name="connsiteY0" fmla="*/ 693795 h 4274215"/>
              <a:gd name="connsiteX1" fmla="*/ 3559833 w 3559833"/>
              <a:gd name="connsiteY1" fmla="*/ 0 h 4274215"/>
              <a:gd name="connsiteX2" fmla="*/ 2690289 w 3559833"/>
              <a:gd name="connsiteY2" fmla="*/ 4076393 h 4274215"/>
              <a:gd name="connsiteX3" fmla="*/ 0 w 3559833"/>
              <a:gd name="connsiteY3" fmla="*/ 4274215 h 4274215"/>
              <a:gd name="connsiteX4" fmla="*/ 2019060 w 3559833"/>
              <a:gd name="connsiteY4" fmla="*/ 693795 h 4274215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690289 w 2796331"/>
              <a:gd name="connsiteY2" fmla="*/ 3382598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053731 w 2796331"/>
              <a:gd name="connsiteY2" fmla="*/ 3223027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2053731 w 2542523"/>
              <a:gd name="connsiteY2" fmla="*/ 322302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1772406 w 2542523"/>
              <a:gd name="connsiteY2" fmla="*/ 315579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741108"/>
              <a:gd name="connsiteY0" fmla="*/ 588773 h 4169193"/>
              <a:gd name="connsiteX1" fmla="*/ 2741108 w 2741108"/>
              <a:gd name="connsiteY1" fmla="*/ 0 h 4169193"/>
              <a:gd name="connsiteX2" fmla="*/ 1772406 w 2741108"/>
              <a:gd name="connsiteY2" fmla="*/ 3744570 h 4169193"/>
              <a:gd name="connsiteX3" fmla="*/ 0 w 2741108"/>
              <a:gd name="connsiteY3" fmla="*/ 4169193 h 4169193"/>
              <a:gd name="connsiteX4" fmla="*/ 2019060 w 2741108"/>
              <a:gd name="connsiteY4" fmla="*/ 588773 h 4169193"/>
              <a:gd name="connsiteX0" fmla="*/ 2358281 w 2741108"/>
              <a:gd name="connsiteY0" fmla="*/ 0 h 4201763"/>
              <a:gd name="connsiteX1" fmla="*/ 2741108 w 2741108"/>
              <a:gd name="connsiteY1" fmla="*/ 32570 h 4201763"/>
              <a:gd name="connsiteX2" fmla="*/ 1772406 w 2741108"/>
              <a:gd name="connsiteY2" fmla="*/ 3777140 h 4201763"/>
              <a:gd name="connsiteX3" fmla="*/ 0 w 2741108"/>
              <a:gd name="connsiteY3" fmla="*/ 4201763 h 4201763"/>
              <a:gd name="connsiteX4" fmla="*/ 2358281 w 2741108"/>
              <a:gd name="connsiteY4" fmla="*/ 0 h 4201763"/>
              <a:gd name="connsiteX0" fmla="*/ 2358281 w 2738356"/>
              <a:gd name="connsiteY0" fmla="*/ 0 h 4201763"/>
              <a:gd name="connsiteX1" fmla="*/ 2738356 w 2738356"/>
              <a:gd name="connsiteY1" fmla="*/ 37452 h 4201763"/>
              <a:gd name="connsiteX2" fmla="*/ 1772406 w 2738356"/>
              <a:gd name="connsiteY2" fmla="*/ 3777140 h 4201763"/>
              <a:gd name="connsiteX3" fmla="*/ 0 w 2738356"/>
              <a:gd name="connsiteY3" fmla="*/ 4201763 h 4201763"/>
              <a:gd name="connsiteX4" fmla="*/ 2358281 w 2738356"/>
              <a:gd name="connsiteY4" fmla="*/ 0 h 4201763"/>
              <a:gd name="connsiteX0" fmla="*/ 2358281 w 2740371"/>
              <a:gd name="connsiteY0" fmla="*/ 0 h 4201763"/>
              <a:gd name="connsiteX1" fmla="*/ 2740371 w 2740371"/>
              <a:gd name="connsiteY1" fmla="*/ 53407 h 4201763"/>
              <a:gd name="connsiteX2" fmla="*/ 1772406 w 2740371"/>
              <a:gd name="connsiteY2" fmla="*/ 3777140 h 4201763"/>
              <a:gd name="connsiteX3" fmla="*/ 0 w 2740371"/>
              <a:gd name="connsiteY3" fmla="*/ 4201763 h 4201763"/>
              <a:gd name="connsiteX4" fmla="*/ 2358281 w 2740371"/>
              <a:gd name="connsiteY4" fmla="*/ 0 h 4201763"/>
              <a:gd name="connsiteX0" fmla="*/ 2358281 w 2751378"/>
              <a:gd name="connsiteY0" fmla="*/ 0 h 4201763"/>
              <a:gd name="connsiteX1" fmla="*/ 2751378 w 2751378"/>
              <a:gd name="connsiteY1" fmla="*/ 33878 h 4201763"/>
              <a:gd name="connsiteX2" fmla="*/ 1772406 w 2751378"/>
              <a:gd name="connsiteY2" fmla="*/ 3777140 h 4201763"/>
              <a:gd name="connsiteX3" fmla="*/ 0 w 2751378"/>
              <a:gd name="connsiteY3" fmla="*/ 4201763 h 4201763"/>
              <a:gd name="connsiteX4" fmla="*/ 2358281 w 2751378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772406 w 2743122"/>
              <a:gd name="connsiteY2" fmla="*/ 3777140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422677 w 2743122"/>
              <a:gd name="connsiteY2" fmla="*/ 3675034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656193"/>
              <a:gd name="connsiteY0" fmla="*/ 0 h 4201763"/>
              <a:gd name="connsiteX1" fmla="*/ 2656193 w 2656193"/>
              <a:gd name="connsiteY1" fmla="*/ 26986 h 4201763"/>
              <a:gd name="connsiteX2" fmla="*/ 1422677 w 2656193"/>
              <a:gd name="connsiteY2" fmla="*/ 3675034 h 4201763"/>
              <a:gd name="connsiteX3" fmla="*/ 0 w 2656193"/>
              <a:gd name="connsiteY3" fmla="*/ 4201763 h 4201763"/>
              <a:gd name="connsiteX4" fmla="*/ 2358281 w 2656193"/>
              <a:gd name="connsiteY4" fmla="*/ 0 h 4201763"/>
              <a:gd name="connsiteX0" fmla="*/ 2358281 w 2656193"/>
              <a:gd name="connsiteY0" fmla="*/ 0 h 4201763"/>
              <a:gd name="connsiteX1" fmla="*/ 2606305 w 2656193"/>
              <a:gd name="connsiteY1" fmla="*/ 24220 h 4201763"/>
              <a:gd name="connsiteX2" fmla="*/ 2656193 w 2656193"/>
              <a:gd name="connsiteY2" fmla="*/ 26986 h 4201763"/>
              <a:gd name="connsiteX3" fmla="*/ 1422677 w 2656193"/>
              <a:gd name="connsiteY3" fmla="*/ 3675034 h 4201763"/>
              <a:gd name="connsiteX4" fmla="*/ 0 w 2656193"/>
              <a:gd name="connsiteY4" fmla="*/ 4201763 h 4201763"/>
              <a:gd name="connsiteX5" fmla="*/ 2358281 w 2656193"/>
              <a:gd name="connsiteY5" fmla="*/ 0 h 4201763"/>
              <a:gd name="connsiteX0" fmla="*/ 2358281 w 2632163"/>
              <a:gd name="connsiteY0" fmla="*/ 0 h 4201763"/>
              <a:gd name="connsiteX1" fmla="*/ 2606305 w 2632163"/>
              <a:gd name="connsiteY1" fmla="*/ 24220 h 4201763"/>
              <a:gd name="connsiteX2" fmla="*/ 2632163 w 2632163"/>
              <a:gd name="connsiteY2" fmla="*/ 50089 h 4201763"/>
              <a:gd name="connsiteX3" fmla="*/ 1422677 w 2632163"/>
              <a:gd name="connsiteY3" fmla="*/ 3675034 h 4201763"/>
              <a:gd name="connsiteX4" fmla="*/ 0 w 2632163"/>
              <a:gd name="connsiteY4" fmla="*/ 4201763 h 4201763"/>
              <a:gd name="connsiteX5" fmla="*/ 2358281 w 2632163"/>
              <a:gd name="connsiteY5" fmla="*/ 0 h 4201763"/>
              <a:gd name="connsiteX0" fmla="*/ 2358281 w 2634363"/>
              <a:gd name="connsiteY0" fmla="*/ 0 h 4201763"/>
              <a:gd name="connsiteX1" fmla="*/ 2634363 w 2634363"/>
              <a:gd name="connsiteY1" fmla="*/ 33027 h 4201763"/>
              <a:gd name="connsiteX2" fmla="*/ 2632163 w 2634363"/>
              <a:gd name="connsiteY2" fmla="*/ 50089 h 4201763"/>
              <a:gd name="connsiteX3" fmla="*/ 1422677 w 2634363"/>
              <a:gd name="connsiteY3" fmla="*/ 3675034 h 4201763"/>
              <a:gd name="connsiteX4" fmla="*/ 0 w 2634363"/>
              <a:gd name="connsiteY4" fmla="*/ 4201763 h 4201763"/>
              <a:gd name="connsiteX5" fmla="*/ 2358281 w 2634363"/>
              <a:gd name="connsiteY5" fmla="*/ 0 h 420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34363" h="4201763">
                <a:moveTo>
                  <a:pt x="2358281" y="0"/>
                </a:moveTo>
                <a:cubicBezTo>
                  <a:pt x="2441873" y="6446"/>
                  <a:pt x="2550771" y="26581"/>
                  <a:pt x="2634363" y="33027"/>
                </a:cubicBezTo>
                <a:lnTo>
                  <a:pt x="2632163" y="50089"/>
                </a:lnTo>
                <a:lnTo>
                  <a:pt x="1422677" y="3675034"/>
                </a:lnTo>
                <a:lnTo>
                  <a:pt x="0" y="4201763"/>
                </a:lnTo>
                <a:lnTo>
                  <a:pt x="2358281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5868144" y="1453896"/>
            <a:ext cx="2807990" cy="0"/>
          </a:xfrm>
          <a:prstGeom prst="line">
            <a:avLst/>
          </a:prstGeom>
          <a:ln w="19050">
            <a:solidFill>
              <a:srgbClr val="EB2429"/>
            </a:solidFill>
          </a:ln>
          <a:effectLst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/>
          <p:cNvSpPr>
            <a:spLocks noGrp="1"/>
          </p:cNvSpPr>
          <p:nvPr>
            <p:ph type="body" sz="quarter" idx="11" hasCustomPrompt="1"/>
          </p:nvPr>
        </p:nvSpPr>
        <p:spPr>
          <a:xfrm>
            <a:off x="5868144" y="971550"/>
            <a:ext cx="2902476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THE RESULTS</a:t>
            </a: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33727" y="1923678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2670048" y="1920346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44"/>
          </p:nvPr>
        </p:nvSpPr>
        <p:spPr>
          <a:xfrm>
            <a:off x="4599432" y="1920346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45"/>
          </p:nvPr>
        </p:nvSpPr>
        <p:spPr>
          <a:xfrm>
            <a:off x="731520" y="3363838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46"/>
          </p:nvPr>
        </p:nvSpPr>
        <p:spPr>
          <a:xfrm>
            <a:off x="2670048" y="3360506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47"/>
          </p:nvPr>
        </p:nvSpPr>
        <p:spPr>
          <a:xfrm>
            <a:off x="4599432" y="3360506"/>
            <a:ext cx="1474354" cy="100811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ln w="34925"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457200" y="2283718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01</a:t>
            </a:r>
          </a:p>
        </p:txBody>
      </p:sp>
      <p:sp>
        <p:nvSpPr>
          <p:cNvPr id="40" name="Rectangle 39"/>
          <p:cNvSpPr/>
          <p:nvPr userDrawn="1"/>
        </p:nvSpPr>
        <p:spPr>
          <a:xfrm>
            <a:off x="457200" y="3706714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04</a:t>
            </a:r>
          </a:p>
        </p:txBody>
      </p:sp>
      <p:sp>
        <p:nvSpPr>
          <p:cNvPr id="41" name="Rectangle 40"/>
          <p:cNvSpPr/>
          <p:nvPr userDrawn="1"/>
        </p:nvSpPr>
        <p:spPr>
          <a:xfrm>
            <a:off x="2395728" y="2283718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02</a:t>
            </a:r>
          </a:p>
        </p:txBody>
      </p:sp>
      <p:sp>
        <p:nvSpPr>
          <p:cNvPr id="42" name="Rectangle 41"/>
          <p:cNvSpPr/>
          <p:nvPr userDrawn="1"/>
        </p:nvSpPr>
        <p:spPr>
          <a:xfrm>
            <a:off x="2395728" y="3706714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05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4325112" y="2283718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03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4325112" y="3706714"/>
            <a:ext cx="352700" cy="309436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en-US" sz="1200" b="1" dirty="0">
                <a:effectLst/>
              </a:rPr>
              <a:t>06</a:t>
            </a:r>
          </a:p>
        </p:txBody>
      </p:sp>
      <p:sp>
        <p:nvSpPr>
          <p:cNvPr id="19" name="Text Placeholder 30"/>
          <p:cNvSpPr>
            <a:spLocks noGrp="1"/>
          </p:cNvSpPr>
          <p:nvPr>
            <p:ph type="body" sz="quarter" idx="18"/>
          </p:nvPr>
        </p:nvSpPr>
        <p:spPr>
          <a:xfrm>
            <a:off x="6654488" y="1965960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6294448" y="1984248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</a:t>
            </a:r>
          </a:p>
        </p:txBody>
      </p:sp>
      <p:sp>
        <p:nvSpPr>
          <p:cNvPr id="21" name="Text Placeholder 30"/>
          <p:cNvSpPr>
            <a:spLocks noGrp="1"/>
          </p:cNvSpPr>
          <p:nvPr>
            <p:ph type="body" sz="quarter" idx="23"/>
          </p:nvPr>
        </p:nvSpPr>
        <p:spPr>
          <a:xfrm>
            <a:off x="6654488" y="2304288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0"/>
          <p:cNvSpPr>
            <a:spLocks noGrp="1"/>
          </p:cNvSpPr>
          <p:nvPr>
            <p:ph type="body" sz="quarter" idx="24" hasCustomPrompt="1"/>
          </p:nvPr>
        </p:nvSpPr>
        <p:spPr>
          <a:xfrm>
            <a:off x="6294448" y="2322576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</a:t>
            </a: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25"/>
          </p:nvPr>
        </p:nvSpPr>
        <p:spPr>
          <a:xfrm>
            <a:off x="6654488" y="2651760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26" hasCustomPrompt="1"/>
          </p:nvPr>
        </p:nvSpPr>
        <p:spPr>
          <a:xfrm>
            <a:off x="6294448" y="2670048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</a:t>
            </a:r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27"/>
          </p:nvPr>
        </p:nvSpPr>
        <p:spPr>
          <a:xfrm>
            <a:off x="6654488" y="3008376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28" hasCustomPrompt="1"/>
          </p:nvPr>
        </p:nvSpPr>
        <p:spPr>
          <a:xfrm>
            <a:off x="6294448" y="3017520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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48"/>
          </p:nvPr>
        </p:nvSpPr>
        <p:spPr>
          <a:xfrm>
            <a:off x="6654488" y="3383280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Text Placeholder 30"/>
          <p:cNvSpPr>
            <a:spLocks noGrp="1"/>
          </p:cNvSpPr>
          <p:nvPr>
            <p:ph type="body" sz="quarter" idx="49" hasCustomPrompt="1"/>
          </p:nvPr>
        </p:nvSpPr>
        <p:spPr>
          <a:xfrm>
            <a:off x="6294448" y="3383280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</a:t>
            </a:r>
          </a:p>
        </p:txBody>
      </p:sp>
      <p:sp>
        <p:nvSpPr>
          <p:cNvPr id="33" name="Text Placeholder 30"/>
          <p:cNvSpPr>
            <a:spLocks noGrp="1"/>
          </p:cNvSpPr>
          <p:nvPr>
            <p:ph type="body" sz="quarter" idx="50"/>
          </p:nvPr>
        </p:nvSpPr>
        <p:spPr>
          <a:xfrm>
            <a:off x="6654488" y="3749040"/>
            <a:ext cx="2093976" cy="365760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109728" bIns="0" anchor="ctr"/>
          <a:lstStyle>
            <a:lvl1pPr marL="0" indent="0" algn="l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0"/>
          <p:cNvSpPr>
            <a:spLocks noGrp="1"/>
          </p:cNvSpPr>
          <p:nvPr>
            <p:ph type="body" sz="quarter" idx="51" hasCustomPrompt="1"/>
          </p:nvPr>
        </p:nvSpPr>
        <p:spPr>
          <a:xfrm>
            <a:off x="6294448" y="3739896"/>
            <a:ext cx="365760" cy="32918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0" tIns="0" rIns="0" bIns="0"/>
          <a:lstStyle>
            <a:lvl1pPr marL="0" indent="0" algn="ctr">
              <a:buFontTx/>
              <a:buNone/>
              <a:defRPr sz="2100" b="0">
                <a:solidFill>
                  <a:schemeClr val="tx1">
                    <a:lumMod val="75000"/>
                    <a:lumOff val="25000"/>
                  </a:schemeClr>
                </a:solidFill>
                <a:sym typeface="Wingdings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</a:t>
            </a:r>
          </a:p>
        </p:txBody>
      </p:sp>
      <p:sp>
        <p:nvSpPr>
          <p:cNvPr id="3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48973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7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75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75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75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75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6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6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8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6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6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6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4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6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2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6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/>
      <p:bldP spid="29" grpId="0" animBg="1"/>
      <p:bldP spid="30" grpId="0" animBg="1"/>
      <p:bldP spid="36" grpId="0" animBg="1"/>
      <p:bldP spid="37" grpId="0" animBg="1"/>
      <p:bldP spid="38" grpId="0" animBg="1"/>
      <p:bldP spid="3" grpId="0" animBg="1"/>
      <p:bldP spid="40" grpId="0" animBg="1"/>
      <p:bldP spid="41" grpId="0" animBg="1"/>
      <p:bldP spid="42" grpId="0" animBg="1"/>
      <p:bldP spid="17" grpId="0" animBg="1"/>
      <p:bldP spid="18" grpId="0" animBg="1"/>
      <p:bldP spid="1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6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Isosceles Triangle 6"/>
          <p:cNvSpPr/>
          <p:nvPr userDrawn="1"/>
        </p:nvSpPr>
        <p:spPr>
          <a:xfrm rot="11293373">
            <a:off x="1839170" y="3015570"/>
            <a:ext cx="7468147" cy="3546246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3624995 w 3624995"/>
              <a:gd name="connsiteY0" fmla="*/ 0 h 3531563"/>
              <a:gd name="connsiteX1" fmla="*/ 1343776 w 3624995"/>
              <a:gd name="connsiteY1" fmla="*/ 148428 h 3531563"/>
              <a:gd name="connsiteX2" fmla="*/ 0 w 3624995"/>
              <a:gd name="connsiteY2" fmla="*/ 3531563 h 3531563"/>
              <a:gd name="connsiteX3" fmla="*/ 3624995 w 3624995"/>
              <a:gd name="connsiteY3" fmla="*/ 0 h 3531563"/>
              <a:gd name="connsiteX0" fmla="*/ 7272305 w 7272305"/>
              <a:gd name="connsiteY0" fmla="*/ 0 h 2973592"/>
              <a:gd name="connsiteX1" fmla="*/ 4991086 w 7272305"/>
              <a:gd name="connsiteY1" fmla="*/ 148428 h 2973592"/>
              <a:gd name="connsiteX2" fmla="*/ 0 w 7272305"/>
              <a:gd name="connsiteY2" fmla="*/ 2973592 h 2973592"/>
              <a:gd name="connsiteX3" fmla="*/ 7272305 w 7272305"/>
              <a:gd name="connsiteY3" fmla="*/ 0 h 2973592"/>
              <a:gd name="connsiteX0" fmla="*/ 7440589 w 7440589"/>
              <a:gd name="connsiteY0" fmla="*/ 0 h 2973592"/>
              <a:gd name="connsiteX1" fmla="*/ 0 w 7440589"/>
              <a:gd name="connsiteY1" fmla="*/ 1839392 h 2973592"/>
              <a:gd name="connsiteX2" fmla="*/ 168284 w 7440589"/>
              <a:gd name="connsiteY2" fmla="*/ 2973592 h 2973592"/>
              <a:gd name="connsiteX3" fmla="*/ 7440589 w 7440589"/>
              <a:gd name="connsiteY3" fmla="*/ 0 h 2973592"/>
              <a:gd name="connsiteX0" fmla="*/ 7440589 w 7440589"/>
              <a:gd name="connsiteY0" fmla="*/ 0 h 2480520"/>
              <a:gd name="connsiteX1" fmla="*/ 0 w 7440589"/>
              <a:gd name="connsiteY1" fmla="*/ 1839392 h 2480520"/>
              <a:gd name="connsiteX2" fmla="*/ 86288 w 7440589"/>
              <a:gd name="connsiteY2" fmla="*/ 2480520 h 2480520"/>
              <a:gd name="connsiteX3" fmla="*/ 7440589 w 7440589"/>
              <a:gd name="connsiteY3" fmla="*/ 0 h 2480520"/>
              <a:gd name="connsiteX0" fmla="*/ 7440589 w 7440589"/>
              <a:gd name="connsiteY0" fmla="*/ 0 h 2393293"/>
              <a:gd name="connsiteX1" fmla="*/ 0 w 7440589"/>
              <a:gd name="connsiteY1" fmla="*/ 1839392 h 2393293"/>
              <a:gd name="connsiteX2" fmla="*/ 95170 w 7440589"/>
              <a:gd name="connsiteY2" fmla="*/ 2393293 h 2393293"/>
              <a:gd name="connsiteX3" fmla="*/ 7440589 w 7440589"/>
              <a:gd name="connsiteY3" fmla="*/ 0 h 2393293"/>
              <a:gd name="connsiteX0" fmla="*/ 7436392 w 7436392"/>
              <a:gd name="connsiteY0" fmla="*/ 0 h 2393293"/>
              <a:gd name="connsiteX1" fmla="*/ 0 w 7436392"/>
              <a:gd name="connsiteY1" fmla="*/ 1645411 h 2393293"/>
              <a:gd name="connsiteX2" fmla="*/ 90973 w 7436392"/>
              <a:gd name="connsiteY2" fmla="*/ 2393293 h 2393293"/>
              <a:gd name="connsiteX3" fmla="*/ 7436392 w 7436392"/>
              <a:gd name="connsiteY3" fmla="*/ 0 h 2393293"/>
              <a:gd name="connsiteX0" fmla="*/ 7436392 w 7436392"/>
              <a:gd name="connsiteY0" fmla="*/ 1077894 h 3471187"/>
              <a:gd name="connsiteX1" fmla="*/ 7186001 w 7436392"/>
              <a:gd name="connsiteY1" fmla="*/ 341 h 3471187"/>
              <a:gd name="connsiteX2" fmla="*/ 0 w 7436392"/>
              <a:gd name="connsiteY2" fmla="*/ 2723305 h 3471187"/>
              <a:gd name="connsiteX3" fmla="*/ 90973 w 7436392"/>
              <a:gd name="connsiteY3" fmla="*/ 3471187 h 3471187"/>
              <a:gd name="connsiteX4" fmla="*/ 7436392 w 7436392"/>
              <a:gd name="connsiteY4" fmla="*/ 1077894 h 3471187"/>
              <a:gd name="connsiteX0" fmla="*/ 7611031 w 7611031"/>
              <a:gd name="connsiteY0" fmla="*/ 1077894 h 3471187"/>
              <a:gd name="connsiteX1" fmla="*/ 7360640 w 7611031"/>
              <a:gd name="connsiteY1" fmla="*/ 341 h 3471187"/>
              <a:gd name="connsiteX2" fmla="*/ 0 w 7611031"/>
              <a:gd name="connsiteY2" fmla="*/ 1663499 h 3471187"/>
              <a:gd name="connsiteX3" fmla="*/ 265612 w 7611031"/>
              <a:gd name="connsiteY3" fmla="*/ 3471187 h 3471187"/>
              <a:gd name="connsiteX4" fmla="*/ 7611031 w 7611031"/>
              <a:gd name="connsiteY4" fmla="*/ 1077894 h 3471187"/>
              <a:gd name="connsiteX0" fmla="*/ 6781215 w 7369505"/>
              <a:gd name="connsiteY0" fmla="*/ 1208519 h 3471153"/>
              <a:gd name="connsiteX1" fmla="*/ 7360640 w 7369505"/>
              <a:gd name="connsiteY1" fmla="*/ 307 h 3471153"/>
              <a:gd name="connsiteX2" fmla="*/ 0 w 7369505"/>
              <a:gd name="connsiteY2" fmla="*/ 1663465 h 3471153"/>
              <a:gd name="connsiteX3" fmla="*/ 265612 w 7369505"/>
              <a:gd name="connsiteY3" fmla="*/ 3471153 h 3471153"/>
              <a:gd name="connsiteX4" fmla="*/ 6781215 w 7369505"/>
              <a:gd name="connsiteY4" fmla="*/ 1208519 h 3471153"/>
              <a:gd name="connsiteX0" fmla="*/ 6781215 w 7369505"/>
              <a:gd name="connsiteY0" fmla="*/ 1208519 h 3723712"/>
              <a:gd name="connsiteX1" fmla="*/ 7360640 w 7369505"/>
              <a:gd name="connsiteY1" fmla="*/ 307 h 3723712"/>
              <a:gd name="connsiteX2" fmla="*/ 0 w 7369505"/>
              <a:gd name="connsiteY2" fmla="*/ 1663465 h 3723712"/>
              <a:gd name="connsiteX3" fmla="*/ 302109 w 7369505"/>
              <a:gd name="connsiteY3" fmla="*/ 3723712 h 3723712"/>
              <a:gd name="connsiteX4" fmla="*/ 6781215 w 7369505"/>
              <a:gd name="connsiteY4" fmla="*/ 1208519 h 3723712"/>
              <a:gd name="connsiteX0" fmla="*/ 4930766 w 7363415"/>
              <a:gd name="connsiteY0" fmla="*/ 1561804 h 3723645"/>
              <a:gd name="connsiteX1" fmla="*/ 7360640 w 7363415"/>
              <a:gd name="connsiteY1" fmla="*/ 240 h 3723645"/>
              <a:gd name="connsiteX2" fmla="*/ 0 w 7363415"/>
              <a:gd name="connsiteY2" fmla="*/ 1663398 h 3723645"/>
              <a:gd name="connsiteX3" fmla="*/ 302109 w 7363415"/>
              <a:gd name="connsiteY3" fmla="*/ 3723645 h 3723645"/>
              <a:gd name="connsiteX4" fmla="*/ 4930766 w 7363415"/>
              <a:gd name="connsiteY4" fmla="*/ 1561804 h 3723645"/>
              <a:gd name="connsiteX0" fmla="*/ 5047496 w 7480145"/>
              <a:gd name="connsiteY0" fmla="*/ 1561804 h 3723645"/>
              <a:gd name="connsiteX1" fmla="*/ 7477370 w 7480145"/>
              <a:gd name="connsiteY1" fmla="*/ 240 h 3723645"/>
              <a:gd name="connsiteX2" fmla="*/ 0 w 7480145"/>
              <a:gd name="connsiteY2" fmla="*/ 1078658 h 3723645"/>
              <a:gd name="connsiteX3" fmla="*/ 418839 w 7480145"/>
              <a:gd name="connsiteY3" fmla="*/ 3723645 h 3723645"/>
              <a:gd name="connsiteX4" fmla="*/ 5047496 w 7480145"/>
              <a:gd name="connsiteY4" fmla="*/ 1561804 h 3723645"/>
              <a:gd name="connsiteX0" fmla="*/ 5035453 w 7468102"/>
              <a:gd name="connsiteY0" fmla="*/ 1561804 h 3723645"/>
              <a:gd name="connsiteX1" fmla="*/ 7465327 w 7468102"/>
              <a:gd name="connsiteY1" fmla="*/ 240 h 3723645"/>
              <a:gd name="connsiteX2" fmla="*/ 0 w 7468102"/>
              <a:gd name="connsiteY2" fmla="*/ 1087661 h 3723645"/>
              <a:gd name="connsiteX3" fmla="*/ 406796 w 7468102"/>
              <a:gd name="connsiteY3" fmla="*/ 3723645 h 3723645"/>
              <a:gd name="connsiteX4" fmla="*/ 5035453 w 7468102"/>
              <a:gd name="connsiteY4" fmla="*/ 1561804 h 3723645"/>
              <a:gd name="connsiteX0" fmla="*/ 5035453 w 7468102"/>
              <a:gd name="connsiteY0" fmla="*/ 1561804 h 3546270"/>
              <a:gd name="connsiteX1" fmla="*/ 7465327 w 7468102"/>
              <a:gd name="connsiteY1" fmla="*/ 240 h 3546270"/>
              <a:gd name="connsiteX2" fmla="*/ 0 w 7468102"/>
              <a:gd name="connsiteY2" fmla="*/ 1087661 h 3546270"/>
              <a:gd name="connsiteX3" fmla="*/ 370420 w 7468102"/>
              <a:gd name="connsiteY3" fmla="*/ 3546270 h 3546270"/>
              <a:gd name="connsiteX4" fmla="*/ 5035453 w 7468102"/>
              <a:gd name="connsiteY4" fmla="*/ 1561804 h 3546270"/>
              <a:gd name="connsiteX0" fmla="*/ 5078114 w 7468147"/>
              <a:gd name="connsiteY0" fmla="*/ 1746766 h 3546246"/>
              <a:gd name="connsiteX1" fmla="*/ 7465327 w 7468147"/>
              <a:gd name="connsiteY1" fmla="*/ 216 h 3546246"/>
              <a:gd name="connsiteX2" fmla="*/ 0 w 7468147"/>
              <a:gd name="connsiteY2" fmla="*/ 1087637 h 3546246"/>
              <a:gd name="connsiteX3" fmla="*/ 370420 w 7468147"/>
              <a:gd name="connsiteY3" fmla="*/ 3546246 h 3546246"/>
              <a:gd name="connsiteX4" fmla="*/ 5078114 w 7468147"/>
              <a:gd name="connsiteY4" fmla="*/ 1746766 h 354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8147" h="3546246">
                <a:moveTo>
                  <a:pt x="5078114" y="1746766"/>
                </a:moveTo>
                <a:cubicBezTo>
                  <a:pt x="4978227" y="1769541"/>
                  <a:pt x="7565214" y="-22559"/>
                  <a:pt x="7465327" y="216"/>
                </a:cubicBezTo>
                <a:lnTo>
                  <a:pt x="0" y="1087637"/>
                </a:lnTo>
                <a:lnTo>
                  <a:pt x="370420" y="3546246"/>
                </a:lnTo>
                <a:cubicBezTo>
                  <a:pt x="1925431" y="2884757"/>
                  <a:pt x="3523103" y="2408255"/>
                  <a:pt x="5078114" y="174676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127000" dir="1482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5"/>
          <p:cNvSpPr/>
          <p:nvPr userDrawn="1"/>
        </p:nvSpPr>
        <p:spPr>
          <a:xfrm rot="6221113" flipV="1">
            <a:off x="3298088" y="-82128"/>
            <a:ext cx="2896867" cy="9164195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44598"/>
              <a:gd name="connsiteY0" fmla="*/ 5239832 h 6138299"/>
              <a:gd name="connsiteX1" fmla="*/ 4032426 w 4444598"/>
              <a:gd name="connsiteY1" fmla="*/ -1 h 6138299"/>
              <a:gd name="connsiteX2" fmla="*/ 4444599 w 4444598"/>
              <a:gd name="connsiteY2" fmla="*/ 251961 h 6138299"/>
              <a:gd name="connsiteX3" fmla="*/ 1582915 w 4444598"/>
              <a:gd name="connsiteY3" fmla="*/ 6138299 h 6138299"/>
              <a:gd name="connsiteX4" fmla="*/ 0 w 4444598"/>
              <a:gd name="connsiteY4" fmla="*/ 5239832 h 6138299"/>
              <a:gd name="connsiteX0" fmla="*/ 0 w 4444598"/>
              <a:gd name="connsiteY0" fmla="*/ 9634364 h 10532831"/>
              <a:gd name="connsiteX1" fmla="*/ 2540029 w 4444598"/>
              <a:gd name="connsiteY1" fmla="*/ -1 h 10532831"/>
              <a:gd name="connsiteX2" fmla="*/ 4444599 w 4444598"/>
              <a:gd name="connsiteY2" fmla="*/ 4646493 h 10532831"/>
              <a:gd name="connsiteX3" fmla="*/ 1582915 w 4444598"/>
              <a:gd name="connsiteY3" fmla="*/ 10532831 h 10532831"/>
              <a:gd name="connsiteX4" fmla="*/ 0 w 4444598"/>
              <a:gd name="connsiteY4" fmla="*/ 9634364 h 10532831"/>
              <a:gd name="connsiteX0" fmla="*/ 0 w 4467974"/>
              <a:gd name="connsiteY0" fmla="*/ 9672052 h 10532831"/>
              <a:gd name="connsiteX1" fmla="*/ 2563405 w 4467974"/>
              <a:gd name="connsiteY1" fmla="*/ -1 h 10532831"/>
              <a:gd name="connsiteX2" fmla="*/ 4467975 w 4467974"/>
              <a:gd name="connsiteY2" fmla="*/ 4646493 h 10532831"/>
              <a:gd name="connsiteX3" fmla="*/ 1606291 w 4467974"/>
              <a:gd name="connsiteY3" fmla="*/ 10532831 h 10532831"/>
              <a:gd name="connsiteX4" fmla="*/ 0 w 4467974"/>
              <a:gd name="connsiteY4" fmla="*/ 9672052 h 10532831"/>
              <a:gd name="connsiteX0" fmla="*/ 0 w 4467974"/>
              <a:gd name="connsiteY0" fmla="*/ 9672052 h 10570516"/>
              <a:gd name="connsiteX1" fmla="*/ 2563405 w 4467974"/>
              <a:gd name="connsiteY1" fmla="*/ -1 h 10570516"/>
              <a:gd name="connsiteX2" fmla="*/ 4467975 w 4467974"/>
              <a:gd name="connsiteY2" fmla="*/ 4646493 h 10570516"/>
              <a:gd name="connsiteX3" fmla="*/ 1582914 w 4467974"/>
              <a:gd name="connsiteY3" fmla="*/ 10570516 h 10570516"/>
              <a:gd name="connsiteX4" fmla="*/ 0 w 4467974"/>
              <a:gd name="connsiteY4" fmla="*/ 9672052 h 10570516"/>
              <a:gd name="connsiteX0" fmla="*/ 0 w 7286904"/>
              <a:gd name="connsiteY0" fmla="*/ 12267228 h 13165692"/>
              <a:gd name="connsiteX1" fmla="*/ 7286905 w 7286904"/>
              <a:gd name="connsiteY1" fmla="*/ 0 h 13165692"/>
              <a:gd name="connsiteX2" fmla="*/ 4467975 w 7286904"/>
              <a:gd name="connsiteY2" fmla="*/ 7241669 h 13165692"/>
              <a:gd name="connsiteX3" fmla="*/ 1582914 w 7286904"/>
              <a:gd name="connsiteY3" fmla="*/ 13165692 h 13165692"/>
              <a:gd name="connsiteX4" fmla="*/ 0 w 7286904"/>
              <a:gd name="connsiteY4" fmla="*/ 12267228 h 13165692"/>
              <a:gd name="connsiteX0" fmla="*/ 0 w 8031575"/>
              <a:gd name="connsiteY0" fmla="*/ 12672600 h 13165692"/>
              <a:gd name="connsiteX1" fmla="*/ 8031576 w 8031575"/>
              <a:gd name="connsiteY1" fmla="*/ 0 h 13165692"/>
              <a:gd name="connsiteX2" fmla="*/ 5212646 w 8031575"/>
              <a:gd name="connsiteY2" fmla="*/ 7241669 h 13165692"/>
              <a:gd name="connsiteX3" fmla="*/ 2327585 w 8031575"/>
              <a:gd name="connsiteY3" fmla="*/ 13165692 h 13165692"/>
              <a:gd name="connsiteX4" fmla="*/ 0 w 8031575"/>
              <a:gd name="connsiteY4" fmla="*/ 12672600 h 13165692"/>
              <a:gd name="connsiteX0" fmla="*/ 0 w 8031575"/>
              <a:gd name="connsiteY0" fmla="*/ 12672600 h 13684533"/>
              <a:gd name="connsiteX1" fmla="*/ 8031576 w 8031575"/>
              <a:gd name="connsiteY1" fmla="*/ 0 h 13684533"/>
              <a:gd name="connsiteX2" fmla="*/ 5212646 w 8031575"/>
              <a:gd name="connsiteY2" fmla="*/ 7241669 h 13684533"/>
              <a:gd name="connsiteX3" fmla="*/ 4511628 w 8031575"/>
              <a:gd name="connsiteY3" fmla="*/ 13684533 h 13684533"/>
              <a:gd name="connsiteX4" fmla="*/ 0 w 8031575"/>
              <a:gd name="connsiteY4" fmla="*/ 12672600 h 13684533"/>
              <a:gd name="connsiteX0" fmla="*/ 0 w 8031575"/>
              <a:gd name="connsiteY0" fmla="*/ 12672600 h 13684533"/>
              <a:gd name="connsiteX1" fmla="*/ 8031576 w 8031575"/>
              <a:gd name="connsiteY1" fmla="*/ 0 h 13684533"/>
              <a:gd name="connsiteX2" fmla="*/ 6117776 w 8031575"/>
              <a:gd name="connsiteY2" fmla="*/ 7491743 h 13684533"/>
              <a:gd name="connsiteX3" fmla="*/ 4511628 w 8031575"/>
              <a:gd name="connsiteY3" fmla="*/ 13684533 h 13684533"/>
              <a:gd name="connsiteX4" fmla="*/ 0 w 8031575"/>
              <a:gd name="connsiteY4" fmla="*/ 12672600 h 13684533"/>
              <a:gd name="connsiteX0" fmla="*/ 0 w 6711578"/>
              <a:gd name="connsiteY0" fmla="*/ 17504413 h 18516346"/>
              <a:gd name="connsiteX1" fmla="*/ 6711578 w 6711578"/>
              <a:gd name="connsiteY1" fmla="*/ 1 h 18516346"/>
              <a:gd name="connsiteX2" fmla="*/ 6117776 w 6711578"/>
              <a:gd name="connsiteY2" fmla="*/ 12323556 h 18516346"/>
              <a:gd name="connsiteX3" fmla="*/ 4511628 w 6711578"/>
              <a:gd name="connsiteY3" fmla="*/ 18516346 h 18516346"/>
              <a:gd name="connsiteX4" fmla="*/ 0 w 6711578"/>
              <a:gd name="connsiteY4" fmla="*/ 17504413 h 18516346"/>
              <a:gd name="connsiteX0" fmla="*/ 0 w 6984539"/>
              <a:gd name="connsiteY0" fmla="*/ 17552859 h 18564792"/>
              <a:gd name="connsiteX1" fmla="*/ 6984539 w 6984539"/>
              <a:gd name="connsiteY1" fmla="*/ 0 h 18564792"/>
              <a:gd name="connsiteX2" fmla="*/ 6117776 w 6984539"/>
              <a:gd name="connsiteY2" fmla="*/ 12372002 h 18564792"/>
              <a:gd name="connsiteX3" fmla="*/ 4511628 w 6984539"/>
              <a:gd name="connsiteY3" fmla="*/ 18564792 h 18564792"/>
              <a:gd name="connsiteX4" fmla="*/ 0 w 6984539"/>
              <a:gd name="connsiteY4" fmla="*/ 17552859 h 18564792"/>
              <a:gd name="connsiteX0" fmla="*/ 0 w 6984539"/>
              <a:gd name="connsiteY0" fmla="*/ 17552859 h 18564792"/>
              <a:gd name="connsiteX1" fmla="*/ 6984539 w 6984539"/>
              <a:gd name="connsiteY1" fmla="*/ 0 h 18564792"/>
              <a:gd name="connsiteX2" fmla="*/ 6263499 w 6984539"/>
              <a:gd name="connsiteY2" fmla="*/ 11631459 h 18564792"/>
              <a:gd name="connsiteX3" fmla="*/ 4511628 w 6984539"/>
              <a:gd name="connsiteY3" fmla="*/ 18564792 h 18564792"/>
              <a:gd name="connsiteX4" fmla="*/ 0 w 6984539"/>
              <a:gd name="connsiteY4" fmla="*/ 17552859 h 18564792"/>
              <a:gd name="connsiteX0" fmla="*/ 0 w 6984539"/>
              <a:gd name="connsiteY0" fmla="*/ 17552859 h 18570416"/>
              <a:gd name="connsiteX1" fmla="*/ 6984539 w 6984539"/>
              <a:gd name="connsiteY1" fmla="*/ 0 h 18570416"/>
              <a:gd name="connsiteX2" fmla="*/ 6263499 w 6984539"/>
              <a:gd name="connsiteY2" fmla="*/ 11631459 h 18570416"/>
              <a:gd name="connsiteX3" fmla="*/ 4439164 w 6984539"/>
              <a:gd name="connsiteY3" fmla="*/ 18570415 h 18570416"/>
              <a:gd name="connsiteX4" fmla="*/ 0 w 6984539"/>
              <a:gd name="connsiteY4" fmla="*/ 17552859 h 18570416"/>
              <a:gd name="connsiteX0" fmla="*/ 0 w 7481524"/>
              <a:gd name="connsiteY0" fmla="*/ 17552859 h 18570416"/>
              <a:gd name="connsiteX1" fmla="*/ 6984539 w 7481524"/>
              <a:gd name="connsiteY1" fmla="*/ 0 h 18570416"/>
              <a:gd name="connsiteX2" fmla="*/ 7481523 w 7481524"/>
              <a:gd name="connsiteY2" fmla="*/ 6868470 h 18570416"/>
              <a:gd name="connsiteX3" fmla="*/ 4439164 w 7481524"/>
              <a:gd name="connsiteY3" fmla="*/ 18570415 h 18570416"/>
              <a:gd name="connsiteX4" fmla="*/ 0 w 7481524"/>
              <a:gd name="connsiteY4" fmla="*/ 17552859 h 18570416"/>
              <a:gd name="connsiteX0" fmla="*/ 0 w 7481524"/>
              <a:gd name="connsiteY0" fmla="*/ 17424197 h 18441754"/>
              <a:gd name="connsiteX1" fmla="*/ 7258662 w 7481524"/>
              <a:gd name="connsiteY1" fmla="*/ 0 h 18441754"/>
              <a:gd name="connsiteX2" fmla="*/ 7481523 w 7481524"/>
              <a:gd name="connsiteY2" fmla="*/ 6739808 h 18441754"/>
              <a:gd name="connsiteX3" fmla="*/ 4439164 w 7481524"/>
              <a:gd name="connsiteY3" fmla="*/ 18441753 h 18441754"/>
              <a:gd name="connsiteX4" fmla="*/ 0 w 7481524"/>
              <a:gd name="connsiteY4" fmla="*/ 17424197 h 18441754"/>
              <a:gd name="connsiteX0" fmla="*/ 0 w 6901526"/>
              <a:gd name="connsiteY0" fmla="*/ 17531418 h 18441754"/>
              <a:gd name="connsiteX1" fmla="*/ 6678664 w 6901526"/>
              <a:gd name="connsiteY1" fmla="*/ 0 h 18441754"/>
              <a:gd name="connsiteX2" fmla="*/ 6901525 w 6901526"/>
              <a:gd name="connsiteY2" fmla="*/ 6739808 h 18441754"/>
              <a:gd name="connsiteX3" fmla="*/ 3859166 w 6901526"/>
              <a:gd name="connsiteY3" fmla="*/ 18441753 h 18441754"/>
              <a:gd name="connsiteX4" fmla="*/ 0 w 6901526"/>
              <a:gd name="connsiteY4" fmla="*/ 17531418 h 18441754"/>
              <a:gd name="connsiteX0" fmla="*/ 0 w 6264901"/>
              <a:gd name="connsiteY0" fmla="*/ 17725590 h 18441754"/>
              <a:gd name="connsiteX1" fmla="*/ 6042039 w 6264901"/>
              <a:gd name="connsiteY1" fmla="*/ 0 h 18441754"/>
              <a:gd name="connsiteX2" fmla="*/ 6264900 w 6264901"/>
              <a:gd name="connsiteY2" fmla="*/ 6739808 h 18441754"/>
              <a:gd name="connsiteX3" fmla="*/ 3222541 w 6264901"/>
              <a:gd name="connsiteY3" fmla="*/ 18441753 h 18441754"/>
              <a:gd name="connsiteX4" fmla="*/ 0 w 6264901"/>
              <a:gd name="connsiteY4" fmla="*/ 17725590 h 18441754"/>
              <a:gd name="connsiteX0" fmla="*/ 0 w 6264901"/>
              <a:gd name="connsiteY0" fmla="*/ 17725590 h 18511670"/>
              <a:gd name="connsiteX1" fmla="*/ 6042039 w 6264901"/>
              <a:gd name="connsiteY1" fmla="*/ 0 h 18511670"/>
              <a:gd name="connsiteX2" fmla="*/ 6264900 w 6264901"/>
              <a:gd name="connsiteY2" fmla="*/ 6739808 h 18511670"/>
              <a:gd name="connsiteX3" fmla="*/ 3204312 w 6264901"/>
              <a:gd name="connsiteY3" fmla="*/ 18511671 h 18511670"/>
              <a:gd name="connsiteX4" fmla="*/ 0 w 6264901"/>
              <a:gd name="connsiteY4" fmla="*/ 17725590 h 18511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4901" h="18511670">
                <a:moveTo>
                  <a:pt x="0" y="17725590"/>
                </a:moveTo>
                <a:lnTo>
                  <a:pt x="6042039" y="0"/>
                </a:lnTo>
                <a:lnTo>
                  <a:pt x="6264900" y="6739808"/>
                </a:lnTo>
                <a:lnTo>
                  <a:pt x="3204312" y="18511671"/>
                </a:lnTo>
                <a:lnTo>
                  <a:pt x="0" y="177255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1270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6"/>
          <p:cNvSpPr/>
          <p:nvPr userDrawn="1"/>
        </p:nvSpPr>
        <p:spPr>
          <a:xfrm rot="5858522">
            <a:off x="2180077" y="1948237"/>
            <a:ext cx="1283743" cy="5907253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07823 w 1807823"/>
              <a:gd name="connsiteY0" fmla="*/ 5121409 h 5393074"/>
              <a:gd name="connsiteX1" fmla="*/ 1053320 w 1807823"/>
              <a:gd name="connsiteY1" fmla="*/ 0 h 5393074"/>
              <a:gd name="connsiteX2" fmla="*/ 0 w 1807823"/>
              <a:gd name="connsiteY2" fmla="*/ 5393074 h 5393074"/>
              <a:gd name="connsiteX3" fmla="*/ 1807823 w 1807823"/>
              <a:gd name="connsiteY3" fmla="*/ 5121409 h 5393074"/>
              <a:gd name="connsiteX0" fmla="*/ 1867582 w 1867582"/>
              <a:gd name="connsiteY0" fmla="*/ 5165891 h 5393074"/>
              <a:gd name="connsiteX1" fmla="*/ 1053320 w 1867582"/>
              <a:gd name="connsiteY1" fmla="*/ 0 h 5393074"/>
              <a:gd name="connsiteX2" fmla="*/ 0 w 1867582"/>
              <a:gd name="connsiteY2" fmla="*/ 5393074 h 5393074"/>
              <a:gd name="connsiteX3" fmla="*/ 1867582 w 1867582"/>
              <a:gd name="connsiteY3" fmla="*/ 5165891 h 5393074"/>
              <a:gd name="connsiteX0" fmla="*/ 1867582 w 1867582"/>
              <a:gd name="connsiteY0" fmla="*/ 5485175 h 5712358"/>
              <a:gd name="connsiteX1" fmla="*/ 1095206 w 1867582"/>
              <a:gd name="connsiteY1" fmla="*/ 0 h 5712358"/>
              <a:gd name="connsiteX2" fmla="*/ 0 w 1867582"/>
              <a:gd name="connsiteY2" fmla="*/ 5712358 h 5712358"/>
              <a:gd name="connsiteX3" fmla="*/ 1867582 w 1867582"/>
              <a:gd name="connsiteY3" fmla="*/ 5485175 h 5712358"/>
              <a:gd name="connsiteX0" fmla="*/ 1283743 w 1283743"/>
              <a:gd name="connsiteY0" fmla="*/ 5485175 h 5667357"/>
              <a:gd name="connsiteX1" fmla="*/ 511367 w 1283743"/>
              <a:gd name="connsiteY1" fmla="*/ 0 h 5667357"/>
              <a:gd name="connsiteX2" fmla="*/ 0 w 1283743"/>
              <a:gd name="connsiteY2" fmla="*/ 5667357 h 5667357"/>
              <a:gd name="connsiteX3" fmla="*/ 1283743 w 1283743"/>
              <a:gd name="connsiteY3" fmla="*/ 5485175 h 5667357"/>
              <a:gd name="connsiteX0" fmla="*/ 1283743 w 1283743"/>
              <a:gd name="connsiteY0" fmla="*/ 5577652 h 5759834"/>
              <a:gd name="connsiteX1" fmla="*/ 498641 w 1283743"/>
              <a:gd name="connsiteY1" fmla="*/ 0 h 5759834"/>
              <a:gd name="connsiteX2" fmla="*/ 0 w 1283743"/>
              <a:gd name="connsiteY2" fmla="*/ 5759834 h 5759834"/>
              <a:gd name="connsiteX3" fmla="*/ 1283743 w 1283743"/>
              <a:gd name="connsiteY3" fmla="*/ 5577652 h 5759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3743" h="5759834">
                <a:moveTo>
                  <a:pt x="1283743" y="5577652"/>
                </a:moveTo>
                <a:lnTo>
                  <a:pt x="498641" y="0"/>
                </a:lnTo>
                <a:lnTo>
                  <a:pt x="0" y="5759834"/>
                </a:lnTo>
                <a:lnTo>
                  <a:pt x="1283743" y="5577652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5573243" y="1024128"/>
            <a:ext cx="3168421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436096" y="483518"/>
            <a:ext cx="3389389" cy="4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CONTENT 01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4108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1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1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4500000">
            <a:off x="3336631" y="-4368382"/>
            <a:ext cx="2631272" cy="8924216"/>
          </a:xfrm>
          <a:custGeom>
            <a:avLst/>
            <a:gdLst>
              <a:gd name="connsiteX0" fmla="*/ 0 w 2819400"/>
              <a:gd name="connsiteY0" fmla="*/ 0 h 3962400"/>
              <a:gd name="connsiteX1" fmla="*/ 2819400 w 2819400"/>
              <a:gd name="connsiteY1" fmla="*/ 0 h 3962400"/>
              <a:gd name="connsiteX2" fmla="*/ 2819400 w 2819400"/>
              <a:gd name="connsiteY2" fmla="*/ 3962400 h 3962400"/>
              <a:gd name="connsiteX3" fmla="*/ 0 w 2819400"/>
              <a:gd name="connsiteY3" fmla="*/ 3962400 h 3962400"/>
              <a:gd name="connsiteX4" fmla="*/ 0 w 2819400"/>
              <a:gd name="connsiteY4" fmla="*/ 0 h 3962400"/>
              <a:gd name="connsiteX0" fmla="*/ 308344 w 3127744"/>
              <a:gd name="connsiteY0" fmla="*/ 0 h 3962400"/>
              <a:gd name="connsiteX1" fmla="*/ 3127744 w 3127744"/>
              <a:gd name="connsiteY1" fmla="*/ 0 h 3962400"/>
              <a:gd name="connsiteX2" fmla="*/ 3127744 w 3127744"/>
              <a:gd name="connsiteY2" fmla="*/ 3962400 h 3962400"/>
              <a:gd name="connsiteX3" fmla="*/ 0 w 3127744"/>
              <a:gd name="connsiteY3" fmla="*/ 3813544 h 3962400"/>
              <a:gd name="connsiteX4" fmla="*/ 308344 w 3127744"/>
              <a:gd name="connsiteY4" fmla="*/ 0 h 3962400"/>
              <a:gd name="connsiteX0" fmla="*/ 308344 w 3149009"/>
              <a:gd name="connsiteY0" fmla="*/ 0 h 3813544"/>
              <a:gd name="connsiteX1" fmla="*/ 3127744 w 3149009"/>
              <a:gd name="connsiteY1" fmla="*/ 0 h 3813544"/>
              <a:gd name="connsiteX2" fmla="*/ 3149009 w 3149009"/>
              <a:gd name="connsiteY2" fmla="*/ 3547730 h 3813544"/>
              <a:gd name="connsiteX3" fmla="*/ 0 w 3149009"/>
              <a:gd name="connsiteY3" fmla="*/ 3813544 h 3813544"/>
              <a:gd name="connsiteX4" fmla="*/ 308344 w 3149009"/>
              <a:gd name="connsiteY4" fmla="*/ 0 h 3813544"/>
              <a:gd name="connsiteX0" fmla="*/ 308344 w 3138376"/>
              <a:gd name="connsiteY0" fmla="*/ 0 h 3813544"/>
              <a:gd name="connsiteX1" fmla="*/ 3127744 w 3138376"/>
              <a:gd name="connsiteY1" fmla="*/ 0 h 3813544"/>
              <a:gd name="connsiteX2" fmla="*/ 3138376 w 3138376"/>
              <a:gd name="connsiteY2" fmla="*/ 3590261 h 3813544"/>
              <a:gd name="connsiteX3" fmla="*/ 0 w 3138376"/>
              <a:gd name="connsiteY3" fmla="*/ 3813544 h 3813544"/>
              <a:gd name="connsiteX4" fmla="*/ 308344 w 3138376"/>
              <a:gd name="connsiteY4" fmla="*/ 0 h 3813544"/>
              <a:gd name="connsiteX0" fmla="*/ 308344 w 3138376"/>
              <a:gd name="connsiteY0" fmla="*/ 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308344 w 3138376"/>
              <a:gd name="connsiteY4" fmla="*/ 0 h 3834809"/>
              <a:gd name="connsiteX0" fmla="*/ 1382232 w 3138376"/>
              <a:gd name="connsiteY0" fmla="*/ 170120 h 3834809"/>
              <a:gd name="connsiteX1" fmla="*/ 3127744 w 3138376"/>
              <a:gd name="connsiteY1" fmla="*/ 0 h 3834809"/>
              <a:gd name="connsiteX2" fmla="*/ 3138376 w 3138376"/>
              <a:gd name="connsiteY2" fmla="*/ 3590261 h 3834809"/>
              <a:gd name="connsiteX3" fmla="*/ 0 w 3138376"/>
              <a:gd name="connsiteY3" fmla="*/ 3834809 h 3834809"/>
              <a:gd name="connsiteX4" fmla="*/ 1382232 w 3138376"/>
              <a:gd name="connsiteY4" fmla="*/ 170120 h 3834809"/>
              <a:gd name="connsiteX0" fmla="*/ 712381 w 3138376"/>
              <a:gd name="connsiteY0" fmla="*/ 0 h 3898605"/>
              <a:gd name="connsiteX1" fmla="*/ 3127744 w 3138376"/>
              <a:gd name="connsiteY1" fmla="*/ 63796 h 3898605"/>
              <a:gd name="connsiteX2" fmla="*/ 3138376 w 3138376"/>
              <a:gd name="connsiteY2" fmla="*/ 3654057 h 3898605"/>
              <a:gd name="connsiteX3" fmla="*/ 0 w 3138376"/>
              <a:gd name="connsiteY3" fmla="*/ 3898605 h 3898605"/>
              <a:gd name="connsiteX4" fmla="*/ 712381 w 3138376"/>
              <a:gd name="connsiteY4" fmla="*/ 0 h 3898605"/>
              <a:gd name="connsiteX0" fmla="*/ 712381 w 3138376"/>
              <a:gd name="connsiteY0" fmla="*/ 95693 h 3994298"/>
              <a:gd name="connsiteX1" fmla="*/ 2840665 w 3138376"/>
              <a:gd name="connsiteY1" fmla="*/ 0 h 3994298"/>
              <a:gd name="connsiteX2" fmla="*/ 3138376 w 3138376"/>
              <a:gd name="connsiteY2" fmla="*/ 3749750 h 3994298"/>
              <a:gd name="connsiteX3" fmla="*/ 0 w 3138376"/>
              <a:gd name="connsiteY3" fmla="*/ 3994298 h 3994298"/>
              <a:gd name="connsiteX4" fmla="*/ 712381 w 3138376"/>
              <a:gd name="connsiteY4" fmla="*/ 95693 h 3994298"/>
              <a:gd name="connsiteX0" fmla="*/ 712381 w 3180906"/>
              <a:gd name="connsiteY0" fmla="*/ 95693 h 3994298"/>
              <a:gd name="connsiteX1" fmla="*/ 2840665 w 3180906"/>
              <a:gd name="connsiteY1" fmla="*/ 0 h 3994298"/>
              <a:gd name="connsiteX2" fmla="*/ 3180906 w 3180906"/>
              <a:gd name="connsiteY2" fmla="*/ 3707220 h 3994298"/>
              <a:gd name="connsiteX3" fmla="*/ 0 w 3180906"/>
              <a:gd name="connsiteY3" fmla="*/ 3994298 h 3994298"/>
              <a:gd name="connsiteX4" fmla="*/ 712381 w 3180906"/>
              <a:gd name="connsiteY4" fmla="*/ 95693 h 3994298"/>
              <a:gd name="connsiteX0" fmla="*/ 1421279 w 3889804"/>
              <a:gd name="connsiteY0" fmla="*/ 95693 h 4275523"/>
              <a:gd name="connsiteX1" fmla="*/ 3549563 w 3889804"/>
              <a:gd name="connsiteY1" fmla="*/ 0 h 4275523"/>
              <a:gd name="connsiteX2" fmla="*/ 3889804 w 3889804"/>
              <a:gd name="connsiteY2" fmla="*/ 3707220 h 4275523"/>
              <a:gd name="connsiteX3" fmla="*/ 0 w 3889804"/>
              <a:gd name="connsiteY3" fmla="*/ 4275523 h 4275523"/>
              <a:gd name="connsiteX4" fmla="*/ 1421279 w 3889804"/>
              <a:gd name="connsiteY4" fmla="*/ 95693 h 4275523"/>
              <a:gd name="connsiteX0" fmla="*/ 1421279 w 3549563"/>
              <a:gd name="connsiteY0" fmla="*/ 95693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1421279 w 3549563"/>
              <a:gd name="connsiteY4" fmla="*/ 95693 h 4275523"/>
              <a:gd name="connsiteX0" fmla="*/ 2520934 w 3549563"/>
              <a:gd name="connsiteY0" fmla="*/ 214831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520934 w 3549563"/>
              <a:gd name="connsiteY4" fmla="*/ 214831 h 4275523"/>
              <a:gd name="connsiteX0" fmla="*/ 2048594 w 3549563"/>
              <a:gd name="connsiteY0" fmla="*/ 662237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48594 w 3549563"/>
              <a:gd name="connsiteY4" fmla="*/ 662237 h 4275523"/>
              <a:gd name="connsiteX0" fmla="*/ 2008790 w 3549563"/>
              <a:gd name="connsiteY0" fmla="*/ 693795 h 4275523"/>
              <a:gd name="connsiteX1" fmla="*/ 3549563 w 3549563"/>
              <a:gd name="connsiteY1" fmla="*/ 0 h 4275523"/>
              <a:gd name="connsiteX2" fmla="*/ 2680019 w 3549563"/>
              <a:gd name="connsiteY2" fmla="*/ 4076393 h 4275523"/>
              <a:gd name="connsiteX3" fmla="*/ 0 w 3549563"/>
              <a:gd name="connsiteY3" fmla="*/ 4275523 h 4275523"/>
              <a:gd name="connsiteX4" fmla="*/ 2008790 w 3549563"/>
              <a:gd name="connsiteY4" fmla="*/ 693795 h 4275523"/>
              <a:gd name="connsiteX0" fmla="*/ 2019060 w 3559833"/>
              <a:gd name="connsiteY0" fmla="*/ 693795 h 4274215"/>
              <a:gd name="connsiteX1" fmla="*/ 3559833 w 3559833"/>
              <a:gd name="connsiteY1" fmla="*/ 0 h 4274215"/>
              <a:gd name="connsiteX2" fmla="*/ 2690289 w 3559833"/>
              <a:gd name="connsiteY2" fmla="*/ 4076393 h 4274215"/>
              <a:gd name="connsiteX3" fmla="*/ 0 w 3559833"/>
              <a:gd name="connsiteY3" fmla="*/ 4274215 h 4274215"/>
              <a:gd name="connsiteX4" fmla="*/ 2019060 w 3559833"/>
              <a:gd name="connsiteY4" fmla="*/ 693795 h 4274215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690289 w 2796331"/>
              <a:gd name="connsiteY2" fmla="*/ 3382598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796331"/>
              <a:gd name="connsiteY0" fmla="*/ 0 h 3580420"/>
              <a:gd name="connsiteX1" fmla="*/ 2796331 w 2796331"/>
              <a:gd name="connsiteY1" fmla="*/ 328748 h 3580420"/>
              <a:gd name="connsiteX2" fmla="*/ 2053731 w 2796331"/>
              <a:gd name="connsiteY2" fmla="*/ 3223027 h 3580420"/>
              <a:gd name="connsiteX3" fmla="*/ 0 w 2796331"/>
              <a:gd name="connsiteY3" fmla="*/ 3580420 h 3580420"/>
              <a:gd name="connsiteX4" fmla="*/ 2019060 w 2796331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2053731 w 2542523"/>
              <a:gd name="connsiteY2" fmla="*/ 322302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542523"/>
              <a:gd name="connsiteY0" fmla="*/ 0 h 3580420"/>
              <a:gd name="connsiteX1" fmla="*/ 2542523 w 2542523"/>
              <a:gd name="connsiteY1" fmla="*/ 212696 h 3580420"/>
              <a:gd name="connsiteX2" fmla="*/ 1772406 w 2542523"/>
              <a:gd name="connsiteY2" fmla="*/ 3155797 h 3580420"/>
              <a:gd name="connsiteX3" fmla="*/ 0 w 2542523"/>
              <a:gd name="connsiteY3" fmla="*/ 3580420 h 3580420"/>
              <a:gd name="connsiteX4" fmla="*/ 2019060 w 2542523"/>
              <a:gd name="connsiteY4" fmla="*/ 0 h 3580420"/>
              <a:gd name="connsiteX0" fmla="*/ 2019060 w 2741108"/>
              <a:gd name="connsiteY0" fmla="*/ 588773 h 4169193"/>
              <a:gd name="connsiteX1" fmla="*/ 2741108 w 2741108"/>
              <a:gd name="connsiteY1" fmla="*/ 0 h 4169193"/>
              <a:gd name="connsiteX2" fmla="*/ 1772406 w 2741108"/>
              <a:gd name="connsiteY2" fmla="*/ 3744570 h 4169193"/>
              <a:gd name="connsiteX3" fmla="*/ 0 w 2741108"/>
              <a:gd name="connsiteY3" fmla="*/ 4169193 h 4169193"/>
              <a:gd name="connsiteX4" fmla="*/ 2019060 w 2741108"/>
              <a:gd name="connsiteY4" fmla="*/ 588773 h 4169193"/>
              <a:gd name="connsiteX0" fmla="*/ 2358281 w 2741108"/>
              <a:gd name="connsiteY0" fmla="*/ 0 h 4201763"/>
              <a:gd name="connsiteX1" fmla="*/ 2741108 w 2741108"/>
              <a:gd name="connsiteY1" fmla="*/ 32570 h 4201763"/>
              <a:gd name="connsiteX2" fmla="*/ 1772406 w 2741108"/>
              <a:gd name="connsiteY2" fmla="*/ 3777140 h 4201763"/>
              <a:gd name="connsiteX3" fmla="*/ 0 w 2741108"/>
              <a:gd name="connsiteY3" fmla="*/ 4201763 h 4201763"/>
              <a:gd name="connsiteX4" fmla="*/ 2358281 w 2741108"/>
              <a:gd name="connsiteY4" fmla="*/ 0 h 4201763"/>
              <a:gd name="connsiteX0" fmla="*/ 2358281 w 2738356"/>
              <a:gd name="connsiteY0" fmla="*/ 0 h 4201763"/>
              <a:gd name="connsiteX1" fmla="*/ 2738356 w 2738356"/>
              <a:gd name="connsiteY1" fmla="*/ 37452 h 4201763"/>
              <a:gd name="connsiteX2" fmla="*/ 1772406 w 2738356"/>
              <a:gd name="connsiteY2" fmla="*/ 3777140 h 4201763"/>
              <a:gd name="connsiteX3" fmla="*/ 0 w 2738356"/>
              <a:gd name="connsiteY3" fmla="*/ 4201763 h 4201763"/>
              <a:gd name="connsiteX4" fmla="*/ 2358281 w 2738356"/>
              <a:gd name="connsiteY4" fmla="*/ 0 h 4201763"/>
              <a:gd name="connsiteX0" fmla="*/ 2358281 w 2740371"/>
              <a:gd name="connsiteY0" fmla="*/ 0 h 4201763"/>
              <a:gd name="connsiteX1" fmla="*/ 2740371 w 2740371"/>
              <a:gd name="connsiteY1" fmla="*/ 53407 h 4201763"/>
              <a:gd name="connsiteX2" fmla="*/ 1772406 w 2740371"/>
              <a:gd name="connsiteY2" fmla="*/ 3777140 h 4201763"/>
              <a:gd name="connsiteX3" fmla="*/ 0 w 2740371"/>
              <a:gd name="connsiteY3" fmla="*/ 4201763 h 4201763"/>
              <a:gd name="connsiteX4" fmla="*/ 2358281 w 2740371"/>
              <a:gd name="connsiteY4" fmla="*/ 0 h 4201763"/>
              <a:gd name="connsiteX0" fmla="*/ 2358281 w 2751378"/>
              <a:gd name="connsiteY0" fmla="*/ 0 h 4201763"/>
              <a:gd name="connsiteX1" fmla="*/ 2751378 w 2751378"/>
              <a:gd name="connsiteY1" fmla="*/ 33878 h 4201763"/>
              <a:gd name="connsiteX2" fmla="*/ 1772406 w 2751378"/>
              <a:gd name="connsiteY2" fmla="*/ 3777140 h 4201763"/>
              <a:gd name="connsiteX3" fmla="*/ 0 w 2751378"/>
              <a:gd name="connsiteY3" fmla="*/ 4201763 h 4201763"/>
              <a:gd name="connsiteX4" fmla="*/ 2358281 w 2751378"/>
              <a:gd name="connsiteY4" fmla="*/ 0 h 4201763"/>
              <a:gd name="connsiteX0" fmla="*/ 2358281 w 2743122"/>
              <a:gd name="connsiteY0" fmla="*/ 0 h 4201763"/>
              <a:gd name="connsiteX1" fmla="*/ 2743122 w 2743122"/>
              <a:gd name="connsiteY1" fmla="*/ 48525 h 4201763"/>
              <a:gd name="connsiteX2" fmla="*/ 1772406 w 2743122"/>
              <a:gd name="connsiteY2" fmla="*/ 3777140 h 4201763"/>
              <a:gd name="connsiteX3" fmla="*/ 0 w 2743122"/>
              <a:gd name="connsiteY3" fmla="*/ 4201763 h 4201763"/>
              <a:gd name="connsiteX4" fmla="*/ 2358281 w 2743122"/>
              <a:gd name="connsiteY4" fmla="*/ 0 h 4201763"/>
              <a:gd name="connsiteX0" fmla="*/ 2358281 w 2658208"/>
              <a:gd name="connsiteY0" fmla="*/ 0 h 4201763"/>
              <a:gd name="connsiteX1" fmla="*/ 2658208 w 2658208"/>
              <a:gd name="connsiteY1" fmla="*/ 42942 h 4201763"/>
              <a:gd name="connsiteX2" fmla="*/ 1772406 w 2658208"/>
              <a:gd name="connsiteY2" fmla="*/ 3777140 h 4201763"/>
              <a:gd name="connsiteX3" fmla="*/ 0 w 2658208"/>
              <a:gd name="connsiteY3" fmla="*/ 4201763 h 4201763"/>
              <a:gd name="connsiteX4" fmla="*/ 2358281 w 2658208"/>
              <a:gd name="connsiteY4" fmla="*/ 0 h 4201763"/>
              <a:gd name="connsiteX0" fmla="*/ 2358281 w 2666464"/>
              <a:gd name="connsiteY0" fmla="*/ 0 h 4201763"/>
              <a:gd name="connsiteX1" fmla="*/ 2666464 w 2666464"/>
              <a:gd name="connsiteY1" fmla="*/ 28296 h 4201763"/>
              <a:gd name="connsiteX2" fmla="*/ 1772406 w 2666464"/>
              <a:gd name="connsiteY2" fmla="*/ 3777140 h 4201763"/>
              <a:gd name="connsiteX3" fmla="*/ 0 w 2666464"/>
              <a:gd name="connsiteY3" fmla="*/ 4201763 h 4201763"/>
              <a:gd name="connsiteX4" fmla="*/ 2358281 w 2666464"/>
              <a:gd name="connsiteY4" fmla="*/ 0 h 4201763"/>
              <a:gd name="connsiteX0" fmla="*/ 2358281 w 2658208"/>
              <a:gd name="connsiteY0" fmla="*/ 0 h 4201763"/>
              <a:gd name="connsiteX1" fmla="*/ 2658208 w 2658208"/>
              <a:gd name="connsiteY1" fmla="*/ 42942 h 4201763"/>
              <a:gd name="connsiteX2" fmla="*/ 1772406 w 2658208"/>
              <a:gd name="connsiteY2" fmla="*/ 3777140 h 4201763"/>
              <a:gd name="connsiteX3" fmla="*/ 0 w 2658208"/>
              <a:gd name="connsiteY3" fmla="*/ 4201763 h 4201763"/>
              <a:gd name="connsiteX4" fmla="*/ 2358281 w 2658208"/>
              <a:gd name="connsiteY4" fmla="*/ 0 h 4201763"/>
              <a:gd name="connsiteX0" fmla="*/ 2358281 w 2666464"/>
              <a:gd name="connsiteY0" fmla="*/ 0 h 4201763"/>
              <a:gd name="connsiteX1" fmla="*/ 2666464 w 2666464"/>
              <a:gd name="connsiteY1" fmla="*/ 28296 h 4201763"/>
              <a:gd name="connsiteX2" fmla="*/ 1772406 w 2666464"/>
              <a:gd name="connsiteY2" fmla="*/ 3777140 h 4201763"/>
              <a:gd name="connsiteX3" fmla="*/ 0 w 2666464"/>
              <a:gd name="connsiteY3" fmla="*/ 4201763 h 4201763"/>
              <a:gd name="connsiteX4" fmla="*/ 2358281 w 2666464"/>
              <a:gd name="connsiteY4" fmla="*/ 0 h 4201763"/>
              <a:gd name="connsiteX0" fmla="*/ 2358281 w 2647939"/>
              <a:gd name="connsiteY0" fmla="*/ 0 h 4201763"/>
              <a:gd name="connsiteX1" fmla="*/ 2647939 w 2647939"/>
              <a:gd name="connsiteY1" fmla="*/ 41634 h 4201763"/>
              <a:gd name="connsiteX2" fmla="*/ 1772406 w 2647939"/>
              <a:gd name="connsiteY2" fmla="*/ 3777140 h 4201763"/>
              <a:gd name="connsiteX3" fmla="*/ 0 w 2647939"/>
              <a:gd name="connsiteY3" fmla="*/ 4201763 h 4201763"/>
              <a:gd name="connsiteX4" fmla="*/ 2358281 w 2647939"/>
              <a:gd name="connsiteY4" fmla="*/ 0 h 4201763"/>
              <a:gd name="connsiteX0" fmla="*/ 2358281 w 2666465"/>
              <a:gd name="connsiteY0" fmla="*/ 0 h 4201763"/>
              <a:gd name="connsiteX1" fmla="*/ 2666465 w 2666465"/>
              <a:gd name="connsiteY1" fmla="*/ 28296 h 4201763"/>
              <a:gd name="connsiteX2" fmla="*/ 1772406 w 2666465"/>
              <a:gd name="connsiteY2" fmla="*/ 3777140 h 4201763"/>
              <a:gd name="connsiteX3" fmla="*/ 0 w 2666465"/>
              <a:gd name="connsiteY3" fmla="*/ 4201763 h 4201763"/>
              <a:gd name="connsiteX4" fmla="*/ 2358281 w 2666465"/>
              <a:gd name="connsiteY4" fmla="*/ 0 h 4201763"/>
              <a:gd name="connsiteX0" fmla="*/ 2358281 w 2658210"/>
              <a:gd name="connsiteY0" fmla="*/ 0 h 4201763"/>
              <a:gd name="connsiteX1" fmla="*/ 2658210 w 2658210"/>
              <a:gd name="connsiteY1" fmla="*/ 42942 h 4201763"/>
              <a:gd name="connsiteX2" fmla="*/ 1772406 w 2658210"/>
              <a:gd name="connsiteY2" fmla="*/ 3777140 h 4201763"/>
              <a:gd name="connsiteX3" fmla="*/ 0 w 2658210"/>
              <a:gd name="connsiteY3" fmla="*/ 4201763 h 4201763"/>
              <a:gd name="connsiteX4" fmla="*/ 2358281 w 2658210"/>
              <a:gd name="connsiteY4" fmla="*/ 0 h 4201763"/>
              <a:gd name="connsiteX0" fmla="*/ 2358281 w 2632903"/>
              <a:gd name="connsiteY0" fmla="*/ 0 h 4201763"/>
              <a:gd name="connsiteX1" fmla="*/ 2632903 w 2632903"/>
              <a:gd name="connsiteY1" fmla="*/ 29253 h 4201763"/>
              <a:gd name="connsiteX2" fmla="*/ 1772406 w 2632903"/>
              <a:gd name="connsiteY2" fmla="*/ 3777140 h 4201763"/>
              <a:gd name="connsiteX3" fmla="*/ 0 w 2632903"/>
              <a:gd name="connsiteY3" fmla="*/ 4201763 h 4201763"/>
              <a:gd name="connsiteX4" fmla="*/ 2358281 w 2632903"/>
              <a:gd name="connsiteY4" fmla="*/ 0 h 4201763"/>
              <a:gd name="connsiteX0" fmla="*/ 2358281 w 2630151"/>
              <a:gd name="connsiteY0" fmla="*/ 0 h 4201763"/>
              <a:gd name="connsiteX1" fmla="*/ 2630151 w 2630151"/>
              <a:gd name="connsiteY1" fmla="*/ 34135 h 4201763"/>
              <a:gd name="connsiteX2" fmla="*/ 1772406 w 2630151"/>
              <a:gd name="connsiteY2" fmla="*/ 3777140 h 4201763"/>
              <a:gd name="connsiteX3" fmla="*/ 0 w 2630151"/>
              <a:gd name="connsiteY3" fmla="*/ 4201763 h 4201763"/>
              <a:gd name="connsiteX4" fmla="*/ 2358281 w 2630151"/>
              <a:gd name="connsiteY4" fmla="*/ 0 h 4201763"/>
              <a:gd name="connsiteX0" fmla="*/ 2358281 w 3967703"/>
              <a:gd name="connsiteY0" fmla="*/ 0 h 4201763"/>
              <a:gd name="connsiteX1" fmla="*/ 3967704 w 3967703"/>
              <a:gd name="connsiteY1" fmla="*/ 39655 h 4201763"/>
              <a:gd name="connsiteX2" fmla="*/ 1772406 w 3967703"/>
              <a:gd name="connsiteY2" fmla="*/ 3777140 h 4201763"/>
              <a:gd name="connsiteX3" fmla="*/ 0 w 3967703"/>
              <a:gd name="connsiteY3" fmla="*/ 4201763 h 4201763"/>
              <a:gd name="connsiteX4" fmla="*/ 2358281 w 3967703"/>
              <a:gd name="connsiteY4" fmla="*/ 0 h 4201763"/>
              <a:gd name="connsiteX0" fmla="*/ 3610995 w 3967705"/>
              <a:gd name="connsiteY0" fmla="*/ 0 h 4196694"/>
              <a:gd name="connsiteX1" fmla="*/ 3967704 w 3967705"/>
              <a:gd name="connsiteY1" fmla="*/ 34586 h 4196694"/>
              <a:gd name="connsiteX2" fmla="*/ 1772406 w 3967705"/>
              <a:gd name="connsiteY2" fmla="*/ 3772071 h 4196694"/>
              <a:gd name="connsiteX3" fmla="*/ 0 w 3967705"/>
              <a:gd name="connsiteY3" fmla="*/ 4196694 h 4196694"/>
              <a:gd name="connsiteX4" fmla="*/ 3610995 w 3967705"/>
              <a:gd name="connsiteY4" fmla="*/ 0 h 4196694"/>
              <a:gd name="connsiteX0" fmla="*/ 3566761 w 3967703"/>
              <a:gd name="connsiteY0" fmla="*/ 0 h 4242292"/>
              <a:gd name="connsiteX1" fmla="*/ 3967704 w 3967703"/>
              <a:gd name="connsiteY1" fmla="*/ 80184 h 4242292"/>
              <a:gd name="connsiteX2" fmla="*/ 1772406 w 3967703"/>
              <a:gd name="connsiteY2" fmla="*/ 3817669 h 4242292"/>
              <a:gd name="connsiteX3" fmla="*/ 0 w 3967703"/>
              <a:gd name="connsiteY3" fmla="*/ 4242292 h 4242292"/>
              <a:gd name="connsiteX4" fmla="*/ 3566761 w 3967703"/>
              <a:gd name="connsiteY4" fmla="*/ 0 h 4242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67703" h="4242292">
                <a:moveTo>
                  <a:pt x="3566761" y="0"/>
                </a:moveTo>
                <a:lnTo>
                  <a:pt x="3967704" y="80184"/>
                </a:lnTo>
                <a:lnTo>
                  <a:pt x="1772406" y="3817669"/>
                </a:lnTo>
                <a:lnTo>
                  <a:pt x="0" y="4242292"/>
                </a:lnTo>
                <a:lnTo>
                  <a:pt x="3566761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 userDrawn="1"/>
        </p:nvSpPr>
        <p:spPr>
          <a:xfrm rot="5340000">
            <a:off x="7281016" y="-1065447"/>
            <a:ext cx="335924" cy="3141354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510377"/>
              <a:gd name="connsiteY0" fmla="*/ 0 h 1392866"/>
              <a:gd name="connsiteX1" fmla="*/ 510377 w 510377"/>
              <a:gd name="connsiteY1" fmla="*/ 357431 h 1392866"/>
              <a:gd name="connsiteX2" fmla="*/ 132906 w 510377"/>
              <a:gd name="connsiteY2" fmla="*/ 1392866 h 1392866"/>
              <a:gd name="connsiteX3" fmla="*/ 0 w 510377"/>
              <a:gd name="connsiteY3" fmla="*/ 0 h 1392866"/>
              <a:gd name="connsiteX0" fmla="*/ 0 w 510377"/>
              <a:gd name="connsiteY0" fmla="*/ 0 h 2965717"/>
              <a:gd name="connsiteX1" fmla="*/ 510377 w 510377"/>
              <a:gd name="connsiteY1" fmla="*/ 357431 h 2965717"/>
              <a:gd name="connsiteX2" fmla="*/ 244106 w 510377"/>
              <a:gd name="connsiteY2" fmla="*/ 2965717 h 2965717"/>
              <a:gd name="connsiteX3" fmla="*/ 0 w 510377"/>
              <a:gd name="connsiteY3" fmla="*/ 0 h 2965717"/>
              <a:gd name="connsiteX0" fmla="*/ 0 w 596084"/>
              <a:gd name="connsiteY0" fmla="*/ 0 h 2964577"/>
              <a:gd name="connsiteX1" fmla="*/ 596084 w 596084"/>
              <a:gd name="connsiteY1" fmla="*/ 356291 h 2964577"/>
              <a:gd name="connsiteX2" fmla="*/ 329813 w 596084"/>
              <a:gd name="connsiteY2" fmla="*/ 2964577 h 2964577"/>
              <a:gd name="connsiteX3" fmla="*/ 0 w 596084"/>
              <a:gd name="connsiteY3" fmla="*/ 0 h 2964577"/>
              <a:gd name="connsiteX0" fmla="*/ 0 w 620429"/>
              <a:gd name="connsiteY0" fmla="*/ 0 h 2964577"/>
              <a:gd name="connsiteX1" fmla="*/ 620429 w 620429"/>
              <a:gd name="connsiteY1" fmla="*/ 15257 h 2964577"/>
              <a:gd name="connsiteX2" fmla="*/ 329813 w 620429"/>
              <a:gd name="connsiteY2" fmla="*/ 2964577 h 2964577"/>
              <a:gd name="connsiteX3" fmla="*/ 0 w 620429"/>
              <a:gd name="connsiteY3" fmla="*/ 0 h 2964577"/>
              <a:gd name="connsiteX0" fmla="*/ 0 w 626517"/>
              <a:gd name="connsiteY0" fmla="*/ 0 h 2992406"/>
              <a:gd name="connsiteX1" fmla="*/ 626517 w 626517"/>
              <a:gd name="connsiteY1" fmla="*/ 43086 h 2992406"/>
              <a:gd name="connsiteX2" fmla="*/ 335901 w 626517"/>
              <a:gd name="connsiteY2" fmla="*/ 2992406 h 2992406"/>
              <a:gd name="connsiteX3" fmla="*/ 0 w 626517"/>
              <a:gd name="connsiteY3" fmla="*/ 0 h 2992406"/>
              <a:gd name="connsiteX0" fmla="*/ 0 w 648784"/>
              <a:gd name="connsiteY0" fmla="*/ 0 h 2987067"/>
              <a:gd name="connsiteX1" fmla="*/ 648784 w 648784"/>
              <a:gd name="connsiteY1" fmla="*/ 37747 h 2987067"/>
              <a:gd name="connsiteX2" fmla="*/ 358168 w 648784"/>
              <a:gd name="connsiteY2" fmla="*/ 2987067 h 2987067"/>
              <a:gd name="connsiteX3" fmla="*/ 0 w 648784"/>
              <a:gd name="connsiteY3" fmla="*/ 0 h 2987067"/>
              <a:gd name="connsiteX0" fmla="*/ 0 w 659358"/>
              <a:gd name="connsiteY0" fmla="*/ 0 h 2987785"/>
              <a:gd name="connsiteX1" fmla="*/ 659358 w 659358"/>
              <a:gd name="connsiteY1" fmla="*/ 38465 h 2987785"/>
              <a:gd name="connsiteX2" fmla="*/ 368742 w 659358"/>
              <a:gd name="connsiteY2" fmla="*/ 2987785 h 2987785"/>
              <a:gd name="connsiteX3" fmla="*/ 0 w 659358"/>
              <a:gd name="connsiteY3" fmla="*/ 0 h 2987785"/>
              <a:gd name="connsiteX0" fmla="*/ 0 w 669932"/>
              <a:gd name="connsiteY0" fmla="*/ 0 h 2988504"/>
              <a:gd name="connsiteX1" fmla="*/ 669932 w 669932"/>
              <a:gd name="connsiteY1" fmla="*/ 39184 h 2988504"/>
              <a:gd name="connsiteX2" fmla="*/ 379316 w 669932"/>
              <a:gd name="connsiteY2" fmla="*/ 2988504 h 2988504"/>
              <a:gd name="connsiteX3" fmla="*/ 0 w 669932"/>
              <a:gd name="connsiteY3" fmla="*/ 0 h 2988504"/>
              <a:gd name="connsiteX0" fmla="*/ 0 w 669932"/>
              <a:gd name="connsiteY0" fmla="*/ 0 h 3330566"/>
              <a:gd name="connsiteX1" fmla="*/ 669932 w 669932"/>
              <a:gd name="connsiteY1" fmla="*/ 39184 h 3330566"/>
              <a:gd name="connsiteX2" fmla="*/ 269265 w 669932"/>
              <a:gd name="connsiteY2" fmla="*/ 3330566 h 3330566"/>
              <a:gd name="connsiteX3" fmla="*/ 0 w 669932"/>
              <a:gd name="connsiteY3" fmla="*/ 0 h 3330566"/>
              <a:gd name="connsiteX0" fmla="*/ 0 w 595920"/>
              <a:gd name="connsiteY0" fmla="*/ 0 h 3325535"/>
              <a:gd name="connsiteX1" fmla="*/ 595920 w 595920"/>
              <a:gd name="connsiteY1" fmla="*/ 34153 h 3325535"/>
              <a:gd name="connsiteX2" fmla="*/ 195253 w 595920"/>
              <a:gd name="connsiteY2" fmla="*/ 3325535 h 3325535"/>
              <a:gd name="connsiteX3" fmla="*/ 0 w 595920"/>
              <a:gd name="connsiteY3" fmla="*/ 0 h 3325535"/>
              <a:gd name="connsiteX0" fmla="*/ 0 w 595920"/>
              <a:gd name="connsiteY0" fmla="*/ 0 h 3050121"/>
              <a:gd name="connsiteX1" fmla="*/ 595920 w 595920"/>
              <a:gd name="connsiteY1" fmla="*/ 34153 h 3050121"/>
              <a:gd name="connsiteX2" fmla="*/ 176663 w 595920"/>
              <a:gd name="connsiteY2" fmla="*/ 3050121 h 3050121"/>
              <a:gd name="connsiteX3" fmla="*/ 0 w 595920"/>
              <a:gd name="connsiteY3" fmla="*/ 0 h 3050121"/>
              <a:gd name="connsiteX0" fmla="*/ 0 w 595920"/>
              <a:gd name="connsiteY0" fmla="*/ 0 h 2953079"/>
              <a:gd name="connsiteX1" fmla="*/ 595920 w 595920"/>
              <a:gd name="connsiteY1" fmla="*/ 34153 h 2953079"/>
              <a:gd name="connsiteX2" fmla="*/ 160640 w 595920"/>
              <a:gd name="connsiteY2" fmla="*/ 2953079 h 2953079"/>
              <a:gd name="connsiteX3" fmla="*/ 0 w 595920"/>
              <a:gd name="connsiteY3" fmla="*/ 0 h 2953079"/>
              <a:gd name="connsiteX0" fmla="*/ 0 w 574773"/>
              <a:gd name="connsiteY0" fmla="*/ 0 h 2951641"/>
              <a:gd name="connsiteX1" fmla="*/ 574773 w 574773"/>
              <a:gd name="connsiteY1" fmla="*/ 32715 h 2951641"/>
              <a:gd name="connsiteX2" fmla="*/ 139493 w 574773"/>
              <a:gd name="connsiteY2" fmla="*/ 2951641 h 2951641"/>
              <a:gd name="connsiteX3" fmla="*/ 0 w 574773"/>
              <a:gd name="connsiteY3" fmla="*/ 0 h 2951641"/>
              <a:gd name="connsiteX0" fmla="*/ 0 w 585346"/>
              <a:gd name="connsiteY0" fmla="*/ 0 h 2952360"/>
              <a:gd name="connsiteX1" fmla="*/ 585346 w 585346"/>
              <a:gd name="connsiteY1" fmla="*/ 33434 h 2952360"/>
              <a:gd name="connsiteX2" fmla="*/ 150066 w 585346"/>
              <a:gd name="connsiteY2" fmla="*/ 2952360 h 2952360"/>
              <a:gd name="connsiteX3" fmla="*/ 0 w 585346"/>
              <a:gd name="connsiteY3" fmla="*/ 0 h 2952360"/>
              <a:gd name="connsiteX0" fmla="*/ 0 w 648786"/>
              <a:gd name="connsiteY0" fmla="*/ 0 h 2956673"/>
              <a:gd name="connsiteX1" fmla="*/ 648786 w 648786"/>
              <a:gd name="connsiteY1" fmla="*/ 37747 h 2956673"/>
              <a:gd name="connsiteX2" fmla="*/ 213506 w 648786"/>
              <a:gd name="connsiteY2" fmla="*/ 2956673 h 2956673"/>
              <a:gd name="connsiteX3" fmla="*/ 0 w 648786"/>
              <a:gd name="connsiteY3" fmla="*/ 0 h 2956673"/>
              <a:gd name="connsiteX0" fmla="*/ 0 w 647665"/>
              <a:gd name="connsiteY0" fmla="*/ 0 h 2956673"/>
              <a:gd name="connsiteX1" fmla="*/ 647665 w 647665"/>
              <a:gd name="connsiteY1" fmla="*/ 44525 h 2956673"/>
              <a:gd name="connsiteX2" fmla="*/ 213506 w 647665"/>
              <a:gd name="connsiteY2" fmla="*/ 2956673 h 2956673"/>
              <a:gd name="connsiteX3" fmla="*/ 0 w 647665"/>
              <a:gd name="connsiteY3" fmla="*/ 0 h 2956673"/>
              <a:gd name="connsiteX0" fmla="*/ 0 w 648787"/>
              <a:gd name="connsiteY0" fmla="*/ 0 h 2949896"/>
              <a:gd name="connsiteX1" fmla="*/ 648787 w 648787"/>
              <a:gd name="connsiteY1" fmla="*/ 37748 h 2949896"/>
              <a:gd name="connsiteX2" fmla="*/ 214628 w 648787"/>
              <a:gd name="connsiteY2" fmla="*/ 2949896 h 2949896"/>
              <a:gd name="connsiteX3" fmla="*/ 0 w 648787"/>
              <a:gd name="connsiteY3" fmla="*/ 0 h 2949896"/>
              <a:gd name="connsiteX0" fmla="*/ 0 w 615947"/>
              <a:gd name="connsiteY0" fmla="*/ 0 h 2949896"/>
              <a:gd name="connsiteX1" fmla="*/ 615947 w 615947"/>
              <a:gd name="connsiteY1" fmla="*/ 42369 h 2949896"/>
              <a:gd name="connsiteX2" fmla="*/ 214628 w 615947"/>
              <a:gd name="connsiteY2" fmla="*/ 2949896 h 2949896"/>
              <a:gd name="connsiteX3" fmla="*/ 0 w 615947"/>
              <a:gd name="connsiteY3" fmla="*/ 0 h 2949896"/>
              <a:gd name="connsiteX0" fmla="*/ 0 w 477373"/>
              <a:gd name="connsiteY0" fmla="*/ 0 h 2949896"/>
              <a:gd name="connsiteX1" fmla="*/ 477373 w 477373"/>
              <a:gd name="connsiteY1" fmla="*/ 39803 h 2949896"/>
              <a:gd name="connsiteX2" fmla="*/ 214628 w 477373"/>
              <a:gd name="connsiteY2" fmla="*/ 2949896 h 2949896"/>
              <a:gd name="connsiteX3" fmla="*/ 0 w 477373"/>
              <a:gd name="connsiteY3" fmla="*/ 0 h 2949896"/>
              <a:gd name="connsiteX0" fmla="*/ 0 w 741708"/>
              <a:gd name="connsiteY0" fmla="*/ 0 h 2949896"/>
              <a:gd name="connsiteX1" fmla="*/ 741708 w 741708"/>
              <a:gd name="connsiteY1" fmla="*/ 57771 h 2949896"/>
              <a:gd name="connsiteX2" fmla="*/ 214628 w 741708"/>
              <a:gd name="connsiteY2" fmla="*/ 2949896 h 2949896"/>
              <a:gd name="connsiteX3" fmla="*/ 0 w 741708"/>
              <a:gd name="connsiteY3" fmla="*/ 0 h 2949896"/>
              <a:gd name="connsiteX0" fmla="*/ 0 w 1050575"/>
              <a:gd name="connsiteY0" fmla="*/ 0 h 2949896"/>
              <a:gd name="connsiteX1" fmla="*/ 1050575 w 1050575"/>
              <a:gd name="connsiteY1" fmla="*/ 65059 h 2949896"/>
              <a:gd name="connsiteX2" fmla="*/ 214628 w 1050575"/>
              <a:gd name="connsiteY2" fmla="*/ 2949896 h 2949896"/>
              <a:gd name="connsiteX3" fmla="*/ 0 w 1050575"/>
              <a:gd name="connsiteY3" fmla="*/ 0 h 2949896"/>
              <a:gd name="connsiteX0" fmla="*/ 0 w 1102320"/>
              <a:gd name="connsiteY0" fmla="*/ 0 h 2949896"/>
              <a:gd name="connsiteX1" fmla="*/ 1102320 w 1102320"/>
              <a:gd name="connsiteY1" fmla="*/ 75430 h 2949896"/>
              <a:gd name="connsiteX2" fmla="*/ 214628 w 1102320"/>
              <a:gd name="connsiteY2" fmla="*/ 2949896 h 2949896"/>
              <a:gd name="connsiteX3" fmla="*/ 0 w 1102320"/>
              <a:gd name="connsiteY3" fmla="*/ 0 h 2949896"/>
              <a:gd name="connsiteX0" fmla="*/ 0 w 545820"/>
              <a:gd name="connsiteY0" fmla="*/ 0 h 2949896"/>
              <a:gd name="connsiteX1" fmla="*/ 545820 w 545820"/>
              <a:gd name="connsiteY1" fmla="*/ 1888122 h 2949896"/>
              <a:gd name="connsiteX2" fmla="*/ 214628 w 545820"/>
              <a:gd name="connsiteY2" fmla="*/ 2949896 h 2949896"/>
              <a:gd name="connsiteX3" fmla="*/ 0 w 545820"/>
              <a:gd name="connsiteY3" fmla="*/ 0 h 2949896"/>
              <a:gd name="connsiteX0" fmla="*/ 0 w 471130"/>
              <a:gd name="connsiteY0" fmla="*/ 0 h 2949896"/>
              <a:gd name="connsiteX1" fmla="*/ 471130 w 471130"/>
              <a:gd name="connsiteY1" fmla="*/ 142185 h 2949896"/>
              <a:gd name="connsiteX2" fmla="*/ 214628 w 471130"/>
              <a:gd name="connsiteY2" fmla="*/ 2949896 h 2949896"/>
              <a:gd name="connsiteX3" fmla="*/ 0 w 471130"/>
              <a:gd name="connsiteY3" fmla="*/ 0 h 2949896"/>
              <a:gd name="connsiteX0" fmla="*/ 0 w 503813"/>
              <a:gd name="connsiteY0" fmla="*/ 0 h 2949896"/>
              <a:gd name="connsiteX1" fmla="*/ 503813 w 503813"/>
              <a:gd name="connsiteY1" fmla="*/ 267775 h 2949896"/>
              <a:gd name="connsiteX2" fmla="*/ 214628 w 503813"/>
              <a:gd name="connsiteY2" fmla="*/ 2949896 h 2949896"/>
              <a:gd name="connsiteX3" fmla="*/ 0 w 503813"/>
              <a:gd name="connsiteY3" fmla="*/ 0 h 2949896"/>
              <a:gd name="connsiteX0" fmla="*/ 0 w 503813"/>
              <a:gd name="connsiteY0" fmla="*/ 0 h 2938403"/>
              <a:gd name="connsiteX1" fmla="*/ 503813 w 503813"/>
              <a:gd name="connsiteY1" fmla="*/ 267775 h 2938403"/>
              <a:gd name="connsiteX2" fmla="*/ 191088 w 503813"/>
              <a:gd name="connsiteY2" fmla="*/ 2938403 h 2938403"/>
              <a:gd name="connsiteX3" fmla="*/ 0 w 503813"/>
              <a:gd name="connsiteY3" fmla="*/ 0 h 2938403"/>
              <a:gd name="connsiteX0" fmla="*/ 0 w 351115"/>
              <a:gd name="connsiteY0" fmla="*/ 0 h 2938403"/>
              <a:gd name="connsiteX1" fmla="*/ 351115 w 351115"/>
              <a:gd name="connsiteY1" fmla="*/ 176404 h 2938403"/>
              <a:gd name="connsiteX2" fmla="*/ 191088 w 351115"/>
              <a:gd name="connsiteY2" fmla="*/ 2938403 h 2938403"/>
              <a:gd name="connsiteX3" fmla="*/ 0 w 351115"/>
              <a:gd name="connsiteY3" fmla="*/ 0 h 2938403"/>
              <a:gd name="connsiteX0" fmla="*/ 0 w 433934"/>
              <a:gd name="connsiteY0" fmla="*/ 0 h 2938403"/>
              <a:gd name="connsiteX1" fmla="*/ 433934 w 433934"/>
              <a:gd name="connsiteY1" fmla="*/ 1466493 h 2938403"/>
              <a:gd name="connsiteX2" fmla="*/ 191088 w 433934"/>
              <a:gd name="connsiteY2" fmla="*/ 2938403 h 2938403"/>
              <a:gd name="connsiteX3" fmla="*/ 0 w 433934"/>
              <a:gd name="connsiteY3" fmla="*/ 0 h 2938403"/>
              <a:gd name="connsiteX0" fmla="*/ 0 w 501505"/>
              <a:gd name="connsiteY0" fmla="*/ 0 h 2938403"/>
              <a:gd name="connsiteX1" fmla="*/ 501505 w 501505"/>
              <a:gd name="connsiteY1" fmla="*/ 2300830 h 2938403"/>
              <a:gd name="connsiteX2" fmla="*/ 191088 w 501505"/>
              <a:gd name="connsiteY2" fmla="*/ 2938403 h 2938403"/>
              <a:gd name="connsiteX3" fmla="*/ 0 w 501505"/>
              <a:gd name="connsiteY3" fmla="*/ 0 h 2938403"/>
              <a:gd name="connsiteX0" fmla="*/ 0 w 335924"/>
              <a:gd name="connsiteY0" fmla="*/ 0 h 2938403"/>
              <a:gd name="connsiteX1" fmla="*/ 335924 w 335924"/>
              <a:gd name="connsiteY1" fmla="*/ 353912 h 2938403"/>
              <a:gd name="connsiteX2" fmla="*/ 191088 w 335924"/>
              <a:gd name="connsiteY2" fmla="*/ 2938403 h 2938403"/>
              <a:gd name="connsiteX3" fmla="*/ 0 w 335924"/>
              <a:gd name="connsiteY3" fmla="*/ 0 h 293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924" h="2938403">
                <a:moveTo>
                  <a:pt x="0" y="0"/>
                </a:moveTo>
                <a:lnTo>
                  <a:pt x="335924" y="353912"/>
                </a:lnTo>
                <a:lnTo>
                  <a:pt x="191088" y="293840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5"/>
          <p:cNvSpPr/>
          <p:nvPr userDrawn="1"/>
        </p:nvSpPr>
        <p:spPr>
          <a:xfrm rot="3232384">
            <a:off x="-255265" y="204454"/>
            <a:ext cx="1378893" cy="727939"/>
          </a:xfrm>
          <a:custGeom>
            <a:avLst/>
            <a:gdLst>
              <a:gd name="connsiteX0" fmla="*/ 0 w 1600200"/>
              <a:gd name="connsiteY0" fmla="*/ 1371600 h 1371600"/>
              <a:gd name="connsiteX1" fmla="*/ 800100 w 1600200"/>
              <a:gd name="connsiteY1" fmla="*/ 0 h 1371600"/>
              <a:gd name="connsiteX2" fmla="*/ 1600200 w 1600200"/>
              <a:gd name="connsiteY2" fmla="*/ 1371600 h 1371600"/>
              <a:gd name="connsiteX3" fmla="*/ 0 w 1600200"/>
              <a:gd name="connsiteY3" fmla="*/ 1371600 h 1371600"/>
              <a:gd name="connsiteX0" fmla="*/ 0 w 1695893"/>
              <a:gd name="connsiteY0" fmla="*/ 31897 h 1371600"/>
              <a:gd name="connsiteX1" fmla="*/ 895793 w 1695893"/>
              <a:gd name="connsiteY1" fmla="*/ 0 h 1371600"/>
              <a:gd name="connsiteX2" fmla="*/ 1695893 w 1695893"/>
              <a:gd name="connsiteY2" fmla="*/ 1371600 h 1371600"/>
              <a:gd name="connsiteX3" fmla="*/ 0 w 1695893"/>
              <a:gd name="connsiteY3" fmla="*/ 31897 h 1371600"/>
              <a:gd name="connsiteX0" fmla="*/ 0 w 895793"/>
              <a:gd name="connsiteY0" fmla="*/ 31897 h 1424763"/>
              <a:gd name="connsiteX1" fmla="*/ 895793 w 895793"/>
              <a:gd name="connsiteY1" fmla="*/ 0 h 1424763"/>
              <a:gd name="connsiteX2" fmla="*/ 196702 w 895793"/>
              <a:gd name="connsiteY2" fmla="*/ 1424763 h 1424763"/>
              <a:gd name="connsiteX3" fmla="*/ 0 w 895793"/>
              <a:gd name="connsiteY3" fmla="*/ 31897 h 1424763"/>
              <a:gd name="connsiteX0" fmla="*/ 0 w 831997"/>
              <a:gd name="connsiteY0" fmla="*/ 31897 h 1424763"/>
              <a:gd name="connsiteX1" fmla="*/ 831997 w 831997"/>
              <a:gd name="connsiteY1" fmla="*/ 0 h 1424763"/>
              <a:gd name="connsiteX2" fmla="*/ 132906 w 831997"/>
              <a:gd name="connsiteY2" fmla="*/ 1424763 h 1424763"/>
              <a:gd name="connsiteX3" fmla="*/ 0 w 831997"/>
              <a:gd name="connsiteY3" fmla="*/ 31897 h 1424763"/>
              <a:gd name="connsiteX0" fmla="*/ 0 w 576816"/>
              <a:gd name="connsiteY0" fmla="*/ 0 h 1392866"/>
              <a:gd name="connsiteX1" fmla="*/ 576816 w 576816"/>
              <a:gd name="connsiteY1" fmla="*/ 265815 h 1392866"/>
              <a:gd name="connsiteX2" fmla="*/ 132906 w 576816"/>
              <a:gd name="connsiteY2" fmla="*/ 1392866 h 1392866"/>
              <a:gd name="connsiteX3" fmla="*/ 0 w 576816"/>
              <a:gd name="connsiteY3" fmla="*/ 0 h 1392866"/>
              <a:gd name="connsiteX0" fmla="*/ 0 w 555551"/>
              <a:gd name="connsiteY0" fmla="*/ 0 h 1392866"/>
              <a:gd name="connsiteX1" fmla="*/ 555551 w 555551"/>
              <a:gd name="connsiteY1" fmla="*/ 233917 h 1392866"/>
              <a:gd name="connsiteX2" fmla="*/ 132906 w 555551"/>
              <a:gd name="connsiteY2" fmla="*/ 1392866 h 1392866"/>
              <a:gd name="connsiteX3" fmla="*/ 0 w 555551"/>
              <a:gd name="connsiteY3" fmla="*/ 0 h 1392866"/>
              <a:gd name="connsiteX0" fmla="*/ 0 w 2097271"/>
              <a:gd name="connsiteY0" fmla="*/ 861237 h 1158949"/>
              <a:gd name="connsiteX1" fmla="*/ 2097271 w 2097271"/>
              <a:gd name="connsiteY1" fmla="*/ 0 h 1158949"/>
              <a:gd name="connsiteX2" fmla="*/ 1674626 w 2097271"/>
              <a:gd name="connsiteY2" fmla="*/ 1158949 h 1158949"/>
              <a:gd name="connsiteX3" fmla="*/ 0 w 2097271"/>
              <a:gd name="connsiteY3" fmla="*/ 861237 h 1158949"/>
              <a:gd name="connsiteX0" fmla="*/ 0 w 2490676"/>
              <a:gd name="connsiteY0" fmla="*/ 191386 h 489098"/>
              <a:gd name="connsiteX1" fmla="*/ 2490676 w 2490676"/>
              <a:gd name="connsiteY1" fmla="*/ 0 h 489098"/>
              <a:gd name="connsiteX2" fmla="*/ 1674626 w 2490676"/>
              <a:gd name="connsiteY2" fmla="*/ 489098 h 489098"/>
              <a:gd name="connsiteX3" fmla="*/ 0 w 2490676"/>
              <a:gd name="connsiteY3" fmla="*/ 191386 h 489098"/>
              <a:gd name="connsiteX0" fmla="*/ 0 w 2490676"/>
              <a:gd name="connsiteY0" fmla="*/ 191386 h 1084522"/>
              <a:gd name="connsiteX1" fmla="*/ 2490676 w 2490676"/>
              <a:gd name="connsiteY1" fmla="*/ 0 h 1084522"/>
              <a:gd name="connsiteX2" fmla="*/ 2099929 w 2490676"/>
              <a:gd name="connsiteY2" fmla="*/ 1084522 h 1084522"/>
              <a:gd name="connsiteX3" fmla="*/ 0 w 2490676"/>
              <a:gd name="connsiteY3" fmla="*/ 191386 h 1084522"/>
              <a:gd name="connsiteX0" fmla="*/ 0 w 2533206"/>
              <a:gd name="connsiteY0" fmla="*/ 212651 h 1105787"/>
              <a:gd name="connsiteX1" fmla="*/ 2533206 w 2533206"/>
              <a:gd name="connsiteY1" fmla="*/ 0 h 1105787"/>
              <a:gd name="connsiteX2" fmla="*/ 2099929 w 2533206"/>
              <a:gd name="connsiteY2" fmla="*/ 1105787 h 1105787"/>
              <a:gd name="connsiteX3" fmla="*/ 0 w 2533206"/>
              <a:gd name="connsiteY3" fmla="*/ 212651 h 1105787"/>
              <a:gd name="connsiteX0" fmla="*/ 0 w 2458778"/>
              <a:gd name="connsiteY0" fmla="*/ 223284 h 1105787"/>
              <a:gd name="connsiteX1" fmla="*/ 2458778 w 2458778"/>
              <a:gd name="connsiteY1" fmla="*/ 0 h 1105787"/>
              <a:gd name="connsiteX2" fmla="*/ 2025501 w 2458778"/>
              <a:gd name="connsiteY2" fmla="*/ 1105787 h 1105787"/>
              <a:gd name="connsiteX3" fmla="*/ 0 w 2458778"/>
              <a:gd name="connsiteY3" fmla="*/ 223284 h 1105787"/>
              <a:gd name="connsiteX0" fmla="*/ 0 w 2458778"/>
              <a:gd name="connsiteY0" fmla="*/ 223284 h 935024"/>
              <a:gd name="connsiteX1" fmla="*/ 2458778 w 2458778"/>
              <a:gd name="connsiteY1" fmla="*/ 0 h 935024"/>
              <a:gd name="connsiteX2" fmla="*/ 925914 w 2458778"/>
              <a:gd name="connsiteY2" fmla="*/ 935024 h 935024"/>
              <a:gd name="connsiteX3" fmla="*/ 0 w 2458778"/>
              <a:gd name="connsiteY3" fmla="*/ 223284 h 935024"/>
              <a:gd name="connsiteX0" fmla="*/ 0 w 1804392"/>
              <a:gd name="connsiteY0" fmla="*/ 174391 h 886131"/>
              <a:gd name="connsiteX1" fmla="*/ 1804392 w 1804392"/>
              <a:gd name="connsiteY1" fmla="*/ 0 h 886131"/>
              <a:gd name="connsiteX2" fmla="*/ 925914 w 1804392"/>
              <a:gd name="connsiteY2" fmla="*/ 886131 h 886131"/>
              <a:gd name="connsiteX3" fmla="*/ 0 w 1804392"/>
              <a:gd name="connsiteY3" fmla="*/ 174391 h 886131"/>
              <a:gd name="connsiteX0" fmla="*/ 0 w 1855231"/>
              <a:gd name="connsiteY0" fmla="*/ 189938 h 886131"/>
              <a:gd name="connsiteX1" fmla="*/ 1855231 w 1855231"/>
              <a:gd name="connsiteY1" fmla="*/ 0 h 886131"/>
              <a:gd name="connsiteX2" fmla="*/ 976753 w 1855231"/>
              <a:gd name="connsiteY2" fmla="*/ 886131 h 886131"/>
              <a:gd name="connsiteX3" fmla="*/ 0 w 1855231"/>
              <a:gd name="connsiteY3" fmla="*/ 189938 h 886131"/>
              <a:gd name="connsiteX0" fmla="*/ 0 w 1889583"/>
              <a:gd name="connsiteY0" fmla="*/ 164863 h 886131"/>
              <a:gd name="connsiteX1" fmla="*/ 1889583 w 1889583"/>
              <a:gd name="connsiteY1" fmla="*/ 0 h 886131"/>
              <a:gd name="connsiteX2" fmla="*/ 1011105 w 1889583"/>
              <a:gd name="connsiteY2" fmla="*/ 886131 h 886131"/>
              <a:gd name="connsiteX3" fmla="*/ 0 w 1889583"/>
              <a:gd name="connsiteY3" fmla="*/ 164863 h 886131"/>
              <a:gd name="connsiteX0" fmla="*/ 0 w 1874727"/>
              <a:gd name="connsiteY0" fmla="*/ 162544 h 886131"/>
              <a:gd name="connsiteX1" fmla="*/ 1874727 w 1874727"/>
              <a:gd name="connsiteY1" fmla="*/ 0 h 886131"/>
              <a:gd name="connsiteX2" fmla="*/ 996249 w 1874727"/>
              <a:gd name="connsiteY2" fmla="*/ 886131 h 886131"/>
              <a:gd name="connsiteX3" fmla="*/ 0 w 1874727"/>
              <a:gd name="connsiteY3" fmla="*/ 162544 h 886131"/>
              <a:gd name="connsiteX0" fmla="*/ 0 w 1893532"/>
              <a:gd name="connsiteY0" fmla="*/ 188308 h 911895"/>
              <a:gd name="connsiteX1" fmla="*/ 1893532 w 1893532"/>
              <a:gd name="connsiteY1" fmla="*/ 0 h 911895"/>
              <a:gd name="connsiteX2" fmla="*/ 996249 w 1893532"/>
              <a:gd name="connsiteY2" fmla="*/ 911895 h 911895"/>
              <a:gd name="connsiteX3" fmla="*/ 0 w 1893532"/>
              <a:gd name="connsiteY3" fmla="*/ 188308 h 911895"/>
              <a:gd name="connsiteX0" fmla="*/ 0 w 1893532"/>
              <a:gd name="connsiteY0" fmla="*/ 188308 h 705028"/>
              <a:gd name="connsiteX1" fmla="*/ 1893532 w 1893532"/>
              <a:gd name="connsiteY1" fmla="*/ 0 h 705028"/>
              <a:gd name="connsiteX2" fmla="*/ 712843 w 1893532"/>
              <a:gd name="connsiteY2" fmla="*/ 705028 h 705028"/>
              <a:gd name="connsiteX3" fmla="*/ 0 w 1893532"/>
              <a:gd name="connsiteY3" fmla="*/ 188308 h 705028"/>
              <a:gd name="connsiteX0" fmla="*/ 0 w 1887263"/>
              <a:gd name="connsiteY0" fmla="*/ 179720 h 705028"/>
              <a:gd name="connsiteX1" fmla="*/ 1887263 w 1887263"/>
              <a:gd name="connsiteY1" fmla="*/ 0 h 705028"/>
              <a:gd name="connsiteX2" fmla="*/ 706574 w 1887263"/>
              <a:gd name="connsiteY2" fmla="*/ 705028 h 705028"/>
              <a:gd name="connsiteX3" fmla="*/ 0 w 1887263"/>
              <a:gd name="connsiteY3" fmla="*/ 179720 h 705028"/>
              <a:gd name="connsiteX0" fmla="*/ 0 w 1443190"/>
              <a:gd name="connsiteY0" fmla="*/ 148441 h 673749"/>
              <a:gd name="connsiteX1" fmla="*/ 1443190 w 1443190"/>
              <a:gd name="connsiteY1" fmla="*/ 0 h 673749"/>
              <a:gd name="connsiteX2" fmla="*/ 706574 w 1443190"/>
              <a:gd name="connsiteY2" fmla="*/ 673749 h 673749"/>
              <a:gd name="connsiteX3" fmla="*/ 0 w 1443190"/>
              <a:gd name="connsiteY3" fmla="*/ 148441 h 673749"/>
              <a:gd name="connsiteX0" fmla="*/ 0 w 1419746"/>
              <a:gd name="connsiteY0" fmla="*/ 152391 h 677699"/>
              <a:gd name="connsiteX1" fmla="*/ 1419746 w 1419746"/>
              <a:gd name="connsiteY1" fmla="*/ 0 h 677699"/>
              <a:gd name="connsiteX2" fmla="*/ 706574 w 1419746"/>
              <a:gd name="connsiteY2" fmla="*/ 677699 h 677699"/>
              <a:gd name="connsiteX3" fmla="*/ 0 w 1419746"/>
              <a:gd name="connsiteY3" fmla="*/ 152391 h 677699"/>
              <a:gd name="connsiteX0" fmla="*/ 0 w 1434602"/>
              <a:gd name="connsiteY0" fmla="*/ 154710 h 677699"/>
              <a:gd name="connsiteX1" fmla="*/ 1434602 w 1434602"/>
              <a:gd name="connsiteY1" fmla="*/ 0 h 677699"/>
              <a:gd name="connsiteX2" fmla="*/ 721430 w 1434602"/>
              <a:gd name="connsiteY2" fmla="*/ 677699 h 677699"/>
              <a:gd name="connsiteX3" fmla="*/ 0 w 1434602"/>
              <a:gd name="connsiteY3" fmla="*/ 154710 h 677699"/>
              <a:gd name="connsiteX0" fmla="*/ 0 w 1434602"/>
              <a:gd name="connsiteY0" fmla="*/ 154710 h 1091434"/>
              <a:gd name="connsiteX1" fmla="*/ 1434602 w 1434602"/>
              <a:gd name="connsiteY1" fmla="*/ 0 h 1091434"/>
              <a:gd name="connsiteX2" fmla="*/ 1288241 w 1434602"/>
              <a:gd name="connsiteY2" fmla="*/ 1091434 h 1091434"/>
              <a:gd name="connsiteX3" fmla="*/ 0 w 1434602"/>
              <a:gd name="connsiteY3" fmla="*/ 154710 h 1091434"/>
              <a:gd name="connsiteX0" fmla="*/ 0 w 1449459"/>
              <a:gd name="connsiteY0" fmla="*/ 157030 h 1093754"/>
              <a:gd name="connsiteX1" fmla="*/ 1449459 w 1449459"/>
              <a:gd name="connsiteY1" fmla="*/ 0 h 1093754"/>
              <a:gd name="connsiteX2" fmla="*/ 1288241 w 1449459"/>
              <a:gd name="connsiteY2" fmla="*/ 1093754 h 1093754"/>
              <a:gd name="connsiteX3" fmla="*/ 0 w 1449459"/>
              <a:gd name="connsiteY3" fmla="*/ 157030 h 1093754"/>
              <a:gd name="connsiteX0" fmla="*/ 0 w 1434740"/>
              <a:gd name="connsiteY0" fmla="*/ 154711 h 1093754"/>
              <a:gd name="connsiteX1" fmla="*/ 1434740 w 1434740"/>
              <a:gd name="connsiteY1" fmla="*/ 0 h 1093754"/>
              <a:gd name="connsiteX2" fmla="*/ 1273522 w 1434740"/>
              <a:gd name="connsiteY2" fmla="*/ 1093754 h 1093754"/>
              <a:gd name="connsiteX3" fmla="*/ 0 w 1434740"/>
              <a:gd name="connsiteY3" fmla="*/ 154711 h 1093754"/>
              <a:gd name="connsiteX0" fmla="*/ 0 w 1434740"/>
              <a:gd name="connsiteY0" fmla="*/ 154711 h 1125097"/>
              <a:gd name="connsiteX1" fmla="*/ 1434740 w 1434740"/>
              <a:gd name="connsiteY1" fmla="*/ 0 h 1125097"/>
              <a:gd name="connsiteX2" fmla="*/ 1316063 w 1434740"/>
              <a:gd name="connsiteY2" fmla="*/ 1125097 h 1125097"/>
              <a:gd name="connsiteX3" fmla="*/ 0 w 1434740"/>
              <a:gd name="connsiteY3" fmla="*/ 154711 h 1125097"/>
              <a:gd name="connsiteX0" fmla="*/ 0 w 1474984"/>
              <a:gd name="connsiteY0" fmla="*/ 138225 h 1125097"/>
              <a:gd name="connsiteX1" fmla="*/ 1474984 w 1474984"/>
              <a:gd name="connsiteY1" fmla="*/ 0 h 1125097"/>
              <a:gd name="connsiteX2" fmla="*/ 1356307 w 1474984"/>
              <a:gd name="connsiteY2" fmla="*/ 1125097 h 1125097"/>
              <a:gd name="connsiteX3" fmla="*/ 0 w 1474984"/>
              <a:gd name="connsiteY3" fmla="*/ 138225 h 1125097"/>
              <a:gd name="connsiteX0" fmla="*/ 0 w 1366093"/>
              <a:gd name="connsiteY0" fmla="*/ 404318 h 1391190"/>
              <a:gd name="connsiteX1" fmla="*/ 1366093 w 1366093"/>
              <a:gd name="connsiteY1" fmla="*/ 0 h 1391190"/>
              <a:gd name="connsiteX2" fmla="*/ 1356307 w 1366093"/>
              <a:gd name="connsiteY2" fmla="*/ 1391190 h 1391190"/>
              <a:gd name="connsiteX3" fmla="*/ 0 w 1366093"/>
              <a:gd name="connsiteY3" fmla="*/ 404318 h 1391190"/>
              <a:gd name="connsiteX0" fmla="*/ 0 w 1366093"/>
              <a:gd name="connsiteY0" fmla="*/ 404318 h 1190031"/>
              <a:gd name="connsiteX1" fmla="*/ 1366093 w 1366093"/>
              <a:gd name="connsiteY1" fmla="*/ 0 h 1190031"/>
              <a:gd name="connsiteX2" fmla="*/ 1083278 w 1366093"/>
              <a:gd name="connsiteY2" fmla="*/ 1190031 h 1190031"/>
              <a:gd name="connsiteX3" fmla="*/ 0 w 1366093"/>
              <a:gd name="connsiteY3" fmla="*/ 404318 h 1190031"/>
              <a:gd name="connsiteX0" fmla="*/ 0 w 1366093"/>
              <a:gd name="connsiteY0" fmla="*/ 404318 h 727939"/>
              <a:gd name="connsiteX1" fmla="*/ 1366093 w 1366093"/>
              <a:gd name="connsiteY1" fmla="*/ 0 h 727939"/>
              <a:gd name="connsiteX2" fmla="*/ 456093 w 1366093"/>
              <a:gd name="connsiteY2" fmla="*/ 727939 h 727939"/>
              <a:gd name="connsiteX3" fmla="*/ 0 w 1366093"/>
              <a:gd name="connsiteY3" fmla="*/ 404318 h 727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6093" h="727939">
                <a:moveTo>
                  <a:pt x="0" y="404318"/>
                </a:moveTo>
                <a:lnTo>
                  <a:pt x="1366093" y="0"/>
                </a:lnTo>
                <a:lnTo>
                  <a:pt x="456093" y="727939"/>
                </a:lnTo>
                <a:lnTo>
                  <a:pt x="0" y="4043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27"/>
          <p:cNvSpPr>
            <a:spLocks noGrp="1"/>
          </p:cNvSpPr>
          <p:nvPr>
            <p:ph type="body" sz="quarter" idx="19" hasCustomPrompt="1"/>
          </p:nvPr>
        </p:nvSpPr>
        <p:spPr>
          <a:xfrm>
            <a:off x="4499992" y="895350"/>
            <a:ext cx="4228688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CONTENT 02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7919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6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5364088" y="1"/>
            <a:ext cx="3784464" cy="5143824"/>
          </a:xfrm>
          <a:custGeom>
            <a:avLst/>
            <a:gdLst>
              <a:gd name="connsiteX0" fmla="*/ 0 w 4572002"/>
              <a:gd name="connsiteY0" fmla="*/ 0 h 5143500"/>
              <a:gd name="connsiteX1" fmla="*/ 4572002 w 4572002"/>
              <a:gd name="connsiteY1" fmla="*/ 0 h 5143500"/>
              <a:gd name="connsiteX2" fmla="*/ 4572002 w 4572002"/>
              <a:gd name="connsiteY2" fmla="*/ 5143500 h 5143500"/>
              <a:gd name="connsiteX3" fmla="*/ 0 w 4572002"/>
              <a:gd name="connsiteY3" fmla="*/ 5143500 h 5143500"/>
              <a:gd name="connsiteX4" fmla="*/ 0 w 4572002"/>
              <a:gd name="connsiteY4" fmla="*/ 0 h 5143500"/>
              <a:gd name="connsiteX0" fmla="*/ 0 w 4572002"/>
              <a:gd name="connsiteY0" fmla="*/ 0 h 5157148"/>
              <a:gd name="connsiteX1" fmla="*/ 4572002 w 4572002"/>
              <a:gd name="connsiteY1" fmla="*/ 0 h 5157148"/>
              <a:gd name="connsiteX2" fmla="*/ 4572002 w 4572002"/>
              <a:gd name="connsiteY2" fmla="*/ 5143500 h 5157148"/>
              <a:gd name="connsiteX3" fmla="*/ 1392071 w 4572002"/>
              <a:gd name="connsiteY3" fmla="*/ 5157148 h 5157148"/>
              <a:gd name="connsiteX4" fmla="*/ 0 w 4572002"/>
              <a:gd name="connsiteY4" fmla="*/ 0 h 5157148"/>
              <a:gd name="connsiteX0" fmla="*/ 0 w 4572002"/>
              <a:gd name="connsiteY0" fmla="*/ 0 h 5184443"/>
              <a:gd name="connsiteX1" fmla="*/ 4572002 w 4572002"/>
              <a:gd name="connsiteY1" fmla="*/ 0 h 5184443"/>
              <a:gd name="connsiteX2" fmla="*/ 4572002 w 4572002"/>
              <a:gd name="connsiteY2" fmla="*/ 5143500 h 5184443"/>
              <a:gd name="connsiteX3" fmla="*/ 1241946 w 4572002"/>
              <a:gd name="connsiteY3" fmla="*/ 5184443 h 5184443"/>
              <a:gd name="connsiteX4" fmla="*/ 0 w 4572002"/>
              <a:gd name="connsiteY4" fmla="*/ 0 h 5184443"/>
              <a:gd name="connsiteX0" fmla="*/ 0 w 4531059"/>
              <a:gd name="connsiteY0" fmla="*/ 0 h 5184443"/>
              <a:gd name="connsiteX1" fmla="*/ 4531059 w 4531059"/>
              <a:gd name="connsiteY1" fmla="*/ 0 h 5184443"/>
              <a:gd name="connsiteX2" fmla="*/ 4531059 w 4531059"/>
              <a:gd name="connsiteY2" fmla="*/ 5143500 h 5184443"/>
              <a:gd name="connsiteX3" fmla="*/ 1201003 w 4531059"/>
              <a:gd name="connsiteY3" fmla="*/ 5184443 h 5184443"/>
              <a:gd name="connsiteX4" fmla="*/ 0 w 4531059"/>
              <a:gd name="connsiteY4" fmla="*/ 0 h 5184443"/>
              <a:gd name="connsiteX0" fmla="*/ 0 w 4503764"/>
              <a:gd name="connsiteY0" fmla="*/ 0 h 5184443"/>
              <a:gd name="connsiteX1" fmla="*/ 4503764 w 4503764"/>
              <a:gd name="connsiteY1" fmla="*/ 0 h 5184443"/>
              <a:gd name="connsiteX2" fmla="*/ 4503764 w 4503764"/>
              <a:gd name="connsiteY2" fmla="*/ 5143500 h 5184443"/>
              <a:gd name="connsiteX3" fmla="*/ 1173708 w 4503764"/>
              <a:gd name="connsiteY3" fmla="*/ 5184443 h 5184443"/>
              <a:gd name="connsiteX4" fmla="*/ 0 w 4503764"/>
              <a:gd name="connsiteY4" fmla="*/ 0 h 5184443"/>
              <a:gd name="connsiteX0" fmla="*/ 0 w 4503764"/>
              <a:gd name="connsiteY0" fmla="*/ 0 h 5184770"/>
              <a:gd name="connsiteX1" fmla="*/ 4503764 w 4503764"/>
              <a:gd name="connsiteY1" fmla="*/ 0 h 5184770"/>
              <a:gd name="connsiteX2" fmla="*/ 4503764 w 4503764"/>
              <a:gd name="connsiteY2" fmla="*/ 5184770 h 5184770"/>
              <a:gd name="connsiteX3" fmla="*/ 1173708 w 4503764"/>
              <a:gd name="connsiteY3" fmla="*/ 5184443 h 5184770"/>
              <a:gd name="connsiteX4" fmla="*/ 0 w 4503764"/>
              <a:gd name="connsiteY4" fmla="*/ 0 h 5184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3764" h="5184770">
                <a:moveTo>
                  <a:pt x="0" y="0"/>
                </a:moveTo>
                <a:lnTo>
                  <a:pt x="4503764" y="0"/>
                </a:lnTo>
                <a:lnTo>
                  <a:pt x="4503764" y="5184770"/>
                </a:lnTo>
                <a:lnTo>
                  <a:pt x="1173708" y="5184443"/>
                </a:lnTo>
                <a:lnTo>
                  <a:pt x="0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27"/>
          <p:cNvSpPr>
            <a:spLocks noGrp="1"/>
          </p:cNvSpPr>
          <p:nvPr>
            <p:ph type="body" sz="quarter" idx="13" hasCustomPrompt="1"/>
          </p:nvPr>
        </p:nvSpPr>
        <p:spPr>
          <a:xfrm>
            <a:off x="6149280" y="1419622"/>
            <a:ext cx="2607732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IMPACT</a:t>
            </a:r>
          </a:p>
        </p:txBody>
      </p:sp>
      <p:sp>
        <p:nvSpPr>
          <p:cNvPr id="12" name="Text Placehold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6377880" y="1112150"/>
            <a:ext cx="2514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SOCIAL MEDIA</a:t>
            </a:r>
          </a:p>
        </p:txBody>
      </p:sp>
      <p:sp>
        <p:nvSpPr>
          <p:cNvPr id="8" name="Isosceles Triangle 5"/>
          <p:cNvSpPr/>
          <p:nvPr userDrawn="1"/>
        </p:nvSpPr>
        <p:spPr>
          <a:xfrm>
            <a:off x="1212272" y="3507853"/>
            <a:ext cx="5087919" cy="1650739"/>
          </a:xfrm>
          <a:custGeom>
            <a:avLst/>
            <a:gdLst>
              <a:gd name="connsiteX0" fmla="*/ 0 w 4572000"/>
              <a:gd name="connsiteY0" fmla="*/ 2555949 h 2555949"/>
              <a:gd name="connsiteX1" fmla="*/ 3964656 w 4572000"/>
              <a:gd name="connsiteY1" fmla="*/ 0 h 2555949"/>
              <a:gd name="connsiteX2" fmla="*/ 4572000 w 4572000"/>
              <a:gd name="connsiteY2" fmla="*/ 2555949 h 2555949"/>
              <a:gd name="connsiteX3" fmla="*/ 0 w 4572000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2555949 h 2567824"/>
              <a:gd name="connsiteX1" fmla="*/ 3964656 w 4558352"/>
              <a:gd name="connsiteY1" fmla="*/ 0 h 2567824"/>
              <a:gd name="connsiteX2" fmla="*/ 4558352 w 4558352"/>
              <a:gd name="connsiteY2" fmla="*/ 2567824 h 2567824"/>
              <a:gd name="connsiteX3" fmla="*/ 0 w 4558352"/>
              <a:gd name="connsiteY3" fmla="*/ 2555949 h 2567824"/>
              <a:gd name="connsiteX0" fmla="*/ 0 w 4546476"/>
              <a:gd name="connsiteY0" fmla="*/ 2555949 h 2555949"/>
              <a:gd name="connsiteX1" fmla="*/ 3964656 w 4546476"/>
              <a:gd name="connsiteY1" fmla="*/ 0 h 2555949"/>
              <a:gd name="connsiteX2" fmla="*/ 4546476 w 4546476"/>
              <a:gd name="connsiteY2" fmla="*/ 2555949 h 2555949"/>
              <a:gd name="connsiteX3" fmla="*/ 0 w 4546476"/>
              <a:gd name="connsiteY3" fmla="*/ 2555949 h 2555949"/>
              <a:gd name="connsiteX0" fmla="*/ 0 w 4546476"/>
              <a:gd name="connsiteY0" fmla="*/ 1997809 h 1997809"/>
              <a:gd name="connsiteX1" fmla="*/ 4095077 w 4546476"/>
              <a:gd name="connsiteY1" fmla="*/ 0 h 1997809"/>
              <a:gd name="connsiteX2" fmla="*/ 4546476 w 4546476"/>
              <a:gd name="connsiteY2" fmla="*/ 1997809 h 1997809"/>
              <a:gd name="connsiteX3" fmla="*/ 0 w 4546476"/>
              <a:gd name="connsiteY3" fmla="*/ 1997809 h 1997809"/>
              <a:gd name="connsiteX0" fmla="*/ 0 w 4546476"/>
              <a:gd name="connsiteY0" fmla="*/ 1974058 h 1974058"/>
              <a:gd name="connsiteX1" fmla="*/ 4211805 w 4546476"/>
              <a:gd name="connsiteY1" fmla="*/ 0 h 1974058"/>
              <a:gd name="connsiteX2" fmla="*/ 4546476 w 4546476"/>
              <a:gd name="connsiteY2" fmla="*/ 1974058 h 1974058"/>
              <a:gd name="connsiteX3" fmla="*/ 0 w 4546476"/>
              <a:gd name="connsiteY3" fmla="*/ 1974058 h 1974058"/>
              <a:gd name="connsiteX0" fmla="*/ 0 w 4546476"/>
              <a:gd name="connsiteY0" fmla="*/ 1974058 h 1974058"/>
              <a:gd name="connsiteX1" fmla="*/ 4264863 w 4546476"/>
              <a:gd name="connsiteY1" fmla="*/ 0 h 1974058"/>
              <a:gd name="connsiteX2" fmla="*/ 4546476 w 4546476"/>
              <a:gd name="connsiteY2" fmla="*/ 1974058 h 1974058"/>
              <a:gd name="connsiteX3" fmla="*/ 0 w 4546476"/>
              <a:gd name="connsiteY3" fmla="*/ 1974058 h 1974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46476" h="1974058">
                <a:moveTo>
                  <a:pt x="0" y="1974058"/>
                </a:moveTo>
                <a:lnTo>
                  <a:pt x="4264863" y="0"/>
                </a:lnTo>
                <a:lnTo>
                  <a:pt x="4546476" y="1974058"/>
                </a:lnTo>
                <a:lnTo>
                  <a:pt x="0" y="1974058"/>
                </a:lnTo>
                <a:close/>
              </a:path>
            </a:pathLst>
          </a:cu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438904" y="1203598"/>
            <a:ext cx="4709160" cy="936104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5"/>
          </p:nvPr>
        </p:nvSpPr>
        <p:spPr>
          <a:xfrm>
            <a:off x="546288" y="2221992"/>
            <a:ext cx="4496962" cy="837980"/>
          </a:xfrm>
          <a:prstGeom prst="rect">
            <a:avLst/>
          </a:prstGeom>
          <a:solidFill>
            <a:srgbClr val="FFB9B9"/>
          </a:solidFill>
        </p:spPr>
        <p:txBody>
          <a:bodyPr anchor="ctr"/>
          <a:lstStyle>
            <a:lvl1pPr marL="119063" indent="-119063" algn="ctr">
              <a:defRPr sz="1200"/>
            </a:lvl1pPr>
          </a:lstStyle>
          <a:p>
            <a:endParaRPr lang="en-US" dirty="0"/>
          </a:p>
        </p:txBody>
      </p:sp>
      <p:sp>
        <p:nvSpPr>
          <p:cNvPr id="14" name="Text Placeholder 30"/>
          <p:cNvSpPr>
            <a:spLocks noGrp="1"/>
          </p:cNvSpPr>
          <p:nvPr>
            <p:ph type="body" sz="quarter" idx="46"/>
          </p:nvPr>
        </p:nvSpPr>
        <p:spPr>
          <a:xfrm>
            <a:off x="438904" y="3145536"/>
            <a:ext cx="4709160" cy="720080"/>
          </a:xfrm>
          <a:prstGeom prst="rect">
            <a:avLst/>
          </a:prstGeom>
        </p:spPr>
        <p:txBody>
          <a:bodyPr/>
          <a:lstStyle>
            <a:lvl1pPr marL="0" indent="0" algn="thaiDist">
              <a:buNone/>
              <a:defRPr sz="1000" i="1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515826" y="1059582"/>
            <a:ext cx="4531590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973909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8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6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9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8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8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4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8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ev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Isosceles Triangle 6"/>
          <p:cNvSpPr/>
          <p:nvPr userDrawn="1"/>
        </p:nvSpPr>
        <p:spPr>
          <a:xfrm rot="11293373">
            <a:off x="1839170" y="3262198"/>
            <a:ext cx="7468147" cy="3546246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3624995 w 3624995"/>
              <a:gd name="connsiteY0" fmla="*/ 0 h 3531563"/>
              <a:gd name="connsiteX1" fmla="*/ 1343776 w 3624995"/>
              <a:gd name="connsiteY1" fmla="*/ 148428 h 3531563"/>
              <a:gd name="connsiteX2" fmla="*/ 0 w 3624995"/>
              <a:gd name="connsiteY2" fmla="*/ 3531563 h 3531563"/>
              <a:gd name="connsiteX3" fmla="*/ 3624995 w 3624995"/>
              <a:gd name="connsiteY3" fmla="*/ 0 h 3531563"/>
              <a:gd name="connsiteX0" fmla="*/ 7272305 w 7272305"/>
              <a:gd name="connsiteY0" fmla="*/ 0 h 2973592"/>
              <a:gd name="connsiteX1" fmla="*/ 4991086 w 7272305"/>
              <a:gd name="connsiteY1" fmla="*/ 148428 h 2973592"/>
              <a:gd name="connsiteX2" fmla="*/ 0 w 7272305"/>
              <a:gd name="connsiteY2" fmla="*/ 2973592 h 2973592"/>
              <a:gd name="connsiteX3" fmla="*/ 7272305 w 7272305"/>
              <a:gd name="connsiteY3" fmla="*/ 0 h 2973592"/>
              <a:gd name="connsiteX0" fmla="*/ 7440589 w 7440589"/>
              <a:gd name="connsiteY0" fmla="*/ 0 h 2973592"/>
              <a:gd name="connsiteX1" fmla="*/ 0 w 7440589"/>
              <a:gd name="connsiteY1" fmla="*/ 1839392 h 2973592"/>
              <a:gd name="connsiteX2" fmla="*/ 168284 w 7440589"/>
              <a:gd name="connsiteY2" fmla="*/ 2973592 h 2973592"/>
              <a:gd name="connsiteX3" fmla="*/ 7440589 w 7440589"/>
              <a:gd name="connsiteY3" fmla="*/ 0 h 2973592"/>
              <a:gd name="connsiteX0" fmla="*/ 7440589 w 7440589"/>
              <a:gd name="connsiteY0" fmla="*/ 0 h 2480520"/>
              <a:gd name="connsiteX1" fmla="*/ 0 w 7440589"/>
              <a:gd name="connsiteY1" fmla="*/ 1839392 h 2480520"/>
              <a:gd name="connsiteX2" fmla="*/ 86288 w 7440589"/>
              <a:gd name="connsiteY2" fmla="*/ 2480520 h 2480520"/>
              <a:gd name="connsiteX3" fmla="*/ 7440589 w 7440589"/>
              <a:gd name="connsiteY3" fmla="*/ 0 h 2480520"/>
              <a:gd name="connsiteX0" fmla="*/ 7440589 w 7440589"/>
              <a:gd name="connsiteY0" fmla="*/ 0 h 2393293"/>
              <a:gd name="connsiteX1" fmla="*/ 0 w 7440589"/>
              <a:gd name="connsiteY1" fmla="*/ 1839392 h 2393293"/>
              <a:gd name="connsiteX2" fmla="*/ 95170 w 7440589"/>
              <a:gd name="connsiteY2" fmla="*/ 2393293 h 2393293"/>
              <a:gd name="connsiteX3" fmla="*/ 7440589 w 7440589"/>
              <a:gd name="connsiteY3" fmla="*/ 0 h 2393293"/>
              <a:gd name="connsiteX0" fmla="*/ 7436392 w 7436392"/>
              <a:gd name="connsiteY0" fmla="*/ 0 h 2393293"/>
              <a:gd name="connsiteX1" fmla="*/ 0 w 7436392"/>
              <a:gd name="connsiteY1" fmla="*/ 1645411 h 2393293"/>
              <a:gd name="connsiteX2" fmla="*/ 90973 w 7436392"/>
              <a:gd name="connsiteY2" fmla="*/ 2393293 h 2393293"/>
              <a:gd name="connsiteX3" fmla="*/ 7436392 w 7436392"/>
              <a:gd name="connsiteY3" fmla="*/ 0 h 2393293"/>
              <a:gd name="connsiteX0" fmla="*/ 7436392 w 7436392"/>
              <a:gd name="connsiteY0" fmla="*/ 1077894 h 3471187"/>
              <a:gd name="connsiteX1" fmla="*/ 7186001 w 7436392"/>
              <a:gd name="connsiteY1" fmla="*/ 341 h 3471187"/>
              <a:gd name="connsiteX2" fmla="*/ 0 w 7436392"/>
              <a:gd name="connsiteY2" fmla="*/ 2723305 h 3471187"/>
              <a:gd name="connsiteX3" fmla="*/ 90973 w 7436392"/>
              <a:gd name="connsiteY3" fmla="*/ 3471187 h 3471187"/>
              <a:gd name="connsiteX4" fmla="*/ 7436392 w 7436392"/>
              <a:gd name="connsiteY4" fmla="*/ 1077894 h 3471187"/>
              <a:gd name="connsiteX0" fmla="*/ 7611031 w 7611031"/>
              <a:gd name="connsiteY0" fmla="*/ 1077894 h 3471187"/>
              <a:gd name="connsiteX1" fmla="*/ 7360640 w 7611031"/>
              <a:gd name="connsiteY1" fmla="*/ 341 h 3471187"/>
              <a:gd name="connsiteX2" fmla="*/ 0 w 7611031"/>
              <a:gd name="connsiteY2" fmla="*/ 1663499 h 3471187"/>
              <a:gd name="connsiteX3" fmla="*/ 265612 w 7611031"/>
              <a:gd name="connsiteY3" fmla="*/ 3471187 h 3471187"/>
              <a:gd name="connsiteX4" fmla="*/ 7611031 w 7611031"/>
              <a:gd name="connsiteY4" fmla="*/ 1077894 h 3471187"/>
              <a:gd name="connsiteX0" fmla="*/ 6781215 w 7369505"/>
              <a:gd name="connsiteY0" fmla="*/ 1208519 h 3471153"/>
              <a:gd name="connsiteX1" fmla="*/ 7360640 w 7369505"/>
              <a:gd name="connsiteY1" fmla="*/ 307 h 3471153"/>
              <a:gd name="connsiteX2" fmla="*/ 0 w 7369505"/>
              <a:gd name="connsiteY2" fmla="*/ 1663465 h 3471153"/>
              <a:gd name="connsiteX3" fmla="*/ 265612 w 7369505"/>
              <a:gd name="connsiteY3" fmla="*/ 3471153 h 3471153"/>
              <a:gd name="connsiteX4" fmla="*/ 6781215 w 7369505"/>
              <a:gd name="connsiteY4" fmla="*/ 1208519 h 3471153"/>
              <a:gd name="connsiteX0" fmla="*/ 6781215 w 7369505"/>
              <a:gd name="connsiteY0" fmla="*/ 1208519 h 3723712"/>
              <a:gd name="connsiteX1" fmla="*/ 7360640 w 7369505"/>
              <a:gd name="connsiteY1" fmla="*/ 307 h 3723712"/>
              <a:gd name="connsiteX2" fmla="*/ 0 w 7369505"/>
              <a:gd name="connsiteY2" fmla="*/ 1663465 h 3723712"/>
              <a:gd name="connsiteX3" fmla="*/ 302109 w 7369505"/>
              <a:gd name="connsiteY3" fmla="*/ 3723712 h 3723712"/>
              <a:gd name="connsiteX4" fmla="*/ 6781215 w 7369505"/>
              <a:gd name="connsiteY4" fmla="*/ 1208519 h 3723712"/>
              <a:gd name="connsiteX0" fmla="*/ 4930766 w 7363415"/>
              <a:gd name="connsiteY0" fmla="*/ 1561804 h 3723645"/>
              <a:gd name="connsiteX1" fmla="*/ 7360640 w 7363415"/>
              <a:gd name="connsiteY1" fmla="*/ 240 h 3723645"/>
              <a:gd name="connsiteX2" fmla="*/ 0 w 7363415"/>
              <a:gd name="connsiteY2" fmla="*/ 1663398 h 3723645"/>
              <a:gd name="connsiteX3" fmla="*/ 302109 w 7363415"/>
              <a:gd name="connsiteY3" fmla="*/ 3723645 h 3723645"/>
              <a:gd name="connsiteX4" fmla="*/ 4930766 w 7363415"/>
              <a:gd name="connsiteY4" fmla="*/ 1561804 h 3723645"/>
              <a:gd name="connsiteX0" fmla="*/ 5047496 w 7480145"/>
              <a:gd name="connsiteY0" fmla="*/ 1561804 h 3723645"/>
              <a:gd name="connsiteX1" fmla="*/ 7477370 w 7480145"/>
              <a:gd name="connsiteY1" fmla="*/ 240 h 3723645"/>
              <a:gd name="connsiteX2" fmla="*/ 0 w 7480145"/>
              <a:gd name="connsiteY2" fmla="*/ 1078658 h 3723645"/>
              <a:gd name="connsiteX3" fmla="*/ 418839 w 7480145"/>
              <a:gd name="connsiteY3" fmla="*/ 3723645 h 3723645"/>
              <a:gd name="connsiteX4" fmla="*/ 5047496 w 7480145"/>
              <a:gd name="connsiteY4" fmla="*/ 1561804 h 3723645"/>
              <a:gd name="connsiteX0" fmla="*/ 5035453 w 7468102"/>
              <a:gd name="connsiteY0" fmla="*/ 1561804 h 3723645"/>
              <a:gd name="connsiteX1" fmla="*/ 7465327 w 7468102"/>
              <a:gd name="connsiteY1" fmla="*/ 240 h 3723645"/>
              <a:gd name="connsiteX2" fmla="*/ 0 w 7468102"/>
              <a:gd name="connsiteY2" fmla="*/ 1087661 h 3723645"/>
              <a:gd name="connsiteX3" fmla="*/ 406796 w 7468102"/>
              <a:gd name="connsiteY3" fmla="*/ 3723645 h 3723645"/>
              <a:gd name="connsiteX4" fmla="*/ 5035453 w 7468102"/>
              <a:gd name="connsiteY4" fmla="*/ 1561804 h 3723645"/>
              <a:gd name="connsiteX0" fmla="*/ 5035453 w 7468102"/>
              <a:gd name="connsiteY0" fmla="*/ 1561804 h 3546270"/>
              <a:gd name="connsiteX1" fmla="*/ 7465327 w 7468102"/>
              <a:gd name="connsiteY1" fmla="*/ 240 h 3546270"/>
              <a:gd name="connsiteX2" fmla="*/ 0 w 7468102"/>
              <a:gd name="connsiteY2" fmla="*/ 1087661 h 3546270"/>
              <a:gd name="connsiteX3" fmla="*/ 370420 w 7468102"/>
              <a:gd name="connsiteY3" fmla="*/ 3546270 h 3546270"/>
              <a:gd name="connsiteX4" fmla="*/ 5035453 w 7468102"/>
              <a:gd name="connsiteY4" fmla="*/ 1561804 h 3546270"/>
              <a:gd name="connsiteX0" fmla="*/ 5078114 w 7468147"/>
              <a:gd name="connsiteY0" fmla="*/ 1746766 h 3546246"/>
              <a:gd name="connsiteX1" fmla="*/ 7465327 w 7468147"/>
              <a:gd name="connsiteY1" fmla="*/ 216 h 3546246"/>
              <a:gd name="connsiteX2" fmla="*/ 0 w 7468147"/>
              <a:gd name="connsiteY2" fmla="*/ 1087637 h 3546246"/>
              <a:gd name="connsiteX3" fmla="*/ 370420 w 7468147"/>
              <a:gd name="connsiteY3" fmla="*/ 3546246 h 3546246"/>
              <a:gd name="connsiteX4" fmla="*/ 5078114 w 7468147"/>
              <a:gd name="connsiteY4" fmla="*/ 1746766 h 354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8147" h="3546246">
                <a:moveTo>
                  <a:pt x="5078114" y="1746766"/>
                </a:moveTo>
                <a:cubicBezTo>
                  <a:pt x="4978227" y="1769541"/>
                  <a:pt x="7565214" y="-22559"/>
                  <a:pt x="7465327" y="216"/>
                </a:cubicBezTo>
                <a:lnTo>
                  <a:pt x="0" y="1087637"/>
                </a:lnTo>
                <a:lnTo>
                  <a:pt x="370420" y="3546246"/>
                </a:lnTo>
                <a:cubicBezTo>
                  <a:pt x="1925431" y="2884757"/>
                  <a:pt x="3523103" y="2408255"/>
                  <a:pt x="5078114" y="1746766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ffectLst>
            <a:outerShdw blurRad="127000" dir="1482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arallelogram 5"/>
          <p:cNvSpPr/>
          <p:nvPr userDrawn="1"/>
        </p:nvSpPr>
        <p:spPr>
          <a:xfrm rot="6221113" flipV="1">
            <a:off x="3298088" y="164500"/>
            <a:ext cx="2896867" cy="9164195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44598"/>
              <a:gd name="connsiteY0" fmla="*/ 5239832 h 6138299"/>
              <a:gd name="connsiteX1" fmla="*/ 4032426 w 4444598"/>
              <a:gd name="connsiteY1" fmla="*/ -1 h 6138299"/>
              <a:gd name="connsiteX2" fmla="*/ 4444599 w 4444598"/>
              <a:gd name="connsiteY2" fmla="*/ 251961 h 6138299"/>
              <a:gd name="connsiteX3" fmla="*/ 1582915 w 4444598"/>
              <a:gd name="connsiteY3" fmla="*/ 6138299 h 6138299"/>
              <a:gd name="connsiteX4" fmla="*/ 0 w 4444598"/>
              <a:gd name="connsiteY4" fmla="*/ 5239832 h 6138299"/>
              <a:gd name="connsiteX0" fmla="*/ 0 w 4444598"/>
              <a:gd name="connsiteY0" fmla="*/ 9634364 h 10532831"/>
              <a:gd name="connsiteX1" fmla="*/ 2540029 w 4444598"/>
              <a:gd name="connsiteY1" fmla="*/ -1 h 10532831"/>
              <a:gd name="connsiteX2" fmla="*/ 4444599 w 4444598"/>
              <a:gd name="connsiteY2" fmla="*/ 4646493 h 10532831"/>
              <a:gd name="connsiteX3" fmla="*/ 1582915 w 4444598"/>
              <a:gd name="connsiteY3" fmla="*/ 10532831 h 10532831"/>
              <a:gd name="connsiteX4" fmla="*/ 0 w 4444598"/>
              <a:gd name="connsiteY4" fmla="*/ 9634364 h 10532831"/>
              <a:gd name="connsiteX0" fmla="*/ 0 w 4467974"/>
              <a:gd name="connsiteY0" fmla="*/ 9672052 h 10532831"/>
              <a:gd name="connsiteX1" fmla="*/ 2563405 w 4467974"/>
              <a:gd name="connsiteY1" fmla="*/ -1 h 10532831"/>
              <a:gd name="connsiteX2" fmla="*/ 4467975 w 4467974"/>
              <a:gd name="connsiteY2" fmla="*/ 4646493 h 10532831"/>
              <a:gd name="connsiteX3" fmla="*/ 1606291 w 4467974"/>
              <a:gd name="connsiteY3" fmla="*/ 10532831 h 10532831"/>
              <a:gd name="connsiteX4" fmla="*/ 0 w 4467974"/>
              <a:gd name="connsiteY4" fmla="*/ 9672052 h 10532831"/>
              <a:gd name="connsiteX0" fmla="*/ 0 w 4467974"/>
              <a:gd name="connsiteY0" fmla="*/ 9672052 h 10570516"/>
              <a:gd name="connsiteX1" fmla="*/ 2563405 w 4467974"/>
              <a:gd name="connsiteY1" fmla="*/ -1 h 10570516"/>
              <a:gd name="connsiteX2" fmla="*/ 4467975 w 4467974"/>
              <a:gd name="connsiteY2" fmla="*/ 4646493 h 10570516"/>
              <a:gd name="connsiteX3" fmla="*/ 1582914 w 4467974"/>
              <a:gd name="connsiteY3" fmla="*/ 10570516 h 10570516"/>
              <a:gd name="connsiteX4" fmla="*/ 0 w 4467974"/>
              <a:gd name="connsiteY4" fmla="*/ 9672052 h 10570516"/>
              <a:gd name="connsiteX0" fmla="*/ 0 w 7286904"/>
              <a:gd name="connsiteY0" fmla="*/ 12267228 h 13165692"/>
              <a:gd name="connsiteX1" fmla="*/ 7286905 w 7286904"/>
              <a:gd name="connsiteY1" fmla="*/ 0 h 13165692"/>
              <a:gd name="connsiteX2" fmla="*/ 4467975 w 7286904"/>
              <a:gd name="connsiteY2" fmla="*/ 7241669 h 13165692"/>
              <a:gd name="connsiteX3" fmla="*/ 1582914 w 7286904"/>
              <a:gd name="connsiteY3" fmla="*/ 13165692 h 13165692"/>
              <a:gd name="connsiteX4" fmla="*/ 0 w 7286904"/>
              <a:gd name="connsiteY4" fmla="*/ 12267228 h 13165692"/>
              <a:gd name="connsiteX0" fmla="*/ 0 w 8031575"/>
              <a:gd name="connsiteY0" fmla="*/ 12672600 h 13165692"/>
              <a:gd name="connsiteX1" fmla="*/ 8031576 w 8031575"/>
              <a:gd name="connsiteY1" fmla="*/ 0 h 13165692"/>
              <a:gd name="connsiteX2" fmla="*/ 5212646 w 8031575"/>
              <a:gd name="connsiteY2" fmla="*/ 7241669 h 13165692"/>
              <a:gd name="connsiteX3" fmla="*/ 2327585 w 8031575"/>
              <a:gd name="connsiteY3" fmla="*/ 13165692 h 13165692"/>
              <a:gd name="connsiteX4" fmla="*/ 0 w 8031575"/>
              <a:gd name="connsiteY4" fmla="*/ 12672600 h 13165692"/>
              <a:gd name="connsiteX0" fmla="*/ 0 w 8031575"/>
              <a:gd name="connsiteY0" fmla="*/ 12672600 h 13684533"/>
              <a:gd name="connsiteX1" fmla="*/ 8031576 w 8031575"/>
              <a:gd name="connsiteY1" fmla="*/ 0 h 13684533"/>
              <a:gd name="connsiteX2" fmla="*/ 5212646 w 8031575"/>
              <a:gd name="connsiteY2" fmla="*/ 7241669 h 13684533"/>
              <a:gd name="connsiteX3" fmla="*/ 4511628 w 8031575"/>
              <a:gd name="connsiteY3" fmla="*/ 13684533 h 13684533"/>
              <a:gd name="connsiteX4" fmla="*/ 0 w 8031575"/>
              <a:gd name="connsiteY4" fmla="*/ 12672600 h 13684533"/>
              <a:gd name="connsiteX0" fmla="*/ 0 w 8031575"/>
              <a:gd name="connsiteY0" fmla="*/ 12672600 h 13684533"/>
              <a:gd name="connsiteX1" fmla="*/ 8031576 w 8031575"/>
              <a:gd name="connsiteY1" fmla="*/ 0 h 13684533"/>
              <a:gd name="connsiteX2" fmla="*/ 6117776 w 8031575"/>
              <a:gd name="connsiteY2" fmla="*/ 7491743 h 13684533"/>
              <a:gd name="connsiteX3" fmla="*/ 4511628 w 8031575"/>
              <a:gd name="connsiteY3" fmla="*/ 13684533 h 13684533"/>
              <a:gd name="connsiteX4" fmla="*/ 0 w 8031575"/>
              <a:gd name="connsiteY4" fmla="*/ 12672600 h 13684533"/>
              <a:gd name="connsiteX0" fmla="*/ 0 w 6711578"/>
              <a:gd name="connsiteY0" fmla="*/ 17504413 h 18516346"/>
              <a:gd name="connsiteX1" fmla="*/ 6711578 w 6711578"/>
              <a:gd name="connsiteY1" fmla="*/ 1 h 18516346"/>
              <a:gd name="connsiteX2" fmla="*/ 6117776 w 6711578"/>
              <a:gd name="connsiteY2" fmla="*/ 12323556 h 18516346"/>
              <a:gd name="connsiteX3" fmla="*/ 4511628 w 6711578"/>
              <a:gd name="connsiteY3" fmla="*/ 18516346 h 18516346"/>
              <a:gd name="connsiteX4" fmla="*/ 0 w 6711578"/>
              <a:gd name="connsiteY4" fmla="*/ 17504413 h 18516346"/>
              <a:gd name="connsiteX0" fmla="*/ 0 w 6984539"/>
              <a:gd name="connsiteY0" fmla="*/ 17552859 h 18564792"/>
              <a:gd name="connsiteX1" fmla="*/ 6984539 w 6984539"/>
              <a:gd name="connsiteY1" fmla="*/ 0 h 18564792"/>
              <a:gd name="connsiteX2" fmla="*/ 6117776 w 6984539"/>
              <a:gd name="connsiteY2" fmla="*/ 12372002 h 18564792"/>
              <a:gd name="connsiteX3" fmla="*/ 4511628 w 6984539"/>
              <a:gd name="connsiteY3" fmla="*/ 18564792 h 18564792"/>
              <a:gd name="connsiteX4" fmla="*/ 0 w 6984539"/>
              <a:gd name="connsiteY4" fmla="*/ 17552859 h 18564792"/>
              <a:gd name="connsiteX0" fmla="*/ 0 w 6984539"/>
              <a:gd name="connsiteY0" fmla="*/ 17552859 h 18564792"/>
              <a:gd name="connsiteX1" fmla="*/ 6984539 w 6984539"/>
              <a:gd name="connsiteY1" fmla="*/ 0 h 18564792"/>
              <a:gd name="connsiteX2" fmla="*/ 6263499 w 6984539"/>
              <a:gd name="connsiteY2" fmla="*/ 11631459 h 18564792"/>
              <a:gd name="connsiteX3" fmla="*/ 4511628 w 6984539"/>
              <a:gd name="connsiteY3" fmla="*/ 18564792 h 18564792"/>
              <a:gd name="connsiteX4" fmla="*/ 0 w 6984539"/>
              <a:gd name="connsiteY4" fmla="*/ 17552859 h 18564792"/>
              <a:gd name="connsiteX0" fmla="*/ 0 w 6984539"/>
              <a:gd name="connsiteY0" fmla="*/ 17552859 h 18570416"/>
              <a:gd name="connsiteX1" fmla="*/ 6984539 w 6984539"/>
              <a:gd name="connsiteY1" fmla="*/ 0 h 18570416"/>
              <a:gd name="connsiteX2" fmla="*/ 6263499 w 6984539"/>
              <a:gd name="connsiteY2" fmla="*/ 11631459 h 18570416"/>
              <a:gd name="connsiteX3" fmla="*/ 4439164 w 6984539"/>
              <a:gd name="connsiteY3" fmla="*/ 18570415 h 18570416"/>
              <a:gd name="connsiteX4" fmla="*/ 0 w 6984539"/>
              <a:gd name="connsiteY4" fmla="*/ 17552859 h 18570416"/>
              <a:gd name="connsiteX0" fmla="*/ 0 w 7481524"/>
              <a:gd name="connsiteY0" fmla="*/ 17552859 h 18570416"/>
              <a:gd name="connsiteX1" fmla="*/ 6984539 w 7481524"/>
              <a:gd name="connsiteY1" fmla="*/ 0 h 18570416"/>
              <a:gd name="connsiteX2" fmla="*/ 7481523 w 7481524"/>
              <a:gd name="connsiteY2" fmla="*/ 6868470 h 18570416"/>
              <a:gd name="connsiteX3" fmla="*/ 4439164 w 7481524"/>
              <a:gd name="connsiteY3" fmla="*/ 18570415 h 18570416"/>
              <a:gd name="connsiteX4" fmla="*/ 0 w 7481524"/>
              <a:gd name="connsiteY4" fmla="*/ 17552859 h 18570416"/>
              <a:gd name="connsiteX0" fmla="*/ 0 w 7481524"/>
              <a:gd name="connsiteY0" fmla="*/ 17424197 h 18441754"/>
              <a:gd name="connsiteX1" fmla="*/ 7258662 w 7481524"/>
              <a:gd name="connsiteY1" fmla="*/ 0 h 18441754"/>
              <a:gd name="connsiteX2" fmla="*/ 7481523 w 7481524"/>
              <a:gd name="connsiteY2" fmla="*/ 6739808 h 18441754"/>
              <a:gd name="connsiteX3" fmla="*/ 4439164 w 7481524"/>
              <a:gd name="connsiteY3" fmla="*/ 18441753 h 18441754"/>
              <a:gd name="connsiteX4" fmla="*/ 0 w 7481524"/>
              <a:gd name="connsiteY4" fmla="*/ 17424197 h 18441754"/>
              <a:gd name="connsiteX0" fmla="*/ 0 w 6901526"/>
              <a:gd name="connsiteY0" fmla="*/ 17531418 h 18441754"/>
              <a:gd name="connsiteX1" fmla="*/ 6678664 w 6901526"/>
              <a:gd name="connsiteY1" fmla="*/ 0 h 18441754"/>
              <a:gd name="connsiteX2" fmla="*/ 6901525 w 6901526"/>
              <a:gd name="connsiteY2" fmla="*/ 6739808 h 18441754"/>
              <a:gd name="connsiteX3" fmla="*/ 3859166 w 6901526"/>
              <a:gd name="connsiteY3" fmla="*/ 18441753 h 18441754"/>
              <a:gd name="connsiteX4" fmla="*/ 0 w 6901526"/>
              <a:gd name="connsiteY4" fmla="*/ 17531418 h 18441754"/>
              <a:gd name="connsiteX0" fmla="*/ 0 w 6264901"/>
              <a:gd name="connsiteY0" fmla="*/ 17725590 h 18441754"/>
              <a:gd name="connsiteX1" fmla="*/ 6042039 w 6264901"/>
              <a:gd name="connsiteY1" fmla="*/ 0 h 18441754"/>
              <a:gd name="connsiteX2" fmla="*/ 6264900 w 6264901"/>
              <a:gd name="connsiteY2" fmla="*/ 6739808 h 18441754"/>
              <a:gd name="connsiteX3" fmla="*/ 3222541 w 6264901"/>
              <a:gd name="connsiteY3" fmla="*/ 18441753 h 18441754"/>
              <a:gd name="connsiteX4" fmla="*/ 0 w 6264901"/>
              <a:gd name="connsiteY4" fmla="*/ 17725590 h 18441754"/>
              <a:gd name="connsiteX0" fmla="*/ 0 w 6264901"/>
              <a:gd name="connsiteY0" fmla="*/ 17725590 h 18511670"/>
              <a:gd name="connsiteX1" fmla="*/ 6042039 w 6264901"/>
              <a:gd name="connsiteY1" fmla="*/ 0 h 18511670"/>
              <a:gd name="connsiteX2" fmla="*/ 6264900 w 6264901"/>
              <a:gd name="connsiteY2" fmla="*/ 6739808 h 18511670"/>
              <a:gd name="connsiteX3" fmla="*/ 3204312 w 6264901"/>
              <a:gd name="connsiteY3" fmla="*/ 18511671 h 18511670"/>
              <a:gd name="connsiteX4" fmla="*/ 0 w 6264901"/>
              <a:gd name="connsiteY4" fmla="*/ 17725590 h 18511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4901" h="18511670">
                <a:moveTo>
                  <a:pt x="0" y="17725590"/>
                </a:moveTo>
                <a:lnTo>
                  <a:pt x="6042039" y="0"/>
                </a:lnTo>
                <a:lnTo>
                  <a:pt x="6264900" y="6739808"/>
                </a:lnTo>
                <a:lnTo>
                  <a:pt x="3204312" y="18511671"/>
                </a:lnTo>
                <a:lnTo>
                  <a:pt x="0" y="177255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1270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5" hasCustomPrompt="1"/>
          </p:nvPr>
        </p:nvSpPr>
        <p:spPr>
          <a:xfrm>
            <a:off x="996696" y="3030010"/>
            <a:ext cx="2048256" cy="238125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JAN</a:t>
            </a:r>
          </a:p>
        </p:txBody>
      </p:sp>
      <p:sp>
        <p:nvSpPr>
          <p:cNvPr id="15" name="Isosceles Triangle 6"/>
          <p:cNvSpPr/>
          <p:nvPr userDrawn="1"/>
        </p:nvSpPr>
        <p:spPr>
          <a:xfrm rot="5858522">
            <a:off x="3578778" y="971301"/>
            <a:ext cx="1283743" cy="8729723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07823 w 1807823"/>
              <a:gd name="connsiteY0" fmla="*/ 5121409 h 5393074"/>
              <a:gd name="connsiteX1" fmla="*/ 1053320 w 1807823"/>
              <a:gd name="connsiteY1" fmla="*/ 0 h 5393074"/>
              <a:gd name="connsiteX2" fmla="*/ 0 w 1807823"/>
              <a:gd name="connsiteY2" fmla="*/ 5393074 h 5393074"/>
              <a:gd name="connsiteX3" fmla="*/ 1807823 w 1807823"/>
              <a:gd name="connsiteY3" fmla="*/ 5121409 h 5393074"/>
              <a:gd name="connsiteX0" fmla="*/ 1867582 w 1867582"/>
              <a:gd name="connsiteY0" fmla="*/ 5165891 h 5393074"/>
              <a:gd name="connsiteX1" fmla="*/ 1053320 w 1867582"/>
              <a:gd name="connsiteY1" fmla="*/ 0 h 5393074"/>
              <a:gd name="connsiteX2" fmla="*/ 0 w 1867582"/>
              <a:gd name="connsiteY2" fmla="*/ 5393074 h 5393074"/>
              <a:gd name="connsiteX3" fmla="*/ 1867582 w 1867582"/>
              <a:gd name="connsiteY3" fmla="*/ 5165891 h 5393074"/>
              <a:gd name="connsiteX0" fmla="*/ 1867582 w 1867582"/>
              <a:gd name="connsiteY0" fmla="*/ 5485175 h 5712358"/>
              <a:gd name="connsiteX1" fmla="*/ 1095206 w 1867582"/>
              <a:gd name="connsiteY1" fmla="*/ 0 h 5712358"/>
              <a:gd name="connsiteX2" fmla="*/ 0 w 1867582"/>
              <a:gd name="connsiteY2" fmla="*/ 5712358 h 5712358"/>
              <a:gd name="connsiteX3" fmla="*/ 1867582 w 1867582"/>
              <a:gd name="connsiteY3" fmla="*/ 5485175 h 5712358"/>
              <a:gd name="connsiteX0" fmla="*/ 1283743 w 1283743"/>
              <a:gd name="connsiteY0" fmla="*/ 5485175 h 5667357"/>
              <a:gd name="connsiteX1" fmla="*/ 511367 w 1283743"/>
              <a:gd name="connsiteY1" fmla="*/ 0 h 5667357"/>
              <a:gd name="connsiteX2" fmla="*/ 0 w 1283743"/>
              <a:gd name="connsiteY2" fmla="*/ 5667357 h 5667357"/>
              <a:gd name="connsiteX3" fmla="*/ 1283743 w 1283743"/>
              <a:gd name="connsiteY3" fmla="*/ 5485175 h 5667357"/>
              <a:gd name="connsiteX0" fmla="*/ 1283743 w 1283743"/>
              <a:gd name="connsiteY0" fmla="*/ 5577652 h 5759834"/>
              <a:gd name="connsiteX1" fmla="*/ 498641 w 1283743"/>
              <a:gd name="connsiteY1" fmla="*/ 0 h 5759834"/>
              <a:gd name="connsiteX2" fmla="*/ 0 w 1283743"/>
              <a:gd name="connsiteY2" fmla="*/ 5759834 h 5759834"/>
              <a:gd name="connsiteX3" fmla="*/ 1283743 w 1283743"/>
              <a:gd name="connsiteY3" fmla="*/ 5577652 h 5759834"/>
              <a:gd name="connsiteX0" fmla="*/ 1283743 w 1283743"/>
              <a:gd name="connsiteY0" fmla="*/ 6654171 h 6836353"/>
              <a:gd name="connsiteX1" fmla="*/ 422392 w 1283743"/>
              <a:gd name="connsiteY1" fmla="*/ 0 h 6836353"/>
              <a:gd name="connsiteX2" fmla="*/ 0 w 1283743"/>
              <a:gd name="connsiteY2" fmla="*/ 6836353 h 6836353"/>
              <a:gd name="connsiteX3" fmla="*/ 1283743 w 1283743"/>
              <a:gd name="connsiteY3" fmla="*/ 6654171 h 6836353"/>
              <a:gd name="connsiteX0" fmla="*/ 1283743 w 1283743"/>
              <a:gd name="connsiteY0" fmla="*/ 8188892 h 8371074"/>
              <a:gd name="connsiteX1" fmla="*/ 187236 w 1283743"/>
              <a:gd name="connsiteY1" fmla="*/ 0 h 8371074"/>
              <a:gd name="connsiteX2" fmla="*/ 0 w 1283743"/>
              <a:gd name="connsiteY2" fmla="*/ 8371074 h 8371074"/>
              <a:gd name="connsiteX3" fmla="*/ 1283743 w 1283743"/>
              <a:gd name="connsiteY3" fmla="*/ 8188892 h 8371074"/>
              <a:gd name="connsiteX0" fmla="*/ 1283743 w 1283743"/>
              <a:gd name="connsiteY0" fmla="*/ 8329685 h 8511867"/>
              <a:gd name="connsiteX1" fmla="*/ 191825 w 1283743"/>
              <a:gd name="connsiteY1" fmla="*/ 0 h 8511867"/>
              <a:gd name="connsiteX2" fmla="*/ 0 w 1283743"/>
              <a:gd name="connsiteY2" fmla="*/ 8511867 h 8511867"/>
              <a:gd name="connsiteX3" fmla="*/ 1283743 w 1283743"/>
              <a:gd name="connsiteY3" fmla="*/ 8329685 h 851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3743" h="8511867">
                <a:moveTo>
                  <a:pt x="1283743" y="8329685"/>
                </a:moveTo>
                <a:lnTo>
                  <a:pt x="191825" y="0"/>
                </a:lnTo>
                <a:lnTo>
                  <a:pt x="0" y="8511867"/>
                </a:lnTo>
                <a:lnTo>
                  <a:pt x="1283743" y="8329685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5573243" y="1024128"/>
            <a:ext cx="3179091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573243" y="514350"/>
            <a:ext cx="3252241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OUR EVENTS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0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899592" y="3323752"/>
            <a:ext cx="2232248" cy="678541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95315" y="1566970"/>
            <a:ext cx="2048256" cy="135497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41"/>
          </p:nvPr>
        </p:nvSpPr>
        <p:spPr>
          <a:xfrm>
            <a:off x="3474720" y="3333369"/>
            <a:ext cx="2236994" cy="678541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3570664" y="1563638"/>
            <a:ext cx="2048840" cy="135497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43"/>
          </p:nvPr>
        </p:nvSpPr>
        <p:spPr>
          <a:xfrm>
            <a:off x="6053328" y="3337560"/>
            <a:ext cx="2212848" cy="678541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44"/>
          </p:nvPr>
        </p:nvSpPr>
        <p:spPr>
          <a:xfrm>
            <a:off x="6126480" y="1563638"/>
            <a:ext cx="2048840" cy="1354972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FB9B9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46" hasCustomPrompt="1"/>
          </p:nvPr>
        </p:nvSpPr>
        <p:spPr>
          <a:xfrm>
            <a:off x="3575304" y="3030010"/>
            <a:ext cx="2048256" cy="238125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FEB</a:t>
            </a:r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47" hasCustomPrompt="1"/>
          </p:nvPr>
        </p:nvSpPr>
        <p:spPr>
          <a:xfrm>
            <a:off x="6126480" y="3030010"/>
            <a:ext cx="2048256" cy="238125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MAR</a:t>
            </a:r>
          </a:p>
        </p:txBody>
      </p:sp>
    </p:spTree>
    <p:extLst>
      <p:ext uri="{BB962C8B-B14F-4D97-AF65-F5344CB8AC3E}">
        <p14:creationId xmlns:p14="http://schemas.microsoft.com/office/powerpoint/2010/main" val="21551569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1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1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1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85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85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75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6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6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6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1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  <p:bldP spid="2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28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animBg="1"/>
      <p:bldP spid="30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arallelogram 5"/>
          <p:cNvSpPr/>
          <p:nvPr userDrawn="1"/>
        </p:nvSpPr>
        <p:spPr>
          <a:xfrm rot="9864409" flipV="1">
            <a:off x="42055" y="99888"/>
            <a:ext cx="1138998" cy="2347895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72425"/>
              <a:gd name="connsiteY0" fmla="*/ 3680046 h 5138237"/>
              <a:gd name="connsiteX1" fmla="*/ 4060253 w 4472425"/>
              <a:gd name="connsiteY1" fmla="*/ -1 h 5138237"/>
              <a:gd name="connsiteX2" fmla="*/ 4472426 w 4472425"/>
              <a:gd name="connsiteY2" fmla="*/ 251961 h 5138237"/>
              <a:gd name="connsiteX3" fmla="*/ 1910777 w 4472425"/>
              <a:gd name="connsiteY3" fmla="*/ 5138237 h 5138237"/>
              <a:gd name="connsiteX4" fmla="*/ 0 w 4472425"/>
              <a:gd name="connsiteY4" fmla="*/ 3680046 h 5138237"/>
              <a:gd name="connsiteX0" fmla="*/ 0 w 4472425"/>
              <a:gd name="connsiteY0" fmla="*/ 3680046 h 5209789"/>
              <a:gd name="connsiteX1" fmla="*/ 4060253 w 4472425"/>
              <a:gd name="connsiteY1" fmla="*/ -1 h 5209789"/>
              <a:gd name="connsiteX2" fmla="*/ 4472426 w 4472425"/>
              <a:gd name="connsiteY2" fmla="*/ 251961 h 5209789"/>
              <a:gd name="connsiteX3" fmla="*/ 785853 w 4472425"/>
              <a:gd name="connsiteY3" fmla="*/ 5209789 h 5209789"/>
              <a:gd name="connsiteX4" fmla="*/ 0 w 4472425"/>
              <a:gd name="connsiteY4" fmla="*/ 3680046 h 5209789"/>
              <a:gd name="connsiteX0" fmla="*/ 0 w 4472425"/>
              <a:gd name="connsiteY0" fmla="*/ 3544307 h 5074050"/>
              <a:gd name="connsiteX1" fmla="*/ 4147815 w 4472425"/>
              <a:gd name="connsiteY1" fmla="*/ 0 h 5074050"/>
              <a:gd name="connsiteX2" fmla="*/ 4472426 w 4472425"/>
              <a:gd name="connsiteY2" fmla="*/ 116222 h 5074050"/>
              <a:gd name="connsiteX3" fmla="*/ 785853 w 4472425"/>
              <a:gd name="connsiteY3" fmla="*/ 5074050 h 5074050"/>
              <a:gd name="connsiteX4" fmla="*/ 0 w 4472425"/>
              <a:gd name="connsiteY4" fmla="*/ 3544307 h 5074050"/>
              <a:gd name="connsiteX0" fmla="*/ 0 w 4472425"/>
              <a:gd name="connsiteY0" fmla="*/ 3544307 h 5682671"/>
              <a:gd name="connsiteX1" fmla="*/ 4147815 w 4472425"/>
              <a:gd name="connsiteY1" fmla="*/ 0 h 5682671"/>
              <a:gd name="connsiteX2" fmla="*/ 4472426 w 4472425"/>
              <a:gd name="connsiteY2" fmla="*/ 116222 h 5682671"/>
              <a:gd name="connsiteX3" fmla="*/ 1059879 w 4472425"/>
              <a:gd name="connsiteY3" fmla="*/ 5682671 h 5682671"/>
              <a:gd name="connsiteX4" fmla="*/ 0 w 4472425"/>
              <a:gd name="connsiteY4" fmla="*/ 3544307 h 5682671"/>
              <a:gd name="connsiteX0" fmla="*/ 0 w 4472425"/>
              <a:gd name="connsiteY0" fmla="*/ 3684934 h 5823298"/>
              <a:gd name="connsiteX1" fmla="*/ 2196714 w 4472425"/>
              <a:gd name="connsiteY1" fmla="*/ 0 h 5823298"/>
              <a:gd name="connsiteX2" fmla="*/ 4472426 w 4472425"/>
              <a:gd name="connsiteY2" fmla="*/ 256849 h 5823298"/>
              <a:gd name="connsiteX3" fmla="*/ 1059879 w 4472425"/>
              <a:gd name="connsiteY3" fmla="*/ 5823298 h 5823298"/>
              <a:gd name="connsiteX4" fmla="*/ 0 w 4472425"/>
              <a:gd name="connsiteY4" fmla="*/ 3684934 h 5823298"/>
              <a:gd name="connsiteX0" fmla="*/ 0 w 2777319"/>
              <a:gd name="connsiteY0" fmla="*/ 3684934 h 5823298"/>
              <a:gd name="connsiteX1" fmla="*/ 2196714 w 2777319"/>
              <a:gd name="connsiteY1" fmla="*/ 0 h 5823298"/>
              <a:gd name="connsiteX2" fmla="*/ 2777318 w 2777319"/>
              <a:gd name="connsiteY2" fmla="*/ 93679 h 5823298"/>
              <a:gd name="connsiteX3" fmla="*/ 1059879 w 2777319"/>
              <a:gd name="connsiteY3" fmla="*/ 5823298 h 5823298"/>
              <a:gd name="connsiteX4" fmla="*/ 0 w 2777319"/>
              <a:gd name="connsiteY4" fmla="*/ 3684934 h 5823298"/>
              <a:gd name="connsiteX0" fmla="*/ 0 w 2864177"/>
              <a:gd name="connsiteY0" fmla="*/ 3831091 h 5823298"/>
              <a:gd name="connsiteX1" fmla="*/ 2283572 w 2864177"/>
              <a:gd name="connsiteY1" fmla="*/ 0 h 5823298"/>
              <a:gd name="connsiteX2" fmla="*/ 2864176 w 2864177"/>
              <a:gd name="connsiteY2" fmla="*/ 93679 h 5823298"/>
              <a:gd name="connsiteX3" fmla="*/ 1146737 w 2864177"/>
              <a:gd name="connsiteY3" fmla="*/ 5823298 h 5823298"/>
              <a:gd name="connsiteX4" fmla="*/ 0 w 2864177"/>
              <a:gd name="connsiteY4" fmla="*/ 3831091 h 5823298"/>
              <a:gd name="connsiteX0" fmla="*/ 0 w 2864177"/>
              <a:gd name="connsiteY0" fmla="*/ 3831091 h 5904349"/>
              <a:gd name="connsiteX1" fmla="*/ 2283572 w 2864177"/>
              <a:gd name="connsiteY1" fmla="*/ 0 h 5904349"/>
              <a:gd name="connsiteX2" fmla="*/ 2864176 w 2864177"/>
              <a:gd name="connsiteY2" fmla="*/ 93679 h 5904349"/>
              <a:gd name="connsiteX3" fmla="*/ 1073186 w 2864177"/>
              <a:gd name="connsiteY3" fmla="*/ 5904350 h 5904349"/>
              <a:gd name="connsiteX4" fmla="*/ 0 w 2864177"/>
              <a:gd name="connsiteY4" fmla="*/ 3831091 h 5904349"/>
              <a:gd name="connsiteX0" fmla="*/ 0 w 2864177"/>
              <a:gd name="connsiteY0" fmla="*/ 3831091 h 5499764"/>
              <a:gd name="connsiteX1" fmla="*/ 2283572 w 2864177"/>
              <a:gd name="connsiteY1" fmla="*/ 0 h 5499764"/>
              <a:gd name="connsiteX2" fmla="*/ 2864176 w 2864177"/>
              <a:gd name="connsiteY2" fmla="*/ 93679 h 5499764"/>
              <a:gd name="connsiteX3" fmla="*/ 856732 w 2864177"/>
              <a:gd name="connsiteY3" fmla="*/ 5499764 h 5499764"/>
              <a:gd name="connsiteX4" fmla="*/ 0 w 2864177"/>
              <a:gd name="connsiteY4" fmla="*/ 3831091 h 5499764"/>
              <a:gd name="connsiteX0" fmla="*/ 0 w 2864177"/>
              <a:gd name="connsiteY0" fmla="*/ 4077565 h 5746238"/>
              <a:gd name="connsiteX1" fmla="*/ 2633115 w 2864177"/>
              <a:gd name="connsiteY1" fmla="*/ -1 h 5746238"/>
              <a:gd name="connsiteX2" fmla="*/ 2864176 w 2864177"/>
              <a:gd name="connsiteY2" fmla="*/ 340153 h 5746238"/>
              <a:gd name="connsiteX3" fmla="*/ 856732 w 2864177"/>
              <a:gd name="connsiteY3" fmla="*/ 5746238 h 5746238"/>
              <a:gd name="connsiteX4" fmla="*/ 0 w 2864177"/>
              <a:gd name="connsiteY4" fmla="*/ 4077565 h 5746238"/>
              <a:gd name="connsiteX0" fmla="*/ 0 w 2979759"/>
              <a:gd name="connsiteY0" fmla="*/ 4077565 h 5746238"/>
              <a:gd name="connsiteX1" fmla="*/ 2633115 w 2979759"/>
              <a:gd name="connsiteY1" fmla="*/ -1 h 5746238"/>
              <a:gd name="connsiteX2" fmla="*/ 2979759 w 2979759"/>
              <a:gd name="connsiteY2" fmla="*/ 401936 h 5746238"/>
              <a:gd name="connsiteX3" fmla="*/ 856732 w 2979759"/>
              <a:gd name="connsiteY3" fmla="*/ 5746238 h 5746238"/>
              <a:gd name="connsiteX4" fmla="*/ 0 w 2979759"/>
              <a:gd name="connsiteY4" fmla="*/ 4077565 h 5746238"/>
              <a:gd name="connsiteX0" fmla="*/ 0 w 3596890"/>
              <a:gd name="connsiteY0" fmla="*/ 4077565 h 5746238"/>
              <a:gd name="connsiteX1" fmla="*/ 2633115 w 3596890"/>
              <a:gd name="connsiteY1" fmla="*/ -1 h 5746238"/>
              <a:gd name="connsiteX2" fmla="*/ 3596889 w 3596890"/>
              <a:gd name="connsiteY2" fmla="*/ 1285509 h 5746238"/>
              <a:gd name="connsiteX3" fmla="*/ 856732 w 3596890"/>
              <a:gd name="connsiteY3" fmla="*/ 5746238 h 5746238"/>
              <a:gd name="connsiteX4" fmla="*/ 0 w 3596890"/>
              <a:gd name="connsiteY4" fmla="*/ 4077565 h 5746238"/>
              <a:gd name="connsiteX0" fmla="*/ 0 w 3402152"/>
              <a:gd name="connsiteY0" fmla="*/ 4077565 h 5746238"/>
              <a:gd name="connsiteX1" fmla="*/ 2633115 w 3402152"/>
              <a:gd name="connsiteY1" fmla="*/ -1 h 5746238"/>
              <a:gd name="connsiteX2" fmla="*/ 3402152 w 3402152"/>
              <a:gd name="connsiteY2" fmla="*/ 844384 h 5746238"/>
              <a:gd name="connsiteX3" fmla="*/ 856732 w 3402152"/>
              <a:gd name="connsiteY3" fmla="*/ 5746238 h 5746238"/>
              <a:gd name="connsiteX4" fmla="*/ 0 w 3402152"/>
              <a:gd name="connsiteY4" fmla="*/ 4077565 h 5746238"/>
              <a:gd name="connsiteX0" fmla="*/ 0 w 3402152"/>
              <a:gd name="connsiteY0" fmla="*/ 3520846 h 5189519"/>
              <a:gd name="connsiteX1" fmla="*/ 3089133 w 3402152"/>
              <a:gd name="connsiteY1" fmla="*/ -1 h 5189519"/>
              <a:gd name="connsiteX2" fmla="*/ 3402152 w 3402152"/>
              <a:gd name="connsiteY2" fmla="*/ 287665 h 5189519"/>
              <a:gd name="connsiteX3" fmla="*/ 856732 w 3402152"/>
              <a:gd name="connsiteY3" fmla="*/ 5189519 h 5189519"/>
              <a:gd name="connsiteX4" fmla="*/ 0 w 3402152"/>
              <a:gd name="connsiteY4" fmla="*/ 3520846 h 5189519"/>
              <a:gd name="connsiteX0" fmla="*/ 0 w 3402152"/>
              <a:gd name="connsiteY0" fmla="*/ 3520846 h 5863830"/>
              <a:gd name="connsiteX1" fmla="*/ 3089133 w 3402152"/>
              <a:gd name="connsiteY1" fmla="*/ -1 h 5863830"/>
              <a:gd name="connsiteX2" fmla="*/ 3402152 w 3402152"/>
              <a:gd name="connsiteY2" fmla="*/ 287665 h 5863830"/>
              <a:gd name="connsiteX3" fmla="*/ 1217486 w 3402152"/>
              <a:gd name="connsiteY3" fmla="*/ 5863830 h 5863830"/>
              <a:gd name="connsiteX4" fmla="*/ 0 w 3402152"/>
              <a:gd name="connsiteY4" fmla="*/ 3520846 h 5863830"/>
              <a:gd name="connsiteX0" fmla="*/ 1 w 2939127"/>
              <a:gd name="connsiteY0" fmla="*/ 4322045 h 5863830"/>
              <a:gd name="connsiteX1" fmla="*/ 2626108 w 2939127"/>
              <a:gd name="connsiteY1" fmla="*/ -1 h 5863830"/>
              <a:gd name="connsiteX2" fmla="*/ 2939127 w 2939127"/>
              <a:gd name="connsiteY2" fmla="*/ 287665 h 5863830"/>
              <a:gd name="connsiteX3" fmla="*/ 754461 w 2939127"/>
              <a:gd name="connsiteY3" fmla="*/ 5863830 h 5863830"/>
              <a:gd name="connsiteX4" fmla="*/ 1 w 2939127"/>
              <a:gd name="connsiteY4" fmla="*/ 4322045 h 5863830"/>
              <a:gd name="connsiteX0" fmla="*/ -1 w 2999367"/>
              <a:gd name="connsiteY0" fmla="*/ 4337990 h 5863830"/>
              <a:gd name="connsiteX1" fmla="*/ 2686348 w 2999367"/>
              <a:gd name="connsiteY1" fmla="*/ -1 h 5863830"/>
              <a:gd name="connsiteX2" fmla="*/ 2999367 w 2999367"/>
              <a:gd name="connsiteY2" fmla="*/ 287665 h 5863830"/>
              <a:gd name="connsiteX3" fmla="*/ 814701 w 2999367"/>
              <a:gd name="connsiteY3" fmla="*/ 5863830 h 5863830"/>
              <a:gd name="connsiteX4" fmla="*/ -1 w 2999367"/>
              <a:gd name="connsiteY4" fmla="*/ 4337990 h 5863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9367" h="5863830">
                <a:moveTo>
                  <a:pt x="-1" y="4337990"/>
                </a:moveTo>
                <a:lnTo>
                  <a:pt x="2686348" y="-1"/>
                </a:lnTo>
                <a:lnTo>
                  <a:pt x="2999367" y="287665"/>
                </a:lnTo>
                <a:lnTo>
                  <a:pt x="814701" y="5863830"/>
                </a:lnTo>
                <a:lnTo>
                  <a:pt x="-1" y="433799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1905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8"/>
          <p:cNvSpPr/>
          <p:nvPr userDrawn="1"/>
        </p:nvSpPr>
        <p:spPr>
          <a:xfrm rot="19618726">
            <a:off x="-855862" y="2949578"/>
            <a:ext cx="3043094" cy="2916154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775837"/>
              <a:gd name="connsiteY0" fmla="*/ 2894657 h 2894657"/>
              <a:gd name="connsiteX1" fmla="*/ 1034021 w 2775837"/>
              <a:gd name="connsiteY1" fmla="*/ 0 h 2894657"/>
              <a:gd name="connsiteX2" fmla="*/ 2775837 w 2775837"/>
              <a:gd name="connsiteY2" fmla="*/ 35732 h 2894657"/>
              <a:gd name="connsiteX3" fmla="*/ 0 w 2775837"/>
              <a:gd name="connsiteY3" fmla="*/ 2894657 h 2894657"/>
              <a:gd name="connsiteX0" fmla="*/ 0 w 2795759"/>
              <a:gd name="connsiteY0" fmla="*/ 2924192 h 2924192"/>
              <a:gd name="connsiteX1" fmla="*/ 1053943 w 2795759"/>
              <a:gd name="connsiteY1" fmla="*/ 0 h 2924192"/>
              <a:gd name="connsiteX2" fmla="*/ 2795759 w 2795759"/>
              <a:gd name="connsiteY2" fmla="*/ 35732 h 2924192"/>
              <a:gd name="connsiteX3" fmla="*/ 0 w 2795759"/>
              <a:gd name="connsiteY3" fmla="*/ 2924192 h 2924192"/>
              <a:gd name="connsiteX0" fmla="*/ 0 w 2795759"/>
              <a:gd name="connsiteY0" fmla="*/ 2947318 h 2947318"/>
              <a:gd name="connsiteX1" fmla="*/ 1040894 w 2795759"/>
              <a:gd name="connsiteY1" fmla="*/ 0 h 2947318"/>
              <a:gd name="connsiteX2" fmla="*/ 2795759 w 2795759"/>
              <a:gd name="connsiteY2" fmla="*/ 58858 h 2947318"/>
              <a:gd name="connsiteX3" fmla="*/ 0 w 2795759"/>
              <a:gd name="connsiteY3" fmla="*/ 2947318 h 2947318"/>
              <a:gd name="connsiteX0" fmla="*/ 0 w 2795759"/>
              <a:gd name="connsiteY0" fmla="*/ 2888460 h 2888460"/>
              <a:gd name="connsiteX1" fmla="*/ 361652 w 2795759"/>
              <a:gd name="connsiteY1" fmla="*/ 1376456 h 2888460"/>
              <a:gd name="connsiteX2" fmla="*/ 2795759 w 2795759"/>
              <a:gd name="connsiteY2" fmla="*/ 0 h 2888460"/>
              <a:gd name="connsiteX3" fmla="*/ 0 w 2795759"/>
              <a:gd name="connsiteY3" fmla="*/ 2888460 h 2888460"/>
              <a:gd name="connsiteX0" fmla="*/ 338130 w 2434107"/>
              <a:gd name="connsiteY0" fmla="*/ 2201988 h 2201988"/>
              <a:gd name="connsiteX1" fmla="*/ 0 w 2434107"/>
              <a:gd name="connsiteY1" fmla="*/ 1376456 h 2201988"/>
              <a:gd name="connsiteX2" fmla="*/ 2434107 w 2434107"/>
              <a:gd name="connsiteY2" fmla="*/ 0 h 2201988"/>
              <a:gd name="connsiteX3" fmla="*/ 338130 w 2434107"/>
              <a:gd name="connsiteY3" fmla="*/ 2201988 h 2201988"/>
              <a:gd name="connsiteX0" fmla="*/ 739285 w 2835262"/>
              <a:gd name="connsiteY0" fmla="*/ 2201988 h 2201988"/>
              <a:gd name="connsiteX1" fmla="*/ 0 w 2835262"/>
              <a:gd name="connsiteY1" fmla="*/ 1622968 h 2201988"/>
              <a:gd name="connsiteX2" fmla="*/ 2835262 w 2835262"/>
              <a:gd name="connsiteY2" fmla="*/ 0 h 2201988"/>
              <a:gd name="connsiteX3" fmla="*/ 739285 w 2835262"/>
              <a:gd name="connsiteY3" fmla="*/ 2201988 h 2201988"/>
              <a:gd name="connsiteX0" fmla="*/ 739285 w 2868395"/>
              <a:gd name="connsiteY0" fmla="*/ 2181626 h 2181626"/>
              <a:gd name="connsiteX1" fmla="*/ 0 w 2868395"/>
              <a:gd name="connsiteY1" fmla="*/ 1602606 h 2181626"/>
              <a:gd name="connsiteX2" fmla="*/ 2868395 w 2868395"/>
              <a:gd name="connsiteY2" fmla="*/ 0 h 2181626"/>
              <a:gd name="connsiteX3" fmla="*/ 739285 w 2868395"/>
              <a:gd name="connsiteY3" fmla="*/ 2181626 h 2181626"/>
              <a:gd name="connsiteX0" fmla="*/ 955478 w 3084588"/>
              <a:gd name="connsiteY0" fmla="*/ 2181626 h 2181626"/>
              <a:gd name="connsiteX1" fmla="*/ 0 w 3084588"/>
              <a:gd name="connsiteY1" fmla="*/ 1402904 h 2181626"/>
              <a:gd name="connsiteX2" fmla="*/ 3084588 w 3084588"/>
              <a:gd name="connsiteY2" fmla="*/ 0 h 2181626"/>
              <a:gd name="connsiteX3" fmla="*/ 955478 w 3084588"/>
              <a:gd name="connsiteY3" fmla="*/ 2181626 h 2181626"/>
              <a:gd name="connsiteX0" fmla="*/ 955478 w 2811266"/>
              <a:gd name="connsiteY0" fmla="*/ 1903978 h 1903978"/>
              <a:gd name="connsiteX1" fmla="*/ 0 w 2811266"/>
              <a:gd name="connsiteY1" fmla="*/ 1125256 h 1903978"/>
              <a:gd name="connsiteX2" fmla="*/ 2811266 w 2811266"/>
              <a:gd name="connsiteY2" fmla="*/ 0 h 1903978"/>
              <a:gd name="connsiteX3" fmla="*/ 955478 w 2811266"/>
              <a:gd name="connsiteY3" fmla="*/ 1903978 h 1903978"/>
              <a:gd name="connsiteX0" fmla="*/ 433280 w 2289068"/>
              <a:gd name="connsiteY0" fmla="*/ 1903978 h 1903978"/>
              <a:gd name="connsiteX1" fmla="*/ 0 w 2289068"/>
              <a:gd name="connsiteY1" fmla="*/ 365553 h 1903978"/>
              <a:gd name="connsiteX2" fmla="*/ 2289068 w 2289068"/>
              <a:gd name="connsiteY2" fmla="*/ 0 h 1903978"/>
              <a:gd name="connsiteX3" fmla="*/ 433280 w 2289068"/>
              <a:gd name="connsiteY3" fmla="*/ 1903978 h 1903978"/>
              <a:gd name="connsiteX0" fmla="*/ 0 w 2443847"/>
              <a:gd name="connsiteY0" fmla="*/ 2433823 h 2433823"/>
              <a:gd name="connsiteX1" fmla="*/ 154779 w 2443847"/>
              <a:gd name="connsiteY1" fmla="*/ 365553 h 2433823"/>
              <a:gd name="connsiteX2" fmla="*/ 2443847 w 2443847"/>
              <a:gd name="connsiteY2" fmla="*/ 0 h 2433823"/>
              <a:gd name="connsiteX3" fmla="*/ 0 w 2443847"/>
              <a:gd name="connsiteY3" fmla="*/ 2433823 h 2433823"/>
              <a:gd name="connsiteX0" fmla="*/ 0 w 2497683"/>
              <a:gd name="connsiteY0" fmla="*/ 2512143 h 2512143"/>
              <a:gd name="connsiteX1" fmla="*/ 208615 w 2497683"/>
              <a:gd name="connsiteY1" fmla="*/ 365553 h 2512143"/>
              <a:gd name="connsiteX2" fmla="*/ 2497683 w 2497683"/>
              <a:gd name="connsiteY2" fmla="*/ 0 h 2512143"/>
              <a:gd name="connsiteX3" fmla="*/ 0 w 2497683"/>
              <a:gd name="connsiteY3" fmla="*/ 2512143 h 2512143"/>
              <a:gd name="connsiteX0" fmla="*/ 0 w 2549449"/>
              <a:gd name="connsiteY0" fmla="*/ 2536032 h 2536032"/>
              <a:gd name="connsiteX1" fmla="*/ 260381 w 2549449"/>
              <a:gd name="connsiteY1" fmla="*/ 365553 h 2536032"/>
              <a:gd name="connsiteX2" fmla="*/ 2549449 w 2549449"/>
              <a:gd name="connsiteY2" fmla="*/ 0 h 2536032"/>
              <a:gd name="connsiteX3" fmla="*/ 0 w 2549449"/>
              <a:gd name="connsiteY3" fmla="*/ 2536032 h 2536032"/>
              <a:gd name="connsiteX0" fmla="*/ 0 w 2608669"/>
              <a:gd name="connsiteY0" fmla="*/ 2622183 h 2622183"/>
              <a:gd name="connsiteX1" fmla="*/ 319601 w 2608669"/>
              <a:gd name="connsiteY1" fmla="*/ 365553 h 2622183"/>
              <a:gd name="connsiteX2" fmla="*/ 2608669 w 2608669"/>
              <a:gd name="connsiteY2" fmla="*/ 0 h 2622183"/>
              <a:gd name="connsiteX3" fmla="*/ 0 w 2608669"/>
              <a:gd name="connsiteY3" fmla="*/ 2622183 h 2622183"/>
              <a:gd name="connsiteX0" fmla="*/ 0 w 2570985"/>
              <a:gd name="connsiteY0" fmla="*/ 2567359 h 2567359"/>
              <a:gd name="connsiteX1" fmla="*/ 281917 w 2570985"/>
              <a:gd name="connsiteY1" fmla="*/ 365553 h 2567359"/>
              <a:gd name="connsiteX2" fmla="*/ 2570985 w 2570985"/>
              <a:gd name="connsiteY2" fmla="*/ 0 h 2567359"/>
              <a:gd name="connsiteX3" fmla="*/ 0 w 2570985"/>
              <a:gd name="connsiteY3" fmla="*/ 2567359 h 2567359"/>
              <a:gd name="connsiteX0" fmla="*/ 0 w 2557733"/>
              <a:gd name="connsiteY0" fmla="*/ 2530941 h 2530941"/>
              <a:gd name="connsiteX1" fmla="*/ 268665 w 2557733"/>
              <a:gd name="connsiteY1" fmla="*/ 365553 h 2530941"/>
              <a:gd name="connsiteX2" fmla="*/ 2557733 w 2557733"/>
              <a:gd name="connsiteY2" fmla="*/ 0 h 2530941"/>
              <a:gd name="connsiteX3" fmla="*/ 0 w 2557733"/>
              <a:gd name="connsiteY3" fmla="*/ 2530941 h 2530941"/>
              <a:gd name="connsiteX0" fmla="*/ 0 w 2543650"/>
              <a:gd name="connsiteY0" fmla="*/ 2561876 h 2561876"/>
              <a:gd name="connsiteX1" fmla="*/ 254582 w 2543650"/>
              <a:gd name="connsiteY1" fmla="*/ 365553 h 2561876"/>
              <a:gd name="connsiteX2" fmla="*/ 2543650 w 2543650"/>
              <a:gd name="connsiteY2" fmla="*/ 0 h 2561876"/>
              <a:gd name="connsiteX3" fmla="*/ 0 w 2543650"/>
              <a:gd name="connsiteY3" fmla="*/ 2561876 h 2561876"/>
              <a:gd name="connsiteX0" fmla="*/ 284565 w 2828215"/>
              <a:gd name="connsiteY0" fmla="*/ 2561876 h 2561876"/>
              <a:gd name="connsiteX1" fmla="*/ 0 w 2828215"/>
              <a:gd name="connsiteY1" fmla="*/ 1749840 h 2561876"/>
              <a:gd name="connsiteX2" fmla="*/ 2828215 w 2828215"/>
              <a:gd name="connsiteY2" fmla="*/ 0 h 2561876"/>
              <a:gd name="connsiteX3" fmla="*/ 284565 w 2828215"/>
              <a:gd name="connsiteY3" fmla="*/ 2561876 h 2561876"/>
              <a:gd name="connsiteX0" fmla="*/ 283733 w 2827383"/>
              <a:gd name="connsiteY0" fmla="*/ 2561876 h 2561876"/>
              <a:gd name="connsiteX1" fmla="*/ 0 w 2827383"/>
              <a:gd name="connsiteY1" fmla="*/ 1817192 h 2561876"/>
              <a:gd name="connsiteX2" fmla="*/ 2827383 w 2827383"/>
              <a:gd name="connsiteY2" fmla="*/ 0 h 2561876"/>
              <a:gd name="connsiteX3" fmla="*/ 283733 w 2827383"/>
              <a:gd name="connsiteY3" fmla="*/ 2561876 h 2561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7383" h="2561876">
                <a:moveTo>
                  <a:pt x="283733" y="2561876"/>
                </a:moveTo>
                <a:lnTo>
                  <a:pt x="0" y="1817192"/>
                </a:lnTo>
                <a:lnTo>
                  <a:pt x="2827383" y="0"/>
                </a:lnTo>
                <a:lnTo>
                  <a:pt x="283733" y="256187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rapezoid 15"/>
          <p:cNvSpPr/>
          <p:nvPr userDrawn="1"/>
        </p:nvSpPr>
        <p:spPr>
          <a:xfrm rot="10217630">
            <a:off x="65056" y="-156415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2465820" y="3338057"/>
            <a:ext cx="5879592" cy="323850"/>
          </a:xfrm>
          <a:prstGeom prst="rect">
            <a:avLst/>
          </a:prstGeom>
          <a:solidFill>
            <a:srgbClr val="EE484C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2465820" y="2690357"/>
            <a:ext cx="5879592" cy="323850"/>
          </a:xfrm>
          <a:prstGeom prst="rect">
            <a:avLst/>
          </a:prstGeom>
          <a:solidFill>
            <a:srgbClr val="EE484C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2464980" y="2042657"/>
            <a:ext cx="5879592" cy="323850"/>
          </a:xfrm>
          <a:prstGeom prst="rect">
            <a:avLst/>
          </a:prstGeom>
          <a:solidFill>
            <a:srgbClr val="EE484C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2"/>
          <p:cNvPicPr preferRelativeResize="0">
            <a:picLocks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-65344" r="-140000"/>
          <a:stretch>
            <a:fillRect/>
          </a:stretch>
        </p:blipFill>
        <p:spPr bwMode="auto">
          <a:xfrm>
            <a:off x="2286000" y="1465823"/>
            <a:ext cx="61008" cy="254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8" name="Straight Connector 17"/>
          <p:cNvCxnSpPr/>
          <p:nvPr userDrawn="1"/>
        </p:nvCxnSpPr>
        <p:spPr>
          <a:xfrm>
            <a:off x="2464980" y="171880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2465819" y="204265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3"/>
          <p:cNvSpPr>
            <a:spLocks noGrp="1"/>
          </p:cNvSpPr>
          <p:nvPr>
            <p:ph type="body" sz="quarter" idx="30" hasCustomPrompt="1"/>
          </p:nvPr>
        </p:nvSpPr>
        <p:spPr>
          <a:xfrm>
            <a:off x="2458695" y="1437903"/>
            <a:ext cx="1526291" cy="298367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Droid Serif" pitchFamily="18" charset="0"/>
                <a:cs typeface="Droid Serif" pitchFamily="18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45" hasCustomPrompt="1"/>
          </p:nvPr>
        </p:nvSpPr>
        <p:spPr>
          <a:xfrm>
            <a:off x="2451964" y="1747381"/>
            <a:ext cx="2729636" cy="266701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2465819" y="236650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5"/>
          <p:cNvSpPr>
            <a:spLocks noGrp="1"/>
          </p:cNvSpPr>
          <p:nvPr>
            <p:ph type="body" sz="quarter" idx="43" hasCustomPrompt="1"/>
          </p:nvPr>
        </p:nvSpPr>
        <p:spPr>
          <a:xfrm>
            <a:off x="2451964" y="208075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2465819" y="269035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5"/>
          <p:cNvSpPr>
            <a:spLocks noGrp="1"/>
          </p:cNvSpPr>
          <p:nvPr>
            <p:ph type="body" sz="quarter" idx="46" hasCustomPrompt="1"/>
          </p:nvPr>
        </p:nvSpPr>
        <p:spPr>
          <a:xfrm>
            <a:off x="2456676" y="240460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2465819" y="301420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5"/>
          <p:cNvSpPr>
            <a:spLocks noGrp="1"/>
          </p:cNvSpPr>
          <p:nvPr>
            <p:ph type="body" sz="quarter" idx="47" hasCustomPrompt="1"/>
          </p:nvPr>
        </p:nvSpPr>
        <p:spPr>
          <a:xfrm>
            <a:off x="2456676" y="272845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2467180" y="333805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5"/>
          <p:cNvSpPr>
            <a:spLocks noGrp="1"/>
          </p:cNvSpPr>
          <p:nvPr>
            <p:ph type="body" sz="quarter" idx="48" hasCustomPrompt="1"/>
          </p:nvPr>
        </p:nvSpPr>
        <p:spPr>
          <a:xfrm>
            <a:off x="2456676" y="305230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2467180" y="3661907"/>
            <a:ext cx="587959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5"/>
          <p:cNvSpPr>
            <a:spLocks noGrp="1"/>
          </p:cNvSpPr>
          <p:nvPr>
            <p:ph type="body" sz="quarter" idx="49" hasCustomPrompt="1"/>
          </p:nvPr>
        </p:nvSpPr>
        <p:spPr>
          <a:xfrm>
            <a:off x="2456676" y="337615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2467180" y="3985757"/>
            <a:ext cx="589788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5"/>
          <p:cNvSpPr>
            <a:spLocks noGrp="1"/>
          </p:cNvSpPr>
          <p:nvPr>
            <p:ph type="body" sz="quarter" idx="50" hasCustomPrompt="1"/>
          </p:nvPr>
        </p:nvSpPr>
        <p:spPr>
          <a:xfrm>
            <a:off x="2456676" y="3700006"/>
            <a:ext cx="2729636" cy="257176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>
              <a:buNone/>
              <a:defRPr sz="1000" spc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Add Text</a:t>
            </a:r>
          </a:p>
        </p:txBody>
      </p:sp>
      <p:sp>
        <p:nvSpPr>
          <p:cNvPr id="34" name="Text Placeholder 27"/>
          <p:cNvSpPr>
            <a:spLocks noGrp="1"/>
          </p:cNvSpPr>
          <p:nvPr>
            <p:ph type="body" sz="quarter" idx="51" hasCustomPrompt="1"/>
          </p:nvPr>
        </p:nvSpPr>
        <p:spPr>
          <a:xfrm>
            <a:off x="5586984" y="6667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trike="noStrike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TABLE 01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 flipH="1">
            <a:off x="5586984" y="1170432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2347008" y="4058384"/>
            <a:ext cx="6135576" cy="529590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3"/>
          <p:cNvSpPr>
            <a:spLocks noGrp="1"/>
          </p:cNvSpPr>
          <p:nvPr>
            <p:ph type="body" sz="quarter" idx="41" hasCustomPrompt="1"/>
          </p:nvPr>
        </p:nvSpPr>
        <p:spPr>
          <a:xfrm>
            <a:off x="4038600" y="1437903"/>
            <a:ext cx="4724400" cy="298367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tabLst>
                <a:tab pos="1255713" algn="l"/>
                <a:tab pos="2114550" algn="l"/>
                <a:tab pos="2971800" algn="l"/>
                <a:tab pos="3714750" algn="l"/>
              </a:tabLst>
              <a:defRPr sz="12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Droid Serif" pitchFamily="18" charset="0"/>
                <a:cs typeface="Droid Serif" pitchFamily="18" charset="0"/>
              </a:defRPr>
            </a:lvl1pPr>
          </a:lstStyle>
          <a:p>
            <a:r>
              <a:rPr lang="en-US" dirty="0"/>
              <a:t>	2011	2012	2013	2014</a:t>
            </a: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4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833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5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6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9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2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8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1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4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7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2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7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2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7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2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7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2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75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5" grpId="0" animBg="1"/>
      <p:bldP spid="13" grpId="0" animBg="1"/>
      <p:bldP spid="11" grpId="0" animBg="1"/>
      <p:bldP spid="12" grpId="0" animBg="1"/>
      <p:bldP spid="16" grpId="0" animBg="1"/>
      <p:bldP spid="20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arallelogram 5"/>
          <p:cNvSpPr/>
          <p:nvPr userDrawn="1"/>
        </p:nvSpPr>
        <p:spPr>
          <a:xfrm rot="4169790" flipV="1">
            <a:off x="-818854" y="2376299"/>
            <a:ext cx="2055166" cy="2546674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4598" h="5239833">
                <a:moveTo>
                  <a:pt x="0" y="5239832"/>
                </a:moveTo>
                <a:lnTo>
                  <a:pt x="4032426" y="-1"/>
                </a:lnTo>
                <a:lnTo>
                  <a:pt x="4444599" y="251961"/>
                </a:lnTo>
                <a:lnTo>
                  <a:pt x="1882950" y="5138237"/>
                </a:lnTo>
                <a:lnTo>
                  <a:pt x="0" y="5239832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1905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8"/>
          <p:cNvSpPr/>
          <p:nvPr userDrawn="1"/>
        </p:nvSpPr>
        <p:spPr>
          <a:xfrm rot="19560000">
            <a:off x="210655" y="-642673"/>
            <a:ext cx="2795759" cy="2947318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775837"/>
              <a:gd name="connsiteY0" fmla="*/ 2894657 h 2894657"/>
              <a:gd name="connsiteX1" fmla="*/ 1034021 w 2775837"/>
              <a:gd name="connsiteY1" fmla="*/ 0 h 2894657"/>
              <a:gd name="connsiteX2" fmla="*/ 2775837 w 2775837"/>
              <a:gd name="connsiteY2" fmla="*/ 35732 h 2894657"/>
              <a:gd name="connsiteX3" fmla="*/ 0 w 2775837"/>
              <a:gd name="connsiteY3" fmla="*/ 2894657 h 2894657"/>
              <a:gd name="connsiteX0" fmla="*/ 0 w 2795759"/>
              <a:gd name="connsiteY0" fmla="*/ 2924192 h 2924192"/>
              <a:gd name="connsiteX1" fmla="*/ 1053943 w 2795759"/>
              <a:gd name="connsiteY1" fmla="*/ 0 h 2924192"/>
              <a:gd name="connsiteX2" fmla="*/ 2795759 w 2795759"/>
              <a:gd name="connsiteY2" fmla="*/ 35732 h 2924192"/>
              <a:gd name="connsiteX3" fmla="*/ 0 w 2795759"/>
              <a:gd name="connsiteY3" fmla="*/ 2924192 h 2924192"/>
              <a:gd name="connsiteX0" fmla="*/ 0 w 2795759"/>
              <a:gd name="connsiteY0" fmla="*/ 2947318 h 2947318"/>
              <a:gd name="connsiteX1" fmla="*/ 1040894 w 2795759"/>
              <a:gd name="connsiteY1" fmla="*/ 0 h 2947318"/>
              <a:gd name="connsiteX2" fmla="*/ 2795759 w 2795759"/>
              <a:gd name="connsiteY2" fmla="*/ 58858 h 2947318"/>
              <a:gd name="connsiteX3" fmla="*/ 0 w 2795759"/>
              <a:gd name="connsiteY3" fmla="*/ 2947318 h 294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95759" h="2947318">
                <a:moveTo>
                  <a:pt x="0" y="2947318"/>
                </a:moveTo>
                <a:lnTo>
                  <a:pt x="1040894" y="0"/>
                </a:lnTo>
                <a:lnTo>
                  <a:pt x="2795759" y="58858"/>
                </a:lnTo>
                <a:lnTo>
                  <a:pt x="0" y="294731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rapezoid 15"/>
          <p:cNvSpPr/>
          <p:nvPr userDrawn="1"/>
        </p:nvSpPr>
        <p:spPr>
          <a:xfrm rot="19536887">
            <a:off x="65056" y="-156415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 Placeholder 27"/>
          <p:cNvSpPr>
            <a:spLocks noGrp="1"/>
          </p:cNvSpPr>
          <p:nvPr>
            <p:ph type="body" sz="quarter" idx="51" hasCustomPrompt="1"/>
          </p:nvPr>
        </p:nvSpPr>
        <p:spPr>
          <a:xfrm>
            <a:off x="5586984" y="6667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TABLE 02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 flipH="1">
            <a:off x="5586984" y="1170432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2295849" y="3842360"/>
            <a:ext cx="6085334" cy="529590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3" name="Table Placeholder 13"/>
          <p:cNvSpPr>
            <a:spLocks noGrp="1"/>
          </p:cNvSpPr>
          <p:nvPr>
            <p:ph type="tbl" sz="quarter" idx="41" hasCustomPrompt="1"/>
          </p:nvPr>
        </p:nvSpPr>
        <p:spPr>
          <a:xfrm>
            <a:off x="2286000" y="1428344"/>
            <a:ext cx="6044889" cy="2446317"/>
          </a:xfrm>
          <a:prstGeom prst="rect">
            <a:avLst/>
          </a:prstGeom>
          <a:solidFill>
            <a:srgbClr val="CFCFCF"/>
          </a:solidFill>
          <a:effectLst/>
        </p:spPr>
        <p:txBody>
          <a:bodyPr/>
          <a:lstStyle>
            <a:lvl1pPr marL="119063" indent="-119063">
              <a:tabLst/>
              <a:defRPr sz="1400" baseline="0"/>
            </a:lvl1pPr>
          </a:lstStyle>
          <a:p>
            <a:r>
              <a:rPr lang="en-US" dirty="0"/>
              <a:t>INSERT TABLE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6137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8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5" grpId="0" animBg="1"/>
      <p:bldP spid="13" grpId="0" animBg="1"/>
      <p:bldP spid="34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10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5"/>
          </p:nvPr>
        </p:nvSpPr>
        <p:spPr>
          <a:xfrm>
            <a:off x="457200" y="915566"/>
            <a:ext cx="4343400" cy="3442981"/>
          </a:xfrm>
          <a:prstGeom prst="rect">
            <a:avLst/>
          </a:prstGeom>
          <a:solidFill>
            <a:srgbClr val="CFCFC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5943600" y="1987443"/>
            <a:ext cx="2870270" cy="2498652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6477000" y="1059582"/>
            <a:ext cx="2353382" cy="486251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r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CHARTS 01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42" hasCustomPrompt="1"/>
          </p:nvPr>
        </p:nvSpPr>
        <p:spPr>
          <a:xfrm>
            <a:off x="5943600" y="1725166"/>
            <a:ext cx="2870798" cy="315443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 algn="r">
              <a:buNone/>
              <a:defRPr sz="1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From 2009 to 2013</a:t>
            </a:r>
          </a:p>
        </p:txBody>
      </p:sp>
      <p:sp>
        <p:nvSpPr>
          <p:cNvPr id="15" name="Trapezoid 15"/>
          <p:cNvSpPr/>
          <p:nvPr userDrawn="1"/>
        </p:nvSpPr>
        <p:spPr>
          <a:xfrm>
            <a:off x="4191000" y="-259831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Isosceles Triangle 18"/>
          <p:cNvSpPr/>
          <p:nvPr userDrawn="1"/>
        </p:nvSpPr>
        <p:spPr>
          <a:xfrm>
            <a:off x="5285529" y="-103417"/>
            <a:ext cx="2467079" cy="2874735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467079"/>
              <a:gd name="connsiteY0" fmla="*/ 2874735 h 2874735"/>
              <a:gd name="connsiteX1" fmla="*/ 1063556 w 2467079"/>
              <a:gd name="connsiteY1" fmla="*/ 0 h 2874735"/>
              <a:gd name="connsiteX2" fmla="*/ 2467079 w 2467079"/>
              <a:gd name="connsiteY2" fmla="*/ 15810 h 2874735"/>
              <a:gd name="connsiteX3" fmla="*/ 0 w 2467079"/>
              <a:gd name="connsiteY3" fmla="*/ 2874735 h 2874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7079" h="2874735">
                <a:moveTo>
                  <a:pt x="0" y="2874735"/>
                </a:moveTo>
                <a:lnTo>
                  <a:pt x="1063556" y="0"/>
                </a:lnTo>
                <a:lnTo>
                  <a:pt x="2467079" y="15810"/>
                </a:lnTo>
                <a:lnTo>
                  <a:pt x="0" y="287473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 flipH="1">
            <a:off x="6724845" y="1591056"/>
            <a:ext cx="2002688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2695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95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sosceles Triangle 18"/>
          <p:cNvSpPr/>
          <p:nvPr userDrawn="1"/>
        </p:nvSpPr>
        <p:spPr>
          <a:xfrm rot="19560000">
            <a:off x="2523119" y="-641972"/>
            <a:ext cx="2638238" cy="2994710"/>
          </a:xfrm>
          <a:custGeom>
            <a:avLst/>
            <a:gdLst>
              <a:gd name="connsiteX0" fmla="*/ 0 w 1949535"/>
              <a:gd name="connsiteY0" fmla="*/ 2555887 h 2555887"/>
              <a:gd name="connsiteX1" fmla="*/ 974768 w 1949535"/>
              <a:gd name="connsiteY1" fmla="*/ 0 h 2555887"/>
              <a:gd name="connsiteX2" fmla="*/ 1949535 w 1949535"/>
              <a:gd name="connsiteY2" fmla="*/ 2555887 h 2555887"/>
              <a:gd name="connsiteX3" fmla="*/ 0 w 1949535"/>
              <a:gd name="connsiteY3" fmla="*/ 2555887 h 2555887"/>
              <a:gd name="connsiteX0" fmla="*/ 0 w 1949535"/>
              <a:gd name="connsiteY0" fmla="*/ 2532136 h 2532136"/>
              <a:gd name="connsiteX1" fmla="*/ 381001 w 1949535"/>
              <a:gd name="connsiteY1" fmla="*/ 0 h 2532136"/>
              <a:gd name="connsiteX2" fmla="*/ 1949535 w 1949535"/>
              <a:gd name="connsiteY2" fmla="*/ 2532136 h 2532136"/>
              <a:gd name="connsiteX3" fmla="*/ 0 w 1949535"/>
              <a:gd name="connsiteY3" fmla="*/ 2532136 h 2532136"/>
              <a:gd name="connsiteX0" fmla="*/ 0 w 1735779"/>
              <a:gd name="connsiteY0" fmla="*/ 2553194 h 2553194"/>
              <a:gd name="connsiteX1" fmla="*/ 381001 w 1735779"/>
              <a:gd name="connsiteY1" fmla="*/ 21058 h 2553194"/>
              <a:gd name="connsiteX2" fmla="*/ 1735779 w 1735779"/>
              <a:gd name="connsiteY2" fmla="*/ 0 h 2553194"/>
              <a:gd name="connsiteX3" fmla="*/ 0 w 1735779"/>
              <a:gd name="connsiteY3" fmla="*/ 2553194 h 2553194"/>
              <a:gd name="connsiteX0" fmla="*/ 82137 w 1817916"/>
              <a:gd name="connsiteY0" fmla="*/ 2553194 h 2553194"/>
              <a:gd name="connsiteX1" fmla="*/ 0 w 1817916"/>
              <a:gd name="connsiteY1" fmla="*/ 21058 h 2553194"/>
              <a:gd name="connsiteX2" fmla="*/ 1817916 w 1817916"/>
              <a:gd name="connsiteY2" fmla="*/ 0 h 2553194"/>
              <a:gd name="connsiteX3" fmla="*/ 82137 w 1817916"/>
              <a:gd name="connsiteY3" fmla="*/ 2553194 h 2553194"/>
              <a:gd name="connsiteX0" fmla="*/ 0 w 2780807"/>
              <a:gd name="connsiteY0" fmla="*/ 2576945 h 2576945"/>
              <a:gd name="connsiteX1" fmla="*/ 962891 w 2780807"/>
              <a:gd name="connsiteY1" fmla="*/ 21058 h 2576945"/>
              <a:gd name="connsiteX2" fmla="*/ 2780807 w 2780807"/>
              <a:gd name="connsiteY2" fmla="*/ 0 h 2576945"/>
              <a:gd name="connsiteX3" fmla="*/ 0 w 2780807"/>
              <a:gd name="connsiteY3" fmla="*/ 2576945 h 2576945"/>
              <a:gd name="connsiteX0" fmla="*/ 0 w 2365171"/>
              <a:gd name="connsiteY0" fmla="*/ 2624446 h 2624446"/>
              <a:gd name="connsiteX1" fmla="*/ 962891 w 2365171"/>
              <a:gd name="connsiteY1" fmla="*/ 68559 h 2624446"/>
              <a:gd name="connsiteX2" fmla="*/ 2365171 w 2365171"/>
              <a:gd name="connsiteY2" fmla="*/ 0 h 2624446"/>
              <a:gd name="connsiteX3" fmla="*/ 0 w 2365171"/>
              <a:gd name="connsiteY3" fmla="*/ 2624446 h 2624446"/>
              <a:gd name="connsiteX0" fmla="*/ 0 w 2650179"/>
              <a:gd name="connsiteY0" fmla="*/ 2660072 h 2660072"/>
              <a:gd name="connsiteX1" fmla="*/ 962891 w 2650179"/>
              <a:gd name="connsiteY1" fmla="*/ 104185 h 2660072"/>
              <a:gd name="connsiteX2" fmla="*/ 2650179 w 2650179"/>
              <a:gd name="connsiteY2" fmla="*/ 0 h 2660072"/>
              <a:gd name="connsiteX3" fmla="*/ 0 w 2650179"/>
              <a:gd name="connsiteY3" fmla="*/ 2660072 h 2660072"/>
              <a:gd name="connsiteX0" fmla="*/ 0 w 2650179"/>
              <a:gd name="connsiteY0" fmla="*/ 2674640 h 2674640"/>
              <a:gd name="connsiteX1" fmla="*/ 986642 w 2650179"/>
              <a:gd name="connsiteY1" fmla="*/ 0 h 2674640"/>
              <a:gd name="connsiteX2" fmla="*/ 2650179 w 2650179"/>
              <a:gd name="connsiteY2" fmla="*/ 14568 h 2674640"/>
              <a:gd name="connsiteX3" fmla="*/ 0 w 2650179"/>
              <a:gd name="connsiteY3" fmla="*/ 2674640 h 2674640"/>
              <a:gd name="connsiteX0" fmla="*/ 0 w 2673929"/>
              <a:gd name="connsiteY0" fmla="*/ 2734017 h 2734017"/>
              <a:gd name="connsiteX1" fmla="*/ 1010392 w 2673929"/>
              <a:gd name="connsiteY1" fmla="*/ 0 h 2734017"/>
              <a:gd name="connsiteX2" fmla="*/ 2673929 w 2673929"/>
              <a:gd name="connsiteY2" fmla="*/ 14568 h 2734017"/>
              <a:gd name="connsiteX3" fmla="*/ 0 w 2673929"/>
              <a:gd name="connsiteY3" fmla="*/ 2734017 h 2734017"/>
              <a:gd name="connsiteX0" fmla="*/ 0 w 2697783"/>
              <a:gd name="connsiteY0" fmla="*/ 2813530 h 2813530"/>
              <a:gd name="connsiteX1" fmla="*/ 1034246 w 2697783"/>
              <a:gd name="connsiteY1" fmla="*/ 0 h 2813530"/>
              <a:gd name="connsiteX2" fmla="*/ 2697783 w 2697783"/>
              <a:gd name="connsiteY2" fmla="*/ 14568 h 2813530"/>
              <a:gd name="connsiteX3" fmla="*/ 0 w 2697783"/>
              <a:gd name="connsiteY3" fmla="*/ 2813530 h 2813530"/>
              <a:gd name="connsiteX0" fmla="*/ 0 w 2673929"/>
              <a:gd name="connsiteY0" fmla="*/ 2789676 h 2789676"/>
              <a:gd name="connsiteX1" fmla="*/ 1010392 w 2673929"/>
              <a:gd name="connsiteY1" fmla="*/ 0 h 2789676"/>
              <a:gd name="connsiteX2" fmla="*/ 2673929 w 2673929"/>
              <a:gd name="connsiteY2" fmla="*/ 14568 h 2789676"/>
              <a:gd name="connsiteX3" fmla="*/ 0 w 2673929"/>
              <a:gd name="connsiteY3" fmla="*/ 2789676 h 2789676"/>
              <a:gd name="connsiteX0" fmla="*/ 0 w 2733306"/>
              <a:gd name="connsiteY0" fmla="*/ 2789676 h 2789676"/>
              <a:gd name="connsiteX1" fmla="*/ 1010392 w 2733306"/>
              <a:gd name="connsiteY1" fmla="*/ 0 h 2789676"/>
              <a:gd name="connsiteX2" fmla="*/ 2733306 w 2733306"/>
              <a:gd name="connsiteY2" fmla="*/ 26443 h 2789676"/>
              <a:gd name="connsiteX3" fmla="*/ 0 w 2733306"/>
              <a:gd name="connsiteY3" fmla="*/ 2789676 h 2789676"/>
              <a:gd name="connsiteX0" fmla="*/ 0 w 2775837"/>
              <a:gd name="connsiteY0" fmla="*/ 2853471 h 2853471"/>
              <a:gd name="connsiteX1" fmla="*/ 1052923 w 2775837"/>
              <a:gd name="connsiteY1" fmla="*/ 0 h 2853471"/>
              <a:gd name="connsiteX2" fmla="*/ 2775837 w 2775837"/>
              <a:gd name="connsiteY2" fmla="*/ 26443 h 2853471"/>
              <a:gd name="connsiteX3" fmla="*/ 0 w 2775837"/>
              <a:gd name="connsiteY3" fmla="*/ 2853471 h 2853471"/>
              <a:gd name="connsiteX0" fmla="*/ 0 w 2775837"/>
              <a:gd name="connsiteY0" fmla="*/ 2885368 h 2885368"/>
              <a:gd name="connsiteX1" fmla="*/ 1052923 w 2775837"/>
              <a:gd name="connsiteY1" fmla="*/ 0 h 2885368"/>
              <a:gd name="connsiteX2" fmla="*/ 2775837 w 2775837"/>
              <a:gd name="connsiteY2" fmla="*/ 26443 h 2885368"/>
              <a:gd name="connsiteX3" fmla="*/ 0 w 2775837"/>
              <a:gd name="connsiteY3" fmla="*/ 2885368 h 2885368"/>
              <a:gd name="connsiteX0" fmla="*/ 0 w 2775837"/>
              <a:gd name="connsiteY0" fmla="*/ 2896001 h 2896001"/>
              <a:gd name="connsiteX1" fmla="*/ 1084821 w 2775837"/>
              <a:gd name="connsiteY1" fmla="*/ 0 h 2896001"/>
              <a:gd name="connsiteX2" fmla="*/ 2775837 w 2775837"/>
              <a:gd name="connsiteY2" fmla="*/ 37076 h 2896001"/>
              <a:gd name="connsiteX3" fmla="*/ 0 w 2775837"/>
              <a:gd name="connsiteY3" fmla="*/ 2896001 h 2896001"/>
              <a:gd name="connsiteX0" fmla="*/ 0 w 2775837"/>
              <a:gd name="connsiteY0" fmla="*/ 2864103 h 2864103"/>
              <a:gd name="connsiteX1" fmla="*/ 1074188 w 2775837"/>
              <a:gd name="connsiteY1" fmla="*/ 0 h 2864103"/>
              <a:gd name="connsiteX2" fmla="*/ 2775837 w 2775837"/>
              <a:gd name="connsiteY2" fmla="*/ 5178 h 2864103"/>
              <a:gd name="connsiteX3" fmla="*/ 0 w 2775837"/>
              <a:gd name="connsiteY3" fmla="*/ 2864103 h 2864103"/>
              <a:gd name="connsiteX0" fmla="*/ 0 w 2775837"/>
              <a:gd name="connsiteY0" fmla="*/ 2874735 h 2874735"/>
              <a:gd name="connsiteX1" fmla="*/ 1063556 w 2775837"/>
              <a:gd name="connsiteY1" fmla="*/ 0 h 2874735"/>
              <a:gd name="connsiteX2" fmla="*/ 2775837 w 2775837"/>
              <a:gd name="connsiteY2" fmla="*/ 15810 h 2874735"/>
              <a:gd name="connsiteX3" fmla="*/ 0 w 2775837"/>
              <a:gd name="connsiteY3" fmla="*/ 2874735 h 2874735"/>
              <a:gd name="connsiteX0" fmla="*/ 0 w 2775837"/>
              <a:gd name="connsiteY0" fmla="*/ 2894657 h 2894657"/>
              <a:gd name="connsiteX1" fmla="*/ 1034021 w 2775837"/>
              <a:gd name="connsiteY1" fmla="*/ 0 h 2894657"/>
              <a:gd name="connsiteX2" fmla="*/ 2775837 w 2775837"/>
              <a:gd name="connsiteY2" fmla="*/ 35732 h 2894657"/>
              <a:gd name="connsiteX3" fmla="*/ 0 w 2775837"/>
              <a:gd name="connsiteY3" fmla="*/ 2894657 h 2894657"/>
              <a:gd name="connsiteX0" fmla="*/ 0 w 2795759"/>
              <a:gd name="connsiteY0" fmla="*/ 2924192 h 2924192"/>
              <a:gd name="connsiteX1" fmla="*/ 1053943 w 2795759"/>
              <a:gd name="connsiteY1" fmla="*/ 0 h 2924192"/>
              <a:gd name="connsiteX2" fmla="*/ 2795759 w 2795759"/>
              <a:gd name="connsiteY2" fmla="*/ 35732 h 2924192"/>
              <a:gd name="connsiteX3" fmla="*/ 0 w 2795759"/>
              <a:gd name="connsiteY3" fmla="*/ 2924192 h 2924192"/>
              <a:gd name="connsiteX0" fmla="*/ 0 w 2795759"/>
              <a:gd name="connsiteY0" fmla="*/ 2947318 h 2947318"/>
              <a:gd name="connsiteX1" fmla="*/ 1040894 w 2795759"/>
              <a:gd name="connsiteY1" fmla="*/ 0 h 2947318"/>
              <a:gd name="connsiteX2" fmla="*/ 2795759 w 2795759"/>
              <a:gd name="connsiteY2" fmla="*/ 58858 h 2947318"/>
              <a:gd name="connsiteX3" fmla="*/ 0 w 2795759"/>
              <a:gd name="connsiteY3" fmla="*/ 2947318 h 2947318"/>
              <a:gd name="connsiteX0" fmla="*/ 0 w 2638238"/>
              <a:gd name="connsiteY0" fmla="*/ 2994710 h 2994710"/>
              <a:gd name="connsiteX1" fmla="*/ 1040894 w 2638238"/>
              <a:gd name="connsiteY1" fmla="*/ 47392 h 2994710"/>
              <a:gd name="connsiteX2" fmla="*/ 2638238 w 2638238"/>
              <a:gd name="connsiteY2" fmla="*/ 0 h 2994710"/>
              <a:gd name="connsiteX3" fmla="*/ 0 w 2638238"/>
              <a:gd name="connsiteY3" fmla="*/ 2994710 h 2994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8238" h="2994710">
                <a:moveTo>
                  <a:pt x="0" y="2994710"/>
                </a:moveTo>
                <a:lnTo>
                  <a:pt x="1040894" y="47392"/>
                </a:lnTo>
                <a:lnTo>
                  <a:pt x="2638238" y="0"/>
                </a:lnTo>
                <a:lnTo>
                  <a:pt x="0" y="299471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rapezoid 15"/>
          <p:cNvSpPr/>
          <p:nvPr userDrawn="1"/>
        </p:nvSpPr>
        <p:spPr>
          <a:xfrm rot="19536887">
            <a:off x="2377305" y="-156415"/>
            <a:ext cx="2205839" cy="5593336"/>
          </a:xfrm>
          <a:custGeom>
            <a:avLst/>
            <a:gdLst>
              <a:gd name="connsiteX0" fmla="*/ 0 w 1167739"/>
              <a:gd name="connsiteY0" fmla="*/ 5367705 h 5367705"/>
              <a:gd name="connsiteX1" fmla="*/ 291935 w 1167739"/>
              <a:gd name="connsiteY1" fmla="*/ 0 h 5367705"/>
              <a:gd name="connsiteX2" fmla="*/ 875804 w 1167739"/>
              <a:gd name="connsiteY2" fmla="*/ 0 h 5367705"/>
              <a:gd name="connsiteX3" fmla="*/ 1167739 w 1167739"/>
              <a:gd name="connsiteY3" fmla="*/ 5367705 h 5367705"/>
              <a:gd name="connsiteX4" fmla="*/ 0 w 1167739"/>
              <a:gd name="connsiteY4" fmla="*/ 5367705 h 5367705"/>
              <a:gd name="connsiteX0" fmla="*/ 0 w 1167739"/>
              <a:gd name="connsiteY0" fmla="*/ 5379580 h 5379580"/>
              <a:gd name="connsiteX1" fmla="*/ 90055 w 1167739"/>
              <a:gd name="connsiteY1" fmla="*/ 0 h 5379580"/>
              <a:gd name="connsiteX2" fmla="*/ 875804 w 1167739"/>
              <a:gd name="connsiteY2" fmla="*/ 11875 h 5379580"/>
              <a:gd name="connsiteX3" fmla="*/ 1167739 w 1167739"/>
              <a:gd name="connsiteY3" fmla="*/ 5379580 h 5379580"/>
              <a:gd name="connsiteX4" fmla="*/ 0 w 1167739"/>
              <a:gd name="connsiteY4" fmla="*/ 5379580 h 5379580"/>
              <a:gd name="connsiteX0" fmla="*/ 0 w 1987136"/>
              <a:gd name="connsiteY0" fmla="*/ 5450832 h 5450832"/>
              <a:gd name="connsiteX1" fmla="*/ 909452 w 1987136"/>
              <a:gd name="connsiteY1" fmla="*/ 0 h 5450832"/>
              <a:gd name="connsiteX2" fmla="*/ 1695201 w 1987136"/>
              <a:gd name="connsiteY2" fmla="*/ 11875 h 5450832"/>
              <a:gd name="connsiteX3" fmla="*/ 1987136 w 1987136"/>
              <a:gd name="connsiteY3" fmla="*/ 5379580 h 5450832"/>
              <a:gd name="connsiteX4" fmla="*/ 0 w 1987136"/>
              <a:gd name="connsiteY4" fmla="*/ 5450832 h 5450832"/>
              <a:gd name="connsiteX0" fmla="*/ 0 w 1695201"/>
              <a:gd name="connsiteY0" fmla="*/ 5450832 h 5462707"/>
              <a:gd name="connsiteX1" fmla="*/ 909452 w 1695201"/>
              <a:gd name="connsiteY1" fmla="*/ 0 h 5462707"/>
              <a:gd name="connsiteX2" fmla="*/ 1695201 w 1695201"/>
              <a:gd name="connsiteY2" fmla="*/ 11875 h 5462707"/>
              <a:gd name="connsiteX3" fmla="*/ 229588 w 1695201"/>
              <a:gd name="connsiteY3" fmla="*/ 5462707 h 5462707"/>
              <a:gd name="connsiteX4" fmla="*/ 0 w 1695201"/>
              <a:gd name="connsiteY4" fmla="*/ 5450832 h 5462707"/>
              <a:gd name="connsiteX0" fmla="*/ 0 w 1042058"/>
              <a:gd name="connsiteY0" fmla="*/ 5783341 h 5795216"/>
              <a:gd name="connsiteX1" fmla="*/ 909452 w 1042058"/>
              <a:gd name="connsiteY1" fmla="*/ 332509 h 5795216"/>
              <a:gd name="connsiteX2" fmla="*/ 1042058 w 1042058"/>
              <a:gd name="connsiteY2" fmla="*/ 0 h 5795216"/>
              <a:gd name="connsiteX3" fmla="*/ 229588 w 1042058"/>
              <a:gd name="connsiteY3" fmla="*/ 5795216 h 5795216"/>
              <a:gd name="connsiteX4" fmla="*/ 0 w 1042058"/>
              <a:gd name="connsiteY4" fmla="*/ 5783341 h 5795216"/>
              <a:gd name="connsiteX0" fmla="*/ 0 w 994556"/>
              <a:gd name="connsiteY0" fmla="*/ 5771466 h 5783341"/>
              <a:gd name="connsiteX1" fmla="*/ 909452 w 994556"/>
              <a:gd name="connsiteY1" fmla="*/ 320634 h 5783341"/>
              <a:gd name="connsiteX2" fmla="*/ 994556 w 994556"/>
              <a:gd name="connsiteY2" fmla="*/ 0 h 5783341"/>
              <a:gd name="connsiteX3" fmla="*/ 229588 w 994556"/>
              <a:gd name="connsiteY3" fmla="*/ 5783341 h 5783341"/>
              <a:gd name="connsiteX4" fmla="*/ 0 w 994556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29588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09452 w 1030182"/>
              <a:gd name="connsiteY1" fmla="*/ 320634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030182"/>
              <a:gd name="connsiteY0" fmla="*/ 5771466 h 5783341"/>
              <a:gd name="connsiteX1" fmla="*/ 968829 w 1030182"/>
              <a:gd name="connsiteY1" fmla="*/ 35626 h 5783341"/>
              <a:gd name="connsiteX2" fmla="*/ 1030182 w 1030182"/>
              <a:gd name="connsiteY2" fmla="*/ 0 h 5783341"/>
              <a:gd name="connsiteX3" fmla="*/ 265214 w 1030182"/>
              <a:gd name="connsiteY3" fmla="*/ 5783341 h 5783341"/>
              <a:gd name="connsiteX4" fmla="*/ 0 w 1030182"/>
              <a:gd name="connsiteY4" fmla="*/ 5771466 h 5783341"/>
              <a:gd name="connsiteX0" fmla="*/ 0 w 1908956"/>
              <a:gd name="connsiteY0" fmla="*/ 5557710 h 5783341"/>
              <a:gd name="connsiteX1" fmla="*/ 1847603 w 1908956"/>
              <a:gd name="connsiteY1" fmla="*/ 35626 h 5783341"/>
              <a:gd name="connsiteX2" fmla="*/ 1908956 w 1908956"/>
              <a:gd name="connsiteY2" fmla="*/ 0 h 5783341"/>
              <a:gd name="connsiteX3" fmla="*/ 1143988 w 1908956"/>
              <a:gd name="connsiteY3" fmla="*/ 5783341 h 5783341"/>
              <a:gd name="connsiteX4" fmla="*/ 0 w 1908956"/>
              <a:gd name="connsiteY4" fmla="*/ 5557710 h 5783341"/>
              <a:gd name="connsiteX0" fmla="*/ 0 w 1908956"/>
              <a:gd name="connsiteY0" fmla="*/ 5557710 h 5557710"/>
              <a:gd name="connsiteX1" fmla="*/ 1847603 w 1908956"/>
              <a:gd name="connsiteY1" fmla="*/ 35626 h 5557710"/>
              <a:gd name="connsiteX2" fmla="*/ 1908956 w 1908956"/>
              <a:gd name="connsiteY2" fmla="*/ 0 h 5557710"/>
              <a:gd name="connsiteX3" fmla="*/ 146461 w 1908956"/>
              <a:gd name="connsiteY3" fmla="*/ 5533959 h 5557710"/>
              <a:gd name="connsiteX4" fmla="*/ 0 w 1908956"/>
              <a:gd name="connsiteY4" fmla="*/ 5557710 h 5557710"/>
              <a:gd name="connsiteX0" fmla="*/ 0 w 2193964"/>
              <a:gd name="connsiteY0" fmla="*/ 5557710 h 5557710"/>
              <a:gd name="connsiteX1" fmla="*/ 1847603 w 2193964"/>
              <a:gd name="connsiteY1" fmla="*/ 35626 h 5557710"/>
              <a:gd name="connsiteX2" fmla="*/ 2193964 w 2193964"/>
              <a:gd name="connsiteY2" fmla="*/ 0 h 5557710"/>
              <a:gd name="connsiteX3" fmla="*/ 146461 w 2193964"/>
              <a:gd name="connsiteY3" fmla="*/ 5533959 h 5557710"/>
              <a:gd name="connsiteX4" fmla="*/ 0 w 2193964"/>
              <a:gd name="connsiteY4" fmla="*/ 5557710 h 5557710"/>
              <a:gd name="connsiteX0" fmla="*/ 0 w 2205839"/>
              <a:gd name="connsiteY0" fmla="*/ 5569585 h 5569585"/>
              <a:gd name="connsiteX1" fmla="*/ 1847603 w 2205839"/>
              <a:gd name="connsiteY1" fmla="*/ 47501 h 5569585"/>
              <a:gd name="connsiteX2" fmla="*/ 2205839 w 2205839"/>
              <a:gd name="connsiteY2" fmla="*/ 0 h 5569585"/>
              <a:gd name="connsiteX3" fmla="*/ 146461 w 2205839"/>
              <a:gd name="connsiteY3" fmla="*/ 5545834 h 5569585"/>
              <a:gd name="connsiteX4" fmla="*/ 0 w 2205839"/>
              <a:gd name="connsiteY4" fmla="*/ 5569585 h 5569585"/>
              <a:gd name="connsiteX0" fmla="*/ 0 w 2205839"/>
              <a:gd name="connsiteY0" fmla="*/ 5605211 h 5605211"/>
              <a:gd name="connsiteX1" fmla="*/ 1906980 w 2205839"/>
              <a:gd name="connsiteY1" fmla="*/ 0 h 5605211"/>
              <a:gd name="connsiteX2" fmla="*/ 2205839 w 2205839"/>
              <a:gd name="connsiteY2" fmla="*/ 35626 h 5605211"/>
              <a:gd name="connsiteX3" fmla="*/ 146461 w 2205839"/>
              <a:gd name="connsiteY3" fmla="*/ 5581460 h 5605211"/>
              <a:gd name="connsiteX4" fmla="*/ 0 w 2205839"/>
              <a:gd name="connsiteY4" fmla="*/ 5605211 h 5605211"/>
              <a:gd name="connsiteX0" fmla="*/ 0 w 2205839"/>
              <a:gd name="connsiteY0" fmla="*/ 5593336 h 5593336"/>
              <a:gd name="connsiteX1" fmla="*/ 1859479 w 2205839"/>
              <a:gd name="connsiteY1" fmla="*/ 0 h 5593336"/>
              <a:gd name="connsiteX2" fmla="*/ 2205839 w 2205839"/>
              <a:gd name="connsiteY2" fmla="*/ 23751 h 5593336"/>
              <a:gd name="connsiteX3" fmla="*/ 146461 w 2205839"/>
              <a:gd name="connsiteY3" fmla="*/ 5569585 h 5593336"/>
              <a:gd name="connsiteX4" fmla="*/ 0 w 2205839"/>
              <a:gd name="connsiteY4" fmla="*/ 5593336 h 5593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5839" h="5593336">
                <a:moveTo>
                  <a:pt x="0" y="5593336"/>
                </a:moveTo>
                <a:lnTo>
                  <a:pt x="1859479" y="0"/>
                </a:lnTo>
                <a:lnTo>
                  <a:pt x="2205839" y="23751"/>
                </a:lnTo>
                <a:lnTo>
                  <a:pt x="146461" y="5569585"/>
                </a:lnTo>
                <a:lnTo>
                  <a:pt x="0" y="559333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5"/>
          </p:nvPr>
        </p:nvSpPr>
        <p:spPr>
          <a:xfrm>
            <a:off x="3657600" y="742951"/>
            <a:ext cx="5140965" cy="3657600"/>
          </a:xfrm>
          <a:prstGeom prst="rect">
            <a:avLst/>
          </a:prstGeom>
          <a:solidFill>
            <a:srgbClr val="CFCFC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02259" y="1901952"/>
            <a:ext cx="2870270" cy="2498652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23"/>
          <p:cNvSpPr>
            <a:spLocks noGrp="1"/>
          </p:cNvSpPr>
          <p:nvPr>
            <p:ph type="body" sz="quarter" idx="44" hasCustomPrompt="1"/>
          </p:nvPr>
        </p:nvSpPr>
        <p:spPr>
          <a:xfrm>
            <a:off x="381000" y="1059582"/>
            <a:ext cx="2353382" cy="457890"/>
          </a:xfrm>
          <a:prstGeom prst="rect">
            <a:avLst/>
          </a:prstGeom>
          <a:noFill/>
        </p:spPr>
        <p:txBody>
          <a:bodyPr lIns="85293" tIns="42646" rIns="85293" bIns="42646">
            <a:noAutofit/>
          </a:bodyPr>
          <a:lstStyle>
            <a:lvl1pPr marL="0" indent="0" algn="l">
              <a:spcBef>
                <a:spcPts val="0"/>
              </a:spcBef>
              <a:buNone/>
              <a:defRPr sz="2800" b="0" spc="-100" baseline="0">
                <a:solidFill>
                  <a:srgbClr val="EB2429"/>
                </a:solidFill>
                <a:effectLst/>
                <a:latin typeface="+mj-lt"/>
                <a:ea typeface="Roboto"/>
                <a:cs typeface="Homizio" pitchFamily="2" charset="0"/>
              </a:defRPr>
            </a:lvl1pPr>
          </a:lstStyle>
          <a:p>
            <a:pPr lvl="0"/>
            <a:r>
              <a:rPr lang="en-US" dirty="0"/>
              <a:t>CHARTS 02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42" hasCustomPrompt="1"/>
          </p:nvPr>
        </p:nvSpPr>
        <p:spPr>
          <a:xfrm>
            <a:off x="402259" y="1691640"/>
            <a:ext cx="2870798" cy="315443"/>
          </a:xfrm>
          <a:prstGeom prst="rect">
            <a:avLst/>
          </a:prstGeom>
        </p:spPr>
        <p:txBody>
          <a:bodyPr lIns="91386" tIns="45696" rIns="91386" bIns="45696">
            <a:noAutofit/>
          </a:bodyPr>
          <a:lstStyle>
            <a:lvl1pPr marL="0" indent="0" algn="l">
              <a:buNone/>
              <a:defRPr sz="1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From 2009 to 2013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472457" y="1554480"/>
            <a:ext cx="2133600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151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5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65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15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9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3" grpId="0" animBg="1"/>
      <p:bldP spid="3" grpId="0" animBg="1"/>
      <p:bldP spid="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wa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arallelogram 5"/>
          <p:cNvSpPr/>
          <p:nvPr userDrawn="1"/>
        </p:nvSpPr>
        <p:spPr>
          <a:xfrm rot="2101875" flipH="1" flipV="1">
            <a:off x="825409" y="-1485805"/>
            <a:ext cx="2161838" cy="7342429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5375668"/>
              <a:gd name="connsiteY0" fmla="*/ 5459203 h 5459204"/>
              <a:gd name="connsiteX1" fmla="*/ 3328110 w 5375668"/>
              <a:gd name="connsiteY1" fmla="*/ 0 h 5459204"/>
              <a:gd name="connsiteX2" fmla="*/ 5375669 w 5375668"/>
              <a:gd name="connsiteY2" fmla="*/ 441327 h 5459204"/>
              <a:gd name="connsiteX3" fmla="*/ 940896 w 5375668"/>
              <a:gd name="connsiteY3" fmla="*/ 5459204 h 5459204"/>
              <a:gd name="connsiteX4" fmla="*/ 0 w 5375668"/>
              <a:gd name="connsiteY4" fmla="*/ 5459203 h 5459204"/>
              <a:gd name="connsiteX0" fmla="*/ 0 w 5375668"/>
              <a:gd name="connsiteY0" fmla="*/ 5289317 h 5289318"/>
              <a:gd name="connsiteX1" fmla="*/ 3809905 w 5375668"/>
              <a:gd name="connsiteY1" fmla="*/ 0 h 5289318"/>
              <a:gd name="connsiteX2" fmla="*/ 5375669 w 5375668"/>
              <a:gd name="connsiteY2" fmla="*/ 271441 h 5289318"/>
              <a:gd name="connsiteX3" fmla="*/ 940896 w 5375668"/>
              <a:gd name="connsiteY3" fmla="*/ 5289318 h 5289318"/>
              <a:gd name="connsiteX4" fmla="*/ 0 w 5375668"/>
              <a:gd name="connsiteY4" fmla="*/ 5289317 h 5289318"/>
              <a:gd name="connsiteX0" fmla="*/ 0 w 4173366"/>
              <a:gd name="connsiteY0" fmla="*/ 5289317 h 5289318"/>
              <a:gd name="connsiteX1" fmla="*/ 3809905 w 4173366"/>
              <a:gd name="connsiteY1" fmla="*/ 0 h 5289318"/>
              <a:gd name="connsiteX2" fmla="*/ 4173366 w 4173366"/>
              <a:gd name="connsiteY2" fmla="*/ 24253 h 5289318"/>
              <a:gd name="connsiteX3" fmla="*/ 940896 w 4173366"/>
              <a:gd name="connsiteY3" fmla="*/ 5289318 h 5289318"/>
              <a:gd name="connsiteX4" fmla="*/ 0 w 4173366"/>
              <a:gd name="connsiteY4" fmla="*/ 5289317 h 5289318"/>
              <a:gd name="connsiteX0" fmla="*/ 1 w 4739989"/>
              <a:gd name="connsiteY0" fmla="*/ 5273076 h 5289318"/>
              <a:gd name="connsiteX1" fmla="*/ 4376528 w 4739989"/>
              <a:gd name="connsiteY1" fmla="*/ 0 h 5289318"/>
              <a:gd name="connsiteX2" fmla="*/ 4739989 w 4739989"/>
              <a:gd name="connsiteY2" fmla="*/ 24253 h 5289318"/>
              <a:gd name="connsiteX3" fmla="*/ 1507519 w 4739989"/>
              <a:gd name="connsiteY3" fmla="*/ 5289318 h 5289318"/>
              <a:gd name="connsiteX4" fmla="*/ 1 w 4739989"/>
              <a:gd name="connsiteY4" fmla="*/ 5273076 h 5289318"/>
              <a:gd name="connsiteX0" fmla="*/ 1 w 4739989"/>
              <a:gd name="connsiteY0" fmla="*/ 5311493 h 5327735"/>
              <a:gd name="connsiteX1" fmla="*/ 4730301 w 4739989"/>
              <a:gd name="connsiteY1" fmla="*/ 0 h 5327735"/>
              <a:gd name="connsiteX2" fmla="*/ 4739989 w 4739989"/>
              <a:gd name="connsiteY2" fmla="*/ 62670 h 5327735"/>
              <a:gd name="connsiteX3" fmla="*/ 1507519 w 4739989"/>
              <a:gd name="connsiteY3" fmla="*/ 5327735 h 5327735"/>
              <a:gd name="connsiteX4" fmla="*/ 1 w 4739989"/>
              <a:gd name="connsiteY4" fmla="*/ 5311493 h 5327735"/>
              <a:gd name="connsiteX0" fmla="*/ 1 w 4739989"/>
              <a:gd name="connsiteY0" fmla="*/ 5311493 h 5311493"/>
              <a:gd name="connsiteX1" fmla="*/ 4730301 w 4739989"/>
              <a:gd name="connsiteY1" fmla="*/ 0 h 5311493"/>
              <a:gd name="connsiteX2" fmla="*/ 4739989 w 4739989"/>
              <a:gd name="connsiteY2" fmla="*/ 62670 h 5311493"/>
              <a:gd name="connsiteX3" fmla="*/ 1856719 w 4739989"/>
              <a:gd name="connsiteY3" fmla="*/ 5295551 h 5311493"/>
              <a:gd name="connsiteX4" fmla="*/ 1 w 4739989"/>
              <a:gd name="connsiteY4" fmla="*/ 5311493 h 5311493"/>
              <a:gd name="connsiteX0" fmla="*/ 0 w 4810406"/>
              <a:gd name="connsiteY0" fmla="*/ 5535351 h 5535351"/>
              <a:gd name="connsiteX1" fmla="*/ 4800718 w 4810406"/>
              <a:gd name="connsiteY1" fmla="*/ 0 h 5535351"/>
              <a:gd name="connsiteX2" fmla="*/ 4810406 w 4810406"/>
              <a:gd name="connsiteY2" fmla="*/ 62670 h 5535351"/>
              <a:gd name="connsiteX3" fmla="*/ 1927136 w 4810406"/>
              <a:gd name="connsiteY3" fmla="*/ 5295551 h 5535351"/>
              <a:gd name="connsiteX4" fmla="*/ 0 w 4810406"/>
              <a:gd name="connsiteY4" fmla="*/ 5535351 h 5535351"/>
              <a:gd name="connsiteX0" fmla="*/ -1 w 4893603"/>
              <a:gd name="connsiteY0" fmla="*/ 5697612 h 5697612"/>
              <a:gd name="connsiteX1" fmla="*/ 4883915 w 4893603"/>
              <a:gd name="connsiteY1" fmla="*/ 0 h 5697612"/>
              <a:gd name="connsiteX2" fmla="*/ 4893603 w 4893603"/>
              <a:gd name="connsiteY2" fmla="*/ 62670 h 5697612"/>
              <a:gd name="connsiteX3" fmla="*/ 2010333 w 4893603"/>
              <a:gd name="connsiteY3" fmla="*/ 5295551 h 5697612"/>
              <a:gd name="connsiteX4" fmla="*/ -1 w 4893603"/>
              <a:gd name="connsiteY4" fmla="*/ 5697612 h 5697612"/>
              <a:gd name="connsiteX0" fmla="*/ -1 w 4893603"/>
              <a:gd name="connsiteY0" fmla="*/ 5697612 h 5697612"/>
              <a:gd name="connsiteX1" fmla="*/ 4883915 w 4893603"/>
              <a:gd name="connsiteY1" fmla="*/ 0 h 5697612"/>
              <a:gd name="connsiteX2" fmla="*/ 4893603 w 4893603"/>
              <a:gd name="connsiteY2" fmla="*/ 62670 h 5697612"/>
              <a:gd name="connsiteX3" fmla="*/ 2069786 w 4893603"/>
              <a:gd name="connsiteY3" fmla="*/ 5292518 h 5697612"/>
              <a:gd name="connsiteX4" fmla="*/ -1 w 4893603"/>
              <a:gd name="connsiteY4" fmla="*/ 5697612 h 5697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3603" h="5697612">
                <a:moveTo>
                  <a:pt x="-1" y="5697612"/>
                </a:moveTo>
                <a:lnTo>
                  <a:pt x="4883915" y="0"/>
                </a:lnTo>
                <a:lnTo>
                  <a:pt x="4893603" y="62670"/>
                </a:lnTo>
                <a:lnTo>
                  <a:pt x="2069786" y="5292518"/>
                </a:lnTo>
                <a:lnTo>
                  <a:pt x="-1" y="5697612"/>
                </a:lnTo>
                <a:close/>
              </a:path>
            </a:pathLst>
          </a:custGeom>
          <a:solidFill>
            <a:srgbClr val="C9C9C9"/>
          </a:solidFill>
          <a:ln>
            <a:noFill/>
          </a:ln>
          <a:effectLst>
            <a:outerShdw blurRad="63500" sx="102000" sy="102000" algn="ctr" rotWithShape="0">
              <a:prstClr val="black">
                <a:alpha val="7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5"/>
          <p:cNvSpPr/>
          <p:nvPr userDrawn="1"/>
        </p:nvSpPr>
        <p:spPr>
          <a:xfrm rot="640719" flipH="1" flipV="1">
            <a:off x="-745302" y="-756069"/>
            <a:ext cx="4124387" cy="5795003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459203 h 5459203"/>
              <a:gd name="connsiteX1" fmla="*/ 3328110 w 4038924"/>
              <a:gd name="connsiteY1" fmla="*/ 0 h 5459203"/>
              <a:gd name="connsiteX2" fmla="*/ 4038924 w 4038924"/>
              <a:gd name="connsiteY2" fmla="*/ 364283 h 5459203"/>
              <a:gd name="connsiteX3" fmla="*/ 1252301 w 4038924"/>
              <a:gd name="connsiteY3" fmla="*/ 5441255 h 5459203"/>
              <a:gd name="connsiteX4" fmla="*/ 0 w 4038924"/>
              <a:gd name="connsiteY4" fmla="*/ 5459203 h 5459203"/>
              <a:gd name="connsiteX0" fmla="*/ 0 w 3883221"/>
              <a:gd name="connsiteY0" fmla="*/ 5459203 h 5459203"/>
              <a:gd name="connsiteX1" fmla="*/ 3328110 w 3883221"/>
              <a:gd name="connsiteY1" fmla="*/ 0 h 5459203"/>
              <a:gd name="connsiteX2" fmla="*/ 3883221 w 3883221"/>
              <a:gd name="connsiteY2" fmla="*/ 364283 h 5459203"/>
              <a:gd name="connsiteX3" fmla="*/ 1252301 w 3883221"/>
              <a:gd name="connsiteY3" fmla="*/ 5441255 h 5459203"/>
              <a:gd name="connsiteX4" fmla="*/ 0 w 3883221"/>
              <a:gd name="connsiteY4" fmla="*/ 5459203 h 5459203"/>
              <a:gd name="connsiteX0" fmla="*/ 0 w 3883221"/>
              <a:gd name="connsiteY0" fmla="*/ 5459203 h 5459203"/>
              <a:gd name="connsiteX1" fmla="*/ 3328110 w 3883221"/>
              <a:gd name="connsiteY1" fmla="*/ 0 h 5459203"/>
              <a:gd name="connsiteX2" fmla="*/ 3883221 w 3883221"/>
              <a:gd name="connsiteY2" fmla="*/ 364283 h 5459203"/>
              <a:gd name="connsiteX3" fmla="*/ 1291227 w 3883221"/>
              <a:gd name="connsiteY3" fmla="*/ 5441256 h 5459203"/>
              <a:gd name="connsiteX4" fmla="*/ 0 w 3883221"/>
              <a:gd name="connsiteY4" fmla="*/ 5459203 h 5459203"/>
              <a:gd name="connsiteX0" fmla="*/ 0 w 3863758"/>
              <a:gd name="connsiteY0" fmla="*/ 5459203 h 5459203"/>
              <a:gd name="connsiteX1" fmla="*/ 3328110 w 3863758"/>
              <a:gd name="connsiteY1" fmla="*/ 0 h 5459203"/>
              <a:gd name="connsiteX2" fmla="*/ 3863758 w 3863758"/>
              <a:gd name="connsiteY2" fmla="*/ 400181 h 5459203"/>
              <a:gd name="connsiteX3" fmla="*/ 1291227 w 3863758"/>
              <a:gd name="connsiteY3" fmla="*/ 5441256 h 5459203"/>
              <a:gd name="connsiteX4" fmla="*/ 0 w 3863758"/>
              <a:gd name="connsiteY4" fmla="*/ 5459203 h 5459203"/>
              <a:gd name="connsiteX0" fmla="*/ 0 w 3863758"/>
              <a:gd name="connsiteY0" fmla="*/ 5459203 h 5459203"/>
              <a:gd name="connsiteX1" fmla="*/ 3328110 w 3863758"/>
              <a:gd name="connsiteY1" fmla="*/ 0 h 5459203"/>
              <a:gd name="connsiteX2" fmla="*/ 3863758 w 3863758"/>
              <a:gd name="connsiteY2" fmla="*/ 400181 h 5459203"/>
              <a:gd name="connsiteX3" fmla="*/ 1327589 w 3863758"/>
              <a:gd name="connsiteY3" fmla="*/ 5441257 h 5459203"/>
              <a:gd name="connsiteX4" fmla="*/ 0 w 3863758"/>
              <a:gd name="connsiteY4" fmla="*/ 5459203 h 5459203"/>
              <a:gd name="connsiteX0" fmla="*/ 0 w 3863758"/>
              <a:gd name="connsiteY0" fmla="*/ 5459203 h 5459203"/>
              <a:gd name="connsiteX1" fmla="*/ 3328110 w 3863758"/>
              <a:gd name="connsiteY1" fmla="*/ 0 h 5459203"/>
              <a:gd name="connsiteX2" fmla="*/ 3863758 w 3863758"/>
              <a:gd name="connsiteY2" fmla="*/ 400181 h 5459203"/>
              <a:gd name="connsiteX3" fmla="*/ 1339709 w 3863758"/>
              <a:gd name="connsiteY3" fmla="*/ 5452447 h 5459203"/>
              <a:gd name="connsiteX4" fmla="*/ 0 w 3863758"/>
              <a:gd name="connsiteY4" fmla="*/ 5459203 h 5459203"/>
              <a:gd name="connsiteX0" fmla="*/ 0 w 4365009"/>
              <a:gd name="connsiteY0" fmla="*/ 5647335 h 5647335"/>
              <a:gd name="connsiteX1" fmla="*/ 3829361 w 4365009"/>
              <a:gd name="connsiteY1" fmla="*/ 0 h 5647335"/>
              <a:gd name="connsiteX2" fmla="*/ 4365009 w 4365009"/>
              <a:gd name="connsiteY2" fmla="*/ 400181 h 5647335"/>
              <a:gd name="connsiteX3" fmla="*/ 1840960 w 4365009"/>
              <a:gd name="connsiteY3" fmla="*/ 5452447 h 5647335"/>
              <a:gd name="connsiteX4" fmla="*/ 0 w 4365009"/>
              <a:gd name="connsiteY4" fmla="*/ 5647335 h 5647335"/>
              <a:gd name="connsiteX0" fmla="*/ 0 w 4365009"/>
              <a:gd name="connsiteY0" fmla="*/ 5393606 h 5393606"/>
              <a:gd name="connsiteX1" fmla="*/ 4092625 w 4365009"/>
              <a:gd name="connsiteY1" fmla="*/ 0 h 5393606"/>
              <a:gd name="connsiteX2" fmla="*/ 4365009 w 4365009"/>
              <a:gd name="connsiteY2" fmla="*/ 146452 h 5393606"/>
              <a:gd name="connsiteX3" fmla="*/ 1840960 w 4365009"/>
              <a:gd name="connsiteY3" fmla="*/ 5198718 h 5393606"/>
              <a:gd name="connsiteX4" fmla="*/ 0 w 4365009"/>
              <a:gd name="connsiteY4" fmla="*/ 5393606 h 5393606"/>
              <a:gd name="connsiteX0" fmla="*/ 0 w 4365009"/>
              <a:gd name="connsiteY0" fmla="*/ 5492382 h 5492382"/>
              <a:gd name="connsiteX1" fmla="*/ 4068174 w 4365009"/>
              <a:gd name="connsiteY1" fmla="*/ 0 h 5492382"/>
              <a:gd name="connsiteX2" fmla="*/ 4365009 w 4365009"/>
              <a:gd name="connsiteY2" fmla="*/ 245228 h 5492382"/>
              <a:gd name="connsiteX3" fmla="*/ 1840960 w 4365009"/>
              <a:gd name="connsiteY3" fmla="*/ 5297494 h 5492382"/>
              <a:gd name="connsiteX4" fmla="*/ 0 w 4365009"/>
              <a:gd name="connsiteY4" fmla="*/ 5492382 h 5492382"/>
              <a:gd name="connsiteX0" fmla="*/ 0 w 4365009"/>
              <a:gd name="connsiteY0" fmla="*/ 5374826 h 5374826"/>
              <a:gd name="connsiteX1" fmla="*/ 4219761 w 4365009"/>
              <a:gd name="connsiteY1" fmla="*/ 0 h 5374826"/>
              <a:gd name="connsiteX2" fmla="*/ 4365009 w 4365009"/>
              <a:gd name="connsiteY2" fmla="*/ 127672 h 5374826"/>
              <a:gd name="connsiteX3" fmla="*/ 1840960 w 4365009"/>
              <a:gd name="connsiteY3" fmla="*/ 5179938 h 5374826"/>
              <a:gd name="connsiteX4" fmla="*/ 0 w 4365009"/>
              <a:gd name="connsiteY4" fmla="*/ 5374826 h 5374826"/>
              <a:gd name="connsiteX0" fmla="*/ 0 w 4022803"/>
              <a:gd name="connsiteY0" fmla="*/ 5315255 h 5315255"/>
              <a:gd name="connsiteX1" fmla="*/ 3877555 w 4022803"/>
              <a:gd name="connsiteY1" fmla="*/ 0 h 5315255"/>
              <a:gd name="connsiteX2" fmla="*/ 4022803 w 4022803"/>
              <a:gd name="connsiteY2" fmla="*/ 127672 h 5315255"/>
              <a:gd name="connsiteX3" fmla="*/ 1498754 w 4022803"/>
              <a:gd name="connsiteY3" fmla="*/ 5179938 h 5315255"/>
              <a:gd name="connsiteX4" fmla="*/ 0 w 4022803"/>
              <a:gd name="connsiteY4" fmla="*/ 5315255 h 5315255"/>
              <a:gd name="connsiteX0" fmla="*/ 0 w 4404276"/>
              <a:gd name="connsiteY0" fmla="*/ 5460176 h 5460176"/>
              <a:gd name="connsiteX1" fmla="*/ 4259028 w 4404276"/>
              <a:gd name="connsiteY1" fmla="*/ 0 h 5460176"/>
              <a:gd name="connsiteX2" fmla="*/ 4404276 w 4404276"/>
              <a:gd name="connsiteY2" fmla="*/ 127672 h 5460176"/>
              <a:gd name="connsiteX3" fmla="*/ 1880227 w 4404276"/>
              <a:gd name="connsiteY3" fmla="*/ 5179938 h 5460176"/>
              <a:gd name="connsiteX4" fmla="*/ 0 w 4404276"/>
              <a:gd name="connsiteY4" fmla="*/ 5460176 h 546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4276" h="5460176">
                <a:moveTo>
                  <a:pt x="0" y="5460176"/>
                </a:moveTo>
                <a:lnTo>
                  <a:pt x="4259028" y="0"/>
                </a:lnTo>
                <a:lnTo>
                  <a:pt x="4404276" y="127672"/>
                </a:lnTo>
                <a:lnTo>
                  <a:pt x="1880227" y="5179938"/>
                </a:lnTo>
                <a:lnTo>
                  <a:pt x="0" y="546017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304800" dist="381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6"/>
          <p:cNvSpPr/>
          <p:nvPr userDrawn="1"/>
        </p:nvSpPr>
        <p:spPr>
          <a:xfrm rot="11293373" flipH="1">
            <a:off x="-227515" y="-211084"/>
            <a:ext cx="2008593" cy="3094495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85767 w 1885767"/>
              <a:gd name="connsiteY0" fmla="*/ 3650692 h 3650692"/>
              <a:gd name="connsiteX1" fmla="*/ 1343776 w 1885767"/>
              <a:gd name="connsiteY1" fmla="*/ 0 h 3650692"/>
              <a:gd name="connsiteX2" fmla="*/ 0 w 1885767"/>
              <a:gd name="connsiteY2" fmla="*/ 3383135 h 3650692"/>
              <a:gd name="connsiteX3" fmla="*/ 1885767 w 1885767"/>
              <a:gd name="connsiteY3" fmla="*/ 3650692 h 3650692"/>
              <a:gd name="connsiteX0" fmla="*/ 1885767 w 2337764"/>
              <a:gd name="connsiteY0" fmla="*/ 2864855 h 2864855"/>
              <a:gd name="connsiteX1" fmla="*/ 2337764 w 2337764"/>
              <a:gd name="connsiteY1" fmla="*/ 0 h 2864855"/>
              <a:gd name="connsiteX2" fmla="*/ 0 w 2337764"/>
              <a:gd name="connsiteY2" fmla="*/ 2597298 h 2864855"/>
              <a:gd name="connsiteX3" fmla="*/ 1885767 w 2337764"/>
              <a:gd name="connsiteY3" fmla="*/ 2864855 h 2864855"/>
              <a:gd name="connsiteX0" fmla="*/ 1885767 w 2300898"/>
              <a:gd name="connsiteY0" fmla="*/ 2785978 h 2785978"/>
              <a:gd name="connsiteX1" fmla="*/ 2300898 w 2300898"/>
              <a:gd name="connsiteY1" fmla="*/ 0 h 2785978"/>
              <a:gd name="connsiteX2" fmla="*/ 0 w 2300898"/>
              <a:gd name="connsiteY2" fmla="*/ 2518421 h 2785978"/>
              <a:gd name="connsiteX3" fmla="*/ 1885767 w 2300898"/>
              <a:gd name="connsiteY3" fmla="*/ 2785978 h 2785978"/>
              <a:gd name="connsiteX0" fmla="*/ 1885767 w 2369751"/>
              <a:gd name="connsiteY0" fmla="*/ 3160382 h 3160382"/>
              <a:gd name="connsiteX1" fmla="*/ 2369751 w 2369751"/>
              <a:gd name="connsiteY1" fmla="*/ 0 h 3160382"/>
              <a:gd name="connsiteX2" fmla="*/ 0 w 2369751"/>
              <a:gd name="connsiteY2" fmla="*/ 2892825 h 3160382"/>
              <a:gd name="connsiteX3" fmla="*/ 1885767 w 2369751"/>
              <a:gd name="connsiteY3" fmla="*/ 3160382 h 3160382"/>
              <a:gd name="connsiteX0" fmla="*/ 1744354 w 2228338"/>
              <a:gd name="connsiteY0" fmla="*/ 3160382 h 3160382"/>
              <a:gd name="connsiteX1" fmla="*/ 2228338 w 2228338"/>
              <a:gd name="connsiteY1" fmla="*/ 0 h 3160382"/>
              <a:gd name="connsiteX2" fmla="*/ 0 w 2228338"/>
              <a:gd name="connsiteY2" fmla="*/ 2911986 h 3160382"/>
              <a:gd name="connsiteX3" fmla="*/ 1744354 w 2228338"/>
              <a:gd name="connsiteY3" fmla="*/ 3160382 h 3160382"/>
              <a:gd name="connsiteX0" fmla="*/ 1744354 w 2178178"/>
              <a:gd name="connsiteY0" fmla="*/ 2834917 h 2834917"/>
              <a:gd name="connsiteX1" fmla="*/ 2178178 w 2178178"/>
              <a:gd name="connsiteY1" fmla="*/ 0 h 2834917"/>
              <a:gd name="connsiteX2" fmla="*/ 0 w 2178178"/>
              <a:gd name="connsiteY2" fmla="*/ 2586521 h 2834917"/>
              <a:gd name="connsiteX3" fmla="*/ 1744354 w 2178178"/>
              <a:gd name="connsiteY3" fmla="*/ 2834917 h 2834917"/>
              <a:gd name="connsiteX0" fmla="*/ 1744354 w 2191183"/>
              <a:gd name="connsiteY0" fmla="*/ 2919296 h 2919296"/>
              <a:gd name="connsiteX1" fmla="*/ 2191183 w 2191183"/>
              <a:gd name="connsiteY1" fmla="*/ 0 h 2919296"/>
              <a:gd name="connsiteX2" fmla="*/ 0 w 2191183"/>
              <a:gd name="connsiteY2" fmla="*/ 2670900 h 2919296"/>
              <a:gd name="connsiteX3" fmla="*/ 1744354 w 2191183"/>
              <a:gd name="connsiteY3" fmla="*/ 2919296 h 2919296"/>
              <a:gd name="connsiteX0" fmla="*/ 1731500 w 2178329"/>
              <a:gd name="connsiteY0" fmla="*/ 2919296 h 2919296"/>
              <a:gd name="connsiteX1" fmla="*/ 2178329 w 2178329"/>
              <a:gd name="connsiteY1" fmla="*/ 0 h 2919296"/>
              <a:gd name="connsiteX2" fmla="*/ 1 w 2178329"/>
              <a:gd name="connsiteY2" fmla="*/ 2672642 h 2919296"/>
              <a:gd name="connsiteX3" fmla="*/ 1731500 w 2178329"/>
              <a:gd name="connsiteY3" fmla="*/ 2919296 h 2919296"/>
              <a:gd name="connsiteX0" fmla="*/ 1422155 w 1868984"/>
              <a:gd name="connsiteY0" fmla="*/ 2919296 h 2919296"/>
              <a:gd name="connsiteX1" fmla="*/ 1868984 w 1868984"/>
              <a:gd name="connsiteY1" fmla="*/ 0 h 2919296"/>
              <a:gd name="connsiteX2" fmla="*/ 0 w 1868984"/>
              <a:gd name="connsiteY2" fmla="*/ 2714558 h 2919296"/>
              <a:gd name="connsiteX3" fmla="*/ 1422155 w 1868984"/>
              <a:gd name="connsiteY3" fmla="*/ 2919296 h 2919296"/>
              <a:gd name="connsiteX0" fmla="*/ 1422155 w 1883647"/>
              <a:gd name="connsiteY0" fmla="*/ 2877827 h 2877827"/>
              <a:gd name="connsiteX1" fmla="*/ 1883647 w 1883647"/>
              <a:gd name="connsiteY1" fmla="*/ 0 h 2877827"/>
              <a:gd name="connsiteX2" fmla="*/ 0 w 1883647"/>
              <a:gd name="connsiteY2" fmla="*/ 2673089 h 2877827"/>
              <a:gd name="connsiteX3" fmla="*/ 1422155 w 1883647"/>
              <a:gd name="connsiteY3" fmla="*/ 2877827 h 2877827"/>
              <a:gd name="connsiteX0" fmla="*/ 1422155 w 1422155"/>
              <a:gd name="connsiteY0" fmla="*/ 3081496 h 3081496"/>
              <a:gd name="connsiteX1" fmla="*/ 471360 w 1422155"/>
              <a:gd name="connsiteY1" fmla="*/ 0 h 3081496"/>
              <a:gd name="connsiteX2" fmla="*/ 0 w 1422155"/>
              <a:gd name="connsiteY2" fmla="*/ 2876758 h 3081496"/>
              <a:gd name="connsiteX3" fmla="*/ 1422155 w 1422155"/>
              <a:gd name="connsiteY3" fmla="*/ 3081496 h 3081496"/>
              <a:gd name="connsiteX0" fmla="*/ 1877534 w 1877534"/>
              <a:gd name="connsiteY0" fmla="*/ 3192425 h 3192425"/>
              <a:gd name="connsiteX1" fmla="*/ 471360 w 1877534"/>
              <a:gd name="connsiteY1" fmla="*/ 0 h 3192425"/>
              <a:gd name="connsiteX2" fmla="*/ 0 w 1877534"/>
              <a:gd name="connsiteY2" fmla="*/ 2876758 h 3192425"/>
              <a:gd name="connsiteX3" fmla="*/ 1877534 w 1877534"/>
              <a:gd name="connsiteY3" fmla="*/ 3192425 h 3192425"/>
              <a:gd name="connsiteX0" fmla="*/ 1897821 w 1897821"/>
              <a:gd name="connsiteY0" fmla="*/ 3192425 h 3192425"/>
              <a:gd name="connsiteX1" fmla="*/ 491647 w 1897821"/>
              <a:gd name="connsiteY1" fmla="*/ 0 h 3192425"/>
              <a:gd name="connsiteX2" fmla="*/ 0 w 1897821"/>
              <a:gd name="connsiteY2" fmla="*/ 2923233 h 3192425"/>
              <a:gd name="connsiteX3" fmla="*/ 1897821 w 1897821"/>
              <a:gd name="connsiteY3" fmla="*/ 3192425 h 3192425"/>
              <a:gd name="connsiteX0" fmla="*/ 1901534 w 1901534"/>
              <a:gd name="connsiteY0" fmla="*/ 3192425 h 3192425"/>
              <a:gd name="connsiteX1" fmla="*/ 495360 w 1901534"/>
              <a:gd name="connsiteY1" fmla="*/ 0 h 3192425"/>
              <a:gd name="connsiteX2" fmla="*/ -1 w 1901534"/>
              <a:gd name="connsiteY2" fmla="*/ 2947341 h 3192425"/>
              <a:gd name="connsiteX3" fmla="*/ 1901534 w 1901534"/>
              <a:gd name="connsiteY3" fmla="*/ 3192425 h 3192425"/>
              <a:gd name="connsiteX0" fmla="*/ 1901535 w 1901535"/>
              <a:gd name="connsiteY0" fmla="*/ 3185595 h 3185595"/>
              <a:gd name="connsiteX1" fmla="*/ 454934 w 1901535"/>
              <a:gd name="connsiteY1" fmla="*/ 0 h 3185595"/>
              <a:gd name="connsiteX2" fmla="*/ 0 w 1901535"/>
              <a:gd name="connsiteY2" fmla="*/ 2940511 h 3185595"/>
              <a:gd name="connsiteX3" fmla="*/ 1901535 w 1901535"/>
              <a:gd name="connsiteY3" fmla="*/ 3185595 h 3185595"/>
              <a:gd name="connsiteX0" fmla="*/ 1901535 w 1901535"/>
              <a:gd name="connsiteY0" fmla="*/ 3175281 h 3175281"/>
              <a:gd name="connsiteX1" fmla="*/ 440220 w 1901535"/>
              <a:gd name="connsiteY1" fmla="*/ 0 h 3175281"/>
              <a:gd name="connsiteX2" fmla="*/ 0 w 1901535"/>
              <a:gd name="connsiteY2" fmla="*/ 2930197 h 3175281"/>
              <a:gd name="connsiteX3" fmla="*/ 1901535 w 1901535"/>
              <a:gd name="connsiteY3" fmla="*/ 3175281 h 3175281"/>
              <a:gd name="connsiteX0" fmla="*/ 1901535 w 1901535"/>
              <a:gd name="connsiteY0" fmla="*/ 2445053 h 2445053"/>
              <a:gd name="connsiteX1" fmla="*/ 297511 w 1901535"/>
              <a:gd name="connsiteY1" fmla="*/ 0 h 2445053"/>
              <a:gd name="connsiteX2" fmla="*/ 0 w 1901535"/>
              <a:gd name="connsiteY2" fmla="*/ 2199969 h 2445053"/>
              <a:gd name="connsiteX3" fmla="*/ 1901535 w 1901535"/>
              <a:gd name="connsiteY3" fmla="*/ 2445053 h 2445053"/>
              <a:gd name="connsiteX0" fmla="*/ 1901535 w 1901535"/>
              <a:gd name="connsiteY0" fmla="*/ 2757675 h 2757675"/>
              <a:gd name="connsiteX1" fmla="*/ 390941 w 1901535"/>
              <a:gd name="connsiteY1" fmla="*/ 0 h 2757675"/>
              <a:gd name="connsiteX2" fmla="*/ 0 w 1901535"/>
              <a:gd name="connsiteY2" fmla="*/ 2512591 h 2757675"/>
              <a:gd name="connsiteX3" fmla="*/ 1901535 w 1901535"/>
              <a:gd name="connsiteY3" fmla="*/ 2757675 h 2757675"/>
              <a:gd name="connsiteX0" fmla="*/ 1901535 w 1901535"/>
              <a:gd name="connsiteY0" fmla="*/ 3157423 h 3157423"/>
              <a:gd name="connsiteX1" fmla="*/ 467632 w 1901535"/>
              <a:gd name="connsiteY1" fmla="*/ 0 h 3157423"/>
              <a:gd name="connsiteX2" fmla="*/ 0 w 1901535"/>
              <a:gd name="connsiteY2" fmla="*/ 2912339 h 3157423"/>
              <a:gd name="connsiteX3" fmla="*/ 1901535 w 1901535"/>
              <a:gd name="connsiteY3" fmla="*/ 3157423 h 3157423"/>
              <a:gd name="connsiteX0" fmla="*/ 1901535 w 1901535"/>
              <a:gd name="connsiteY0" fmla="*/ 3189134 h 3189134"/>
              <a:gd name="connsiteX1" fmla="*/ 442354 w 1901535"/>
              <a:gd name="connsiteY1" fmla="*/ 0 h 3189134"/>
              <a:gd name="connsiteX2" fmla="*/ 0 w 1901535"/>
              <a:gd name="connsiteY2" fmla="*/ 2944050 h 3189134"/>
              <a:gd name="connsiteX3" fmla="*/ 1901535 w 1901535"/>
              <a:gd name="connsiteY3" fmla="*/ 3189134 h 3189134"/>
              <a:gd name="connsiteX0" fmla="*/ 2197027 w 2197027"/>
              <a:gd name="connsiteY0" fmla="*/ 3229173 h 3229173"/>
              <a:gd name="connsiteX1" fmla="*/ 442354 w 2197027"/>
              <a:gd name="connsiteY1" fmla="*/ 0 h 3229173"/>
              <a:gd name="connsiteX2" fmla="*/ 0 w 2197027"/>
              <a:gd name="connsiteY2" fmla="*/ 2944050 h 3229173"/>
              <a:gd name="connsiteX3" fmla="*/ 2197027 w 2197027"/>
              <a:gd name="connsiteY3" fmla="*/ 3229173 h 3229173"/>
              <a:gd name="connsiteX0" fmla="*/ 2197027 w 2197027"/>
              <a:gd name="connsiteY0" fmla="*/ 3173759 h 3173759"/>
              <a:gd name="connsiteX1" fmla="*/ 433810 w 2197027"/>
              <a:gd name="connsiteY1" fmla="*/ 0 h 3173759"/>
              <a:gd name="connsiteX2" fmla="*/ 0 w 2197027"/>
              <a:gd name="connsiteY2" fmla="*/ 2888636 h 3173759"/>
              <a:gd name="connsiteX3" fmla="*/ 2197027 w 2197027"/>
              <a:gd name="connsiteY3" fmla="*/ 3173759 h 3173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7027" h="3173759">
                <a:moveTo>
                  <a:pt x="2197027" y="3173759"/>
                </a:moveTo>
                <a:lnTo>
                  <a:pt x="433810" y="0"/>
                </a:lnTo>
                <a:lnTo>
                  <a:pt x="0" y="2888636"/>
                </a:lnTo>
                <a:lnTo>
                  <a:pt x="2197027" y="31737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 flipH="1">
            <a:off x="5292080" y="1453896"/>
            <a:ext cx="344958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6156176" y="927398"/>
            <a:ext cx="2669309" cy="48803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5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AWARDS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45" hasCustomPrompt="1"/>
          </p:nvPr>
        </p:nvSpPr>
        <p:spPr>
          <a:xfrm>
            <a:off x="2728368" y="3348934"/>
            <a:ext cx="1719072" cy="197054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JAN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40"/>
          </p:nvPr>
        </p:nvSpPr>
        <p:spPr>
          <a:xfrm>
            <a:off x="2627784" y="3549106"/>
            <a:ext cx="1874520" cy="555487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726664" y="1964931"/>
            <a:ext cx="1723064" cy="1285866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41"/>
          </p:nvPr>
        </p:nvSpPr>
        <p:spPr>
          <a:xfrm>
            <a:off x="4793768" y="3549106"/>
            <a:ext cx="1874520" cy="555487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863574" y="1961599"/>
            <a:ext cx="1719072" cy="1285866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43"/>
          </p:nvPr>
        </p:nvSpPr>
        <p:spPr>
          <a:xfrm>
            <a:off x="6931152" y="3549106"/>
            <a:ext cx="1874520" cy="557784"/>
          </a:xfrm>
          <a:prstGeom prst="rect">
            <a:avLst/>
          </a:prstGeom>
        </p:spPr>
        <p:txBody>
          <a:bodyPr lIns="91386" tIns="45696" rIns="91386" bIns="45696">
            <a:normAutofit/>
          </a:bodyPr>
          <a:lstStyle>
            <a:lvl1pPr marL="0" indent="0" algn="l">
              <a:buNone/>
              <a:defRPr sz="10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44"/>
          </p:nvPr>
        </p:nvSpPr>
        <p:spPr>
          <a:xfrm>
            <a:off x="7018600" y="1923678"/>
            <a:ext cx="1723064" cy="1319116"/>
          </a:xfrm>
          <a:custGeom>
            <a:avLst/>
            <a:gdLst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88508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0 w 1250950"/>
              <a:gd name="connsiteY3" fmla="*/ 821833 h 888508"/>
              <a:gd name="connsiteX4" fmla="*/ 0 w 1250950"/>
              <a:gd name="connsiteY4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4763 w 1250950"/>
              <a:gd name="connsiteY3" fmla="*/ 859933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50950"/>
              <a:gd name="connsiteY0" fmla="*/ 0 h 888508"/>
              <a:gd name="connsiteX1" fmla="*/ 1250950 w 1250950"/>
              <a:gd name="connsiteY1" fmla="*/ 0 h 888508"/>
              <a:gd name="connsiteX2" fmla="*/ 1250950 w 1250950"/>
              <a:gd name="connsiteY2" fmla="*/ 888508 h 888508"/>
              <a:gd name="connsiteX3" fmla="*/ 57151 w 1250950"/>
              <a:gd name="connsiteY3" fmla="*/ 869458 h 888508"/>
              <a:gd name="connsiteX4" fmla="*/ 0 w 1250950"/>
              <a:gd name="connsiteY4" fmla="*/ 821833 h 888508"/>
              <a:gd name="connsiteX5" fmla="*/ 0 w 1250950"/>
              <a:gd name="connsiteY5" fmla="*/ 0 h 888508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7151 w 1260475"/>
              <a:gd name="connsiteY3" fmla="*/ 86945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469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60475"/>
              <a:gd name="connsiteY0" fmla="*/ 0 h 878983"/>
              <a:gd name="connsiteX1" fmla="*/ 1250950 w 1260475"/>
              <a:gd name="connsiteY1" fmla="*/ 0 h 878983"/>
              <a:gd name="connsiteX2" fmla="*/ 1260475 w 1260475"/>
              <a:gd name="connsiteY2" fmla="*/ 878983 h 878983"/>
              <a:gd name="connsiteX3" fmla="*/ 54531 w 1260475"/>
              <a:gd name="connsiteY3" fmla="*/ 877318 h 878983"/>
              <a:gd name="connsiteX4" fmla="*/ 0 w 1260475"/>
              <a:gd name="connsiteY4" fmla="*/ 821833 h 878983"/>
              <a:gd name="connsiteX5" fmla="*/ 0 w 1260475"/>
              <a:gd name="connsiteY5" fmla="*/ 0 h 878983"/>
              <a:gd name="connsiteX0" fmla="*/ 0 w 1252615"/>
              <a:gd name="connsiteY0" fmla="*/ 0 h 878983"/>
              <a:gd name="connsiteX1" fmla="*/ 1250950 w 1252615"/>
              <a:gd name="connsiteY1" fmla="*/ 0 h 878983"/>
              <a:gd name="connsiteX2" fmla="*/ 1252615 w 1252615"/>
              <a:gd name="connsiteY2" fmla="*/ 878983 h 878983"/>
              <a:gd name="connsiteX3" fmla="*/ 54531 w 1252615"/>
              <a:gd name="connsiteY3" fmla="*/ 877318 h 878983"/>
              <a:gd name="connsiteX4" fmla="*/ 0 w 1252615"/>
              <a:gd name="connsiteY4" fmla="*/ 821833 h 878983"/>
              <a:gd name="connsiteX5" fmla="*/ 0 w 1252615"/>
              <a:gd name="connsiteY5" fmla="*/ 0 h 878983"/>
              <a:gd name="connsiteX0" fmla="*/ 0 w 1250950"/>
              <a:gd name="connsiteY0" fmla="*/ 0 h 881603"/>
              <a:gd name="connsiteX1" fmla="*/ 1250950 w 1250950"/>
              <a:gd name="connsiteY1" fmla="*/ 0 h 881603"/>
              <a:gd name="connsiteX2" fmla="*/ 1249995 w 1250950"/>
              <a:gd name="connsiteY2" fmla="*/ 881603 h 881603"/>
              <a:gd name="connsiteX3" fmla="*/ 54531 w 1250950"/>
              <a:gd name="connsiteY3" fmla="*/ 877318 h 881603"/>
              <a:gd name="connsiteX4" fmla="*/ 0 w 1250950"/>
              <a:gd name="connsiteY4" fmla="*/ 821833 h 881603"/>
              <a:gd name="connsiteX5" fmla="*/ 0 w 1250950"/>
              <a:gd name="connsiteY5" fmla="*/ 0 h 881603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9995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04751 w 1250950"/>
              <a:gd name="connsiteY2" fmla="*/ 876840 h 877318"/>
              <a:gd name="connsiteX3" fmla="*/ 54531 w 1250950"/>
              <a:gd name="connsiteY3" fmla="*/ 877318 h 877318"/>
              <a:gd name="connsiteX4" fmla="*/ 0 w 1250950"/>
              <a:gd name="connsiteY4" fmla="*/ 821833 h 877318"/>
              <a:gd name="connsiteX5" fmla="*/ 0 w 1250950"/>
              <a:gd name="connsiteY5" fmla="*/ 0 h 877318"/>
              <a:gd name="connsiteX0" fmla="*/ 0 w 1340919"/>
              <a:gd name="connsiteY0" fmla="*/ 0 h 900625"/>
              <a:gd name="connsiteX1" fmla="*/ 1250950 w 1340919"/>
              <a:gd name="connsiteY1" fmla="*/ 0 h 900625"/>
              <a:gd name="connsiteX2" fmla="*/ 1247775 w 1340919"/>
              <a:gd name="connsiteY2" fmla="*/ 819453 h 900625"/>
              <a:gd name="connsiteX3" fmla="*/ 1204751 w 1340919"/>
              <a:gd name="connsiteY3" fmla="*/ 876840 h 900625"/>
              <a:gd name="connsiteX4" fmla="*/ 54531 w 1340919"/>
              <a:gd name="connsiteY4" fmla="*/ 877318 h 900625"/>
              <a:gd name="connsiteX5" fmla="*/ 0 w 1340919"/>
              <a:gd name="connsiteY5" fmla="*/ 821833 h 900625"/>
              <a:gd name="connsiteX6" fmla="*/ 0 w 1340919"/>
              <a:gd name="connsiteY6" fmla="*/ 0 h 900625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8451"/>
              <a:gd name="connsiteX1" fmla="*/ 1250950 w 1340919"/>
              <a:gd name="connsiteY1" fmla="*/ 0 h 878451"/>
              <a:gd name="connsiteX2" fmla="*/ 1247775 w 1340919"/>
              <a:gd name="connsiteY2" fmla="*/ 819453 h 878451"/>
              <a:gd name="connsiteX3" fmla="*/ 1204751 w 1340919"/>
              <a:gd name="connsiteY3" fmla="*/ 876840 h 878451"/>
              <a:gd name="connsiteX4" fmla="*/ 54531 w 1340919"/>
              <a:gd name="connsiteY4" fmla="*/ 877318 h 878451"/>
              <a:gd name="connsiteX5" fmla="*/ 0 w 1340919"/>
              <a:gd name="connsiteY5" fmla="*/ 821833 h 878451"/>
              <a:gd name="connsiteX6" fmla="*/ 0 w 1340919"/>
              <a:gd name="connsiteY6" fmla="*/ 0 h 878451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340919"/>
              <a:gd name="connsiteY0" fmla="*/ 0 h 877318"/>
              <a:gd name="connsiteX1" fmla="*/ 1250950 w 1340919"/>
              <a:gd name="connsiteY1" fmla="*/ 0 h 877318"/>
              <a:gd name="connsiteX2" fmla="*/ 1247775 w 1340919"/>
              <a:gd name="connsiteY2" fmla="*/ 819453 h 877318"/>
              <a:gd name="connsiteX3" fmla="*/ 1204751 w 1340919"/>
              <a:gd name="connsiteY3" fmla="*/ 876840 h 877318"/>
              <a:gd name="connsiteX4" fmla="*/ 54531 w 1340919"/>
              <a:gd name="connsiteY4" fmla="*/ 877318 h 877318"/>
              <a:gd name="connsiteX5" fmla="*/ 0 w 1340919"/>
              <a:gd name="connsiteY5" fmla="*/ 821833 h 877318"/>
              <a:gd name="connsiteX6" fmla="*/ 0 w 1340919"/>
              <a:gd name="connsiteY6" fmla="*/ 0 h 877318"/>
              <a:gd name="connsiteX0" fmla="*/ 0 w 1252409"/>
              <a:gd name="connsiteY0" fmla="*/ 0 h 877318"/>
              <a:gd name="connsiteX1" fmla="*/ 1250950 w 1252409"/>
              <a:gd name="connsiteY1" fmla="*/ 0 h 877318"/>
              <a:gd name="connsiteX2" fmla="*/ 1247775 w 1252409"/>
              <a:gd name="connsiteY2" fmla="*/ 819453 h 877318"/>
              <a:gd name="connsiteX3" fmla="*/ 1204751 w 1252409"/>
              <a:gd name="connsiteY3" fmla="*/ 876840 h 877318"/>
              <a:gd name="connsiteX4" fmla="*/ 54531 w 1252409"/>
              <a:gd name="connsiteY4" fmla="*/ 877318 h 877318"/>
              <a:gd name="connsiteX5" fmla="*/ 0 w 1252409"/>
              <a:gd name="connsiteY5" fmla="*/ 821833 h 877318"/>
              <a:gd name="connsiteX6" fmla="*/ 0 w 1252409"/>
              <a:gd name="connsiteY6" fmla="*/ 0 h 877318"/>
              <a:gd name="connsiteX0" fmla="*/ 0 w 1250950"/>
              <a:gd name="connsiteY0" fmla="*/ 0 h 877318"/>
              <a:gd name="connsiteX1" fmla="*/ 1250950 w 1250950"/>
              <a:gd name="connsiteY1" fmla="*/ 0 h 877318"/>
              <a:gd name="connsiteX2" fmla="*/ 1247775 w 1250950"/>
              <a:gd name="connsiteY2" fmla="*/ 819453 h 877318"/>
              <a:gd name="connsiteX3" fmla="*/ 1204751 w 1250950"/>
              <a:gd name="connsiteY3" fmla="*/ 876840 h 877318"/>
              <a:gd name="connsiteX4" fmla="*/ 54531 w 1250950"/>
              <a:gd name="connsiteY4" fmla="*/ 877318 h 877318"/>
              <a:gd name="connsiteX5" fmla="*/ 0 w 1250950"/>
              <a:gd name="connsiteY5" fmla="*/ 821833 h 877318"/>
              <a:gd name="connsiteX6" fmla="*/ 0 w 1250950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324 w 1252971"/>
              <a:gd name="connsiteY0" fmla="*/ 0 h 877318"/>
              <a:gd name="connsiteX1" fmla="*/ 1252274 w 1252971"/>
              <a:gd name="connsiteY1" fmla="*/ 0 h 877318"/>
              <a:gd name="connsiteX2" fmla="*/ 1249099 w 1252971"/>
              <a:gd name="connsiteY2" fmla="*/ 819453 h 877318"/>
              <a:gd name="connsiteX3" fmla="*/ 1206075 w 1252971"/>
              <a:gd name="connsiteY3" fmla="*/ 876840 h 877318"/>
              <a:gd name="connsiteX4" fmla="*/ 55855 w 1252971"/>
              <a:gd name="connsiteY4" fmla="*/ 877318 h 877318"/>
              <a:gd name="connsiteX5" fmla="*/ 1324 w 1252971"/>
              <a:gd name="connsiteY5" fmla="*/ 821833 h 877318"/>
              <a:gd name="connsiteX6" fmla="*/ 1324 w 1252971"/>
              <a:gd name="connsiteY6" fmla="*/ 0 h 877318"/>
              <a:gd name="connsiteX0" fmla="*/ 0 w 1251647"/>
              <a:gd name="connsiteY0" fmla="*/ 0 h 877318"/>
              <a:gd name="connsiteX1" fmla="*/ 1250950 w 1251647"/>
              <a:gd name="connsiteY1" fmla="*/ 0 h 877318"/>
              <a:gd name="connsiteX2" fmla="*/ 1247775 w 1251647"/>
              <a:gd name="connsiteY2" fmla="*/ 819453 h 877318"/>
              <a:gd name="connsiteX3" fmla="*/ 1204751 w 1251647"/>
              <a:gd name="connsiteY3" fmla="*/ 876840 h 877318"/>
              <a:gd name="connsiteX4" fmla="*/ 54531 w 1251647"/>
              <a:gd name="connsiteY4" fmla="*/ 877318 h 877318"/>
              <a:gd name="connsiteX5" fmla="*/ 0 w 1251647"/>
              <a:gd name="connsiteY5" fmla="*/ 821833 h 877318"/>
              <a:gd name="connsiteX6" fmla="*/ 0 w 1251647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105 w 1252752"/>
              <a:gd name="connsiteY0" fmla="*/ 0 h 877318"/>
              <a:gd name="connsiteX1" fmla="*/ 1252055 w 1252752"/>
              <a:gd name="connsiteY1" fmla="*/ 0 h 877318"/>
              <a:gd name="connsiteX2" fmla="*/ 1248880 w 1252752"/>
              <a:gd name="connsiteY2" fmla="*/ 819453 h 877318"/>
              <a:gd name="connsiteX3" fmla="*/ 1205856 w 1252752"/>
              <a:gd name="connsiteY3" fmla="*/ 876840 h 877318"/>
              <a:gd name="connsiteX4" fmla="*/ 55636 w 1252752"/>
              <a:gd name="connsiteY4" fmla="*/ 877318 h 877318"/>
              <a:gd name="connsiteX5" fmla="*/ 1105 w 1252752"/>
              <a:gd name="connsiteY5" fmla="*/ 821833 h 877318"/>
              <a:gd name="connsiteX6" fmla="*/ 1105 w 1252752"/>
              <a:gd name="connsiteY6" fmla="*/ 0 h 877318"/>
              <a:gd name="connsiteX0" fmla="*/ 100 w 1251747"/>
              <a:gd name="connsiteY0" fmla="*/ 0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0 h 877318"/>
              <a:gd name="connsiteX0" fmla="*/ 100 w 1251747"/>
              <a:gd name="connsiteY0" fmla="*/ 45244 h 877318"/>
              <a:gd name="connsiteX1" fmla="*/ 1251050 w 1251747"/>
              <a:gd name="connsiteY1" fmla="*/ 0 h 877318"/>
              <a:gd name="connsiteX2" fmla="*/ 1247875 w 1251747"/>
              <a:gd name="connsiteY2" fmla="*/ 819453 h 877318"/>
              <a:gd name="connsiteX3" fmla="*/ 1204851 w 1251747"/>
              <a:gd name="connsiteY3" fmla="*/ 876840 h 877318"/>
              <a:gd name="connsiteX4" fmla="*/ 54631 w 1251747"/>
              <a:gd name="connsiteY4" fmla="*/ 877318 h 877318"/>
              <a:gd name="connsiteX5" fmla="*/ 100 w 1251747"/>
              <a:gd name="connsiteY5" fmla="*/ 821833 h 877318"/>
              <a:gd name="connsiteX6" fmla="*/ 100 w 1251747"/>
              <a:gd name="connsiteY6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52488 w 1251747"/>
              <a:gd name="connsiteY1" fmla="*/ 9828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1747"/>
              <a:gd name="connsiteY0" fmla="*/ 45244 h 877318"/>
              <a:gd name="connsiteX1" fmla="*/ 47726 w 1251747"/>
              <a:gd name="connsiteY1" fmla="*/ 2685 h 877318"/>
              <a:gd name="connsiteX2" fmla="*/ 1251050 w 1251747"/>
              <a:gd name="connsiteY2" fmla="*/ 0 h 877318"/>
              <a:gd name="connsiteX3" fmla="*/ 1247875 w 1251747"/>
              <a:gd name="connsiteY3" fmla="*/ 819453 h 877318"/>
              <a:gd name="connsiteX4" fmla="*/ 1204851 w 1251747"/>
              <a:gd name="connsiteY4" fmla="*/ 876840 h 877318"/>
              <a:gd name="connsiteX5" fmla="*/ 54631 w 1251747"/>
              <a:gd name="connsiteY5" fmla="*/ 877318 h 877318"/>
              <a:gd name="connsiteX6" fmla="*/ 100 w 1251747"/>
              <a:gd name="connsiteY6" fmla="*/ 821833 h 877318"/>
              <a:gd name="connsiteX7" fmla="*/ 100 w 1251747"/>
              <a:gd name="connsiteY7" fmla="*/ 45244 h 877318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819453 h 877318"/>
              <a:gd name="connsiteX4" fmla="*/ 1204851 w 1250139"/>
              <a:gd name="connsiteY4" fmla="*/ 876840 h 877318"/>
              <a:gd name="connsiteX5" fmla="*/ 54631 w 1250139"/>
              <a:gd name="connsiteY5" fmla="*/ 877318 h 877318"/>
              <a:gd name="connsiteX6" fmla="*/ 100 w 1250139"/>
              <a:gd name="connsiteY6" fmla="*/ 821833 h 877318"/>
              <a:gd name="connsiteX7" fmla="*/ 100 w 1250139"/>
              <a:gd name="connsiteY7" fmla="*/ 45244 h 877318"/>
              <a:gd name="connsiteX0" fmla="*/ 100 w 1296627"/>
              <a:gd name="connsiteY0" fmla="*/ 72511 h 904585"/>
              <a:gd name="connsiteX1" fmla="*/ 47726 w 1296627"/>
              <a:gd name="connsiteY1" fmla="*/ 29952 h 904585"/>
              <a:gd name="connsiteX2" fmla="*/ 1198663 w 1296627"/>
              <a:gd name="connsiteY2" fmla="*/ 27267 h 904585"/>
              <a:gd name="connsiteX3" fmla="*/ 1247875 w 1296627"/>
              <a:gd name="connsiteY3" fmla="*/ 72814 h 904585"/>
              <a:gd name="connsiteX4" fmla="*/ 1247875 w 1296627"/>
              <a:gd name="connsiteY4" fmla="*/ 846720 h 904585"/>
              <a:gd name="connsiteX5" fmla="*/ 1204851 w 1296627"/>
              <a:gd name="connsiteY5" fmla="*/ 904107 h 904585"/>
              <a:gd name="connsiteX6" fmla="*/ 54631 w 1296627"/>
              <a:gd name="connsiteY6" fmla="*/ 904585 h 904585"/>
              <a:gd name="connsiteX7" fmla="*/ 100 w 1296627"/>
              <a:gd name="connsiteY7" fmla="*/ 849100 h 904585"/>
              <a:gd name="connsiteX8" fmla="*/ 100 w 1296627"/>
              <a:gd name="connsiteY8" fmla="*/ 72511 h 904585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93355"/>
              <a:gd name="connsiteY0" fmla="*/ 45244 h 877318"/>
              <a:gd name="connsiteX1" fmla="*/ 47726 w 1293355"/>
              <a:gd name="connsiteY1" fmla="*/ 2685 h 877318"/>
              <a:gd name="connsiteX2" fmla="*/ 1198663 w 1293355"/>
              <a:gd name="connsiteY2" fmla="*/ 0 h 877318"/>
              <a:gd name="connsiteX3" fmla="*/ 1247875 w 1293355"/>
              <a:gd name="connsiteY3" fmla="*/ 45547 h 877318"/>
              <a:gd name="connsiteX4" fmla="*/ 1247875 w 1293355"/>
              <a:gd name="connsiteY4" fmla="*/ 819453 h 877318"/>
              <a:gd name="connsiteX5" fmla="*/ 1204851 w 1293355"/>
              <a:gd name="connsiteY5" fmla="*/ 876840 h 877318"/>
              <a:gd name="connsiteX6" fmla="*/ 54631 w 1293355"/>
              <a:gd name="connsiteY6" fmla="*/ 877318 h 877318"/>
              <a:gd name="connsiteX7" fmla="*/ 100 w 1293355"/>
              <a:gd name="connsiteY7" fmla="*/ 821833 h 877318"/>
              <a:gd name="connsiteX8" fmla="*/ 100 w 1293355"/>
              <a:gd name="connsiteY8" fmla="*/ 45244 h 877318"/>
              <a:gd name="connsiteX0" fmla="*/ 100 w 1250139"/>
              <a:gd name="connsiteY0" fmla="*/ 45632 h 877706"/>
              <a:gd name="connsiteX1" fmla="*/ 47726 w 1250139"/>
              <a:gd name="connsiteY1" fmla="*/ 3073 h 877706"/>
              <a:gd name="connsiteX2" fmla="*/ 1198663 w 1250139"/>
              <a:gd name="connsiteY2" fmla="*/ 388 h 877706"/>
              <a:gd name="connsiteX3" fmla="*/ 1247875 w 1250139"/>
              <a:gd name="connsiteY3" fmla="*/ 45935 h 877706"/>
              <a:gd name="connsiteX4" fmla="*/ 1247875 w 1250139"/>
              <a:gd name="connsiteY4" fmla="*/ 819841 h 877706"/>
              <a:gd name="connsiteX5" fmla="*/ 1204851 w 1250139"/>
              <a:gd name="connsiteY5" fmla="*/ 877228 h 877706"/>
              <a:gd name="connsiteX6" fmla="*/ 54631 w 1250139"/>
              <a:gd name="connsiteY6" fmla="*/ 877706 h 877706"/>
              <a:gd name="connsiteX7" fmla="*/ 100 w 1250139"/>
              <a:gd name="connsiteY7" fmla="*/ 822221 h 877706"/>
              <a:gd name="connsiteX8" fmla="*/ 100 w 1250139"/>
              <a:gd name="connsiteY8" fmla="*/ 45632 h 877706"/>
              <a:gd name="connsiteX0" fmla="*/ 100 w 1250467"/>
              <a:gd name="connsiteY0" fmla="*/ 45700 h 877774"/>
              <a:gd name="connsiteX1" fmla="*/ 47726 w 1250467"/>
              <a:gd name="connsiteY1" fmla="*/ 3141 h 877774"/>
              <a:gd name="connsiteX2" fmla="*/ 1198663 w 1250467"/>
              <a:gd name="connsiteY2" fmla="*/ 456 h 877774"/>
              <a:gd name="connsiteX3" fmla="*/ 1247875 w 1250467"/>
              <a:gd name="connsiteY3" fmla="*/ 46003 h 877774"/>
              <a:gd name="connsiteX4" fmla="*/ 1247875 w 1250467"/>
              <a:gd name="connsiteY4" fmla="*/ 819909 h 877774"/>
              <a:gd name="connsiteX5" fmla="*/ 1204851 w 1250467"/>
              <a:gd name="connsiteY5" fmla="*/ 877296 h 877774"/>
              <a:gd name="connsiteX6" fmla="*/ 54631 w 1250467"/>
              <a:gd name="connsiteY6" fmla="*/ 877774 h 877774"/>
              <a:gd name="connsiteX7" fmla="*/ 100 w 1250467"/>
              <a:gd name="connsiteY7" fmla="*/ 822289 h 877774"/>
              <a:gd name="connsiteX8" fmla="*/ 100 w 1250467"/>
              <a:gd name="connsiteY8" fmla="*/ 45700 h 877774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794 h 877868"/>
              <a:gd name="connsiteX1" fmla="*/ 47726 w 1250139"/>
              <a:gd name="connsiteY1" fmla="*/ 3235 h 877868"/>
              <a:gd name="connsiteX2" fmla="*/ 1198663 w 1250139"/>
              <a:gd name="connsiteY2" fmla="*/ 550 h 877868"/>
              <a:gd name="connsiteX3" fmla="*/ 1247875 w 1250139"/>
              <a:gd name="connsiteY3" fmla="*/ 46097 h 877868"/>
              <a:gd name="connsiteX4" fmla="*/ 1247875 w 1250139"/>
              <a:gd name="connsiteY4" fmla="*/ 820003 h 877868"/>
              <a:gd name="connsiteX5" fmla="*/ 1204851 w 1250139"/>
              <a:gd name="connsiteY5" fmla="*/ 877390 h 877868"/>
              <a:gd name="connsiteX6" fmla="*/ 54631 w 1250139"/>
              <a:gd name="connsiteY6" fmla="*/ 877868 h 877868"/>
              <a:gd name="connsiteX7" fmla="*/ 100 w 1250139"/>
              <a:gd name="connsiteY7" fmla="*/ 822383 h 877868"/>
              <a:gd name="connsiteX8" fmla="*/ 100 w 1250139"/>
              <a:gd name="connsiteY8" fmla="*/ 45794 h 877868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856 h 877930"/>
              <a:gd name="connsiteX1" fmla="*/ 47726 w 1250139"/>
              <a:gd name="connsiteY1" fmla="*/ 3297 h 877930"/>
              <a:gd name="connsiteX2" fmla="*/ 1198663 w 1250139"/>
              <a:gd name="connsiteY2" fmla="*/ 612 h 877930"/>
              <a:gd name="connsiteX3" fmla="*/ 1247875 w 1250139"/>
              <a:gd name="connsiteY3" fmla="*/ 46159 h 877930"/>
              <a:gd name="connsiteX4" fmla="*/ 1247875 w 1250139"/>
              <a:gd name="connsiteY4" fmla="*/ 820065 h 877930"/>
              <a:gd name="connsiteX5" fmla="*/ 1204851 w 1250139"/>
              <a:gd name="connsiteY5" fmla="*/ 877452 h 877930"/>
              <a:gd name="connsiteX6" fmla="*/ 54631 w 1250139"/>
              <a:gd name="connsiteY6" fmla="*/ 877930 h 877930"/>
              <a:gd name="connsiteX7" fmla="*/ 100 w 1250139"/>
              <a:gd name="connsiteY7" fmla="*/ 822445 h 877930"/>
              <a:gd name="connsiteX8" fmla="*/ 100 w 1250139"/>
              <a:gd name="connsiteY8" fmla="*/ 45856 h 877930"/>
              <a:gd name="connsiteX0" fmla="*/ 100 w 1250139"/>
              <a:gd name="connsiteY0" fmla="*/ 45244 h 877318"/>
              <a:gd name="connsiteX1" fmla="*/ 47726 w 1250139"/>
              <a:gd name="connsiteY1" fmla="*/ 2685 h 877318"/>
              <a:gd name="connsiteX2" fmla="*/ 1198663 w 1250139"/>
              <a:gd name="connsiteY2" fmla="*/ 0 h 877318"/>
              <a:gd name="connsiteX3" fmla="*/ 1247875 w 1250139"/>
              <a:gd name="connsiteY3" fmla="*/ 45547 h 877318"/>
              <a:gd name="connsiteX4" fmla="*/ 1247875 w 1250139"/>
              <a:gd name="connsiteY4" fmla="*/ 819453 h 877318"/>
              <a:gd name="connsiteX5" fmla="*/ 1204851 w 1250139"/>
              <a:gd name="connsiteY5" fmla="*/ 876840 h 877318"/>
              <a:gd name="connsiteX6" fmla="*/ 54631 w 1250139"/>
              <a:gd name="connsiteY6" fmla="*/ 877318 h 877318"/>
              <a:gd name="connsiteX7" fmla="*/ 100 w 1250139"/>
              <a:gd name="connsiteY7" fmla="*/ 821833 h 877318"/>
              <a:gd name="connsiteX8" fmla="*/ 100 w 1250139"/>
              <a:gd name="connsiteY8" fmla="*/ 45244 h 877318"/>
              <a:gd name="connsiteX0" fmla="*/ 100 w 1250256"/>
              <a:gd name="connsiteY0" fmla="*/ 45244 h 877318"/>
              <a:gd name="connsiteX1" fmla="*/ 47726 w 1250256"/>
              <a:gd name="connsiteY1" fmla="*/ 2685 h 877318"/>
              <a:gd name="connsiteX2" fmla="*/ 1198663 w 1250256"/>
              <a:gd name="connsiteY2" fmla="*/ 0 h 877318"/>
              <a:gd name="connsiteX3" fmla="*/ 1250256 w 1250256"/>
              <a:gd name="connsiteY3" fmla="*/ 64597 h 877318"/>
              <a:gd name="connsiteX4" fmla="*/ 1247875 w 1250256"/>
              <a:gd name="connsiteY4" fmla="*/ 819453 h 877318"/>
              <a:gd name="connsiteX5" fmla="*/ 1204851 w 1250256"/>
              <a:gd name="connsiteY5" fmla="*/ 876840 h 877318"/>
              <a:gd name="connsiteX6" fmla="*/ 54631 w 1250256"/>
              <a:gd name="connsiteY6" fmla="*/ 877318 h 877318"/>
              <a:gd name="connsiteX7" fmla="*/ 100 w 1250256"/>
              <a:gd name="connsiteY7" fmla="*/ 821833 h 877318"/>
              <a:gd name="connsiteX8" fmla="*/ 100 w 1250256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100 w 1250292"/>
              <a:gd name="connsiteY0" fmla="*/ 45244 h 877318"/>
              <a:gd name="connsiteX1" fmla="*/ 47726 w 1250292"/>
              <a:gd name="connsiteY1" fmla="*/ 2685 h 877318"/>
              <a:gd name="connsiteX2" fmla="*/ 1198663 w 1250292"/>
              <a:gd name="connsiteY2" fmla="*/ 0 h 877318"/>
              <a:gd name="connsiteX3" fmla="*/ 1250256 w 1250292"/>
              <a:gd name="connsiteY3" fmla="*/ 64597 h 877318"/>
              <a:gd name="connsiteX4" fmla="*/ 1247875 w 1250292"/>
              <a:gd name="connsiteY4" fmla="*/ 819453 h 877318"/>
              <a:gd name="connsiteX5" fmla="*/ 1204851 w 1250292"/>
              <a:gd name="connsiteY5" fmla="*/ 876840 h 877318"/>
              <a:gd name="connsiteX6" fmla="*/ 54631 w 1250292"/>
              <a:gd name="connsiteY6" fmla="*/ 877318 h 877318"/>
              <a:gd name="connsiteX7" fmla="*/ 100 w 1250292"/>
              <a:gd name="connsiteY7" fmla="*/ 821833 h 877318"/>
              <a:gd name="connsiteX8" fmla="*/ 100 w 1250292"/>
              <a:gd name="connsiteY8" fmla="*/ 45244 h 877318"/>
              <a:gd name="connsiteX0" fmla="*/ 0 w 1250192"/>
              <a:gd name="connsiteY0" fmla="*/ 45244 h 877318"/>
              <a:gd name="connsiteX1" fmla="*/ 47626 w 1250192"/>
              <a:gd name="connsiteY1" fmla="*/ 2685 h 877318"/>
              <a:gd name="connsiteX2" fmla="*/ 1198563 w 1250192"/>
              <a:gd name="connsiteY2" fmla="*/ 0 h 877318"/>
              <a:gd name="connsiteX3" fmla="*/ 1250156 w 1250192"/>
              <a:gd name="connsiteY3" fmla="*/ 64597 h 877318"/>
              <a:gd name="connsiteX4" fmla="*/ 1247775 w 1250192"/>
              <a:gd name="connsiteY4" fmla="*/ 819453 h 877318"/>
              <a:gd name="connsiteX5" fmla="*/ 1204751 w 1250192"/>
              <a:gd name="connsiteY5" fmla="*/ 876840 h 877318"/>
              <a:gd name="connsiteX6" fmla="*/ 54531 w 1250192"/>
              <a:gd name="connsiteY6" fmla="*/ 877318 h 877318"/>
              <a:gd name="connsiteX7" fmla="*/ 0 w 1250192"/>
              <a:gd name="connsiteY7" fmla="*/ 821833 h 877318"/>
              <a:gd name="connsiteX8" fmla="*/ 0 w 1250192"/>
              <a:gd name="connsiteY8" fmla="*/ 45244 h 877318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42863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42863 h 874937"/>
              <a:gd name="connsiteX0" fmla="*/ 0 w 1250224"/>
              <a:gd name="connsiteY0" fmla="*/ 128018 h 874937"/>
              <a:gd name="connsiteX1" fmla="*/ 47626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224"/>
              <a:gd name="connsiteY0" fmla="*/ 128018 h 874937"/>
              <a:gd name="connsiteX1" fmla="*/ 145257 w 1250224"/>
              <a:gd name="connsiteY1" fmla="*/ 304 h 874937"/>
              <a:gd name="connsiteX2" fmla="*/ 1215231 w 1250224"/>
              <a:gd name="connsiteY2" fmla="*/ 0 h 874937"/>
              <a:gd name="connsiteX3" fmla="*/ 1250156 w 1250224"/>
              <a:gd name="connsiteY3" fmla="*/ 62216 h 874937"/>
              <a:gd name="connsiteX4" fmla="*/ 1247775 w 1250224"/>
              <a:gd name="connsiteY4" fmla="*/ 817072 h 874937"/>
              <a:gd name="connsiteX5" fmla="*/ 1204751 w 1250224"/>
              <a:gd name="connsiteY5" fmla="*/ 874459 h 874937"/>
              <a:gd name="connsiteX6" fmla="*/ 54531 w 1250224"/>
              <a:gd name="connsiteY6" fmla="*/ 874937 h 874937"/>
              <a:gd name="connsiteX7" fmla="*/ 0 w 1250224"/>
              <a:gd name="connsiteY7" fmla="*/ 819452 h 874937"/>
              <a:gd name="connsiteX8" fmla="*/ 0 w 1250224"/>
              <a:gd name="connsiteY8" fmla="*/ 128018 h 874937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64518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66"/>
              <a:gd name="connsiteY0" fmla="*/ 130320 h 877239"/>
              <a:gd name="connsiteX1" fmla="*/ 145257 w 1250166"/>
              <a:gd name="connsiteY1" fmla="*/ 2606 h 877239"/>
              <a:gd name="connsiteX2" fmla="*/ 1112837 w 1250166"/>
              <a:gd name="connsiteY2" fmla="*/ 0 h 877239"/>
              <a:gd name="connsiteX3" fmla="*/ 1250156 w 1250166"/>
              <a:gd name="connsiteY3" fmla="*/ 128960 h 877239"/>
              <a:gd name="connsiteX4" fmla="*/ 1247775 w 1250166"/>
              <a:gd name="connsiteY4" fmla="*/ 819374 h 877239"/>
              <a:gd name="connsiteX5" fmla="*/ 1204751 w 1250166"/>
              <a:gd name="connsiteY5" fmla="*/ 876761 h 877239"/>
              <a:gd name="connsiteX6" fmla="*/ 54531 w 1250166"/>
              <a:gd name="connsiteY6" fmla="*/ 877239 h 877239"/>
              <a:gd name="connsiteX7" fmla="*/ 0 w 1250166"/>
              <a:gd name="connsiteY7" fmla="*/ 821754 h 877239"/>
              <a:gd name="connsiteX8" fmla="*/ 0 w 1250166"/>
              <a:gd name="connsiteY8" fmla="*/ 130320 h 877239"/>
              <a:gd name="connsiteX0" fmla="*/ 0 w 1250156"/>
              <a:gd name="connsiteY0" fmla="*/ 130320 h 877239"/>
              <a:gd name="connsiteX1" fmla="*/ 145257 w 1250156"/>
              <a:gd name="connsiteY1" fmla="*/ 2606 h 877239"/>
              <a:gd name="connsiteX2" fmla="*/ 1112837 w 1250156"/>
              <a:gd name="connsiteY2" fmla="*/ 0 h 877239"/>
              <a:gd name="connsiteX3" fmla="*/ 1250156 w 1250156"/>
              <a:gd name="connsiteY3" fmla="*/ 128960 h 877239"/>
              <a:gd name="connsiteX4" fmla="*/ 1247775 w 1250156"/>
              <a:gd name="connsiteY4" fmla="*/ 819374 h 877239"/>
              <a:gd name="connsiteX5" fmla="*/ 1204751 w 1250156"/>
              <a:gd name="connsiteY5" fmla="*/ 876761 h 877239"/>
              <a:gd name="connsiteX6" fmla="*/ 54531 w 1250156"/>
              <a:gd name="connsiteY6" fmla="*/ 877239 h 877239"/>
              <a:gd name="connsiteX7" fmla="*/ 0 w 1250156"/>
              <a:gd name="connsiteY7" fmla="*/ 821754 h 877239"/>
              <a:gd name="connsiteX8" fmla="*/ 0 w 1250156"/>
              <a:gd name="connsiteY8" fmla="*/ 130320 h 877239"/>
              <a:gd name="connsiteX0" fmla="*/ 0 w 1250156"/>
              <a:gd name="connsiteY0" fmla="*/ 127714 h 874633"/>
              <a:gd name="connsiteX1" fmla="*/ 145257 w 1250156"/>
              <a:gd name="connsiteY1" fmla="*/ 0 h 874633"/>
              <a:gd name="connsiteX2" fmla="*/ 1112837 w 1250156"/>
              <a:gd name="connsiteY2" fmla="*/ 1997 h 874633"/>
              <a:gd name="connsiteX3" fmla="*/ 1250156 w 1250156"/>
              <a:gd name="connsiteY3" fmla="*/ 126354 h 874633"/>
              <a:gd name="connsiteX4" fmla="*/ 1247775 w 1250156"/>
              <a:gd name="connsiteY4" fmla="*/ 816768 h 874633"/>
              <a:gd name="connsiteX5" fmla="*/ 1204751 w 1250156"/>
              <a:gd name="connsiteY5" fmla="*/ 874155 h 874633"/>
              <a:gd name="connsiteX6" fmla="*/ 54531 w 1250156"/>
              <a:gd name="connsiteY6" fmla="*/ 874633 h 874633"/>
              <a:gd name="connsiteX7" fmla="*/ 0 w 1250156"/>
              <a:gd name="connsiteY7" fmla="*/ 819148 h 874633"/>
              <a:gd name="connsiteX8" fmla="*/ 0 w 1250156"/>
              <a:gd name="connsiteY8" fmla="*/ 127714 h 874633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817072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204751 w 1250156"/>
              <a:gd name="connsiteY5" fmla="*/ 874459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4937"/>
              <a:gd name="connsiteX1" fmla="*/ 145257 w 1250156"/>
              <a:gd name="connsiteY1" fmla="*/ 304 h 874937"/>
              <a:gd name="connsiteX2" fmla="*/ 1110456 w 1250156"/>
              <a:gd name="connsiteY2" fmla="*/ 0 h 874937"/>
              <a:gd name="connsiteX3" fmla="*/ 1250156 w 1250156"/>
              <a:gd name="connsiteY3" fmla="*/ 126658 h 874937"/>
              <a:gd name="connsiteX4" fmla="*/ 1247775 w 1250156"/>
              <a:gd name="connsiteY4" fmla="*/ 759534 h 874937"/>
              <a:gd name="connsiteX5" fmla="*/ 1128551 w 1250156"/>
              <a:gd name="connsiteY5" fmla="*/ 872156 h 874937"/>
              <a:gd name="connsiteX6" fmla="*/ 54531 w 1250156"/>
              <a:gd name="connsiteY6" fmla="*/ 874937 h 874937"/>
              <a:gd name="connsiteX7" fmla="*/ 0 w 1250156"/>
              <a:gd name="connsiteY7" fmla="*/ 819452 h 874937"/>
              <a:gd name="connsiteX8" fmla="*/ 0 w 1250156"/>
              <a:gd name="connsiteY8" fmla="*/ 128018 h 874937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819452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  <a:gd name="connsiteX0" fmla="*/ 0 w 1250156"/>
              <a:gd name="connsiteY0" fmla="*/ 128018 h 877239"/>
              <a:gd name="connsiteX1" fmla="*/ 145257 w 1250156"/>
              <a:gd name="connsiteY1" fmla="*/ 304 h 877239"/>
              <a:gd name="connsiteX2" fmla="*/ 1110456 w 1250156"/>
              <a:gd name="connsiteY2" fmla="*/ 0 h 877239"/>
              <a:gd name="connsiteX3" fmla="*/ 1250156 w 1250156"/>
              <a:gd name="connsiteY3" fmla="*/ 126658 h 877239"/>
              <a:gd name="connsiteX4" fmla="*/ 1247775 w 1250156"/>
              <a:gd name="connsiteY4" fmla="*/ 759534 h 877239"/>
              <a:gd name="connsiteX5" fmla="*/ 1128551 w 1250156"/>
              <a:gd name="connsiteY5" fmla="*/ 872156 h 877239"/>
              <a:gd name="connsiteX6" fmla="*/ 125969 w 1250156"/>
              <a:gd name="connsiteY6" fmla="*/ 877239 h 877239"/>
              <a:gd name="connsiteX7" fmla="*/ 0 w 1250156"/>
              <a:gd name="connsiteY7" fmla="*/ 761914 h 877239"/>
              <a:gd name="connsiteX8" fmla="*/ 0 w 1250156"/>
              <a:gd name="connsiteY8" fmla="*/ 128018 h 8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0156" h="877239">
                <a:moveTo>
                  <a:pt x="0" y="128018"/>
                </a:moveTo>
                <a:cubicBezTo>
                  <a:pt x="5557" y="90019"/>
                  <a:pt x="39689" y="11711"/>
                  <a:pt x="145257" y="304"/>
                </a:cubicBezTo>
                <a:lnTo>
                  <a:pt x="1110456" y="0"/>
                </a:lnTo>
                <a:cubicBezTo>
                  <a:pt x="1131093" y="5717"/>
                  <a:pt x="1225286" y="11605"/>
                  <a:pt x="1250156" y="126658"/>
                </a:cubicBezTo>
                <a:cubicBezTo>
                  <a:pt x="1248833" y="265616"/>
                  <a:pt x="1247008" y="621779"/>
                  <a:pt x="1247775" y="759534"/>
                </a:cubicBezTo>
                <a:cubicBezTo>
                  <a:pt x="1237694" y="807405"/>
                  <a:pt x="1210346" y="863705"/>
                  <a:pt x="1128551" y="872156"/>
                </a:cubicBezTo>
                <a:lnTo>
                  <a:pt x="125969" y="877239"/>
                </a:lnTo>
                <a:cubicBezTo>
                  <a:pt x="81598" y="875412"/>
                  <a:pt x="18177" y="828980"/>
                  <a:pt x="0" y="761914"/>
                </a:cubicBezTo>
                <a:lnTo>
                  <a:pt x="0" y="128018"/>
                </a:lnTo>
                <a:close/>
              </a:path>
            </a:pathLst>
          </a:custGeom>
          <a:solidFill>
            <a:srgbClr val="FBD5D6"/>
          </a:solid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anchor="ctr"/>
          <a:lstStyle>
            <a:lvl1pPr marL="117475" indent="-117475" algn="ctr">
              <a:defRPr sz="1200"/>
            </a:lvl1pPr>
          </a:lstStyle>
          <a:p>
            <a:endParaRPr 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46" hasCustomPrompt="1"/>
          </p:nvPr>
        </p:nvSpPr>
        <p:spPr>
          <a:xfrm>
            <a:off x="4866920" y="3348934"/>
            <a:ext cx="1719072" cy="197054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FEB</a:t>
            </a:r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47" hasCustomPrompt="1"/>
          </p:nvPr>
        </p:nvSpPr>
        <p:spPr>
          <a:xfrm>
            <a:off x="7022592" y="3351380"/>
            <a:ext cx="1719072" cy="197054"/>
          </a:xfrm>
          <a:prstGeom prst="rect">
            <a:avLst/>
          </a:prstGeom>
          <a:solidFill>
            <a:srgbClr val="EB2429"/>
          </a:solidFill>
        </p:spPr>
        <p:txBody>
          <a:bodyPr anchor="ctr"/>
          <a:lstStyle>
            <a:lvl1pPr marL="0" indent="0" algn="r">
              <a:buNone/>
              <a:defRPr sz="1400">
                <a:solidFill>
                  <a:schemeClr val="bg1"/>
                </a:solidFill>
              </a:defRPr>
            </a:lvl1pPr>
            <a:lvl5pPr marL="1828800" indent="0" algn="l">
              <a:buFont typeface="Arial" panose="020B0604020202020204" pitchFamily="34" charset="0"/>
              <a:buNone/>
              <a:tabLst>
                <a:tab pos="112713" algn="l"/>
              </a:tabLst>
              <a:defRPr sz="1400" baseline="0"/>
            </a:lvl5pPr>
          </a:lstStyle>
          <a:p>
            <a:pPr lvl="0"/>
            <a:r>
              <a:rPr lang="en-US" dirty="0"/>
              <a:t>01 MAR</a:t>
            </a:r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82387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75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75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25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7" grpId="0" animBg="1"/>
      <p:bldP spid="5" grpId="0" animBg="1"/>
      <p:bldP spid="12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18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75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3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 animBg="1">
        <p:tmplLst>
          <p:tmpl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22" presetClass="entr" presetSubtype="4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ision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" y="0"/>
            <a:ext cx="6297304" cy="685800"/>
          </a:xfrm>
          <a:custGeom>
            <a:avLst/>
            <a:gdLst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324600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5642212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092588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6092588 w 6297304"/>
              <a:gd name="connsiteY2" fmla="*/ 685800 h 685800"/>
              <a:gd name="connsiteX3" fmla="*/ 0 w 6297304"/>
              <a:gd name="connsiteY3" fmla="*/ 685800 h 685800"/>
              <a:gd name="connsiteX4" fmla="*/ 0 w 6297304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7304" h="685800">
                <a:moveTo>
                  <a:pt x="0" y="0"/>
                </a:moveTo>
                <a:lnTo>
                  <a:pt x="6297304" y="0"/>
                </a:lnTo>
                <a:lnTo>
                  <a:pt x="6092588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9"/>
          <p:cNvSpPr/>
          <p:nvPr userDrawn="1"/>
        </p:nvSpPr>
        <p:spPr>
          <a:xfrm>
            <a:off x="0" y="2580933"/>
            <a:ext cx="3401695" cy="1044482"/>
          </a:xfrm>
          <a:custGeom>
            <a:avLst/>
            <a:gdLst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324600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5642212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092588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6092588 w 6297304"/>
              <a:gd name="connsiteY2" fmla="*/ 685800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5964421 w 6297304"/>
              <a:gd name="connsiteY2" fmla="*/ 676495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5938787 w 6297304"/>
              <a:gd name="connsiteY2" fmla="*/ 676495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374206"/>
              <a:gd name="connsiteY0" fmla="*/ 0 h 685800"/>
              <a:gd name="connsiteX1" fmla="*/ 6374206 w 6374206"/>
              <a:gd name="connsiteY1" fmla="*/ 0 h 685800"/>
              <a:gd name="connsiteX2" fmla="*/ 5938787 w 6374206"/>
              <a:gd name="connsiteY2" fmla="*/ 676495 h 685800"/>
              <a:gd name="connsiteX3" fmla="*/ 0 w 6374206"/>
              <a:gd name="connsiteY3" fmla="*/ 685800 h 685800"/>
              <a:gd name="connsiteX4" fmla="*/ 0 w 6374206"/>
              <a:gd name="connsiteY4" fmla="*/ 0 h 685800"/>
              <a:gd name="connsiteX0" fmla="*/ 0 w 6374206"/>
              <a:gd name="connsiteY0" fmla="*/ 10842 h 696642"/>
              <a:gd name="connsiteX1" fmla="*/ 6374206 w 6374206"/>
              <a:gd name="connsiteY1" fmla="*/ 0 h 696642"/>
              <a:gd name="connsiteX2" fmla="*/ 5938787 w 6374206"/>
              <a:gd name="connsiteY2" fmla="*/ 687337 h 696642"/>
              <a:gd name="connsiteX3" fmla="*/ 0 w 6374206"/>
              <a:gd name="connsiteY3" fmla="*/ 696642 h 696642"/>
              <a:gd name="connsiteX4" fmla="*/ 0 w 6374206"/>
              <a:gd name="connsiteY4" fmla="*/ 10842 h 696642"/>
              <a:gd name="connsiteX0" fmla="*/ 0 w 6389140"/>
              <a:gd name="connsiteY0" fmla="*/ 16263 h 702063"/>
              <a:gd name="connsiteX1" fmla="*/ 6389140 w 6389140"/>
              <a:gd name="connsiteY1" fmla="*/ 0 h 702063"/>
              <a:gd name="connsiteX2" fmla="*/ 5938787 w 6389140"/>
              <a:gd name="connsiteY2" fmla="*/ 692758 h 702063"/>
              <a:gd name="connsiteX3" fmla="*/ 0 w 6389140"/>
              <a:gd name="connsiteY3" fmla="*/ 702063 h 702063"/>
              <a:gd name="connsiteX4" fmla="*/ 0 w 6389140"/>
              <a:gd name="connsiteY4" fmla="*/ 16263 h 702063"/>
              <a:gd name="connsiteX0" fmla="*/ 0 w 6389140"/>
              <a:gd name="connsiteY0" fmla="*/ 16263 h 702611"/>
              <a:gd name="connsiteX1" fmla="*/ 6389140 w 6389140"/>
              <a:gd name="connsiteY1" fmla="*/ 0 h 702611"/>
              <a:gd name="connsiteX2" fmla="*/ 5938787 w 6389140"/>
              <a:gd name="connsiteY2" fmla="*/ 702611 h 702611"/>
              <a:gd name="connsiteX3" fmla="*/ 0 w 6389140"/>
              <a:gd name="connsiteY3" fmla="*/ 702063 h 702611"/>
              <a:gd name="connsiteX4" fmla="*/ 0 w 6389140"/>
              <a:gd name="connsiteY4" fmla="*/ 16263 h 702611"/>
              <a:gd name="connsiteX0" fmla="*/ 11927 w 6389140"/>
              <a:gd name="connsiteY0" fmla="*/ 7710 h 702611"/>
              <a:gd name="connsiteX1" fmla="*/ 6389140 w 6389140"/>
              <a:gd name="connsiteY1" fmla="*/ 0 h 702611"/>
              <a:gd name="connsiteX2" fmla="*/ 5938787 w 6389140"/>
              <a:gd name="connsiteY2" fmla="*/ 702611 h 702611"/>
              <a:gd name="connsiteX3" fmla="*/ 0 w 6389140"/>
              <a:gd name="connsiteY3" fmla="*/ 702063 h 702611"/>
              <a:gd name="connsiteX4" fmla="*/ 11927 w 6389140"/>
              <a:gd name="connsiteY4" fmla="*/ 7710 h 702611"/>
              <a:gd name="connsiteX0" fmla="*/ 0 w 6484554"/>
              <a:gd name="connsiteY0" fmla="*/ 0 h 703454"/>
              <a:gd name="connsiteX1" fmla="*/ 6484554 w 6484554"/>
              <a:gd name="connsiteY1" fmla="*/ 843 h 703454"/>
              <a:gd name="connsiteX2" fmla="*/ 6034201 w 6484554"/>
              <a:gd name="connsiteY2" fmla="*/ 703454 h 703454"/>
              <a:gd name="connsiteX3" fmla="*/ 95414 w 6484554"/>
              <a:gd name="connsiteY3" fmla="*/ 702906 h 703454"/>
              <a:gd name="connsiteX4" fmla="*/ 0 w 6484554"/>
              <a:gd name="connsiteY4" fmla="*/ 0 h 703454"/>
              <a:gd name="connsiteX0" fmla="*/ 0 w 6412994"/>
              <a:gd name="connsiteY0" fmla="*/ 0 h 703454"/>
              <a:gd name="connsiteX1" fmla="*/ 6412994 w 6412994"/>
              <a:gd name="connsiteY1" fmla="*/ 843 h 703454"/>
              <a:gd name="connsiteX2" fmla="*/ 5962641 w 6412994"/>
              <a:gd name="connsiteY2" fmla="*/ 703454 h 703454"/>
              <a:gd name="connsiteX3" fmla="*/ 23854 w 6412994"/>
              <a:gd name="connsiteY3" fmla="*/ 702906 h 703454"/>
              <a:gd name="connsiteX4" fmla="*/ 0 w 6412994"/>
              <a:gd name="connsiteY4" fmla="*/ 0 h 703454"/>
              <a:gd name="connsiteX0" fmla="*/ 0 w 6389141"/>
              <a:gd name="connsiteY0" fmla="*/ 0 h 703454"/>
              <a:gd name="connsiteX1" fmla="*/ 6389141 w 6389141"/>
              <a:gd name="connsiteY1" fmla="*/ 843 h 703454"/>
              <a:gd name="connsiteX2" fmla="*/ 5938788 w 6389141"/>
              <a:gd name="connsiteY2" fmla="*/ 703454 h 703454"/>
              <a:gd name="connsiteX3" fmla="*/ 1 w 6389141"/>
              <a:gd name="connsiteY3" fmla="*/ 702906 h 703454"/>
              <a:gd name="connsiteX4" fmla="*/ 0 w 6389141"/>
              <a:gd name="connsiteY4" fmla="*/ 0 h 703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9141" h="703454">
                <a:moveTo>
                  <a:pt x="0" y="0"/>
                </a:moveTo>
                <a:lnTo>
                  <a:pt x="6389141" y="843"/>
                </a:lnTo>
                <a:lnTo>
                  <a:pt x="5938788" y="703454"/>
                </a:lnTo>
                <a:lnTo>
                  <a:pt x="1" y="702906"/>
                </a:lnTo>
                <a:cubicBezTo>
                  <a:pt x="1" y="468604"/>
                  <a:pt x="0" y="234302"/>
                  <a:pt x="0" y="0"/>
                </a:cubicBez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3090459" y="3666744"/>
            <a:ext cx="6053541" cy="429006"/>
          </a:xfrm>
          <a:custGeom>
            <a:avLst/>
            <a:gdLst>
              <a:gd name="connsiteX0" fmla="*/ 0 w 5995347"/>
              <a:gd name="connsiteY0" fmla="*/ 0 h 676656"/>
              <a:gd name="connsiteX1" fmla="*/ 5995347 w 5995347"/>
              <a:gd name="connsiteY1" fmla="*/ 0 h 676656"/>
              <a:gd name="connsiteX2" fmla="*/ 5995347 w 5995347"/>
              <a:gd name="connsiteY2" fmla="*/ 676656 h 676656"/>
              <a:gd name="connsiteX3" fmla="*/ 0 w 5995347"/>
              <a:gd name="connsiteY3" fmla="*/ 676656 h 676656"/>
              <a:gd name="connsiteX4" fmla="*/ 0 w 5995347"/>
              <a:gd name="connsiteY4" fmla="*/ 0 h 676656"/>
              <a:gd name="connsiteX0" fmla="*/ 111318 w 6106665"/>
              <a:gd name="connsiteY0" fmla="*/ 0 h 676656"/>
              <a:gd name="connsiteX1" fmla="*/ 6106665 w 6106665"/>
              <a:gd name="connsiteY1" fmla="*/ 0 h 676656"/>
              <a:gd name="connsiteX2" fmla="*/ 6106665 w 6106665"/>
              <a:gd name="connsiteY2" fmla="*/ 676656 h 676656"/>
              <a:gd name="connsiteX3" fmla="*/ 0 w 6106665"/>
              <a:gd name="connsiteY3" fmla="*/ 676656 h 676656"/>
              <a:gd name="connsiteX4" fmla="*/ 111318 w 6106665"/>
              <a:gd name="connsiteY4" fmla="*/ 0 h 676656"/>
              <a:gd name="connsiteX0" fmla="*/ 143123 w 6106665"/>
              <a:gd name="connsiteY0" fmla="*/ 0 h 684607"/>
              <a:gd name="connsiteX1" fmla="*/ 6106665 w 6106665"/>
              <a:gd name="connsiteY1" fmla="*/ 7951 h 684607"/>
              <a:gd name="connsiteX2" fmla="*/ 6106665 w 6106665"/>
              <a:gd name="connsiteY2" fmla="*/ 684607 h 684607"/>
              <a:gd name="connsiteX3" fmla="*/ 0 w 6106665"/>
              <a:gd name="connsiteY3" fmla="*/ 684607 h 684607"/>
              <a:gd name="connsiteX4" fmla="*/ 143123 w 6106665"/>
              <a:gd name="connsiteY4" fmla="*/ 0 h 684607"/>
              <a:gd name="connsiteX0" fmla="*/ 143123 w 6106665"/>
              <a:gd name="connsiteY0" fmla="*/ 0 h 684607"/>
              <a:gd name="connsiteX1" fmla="*/ 6106665 w 6106665"/>
              <a:gd name="connsiteY1" fmla="*/ 7951 h 684607"/>
              <a:gd name="connsiteX2" fmla="*/ 6106665 w 6106665"/>
              <a:gd name="connsiteY2" fmla="*/ 684607 h 684607"/>
              <a:gd name="connsiteX3" fmla="*/ 0 w 6106665"/>
              <a:gd name="connsiteY3" fmla="*/ 684607 h 684607"/>
              <a:gd name="connsiteX4" fmla="*/ 143123 w 6106665"/>
              <a:gd name="connsiteY4" fmla="*/ 0 h 684607"/>
              <a:gd name="connsiteX0" fmla="*/ 151074 w 6114616"/>
              <a:gd name="connsiteY0" fmla="*/ 0 h 684607"/>
              <a:gd name="connsiteX1" fmla="*/ 6114616 w 6114616"/>
              <a:gd name="connsiteY1" fmla="*/ 7951 h 684607"/>
              <a:gd name="connsiteX2" fmla="*/ 6114616 w 6114616"/>
              <a:gd name="connsiteY2" fmla="*/ 684607 h 684607"/>
              <a:gd name="connsiteX3" fmla="*/ 0 w 6114616"/>
              <a:gd name="connsiteY3" fmla="*/ 676656 h 684607"/>
              <a:gd name="connsiteX4" fmla="*/ 151074 w 6114616"/>
              <a:gd name="connsiteY4" fmla="*/ 0 h 684607"/>
              <a:gd name="connsiteX0" fmla="*/ 166976 w 6114616"/>
              <a:gd name="connsiteY0" fmla="*/ 0 h 684607"/>
              <a:gd name="connsiteX1" fmla="*/ 6114616 w 6114616"/>
              <a:gd name="connsiteY1" fmla="*/ 7951 h 684607"/>
              <a:gd name="connsiteX2" fmla="*/ 6114616 w 6114616"/>
              <a:gd name="connsiteY2" fmla="*/ 684607 h 684607"/>
              <a:gd name="connsiteX3" fmla="*/ 0 w 6114616"/>
              <a:gd name="connsiteY3" fmla="*/ 676656 h 684607"/>
              <a:gd name="connsiteX4" fmla="*/ 166976 w 6114616"/>
              <a:gd name="connsiteY4" fmla="*/ 0 h 684607"/>
              <a:gd name="connsiteX0" fmla="*/ 174292 w 6114616"/>
              <a:gd name="connsiteY0" fmla="*/ 0 h 677494"/>
              <a:gd name="connsiteX1" fmla="*/ 6114616 w 6114616"/>
              <a:gd name="connsiteY1" fmla="*/ 838 h 677494"/>
              <a:gd name="connsiteX2" fmla="*/ 6114616 w 6114616"/>
              <a:gd name="connsiteY2" fmla="*/ 677494 h 677494"/>
              <a:gd name="connsiteX3" fmla="*/ 0 w 6114616"/>
              <a:gd name="connsiteY3" fmla="*/ 669543 h 677494"/>
              <a:gd name="connsiteX4" fmla="*/ 174292 w 6114616"/>
              <a:gd name="connsiteY4" fmla="*/ 0 h 677494"/>
              <a:gd name="connsiteX0" fmla="*/ 159662 w 6099986"/>
              <a:gd name="connsiteY0" fmla="*/ 0 h 677494"/>
              <a:gd name="connsiteX1" fmla="*/ 6099986 w 6099986"/>
              <a:gd name="connsiteY1" fmla="*/ 838 h 677494"/>
              <a:gd name="connsiteX2" fmla="*/ 6099986 w 6099986"/>
              <a:gd name="connsiteY2" fmla="*/ 677494 h 677494"/>
              <a:gd name="connsiteX3" fmla="*/ 0 w 6099986"/>
              <a:gd name="connsiteY3" fmla="*/ 669543 h 677494"/>
              <a:gd name="connsiteX4" fmla="*/ 159662 w 6099986"/>
              <a:gd name="connsiteY4" fmla="*/ 0 h 677494"/>
              <a:gd name="connsiteX0" fmla="*/ 166977 w 6107301"/>
              <a:gd name="connsiteY0" fmla="*/ 0 h 677494"/>
              <a:gd name="connsiteX1" fmla="*/ 6107301 w 6107301"/>
              <a:gd name="connsiteY1" fmla="*/ 838 h 677494"/>
              <a:gd name="connsiteX2" fmla="*/ 6107301 w 6107301"/>
              <a:gd name="connsiteY2" fmla="*/ 677494 h 677494"/>
              <a:gd name="connsiteX3" fmla="*/ 0 w 6107301"/>
              <a:gd name="connsiteY3" fmla="*/ 676656 h 677494"/>
              <a:gd name="connsiteX4" fmla="*/ 166977 w 6107301"/>
              <a:gd name="connsiteY4" fmla="*/ 0 h 677494"/>
              <a:gd name="connsiteX0" fmla="*/ 103287 w 6043611"/>
              <a:gd name="connsiteY0" fmla="*/ 0 h 677494"/>
              <a:gd name="connsiteX1" fmla="*/ 6043611 w 6043611"/>
              <a:gd name="connsiteY1" fmla="*/ 838 h 677494"/>
              <a:gd name="connsiteX2" fmla="*/ 6043611 w 6043611"/>
              <a:gd name="connsiteY2" fmla="*/ 677494 h 677494"/>
              <a:gd name="connsiteX3" fmla="*/ 0 w 6043611"/>
              <a:gd name="connsiteY3" fmla="*/ 676655 h 677494"/>
              <a:gd name="connsiteX4" fmla="*/ 103287 w 6043611"/>
              <a:gd name="connsiteY4" fmla="*/ 0 h 67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611" h="677494">
                <a:moveTo>
                  <a:pt x="103287" y="0"/>
                </a:moveTo>
                <a:lnTo>
                  <a:pt x="6043611" y="838"/>
                </a:lnTo>
                <a:lnTo>
                  <a:pt x="6043611" y="677494"/>
                </a:lnTo>
                <a:lnTo>
                  <a:pt x="0" y="676655"/>
                </a:lnTo>
                <a:lnTo>
                  <a:pt x="103287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335024" y="731520"/>
            <a:ext cx="2490746" cy="1801368"/>
          </a:xfrm>
          <a:custGeom>
            <a:avLst/>
            <a:gdLst>
              <a:gd name="connsiteX0" fmla="*/ 0 w 2514600"/>
              <a:gd name="connsiteY0" fmla="*/ 0 h 1801368"/>
              <a:gd name="connsiteX1" fmla="*/ 2514600 w 2514600"/>
              <a:gd name="connsiteY1" fmla="*/ 0 h 1801368"/>
              <a:gd name="connsiteX2" fmla="*/ 2514600 w 2514600"/>
              <a:gd name="connsiteY2" fmla="*/ 1801368 h 1801368"/>
              <a:gd name="connsiteX3" fmla="*/ 0 w 2514600"/>
              <a:gd name="connsiteY3" fmla="*/ 1801368 h 1801368"/>
              <a:gd name="connsiteX4" fmla="*/ 0 w 2514600"/>
              <a:gd name="connsiteY4" fmla="*/ 0 h 1801368"/>
              <a:gd name="connsiteX0" fmla="*/ 0 w 2514600"/>
              <a:gd name="connsiteY0" fmla="*/ 0 h 1801368"/>
              <a:gd name="connsiteX1" fmla="*/ 2514600 w 2514600"/>
              <a:gd name="connsiteY1" fmla="*/ 0 h 1801368"/>
              <a:gd name="connsiteX2" fmla="*/ 2077278 w 2514600"/>
              <a:gd name="connsiteY2" fmla="*/ 1801368 h 1801368"/>
              <a:gd name="connsiteX3" fmla="*/ 0 w 2514600"/>
              <a:gd name="connsiteY3" fmla="*/ 1801368 h 1801368"/>
              <a:gd name="connsiteX4" fmla="*/ 0 w 2514600"/>
              <a:gd name="connsiteY4" fmla="*/ 0 h 1801368"/>
              <a:gd name="connsiteX0" fmla="*/ 0 w 2490746"/>
              <a:gd name="connsiteY0" fmla="*/ 0 h 1801368"/>
              <a:gd name="connsiteX1" fmla="*/ 2490746 w 2490746"/>
              <a:gd name="connsiteY1" fmla="*/ 0 h 1801368"/>
              <a:gd name="connsiteX2" fmla="*/ 2077278 w 2490746"/>
              <a:gd name="connsiteY2" fmla="*/ 1801368 h 1801368"/>
              <a:gd name="connsiteX3" fmla="*/ 0 w 2490746"/>
              <a:gd name="connsiteY3" fmla="*/ 1801368 h 1801368"/>
              <a:gd name="connsiteX4" fmla="*/ 0 w 2490746"/>
              <a:gd name="connsiteY4" fmla="*/ 0 h 1801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0746" h="1801368">
                <a:moveTo>
                  <a:pt x="0" y="0"/>
                </a:moveTo>
                <a:lnTo>
                  <a:pt x="2490746" y="0"/>
                </a:lnTo>
                <a:lnTo>
                  <a:pt x="2077278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/>
          <a:lstStyle>
            <a:lvl1pPr marL="111125" indent="-111125">
              <a:defRPr sz="1200"/>
            </a:lvl1pPr>
          </a:lstStyle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1335023" y="3666744"/>
            <a:ext cx="1810512" cy="685800"/>
          </a:xfrm>
          <a:custGeom>
            <a:avLst/>
            <a:gdLst>
              <a:gd name="connsiteX0" fmla="*/ 0 w 1810512"/>
              <a:gd name="connsiteY0" fmla="*/ 0 h 685800"/>
              <a:gd name="connsiteX1" fmla="*/ 1810512 w 1810512"/>
              <a:gd name="connsiteY1" fmla="*/ 0 h 685800"/>
              <a:gd name="connsiteX2" fmla="*/ 1810512 w 1810512"/>
              <a:gd name="connsiteY2" fmla="*/ 685800 h 685800"/>
              <a:gd name="connsiteX3" fmla="*/ 0 w 1810512"/>
              <a:gd name="connsiteY3" fmla="*/ 685800 h 685800"/>
              <a:gd name="connsiteX4" fmla="*/ 0 w 1810512"/>
              <a:gd name="connsiteY4" fmla="*/ 0 h 685800"/>
              <a:gd name="connsiteX0" fmla="*/ 0 w 1810512"/>
              <a:gd name="connsiteY0" fmla="*/ 0 h 685800"/>
              <a:gd name="connsiteX1" fmla="*/ 1810512 w 1810512"/>
              <a:gd name="connsiteY1" fmla="*/ 0 h 685800"/>
              <a:gd name="connsiteX2" fmla="*/ 1651486 w 1810512"/>
              <a:gd name="connsiteY2" fmla="*/ 685800 h 685800"/>
              <a:gd name="connsiteX3" fmla="*/ 0 w 1810512"/>
              <a:gd name="connsiteY3" fmla="*/ 685800 h 685800"/>
              <a:gd name="connsiteX4" fmla="*/ 0 w 1810512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0512" h="685800">
                <a:moveTo>
                  <a:pt x="0" y="0"/>
                </a:moveTo>
                <a:lnTo>
                  <a:pt x="1810512" y="0"/>
                </a:lnTo>
                <a:lnTo>
                  <a:pt x="1651486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rgbClr val="FF7171"/>
          </a:solidFill>
        </p:spPr>
        <p:txBody>
          <a:bodyPr/>
          <a:lstStyle>
            <a:lvl1pPr marL="111125" indent="-111125">
              <a:defRPr sz="1200"/>
            </a:lvl1pPr>
          </a:lstStyle>
          <a:p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2" hasCustomPrompt="1"/>
          </p:nvPr>
        </p:nvSpPr>
        <p:spPr>
          <a:xfrm>
            <a:off x="3204774" y="731520"/>
            <a:ext cx="4592581" cy="2898648"/>
          </a:xfrm>
          <a:custGeom>
            <a:avLst/>
            <a:gdLst>
              <a:gd name="connsiteX0" fmla="*/ 0 w 4624387"/>
              <a:gd name="connsiteY0" fmla="*/ 0 h 2880360"/>
              <a:gd name="connsiteX1" fmla="*/ 4624387 w 4624387"/>
              <a:gd name="connsiteY1" fmla="*/ 0 h 2880360"/>
              <a:gd name="connsiteX2" fmla="*/ 4624387 w 4624387"/>
              <a:gd name="connsiteY2" fmla="*/ 2880360 h 2880360"/>
              <a:gd name="connsiteX3" fmla="*/ 0 w 4624387"/>
              <a:gd name="connsiteY3" fmla="*/ 2880360 h 2880360"/>
              <a:gd name="connsiteX4" fmla="*/ 0 w 4624387"/>
              <a:gd name="connsiteY4" fmla="*/ 0 h 2880360"/>
              <a:gd name="connsiteX0" fmla="*/ 707666 w 4624387"/>
              <a:gd name="connsiteY0" fmla="*/ 0 h 2880360"/>
              <a:gd name="connsiteX1" fmla="*/ 4624387 w 4624387"/>
              <a:gd name="connsiteY1" fmla="*/ 0 h 2880360"/>
              <a:gd name="connsiteX2" fmla="*/ 4624387 w 4624387"/>
              <a:gd name="connsiteY2" fmla="*/ 2880360 h 2880360"/>
              <a:gd name="connsiteX3" fmla="*/ 0 w 4624387"/>
              <a:gd name="connsiteY3" fmla="*/ 2880360 h 2880360"/>
              <a:gd name="connsiteX4" fmla="*/ 707666 w 4624387"/>
              <a:gd name="connsiteY4" fmla="*/ 0 h 2880360"/>
              <a:gd name="connsiteX0" fmla="*/ 667909 w 4584630"/>
              <a:gd name="connsiteY0" fmla="*/ 0 h 2880360"/>
              <a:gd name="connsiteX1" fmla="*/ 4584630 w 4584630"/>
              <a:gd name="connsiteY1" fmla="*/ 0 h 2880360"/>
              <a:gd name="connsiteX2" fmla="*/ 4584630 w 4584630"/>
              <a:gd name="connsiteY2" fmla="*/ 2880360 h 2880360"/>
              <a:gd name="connsiteX3" fmla="*/ 0 w 4584630"/>
              <a:gd name="connsiteY3" fmla="*/ 2880360 h 2880360"/>
              <a:gd name="connsiteX4" fmla="*/ 667909 w 4584630"/>
              <a:gd name="connsiteY4" fmla="*/ 0 h 2880360"/>
              <a:gd name="connsiteX0" fmla="*/ 675860 w 4592581"/>
              <a:gd name="connsiteY0" fmla="*/ 0 h 2888312"/>
              <a:gd name="connsiteX1" fmla="*/ 4592581 w 4592581"/>
              <a:gd name="connsiteY1" fmla="*/ 0 h 2888312"/>
              <a:gd name="connsiteX2" fmla="*/ 4592581 w 4592581"/>
              <a:gd name="connsiteY2" fmla="*/ 2880360 h 2888312"/>
              <a:gd name="connsiteX3" fmla="*/ 0 w 4592581"/>
              <a:gd name="connsiteY3" fmla="*/ 2888312 h 2888312"/>
              <a:gd name="connsiteX4" fmla="*/ 675860 w 4592581"/>
              <a:gd name="connsiteY4" fmla="*/ 0 h 2888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92581" h="2888312">
                <a:moveTo>
                  <a:pt x="675860" y="0"/>
                </a:moveTo>
                <a:lnTo>
                  <a:pt x="4592581" y="0"/>
                </a:lnTo>
                <a:lnTo>
                  <a:pt x="4592581" y="2880360"/>
                </a:lnTo>
                <a:lnTo>
                  <a:pt x="0" y="2888312"/>
                </a:lnTo>
                <a:lnTo>
                  <a:pt x="675860" y="0"/>
                </a:lnTo>
                <a:close/>
              </a:path>
            </a:pathLst>
          </a:custGeom>
          <a:solidFill>
            <a:srgbClr val="FFD1D1"/>
          </a:solidFill>
        </p:spPr>
        <p:txBody>
          <a:bodyPr/>
          <a:lstStyle>
            <a:lvl1pPr marL="2006600" indent="-177800" algn="r">
              <a:buFont typeface="Arial" panose="020B0604020202020204" pitchFamily="34" charset="0"/>
              <a:buChar char="•"/>
              <a:tabLst/>
              <a:defRPr sz="1200" baseline="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1" name="Text Placeholder 2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3035808"/>
            <a:ext cx="2133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OUR VISION</a:t>
            </a:r>
          </a:p>
        </p:txBody>
      </p:sp>
      <p:sp>
        <p:nvSpPr>
          <p:cNvPr id="22" name="Text Placehold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990600" y="2825496"/>
            <a:ext cx="2057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15"/>
          </p:nvPr>
        </p:nvSpPr>
        <p:spPr>
          <a:xfrm>
            <a:off x="3011424" y="4113914"/>
            <a:ext cx="4989576" cy="28663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46352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8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8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  <p:bldP spid="14" grpId="0" animBg="1"/>
      <p:bldP spid="16" grpId="0" animBg="1"/>
      <p:bldP spid="18" grpId="0" animBg="1"/>
      <p:bldP spid="2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li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arallelogram 5"/>
          <p:cNvSpPr/>
          <p:nvPr userDrawn="1"/>
        </p:nvSpPr>
        <p:spPr>
          <a:xfrm rot="1833074" flipV="1">
            <a:off x="2207306" y="-713042"/>
            <a:ext cx="2018948" cy="2202091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44598"/>
              <a:gd name="connsiteY0" fmla="*/ 5239832 h 6138299"/>
              <a:gd name="connsiteX1" fmla="*/ 4032426 w 4444598"/>
              <a:gd name="connsiteY1" fmla="*/ -1 h 6138299"/>
              <a:gd name="connsiteX2" fmla="*/ 4444599 w 4444598"/>
              <a:gd name="connsiteY2" fmla="*/ 251961 h 6138299"/>
              <a:gd name="connsiteX3" fmla="*/ 1582915 w 4444598"/>
              <a:gd name="connsiteY3" fmla="*/ 6138299 h 6138299"/>
              <a:gd name="connsiteX4" fmla="*/ 0 w 4444598"/>
              <a:gd name="connsiteY4" fmla="*/ 5239832 h 6138299"/>
              <a:gd name="connsiteX0" fmla="*/ 0 w 4444598"/>
              <a:gd name="connsiteY0" fmla="*/ 9634364 h 10532831"/>
              <a:gd name="connsiteX1" fmla="*/ 2540029 w 4444598"/>
              <a:gd name="connsiteY1" fmla="*/ -1 h 10532831"/>
              <a:gd name="connsiteX2" fmla="*/ 4444599 w 4444598"/>
              <a:gd name="connsiteY2" fmla="*/ 4646493 h 10532831"/>
              <a:gd name="connsiteX3" fmla="*/ 1582915 w 4444598"/>
              <a:gd name="connsiteY3" fmla="*/ 10532831 h 10532831"/>
              <a:gd name="connsiteX4" fmla="*/ 0 w 4444598"/>
              <a:gd name="connsiteY4" fmla="*/ 9634364 h 10532831"/>
              <a:gd name="connsiteX0" fmla="*/ 0 w 4467974"/>
              <a:gd name="connsiteY0" fmla="*/ 9672052 h 10532831"/>
              <a:gd name="connsiteX1" fmla="*/ 2563405 w 4467974"/>
              <a:gd name="connsiteY1" fmla="*/ -1 h 10532831"/>
              <a:gd name="connsiteX2" fmla="*/ 4467975 w 4467974"/>
              <a:gd name="connsiteY2" fmla="*/ 4646493 h 10532831"/>
              <a:gd name="connsiteX3" fmla="*/ 1606291 w 4467974"/>
              <a:gd name="connsiteY3" fmla="*/ 10532831 h 10532831"/>
              <a:gd name="connsiteX4" fmla="*/ 0 w 4467974"/>
              <a:gd name="connsiteY4" fmla="*/ 9672052 h 10532831"/>
              <a:gd name="connsiteX0" fmla="*/ 0 w 4467974"/>
              <a:gd name="connsiteY0" fmla="*/ 9672052 h 10570516"/>
              <a:gd name="connsiteX1" fmla="*/ 2563405 w 4467974"/>
              <a:gd name="connsiteY1" fmla="*/ -1 h 10570516"/>
              <a:gd name="connsiteX2" fmla="*/ 4467975 w 4467974"/>
              <a:gd name="connsiteY2" fmla="*/ 4646493 h 10570516"/>
              <a:gd name="connsiteX3" fmla="*/ 1582914 w 4467974"/>
              <a:gd name="connsiteY3" fmla="*/ 10570516 h 10570516"/>
              <a:gd name="connsiteX4" fmla="*/ 0 w 4467974"/>
              <a:gd name="connsiteY4" fmla="*/ 9672052 h 10570516"/>
              <a:gd name="connsiteX0" fmla="*/ 0 w 4467974"/>
              <a:gd name="connsiteY0" fmla="*/ 9712381 h 10610845"/>
              <a:gd name="connsiteX1" fmla="*/ 2535490 w 4467974"/>
              <a:gd name="connsiteY1" fmla="*/ -1 h 10610845"/>
              <a:gd name="connsiteX2" fmla="*/ 4467975 w 4467974"/>
              <a:gd name="connsiteY2" fmla="*/ 4686822 h 10610845"/>
              <a:gd name="connsiteX3" fmla="*/ 1582914 w 4467974"/>
              <a:gd name="connsiteY3" fmla="*/ 10610845 h 10610845"/>
              <a:gd name="connsiteX4" fmla="*/ 0 w 4467974"/>
              <a:gd name="connsiteY4" fmla="*/ 9712381 h 10610845"/>
              <a:gd name="connsiteX0" fmla="*/ 6137167 w 10605141"/>
              <a:gd name="connsiteY0" fmla="*/ 6213667 h 7112131"/>
              <a:gd name="connsiteX1" fmla="*/ 0 w 10605141"/>
              <a:gd name="connsiteY1" fmla="*/ -1 h 7112131"/>
              <a:gd name="connsiteX2" fmla="*/ 10605142 w 10605141"/>
              <a:gd name="connsiteY2" fmla="*/ 1188108 h 7112131"/>
              <a:gd name="connsiteX3" fmla="*/ 7720081 w 10605141"/>
              <a:gd name="connsiteY3" fmla="*/ 7112131 h 7112131"/>
              <a:gd name="connsiteX4" fmla="*/ 6137167 w 10605141"/>
              <a:gd name="connsiteY4" fmla="*/ 6213667 h 7112131"/>
              <a:gd name="connsiteX0" fmla="*/ 757136 w 10605141"/>
              <a:gd name="connsiteY0" fmla="*/ 3023100 h 7112131"/>
              <a:gd name="connsiteX1" fmla="*/ 0 w 10605141"/>
              <a:gd name="connsiteY1" fmla="*/ -1 h 7112131"/>
              <a:gd name="connsiteX2" fmla="*/ 10605142 w 10605141"/>
              <a:gd name="connsiteY2" fmla="*/ 1188108 h 7112131"/>
              <a:gd name="connsiteX3" fmla="*/ 7720081 w 10605141"/>
              <a:gd name="connsiteY3" fmla="*/ 7112131 h 7112131"/>
              <a:gd name="connsiteX4" fmla="*/ 757136 w 10605141"/>
              <a:gd name="connsiteY4" fmla="*/ 3023100 h 7112131"/>
              <a:gd name="connsiteX0" fmla="*/ 757136 w 10605141"/>
              <a:gd name="connsiteY0" fmla="*/ 3023100 h 4798286"/>
              <a:gd name="connsiteX1" fmla="*/ 0 w 10605141"/>
              <a:gd name="connsiteY1" fmla="*/ -1 h 4798286"/>
              <a:gd name="connsiteX2" fmla="*/ 10605142 w 10605141"/>
              <a:gd name="connsiteY2" fmla="*/ 1188108 h 4798286"/>
              <a:gd name="connsiteX3" fmla="*/ 3975526 w 10605141"/>
              <a:gd name="connsiteY3" fmla="*/ 4798287 h 4798286"/>
              <a:gd name="connsiteX4" fmla="*/ 757136 w 10605141"/>
              <a:gd name="connsiteY4" fmla="*/ 3023100 h 4798286"/>
              <a:gd name="connsiteX0" fmla="*/ 757136 w 3975526"/>
              <a:gd name="connsiteY0" fmla="*/ 3023100 h 4798286"/>
              <a:gd name="connsiteX1" fmla="*/ 0 w 3975526"/>
              <a:gd name="connsiteY1" fmla="*/ -1 h 4798286"/>
              <a:gd name="connsiteX2" fmla="*/ 2693868 w 3975526"/>
              <a:gd name="connsiteY2" fmla="*/ 3186202 h 4798286"/>
              <a:gd name="connsiteX3" fmla="*/ 3975526 w 3975526"/>
              <a:gd name="connsiteY3" fmla="*/ 4798287 h 4798286"/>
              <a:gd name="connsiteX4" fmla="*/ 757136 w 3975526"/>
              <a:gd name="connsiteY4" fmla="*/ 3023100 h 4798286"/>
              <a:gd name="connsiteX0" fmla="*/ 0 w 3218390"/>
              <a:gd name="connsiteY0" fmla="*/ 1352845 h 3128031"/>
              <a:gd name="connsiteX1" fmla="*/ 643894 w 3218390"/>
              <a:gd name="connsiteY1" fmla="*/ 0 h 3128031"/>
              <a:gd name="connsiteX2" fmla="*/ 1936732 w 3218390"/>
              <a:gd name="connsiteY2" fmla="*/ 1515947 h 3128031"/>
              <a:gd name="connsiteX3" fmla="*/ 3218390 w 3218390"/>
              <a:gd name="connsiteY3" fmla="*/ 3128032 h 3128031"/>
              <a:gd name="connsiteX4" fmla="*/ 0 w 3218390"/>
              <a:gd name="connsiteY4" fmla="*/ 1352845 h 3128031"/>
              <a:gd name="connsiteX0" fmla="*/ 0 w 3329602"/>
              <a:gd name="connsiteY0" fmla="*/ 1352845 h 3211198"/>
              <a:gd name="connsiteX1" fmla="*/ 643894 w 3329602"/>
              <a:gd name="connsiteY1" fmla="*/ 0 h 3211198"/>
              <a:gd name="connsiteX2" fmla="*/ 1936732 w 3329602"/>
              <a:gd name="connsiteY2" fmla="*/ 1515947 h 3211198"/>
              <a:gd name="connsiteX3" fmla="*/ 3329603 w 3329602"/>
              <a:gd name="connsiteY3" fmla="*/ 3211198 h 3211198"/>
              <a:gd name="connsiteX4" fmla="*/ 0 w 3329602"/>
              <a:gd name="connsiteY4" fmla="*/ 1352845 h 3211198"/>
              <a:gd name="connsiteX0" fmla="*/ 0 w 3329604"/>
              <a:gd name="connsiteY0" fmla="*/ 1676176 h 3534529"/>
              <a:gd name="connsiteX1" fmla="*/ 731239 w 3329604"/>
              <a:gd name="connsiteY1" fmla="*/ 0 h 3534529"/>
              <a:gd name="connsiteX2" fmla="*/ 1936732 w 3329604"/>
              <a:gd name="connsiteY2" fmla="*/ 1839278 h 3534529"/>
              <a:gd name="connsiteX3" fmla="*/ 3329603 w 3329604"/>
              <a:gd name="connsiteY3" fmla="*/ 3534529 h 3534529"/>
              <a:gd name="connsiteX4" fmla="*/ 0 w 3329604"/>
              <a:gd name="connsiteY4" fmla="*/ 1676176 h 3534529"/>
              <a:gd name="connsiteX0" fmla="*/ 0 w 3329602"/>
              <a:gd name="connsiteY0" fmla="*/ 1676176 h 3534529"/>
              <a:gd name="connsiteX1" fmla="*/ 731239 w 3329602"/>
              <a:gd name="connsiteY1" fmla="*/ 0 h 3534529"/>
              <a:gd name="connsiteX2" fmla="*/ 1998178 w 3329602"/>
              <a:gd name="connsiteY2" fmla="*/ 1742043 h 3534529"/>
              <a:gd name="connsiteX3" fmla="*/ 3329603 w 3329602"/>
              <a:gd name="connsiteY3" fmla="*/ 3534529 h 3534529"/>
              <a:gd name="connsiteX4" fmla="*/ 0 w 3329602"/>
              <a:gd name="connsiteY4" fmla="*/ 1676176 h 3534529"/>
              <a:gd name="connsiteX0" fmla="*/ 0 w 3329604"/>
              <a:gd name="connsiteY0" fmla="*/ 2297065 h 4155418"/>
              <a:gd name="connsiteX1" fmla="*/ 913041 w 3329604"/>
              <a:gd name="connsiteY1" fmla="*/ 0 h 4155418"/>
              <a:gd name="connsiteX2" fmla="*/ 1998178 w 3329604"/>
              <a:gd name="connsiteY2" fmla="*/ 2362932 h 4155418"/>
              <a:gd name="connsiteX3" fmla="*/ 3329603 w 3329604"/>
              <a:gd name="connsiteY3" fmla="*/ 4155418 h 4155418"/>
              <a:gd name="connsiteX4" fmla="*/ 0 w 3329604"/>
              <a:gd name="connsiteY4" fmla="*/ 2297065 h 4155418"/>
              <a:gd name="connsiteX0" fmla="*/ 0 w 3329602"/>
              <a:gd name="connsiteY0" fmla="*/ 2297065 h 4155418"/>
              <a:gd name="connsiteX1" fmla="*/ 913041 w 3329602"/>
              <a:gd name="connsiteY1" fmla="*/ 0 h 4155418"/>
              <a:gd name="connsiteX2" fmla="*/ 2147817 w 3329602"/>
              <a:gd name="connsiteY2" fmla="*/ 2052093 h 4155418"/>
              <a:gd name="connsiteX3" fmla="*/ 3329603 w 3329602"/>
              <a:gd name="connsiteY3" fmla="*/ 4155418 h 4155418"/>
              <a:gd name="connsiteX4" fmla="*/ 0 w 3329602"/>
              <a:gd name="connsiteY4" fmla="*/ 2297065 h 4155418"/>
              <a:gd name="connsiteX0" fmla="*/ 0 w 3513348"/>
              <a:gd name="connsiteY0" fmla="*/ 2297065 h 4234869"/>
              <a:gd name="connsiteX1" fmla="*/ 913041 w 3513348"/>
              <a:gd name="connsiteY1" fmla="*/ 0 h 4234869"/>
              <a:gd name="connsiteX2" fmla="*/ 2147817 w 3513348"/>
              <a:gd name="connsiteY2" fmla="*/ 2052093 h 4234869"/>
              <a:gd name="connsiteX3" fmla="*/ 3513349 w 3513348"/>
              <a:gd name="connsiteY3" fmla="*/ 4234869 h 4234869"/>
              <a:gd name="connsiteX4" fmla="*/ 0 w 3513348"/>
              <a:gd name="connsiteY4" fmla="*/ 2297065 h 4234869"/>
              <a:gd name="connsiteX0" fmla="*/ 0 w 3513350"/>
              <a:gd name="connsiteY0" fmla="*/ 1802109 h 3739913"/>
              <a:gd name="connsiteX1" fmla="*/ 740634 w 3513350"/>
              <a:gd name="connsiteY1" fmla="*/ 0 h 3739913"/>
              <a:gd name="connsiteX2" fmla="*/ 2147817 w 3513350"/>
              <a:gd name="connsiteY2" fmla="*/ 1557137 h 3739913"/>
              <a:gd name="connsiteX3" fmla="*/ 3513349 w 3513350"/>
              <a:gd name="connsiteY3" fmla="*/ 3739913 h 3739913"/>
              <a:gd name="connsiteX4" fmla="*/ 0 w 3513350"/>
              <a:gd name="connsiteY4" fmla="*/ 1802109 h 3739913"/>
              <a:gd name="connsiteX0" fmla="*/ 0 w 3513348"/>
              <a:gd name="connsiteY0" fmla="*/ 1802109 h 3739913"/>
              <a:gd name="connsiteX1" fmla="*/ 740634 w 3513348"/>
              <a:gd name="connsiteY1" fmla="*/ 0 h 3739913"/>
              <a:gd name="connsiteX2" fmla="*/ 1955521 w 3513348"/>
              <a:gd name="connsiteY2" fmla="*/ 1713346 h 3739913"/>
              <a:gd name="connsiteX3" fmla="*/ 3513349 w 3513348"/>
              <a:gd name="connsiteY3" fmla="*/ 3739913 h 3739913"/>
              <a:gd name="connsiteX4" fmla="*/ 0 w 3513348"/>
              <a:gd name="connsiteY4" fmla="*/ 1802109 h 3739913"/>
              <a:gd name="connsiteX0" fmla="*/ 0 w 3513350"/>
              <a:gd name="connsiteY0" fmla="*/ 1802109 h 3739913"/>
              <a:gd name="connsiteX1" fmla="*/ 740634 w 3513350"/>
              <a:gd name="connsiteY1" fmla="*/ 0 h 3739913"/>
              <a:gd name="connsiteX2" fmla="*/ 2072996 w 3513350"/>
              <a:gd name="connsiteY2" fmla="*/ 1712558 h 3739913"/>
              <a:gd name="connsiteX3" fmla="*/ 3513349 w 3513350"/>
              <a:gd name="connsiteY3" fmla="*/ 3739913 h 3739913"/>
              <a:gd name="connsiteX4" fmla="*/ 0 w 3513350"/>
              <a:gd name="connsiteY4" fmla="*/ 1802109 h 3739913"/>
              <a:gd name="connsiteX0" fmla="*/ 0 w 3513348"/>
              <a:gd name="connsiteY0" fmla="*/ 1802109 h 3739913"/>
              <a:gd name="connsiteX1" fmla="*/ 740634 w 3513348"/>
              <a:gd name="connsiteY1" fmla="*/ 0 h 3739913"/>
              <a:gd name="connsiteX2" fmla="*/ 2017813 w 3513348"/>
              <a:gd name="connsiteY2" fmla="*/ 1725840 h 3739913"/>
              <a:gd name="connsiteX3" fmla="*/ 3513349 w 3513348"/>
              <a:gd name="connsiteY3" fmla="*/ 3739913 h 3739913"/>
              <a:gd name="connsiteX4" fmla="*/ 0 w 3513348"/>
              <a:gd name="connsiteY4" fmla="*/ 1802109 h 3739913"/>
              <a:gd name="connsiteX0" fmla="*/ 0 w 3503110"/>
              <a:gd name="connsiteY0" fmla="*/ 1802109 h 3756118"/>
              <a:gd name="connsiteX1" fmla="*/ 740634 w 3503110"/>
              <a:gd name="connsiteY1" fmla="*/ 0 h 3756118"/>
              <a:gd name="connsiteX2" fmla="*/ 2017813 w 3503110"/>
              <a:gd name="connsiteY2" fmla="*/ 1725840 h 3756118"/>
              <a:gd name="connsiteX3" fmla="*/ 3503110 w 3503110"/>
              <a:gd name="connsiteY3" fmla="*/ 3756118 h 3756118"/>
              <a:gd name="connsiteX4" fmla="*/ 0 w 3503110"/>
              <a:gd name="connsiteY4" fmla="*/ 1802109 h 3756118"/>
              <a:gd name="connsiteX0" fmla="*/ 0 w 3579621"/>
              <a:gd name="connsiteY0" fmla="*/ 1802109 h 3820153"/>
              <a:gd name="connsiteX1" fmla="*/ 740634 w 3579621"/>
              <a:gd name="connsiteY1" fmla="*/ 0 h 3820153"/>
              <a:gd name="connsiteX2" fmla="*/ 2017813 w 3579621"/>
              <a:gd name="connsiteY2" fmla="*/ 1725840 h 3820153"/>
              <a:gd name="connsiteX3" fmla="*/ 3579622 w 3579621"/>
              <a:gd name="connsiteY3" fmla="*/ 3820153 h 3820153"/>
              <a:gd name="connsiteX4" fmla="*/ 0 w 3579621"/>
              <a:gd name="connsiteY4" fmla="*/ 1802109 h 3820153"/>
              <a:gd name="connsiteX0" fmla="*/ 1 w 3659267"/>
              <a:gd name="connsiteY0" fmla="*/ 1780051 h 3820153"/>
              <a:gd name="connsiteX1" fmla="*/ 820278 w 3659267"/>
              <a:gd name="connsiteY1" fmla="*/ 0 h 3820153"/>
              <a:gd name="connsiteX2" fmla="*/ 2097457 w 3659267"/>
              <a:gd name="connsiteY2" fmla="*/ 1725840 h 3820153"/>
              <a:gd name="connsiteX3" fmla="*/ 3659266 w 3659267"/>
              <a:gd name="connsiteY3" fmla="*/ 3820153 h 3820153"/>
              <a:gd name="connsiteX4" fmla="*/ 1 w 3659267"/>
              <a:gd name="connsiteY4" fmla="*/ 1780051 h 3820153"/>
              <a:gd name="connsiteX0" fmla="*/ -1 w 3804329"/>
              <a:gd name="connsiteY0" fmla="*/ 1787482 h 3820153"/>
              <a:gd name="connsiteX1" fmla="*/ 965342 w 3804329"/>
              <a:gd name="connsiteY1" fmla="*/ 0 h 3820153"/>
              <a:gd name="connsiteX2" fmla="*/ 2242521 w 3804329"/>
              <a:gd name="connsiteY2" fmla="*/ 1725840 h 3820153"/>
              <a:gd name="connsiteX3" fmla="*/ 3804330 w 3804329"/>
              <a:gd name="connsiteY3" fmla="*/ 3820153 h 3820153"/>
              <a:gd name="connsiteX4" fmla="*/ -1 w 3804329"/>
              <a:gd name="connsiteY4" fmla="*/ 1787482 h 3820153"/>
              <a:gd name="connsiteX0" fmla="*/ 1 w 3825662"/>
              <a:gd name="connsiteY0" fmla="*/ 1787482 h 3897467"/>
              <a:gd name="connsiteX1" fmla="*/ 965344 w 3825662"/>
              <a:gd name="connsiteY1" fmla="*/ 0 h 3897467"/>
              <a:gd name="connsiteX2" fmla="*/ 2242523 w 3825662"/>
              <a:gd name="connsiteY2" fmla="*/ 1725840 h 3897467"/>
              <a:gd name="connsiteX3" fmla="*/ 3825662 w 3825662"/>
              <a:gd name="connsiteY3" fmla="*/ 3897468 h 3897467"/>
              <a:gd name="connsiteX4" fmla="*/ 1 w 3825662"/>
              <a:gd name="connsiteY4" fmla="*/ 1787482 h 389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25662" h="3897467">
                <a:moveTo>
                  <a:pt x="1" y="1787482"/>
                </a:moveTo>
                <a:lnTo>
                  <a:pt x="965344" y="0"/>
                </a:lnTo>
                <a:lnTo>
                  <a:pt x="2242523" y="1725840"/>
                </a:lnTo>
                <a:lnTo>
                  <a:pt x="3825662" y="3897468"/>
                </a:lnTo>
                <a:lnTo>
                  <a:pt x="1" y="178748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76200" dist="381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arallelogram 5"/>
          <p:cNvSpPr/>
          <p:nvPr userDrawn="1"/>
        </p:nvSpPr>
        <p:spPr>
          <a:xfrm rot="1833074" flipV="1">
            <a:off x="376179" y="-319042"/>
            <a:ext cx="2065975" cy="5252895"/>
          </a:xfrm>
          <a:custGeom>
            <a:avLst/>
            <a:gdLst>
              <a:gd name="connsiteX0" fmla="*/ 0 w 1901952"/>
              <a:gd name="connsiteY0" fmla="*/ 2907380 h 2907380"/>
              <a:gd name="connsiteX1" fmla="*/ 475488 w 1901952"/>
              <a:gd name="connsiteY1" fmla="*/ 0 h 2907380"/>
              <a:gd name="connsiteX2" fmla="*/ 1901952 w 1901952"/>
              <a:gd name="connsiteY2" fmla="*/ 0 h 2907380"/>
              <a:gd name="connsiteX3" fmla="*/ 1426464 w 1901952"/>
              <a:gd name="connsiteY3" fmla="*/ 2907380 h 2907380"/>
              <a:gd name="connsiteX4" fmla="*/ 0 w 1901952"/>
              <a:gd name="connsiteY4" fmla="*/ 2907380 h 2907380"/>
              <a:gd name="connsiteX0" fmla="*/ 0 w 3861380"/>
              <a:gd name="connsiteY0" fmla="*/ 3999910 h 3999910"/>
              <a:gd name="connsiteX1" fmla="*/ 475488 w 3861380"/>
              <a:gd name="connsiteY1" fmla="*/ 1092530 h 3999910"/>
              <a:gd name="connsiteX2" fmla="*/ 3861380 w 3861380"/>
              <a:gd name="connsiteY2" fmla="*/ 0 h 3999910"/>
              <a:gd name="connsiteX3" fmla="*/ 1426464 w 3861380"/>
              <a:gd name="connsiteY3" fmla="*/ 3999910 h 3999910"/>
              <a:gd name="connsiteX4" fmla="*/ 0 w 3861380"/>
              <a:gd name="connsiteY4" fmla="*/ 3999910 h 3999910"/>
              <a:gd name="connsiteX0" fmla="*/ 0 w 3861380"/>
              <a:gd name="connsiteY0" fmla="*/ 5270570 h 5270570"/>
              <a:gd name="connsiteX1" fmla="*/ 3278065 w 3861380"/>
              <a:gd name="connsiteY1" fmla="*/ 0 h 5270570"/>
              <a:gd name="connsiteX2" fmla="*/ 3861380 w 3861380"/>
              <a:gd name="connsiteY2" fmla="*/ 1270660 h 5270570"/>
              <a:gd name="connsiteX3" fmla="*/ 1426464 w 3861380"/>
              <a:gd name="connsiteY3" fmla="*/ 5270570 h 5270570"/>
              <a:gd name="connsiteX4" fmla="*/ 0 w 3861380"/>
              <a:gd name="connsiteY4" fmla="*/ 5270570 h 5270570"/>
              <a:gd name="connsiteX0" fmla="*/ 0 w 4336393"/>
              <a:gd name="connsiteY0" fmla="*/ 5270570 h 5270570"/>
              <a:gd name="connsiteX1" fmla="*/ 3278065 w 4336393"/>
              <a:gd name="connsiteY1" fmla="*/ 0 h 5270570"/>
              <a:gd name="connsiteX2" fmla="*/ 4336393 w 4336393"/>
              <a:gd name="connsiteY2" fmla="*/ 522515 h 5270570"/>
              <a:gd name="connsiteX3" fmla="*/ 1426464 w 4336393"/>
              <a:gd name="connsiteY3" fmla="*/ 5270570 h 5270570"/>
              <a:gd name="connsiteX4" fmla="*/ 0 w 4336393"/>
              <a:gd name="connsiteY4" fmla="*/ 5270570 h 5270570"/>
              <a:gd name="connsiteX0" fmla="*/ 0 w 4336393"/>
              <a:gd name="connsiteY0" fmla="*/ 5436824 h 5436824"/>
              <a:gd name="connsiteX1" fmla="*/ 3384943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36824 h 5436824"/>
              <a:gd name="connsiteX1" fmla="*/ 3373068 w 4336393"/>
              <a:gd name="connsiteY1" fmla="*/ 0 h 5436824"/>
              <a:gd name="connsiteX2" fmla="*/ 4336393 w 4336393"/>
              <a:gd name="connsiteY2" fmla="*/ 688769 h 5436824"/>
              <a:gd name="connsiteX3" fmla="*/ 1426464 w 4336393"/>
              <a:gd name="connsiteY3" fmla="*/ 5436824 h 5436824"/>
              <a:gd name="connsiteX4" fmla="*/ 0 w 4336393"/>
              <a:gd name="connsiteY4" fmla="*/ 5436824 h 5436824"/>
              <a:gd name="connsiteX0" fmla="*/ 0 w 4336393"/>
              <a:gd name="connsiteY0" fmla="*/ 5459203 h 5459203"/>
              <a:gd name="connsiteX1" fmla="*/ 3328809 w 4336393"/>
              <a:gd name="connsiteY1" fmla="*/ 0 h 5459203"/>
              <a:gd name="connsiteX2" fmla="*/ 4336393 w 4336393"/>
              <a:gd name="connsiteY2" fmla="*/ 711148 h 5459203"/>
              <a:gd name="connsiteX3" fmla="*/ 1426464 w 4336393"/>
              <a:gd name="connsiteY3" fmla="*/ 5459203 h 5459203"/>
              <a:gd name="connsiteX4" fmla="*/ 0 w 4336393"/>
              <a:gd name="connsiteY4" fmla="*/ 5459203 h 5459203"/>
              <a:gd name="connsiteX0" fmla="*/ 0 w 4181488"/>
              <a:gd name="connsiteY0" fmla="*/ 5459203 h 5459203"/>
              <a:gd name="connsiteX1" fmla="*/ 3328809 w 4181488"/>
              <a:gd name="connsiteY1" fmla="*/ 0 h 5459203"/>
              <a:gd name="connsiteX2" fmla="*/ 4181488 w 4181488"/>
              <a:gd name="connsiteY2" fmla="*/ 386662 h 5459203"/>
              <a:gd name="connsiteX3" fmla="*/ 1426464 w 4181488"/>
              <a:gd name="connsiteY3" fmla="*/ 5459203 h 5459203"/>
              <a:gd name="connsiteX4" fmla="*/ 0 w 4181488"/>
              <a:gd name="connsiteY4" fmla="*/ 5459203 h 5459203"/>
              <a:gd name="connsiteX0" fmla="*/ 0 w 4181488"/>
              <a:gd name="connsiteY0" fmla="*/ 5459203 h 5548717"/>
              <a:gd name="connsiteX1" fmla="*/ 3328809 w 4181488"/>
              <a:gd name="connsiteY1" fmla="*/ 0 h 5548717"/>
              <a:gd name="connsiteX2" fmla="*/ 4181488 w 4181488"/>
              <a:gd name="connsiteY2" fmla="*/ 386662 h 5548717"/>
              <a:gd name="connsiteX3" fmla="*/ 939619 w 4181488"/>
              <a:gd name="connsiteY3" fmla="*/ 5548717 h 5548717"/>
              <a:gd name="connsiteX4" fmla="*/ 0 w 4181488"/>
              <a:gd name="connsiteY4" fmla="*/ 5459203 h 5548717"/>
              <a:gd name="connsiteX0" fmla="*/ 0 w 4181488"/>
              <a:gd name="connsiteY0" fmla="*/ 5459203 h 5481583"/>
              <a:gd name="connsiteX1" fmla="*/ 3328809 w 4181488"/>
              <a:gd name="connsiteY1" fmla="*/ 0 h 5481583"/>
              <a:gd name="connsiteX2" fmla="*/ 4181488 w 4181488"/>
              <a:gd name="connsiteY2" fmla="*/ 386662 h 5481583"/>
              <a:gd name="connsiteX3" fmla="*/ 1083460 w 4181488"/>
              <a:gd name="connsiteY3" fmla="*/ 5481583 h 5481583"/>
              <a:gd name="connsiteX4" fmla="*/ 0 w 4181488"/>
              <a:gd name="connsiteY4" fmla="*/ 5459203 h 5481583"/>
              <a:gd name="connsiteX0" fmla="*/ 0 w 4181488"/>
              <a:gd name="connsiteY0" fmla="*/ 5515149 h 5537529"/>
              <a:gd name="connsiteX1" fmla="*/ 3317744 w 4181488"/>
              <a:gd name="connsiteY1" fmla="*/ 0 h 5537529"/>
              <a:gd name="connsiteX2" fmla="*/ 4181488 w 4181488"/>
              <a:gd name="connsiteY2" fmla="*/ 442608 h 5537529"/>
              <a:gd name="connsiteX3" fmla="*/ 1083460 w 4181488"/>
              <a:gd name="connsiteY3" fmla="*/ 5537529 h 5537529"/>
              <a:gd name="connsiteX4" fmla="*/ 0 w 4181488"/>
              <a:gd name="connsiteY4" fmla="*/ 5515149 h 5537529"/>
              <a:gd name="connsiteX0" fmla="*/ 0 w 4203618"/>
              <a:gd name="connsiteY0" fmla="*/ 5537528 h 5537529"/>
              <a:gd name="connsiteX1" fmla="*/ 3339874 w 4203618"/>
              <a:gd name="connsiteY1" fmla="*/ 0 h 5537529"/>
              <a:gd name="connsiteX2" fmla="*/ 4203618 w 4203618"/>
              <a:gd name="connsiteY2" fmla="*/ 442608 h 5537529"/>
              <a:gd name="connsiteX3" fmla="*/ 1105590 w 4203618"/>
              <a:gd name="connsiteY3" fmla="*/ 5537529 h 5537529"/>
              <a:gd name="connsiteX4" fmla="*/ 0 w 4203618"/>
              <a:gd name="connsiteY4" fmla="*/ 5537528 h 5537529"/>
              <a:gd name="connsiteX0" fmla="*/ 0 w 4038924"/>
              <a:gd name="connsiteY0" fmla="*/ 5537528 h 5537529"/>
              <a:gd name="connsiteX1" fmla="*/ 3175180 w 4038924"/>
              <a:gd name="connsiteY1" fmla="*/ 0 h 5537529"/>
              <a:gd name="connsiteX2" fmla="*/ 4038924 w 4038924"/>
              <a:gd name="connsiteY2" fmla="*/ 442608 h 5537529"/>
              <a:gd name="connsiteX3" fmla="*/ 940896 w 4038924"/>
              <a:gd name="connsiteY3" fmla="*/ 5537529 h 5537529"/>
              <a:gd name="connsiteX4" fmla="*/ 0 w 4038924"/>
              <a:gd name="connsiteY4" fmla="*/ 5537528 h 5537529"/>
              <a:gd name="connsiteX0" fmla="*/ 0 w 4038924"/>
              <a:gd name="connsiteY0" fmla="*/ 5492771 h 5492772"/>
              <a:gd name="connsiteX1" fmla="*/ 3375165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92771 h 5492772"/>
              <a:gd name="connsiteX1" fmla="*/ 3304583 w 4038924"/>
              <a:gd name="connsiteY1" fmla="*/ 0 h 5492772"/>
              <a:gd name="connsiteX2" fmla="*/ 4038924 w 4038924"/>
              <a:gd name="connsiteY2" fmla="*/ 397851 h 5492772"/>
              <a:gd name="connsiteX3" fmla="*/ 940896 w 4038924"/>
              <a:gd name="connsiteY3" fmla="*/ 5492772 h 5492772"/>
              <a:gd name="connsiteX4" fmla="*/ 0 w 4038924"/>
              <a:gd name="connsiteY4" fmla="*/ 5492771 h 5492772"/>
              <a:gd name="connsiteX0" fmla="*/ 0 w 4038924"/>
              <a:gd name="connsiteY0" fmla="*/ 5459203 h 5459204"/>
              <a:gd name="connsiteX1" fmla="*/ 3328110 w 4038924"/>
              <a:gd name="connsiteY1" fmla="*/ 0 h 5459204"/>
              <a:gd name="connsiteX2" fmla="*/ 4038924 w 4038924"/>
              <a:gd name="connsiteY2" fmla="*/ 364283 h 5459204"/>
              <a:gd name="connsiteX3" fmla="*/ 940896 w 4038924"/>
              <a:gd name="connsiteY3" fmla="*/ 5459204 h 5459204"/>
              <a:gd name="connsiteX4" fmla="*/ 0 w 4038924"/>
              <a:gd name="connsiteY4" fmla="*/ 5459203 h 5459204"/>
              <a:gd name="connsiteX0" fmla="*/ 0 w 4038924"/>
              <a:gd name="connsiteY0" fmla="*/ 5526523 h 5526524"/>
              <a:gd name="connsiteX1" fmla="*/ 2695499 w 4038924"/>
              <a:gd name="connsiteY1" fmla="*/ 0 h 5526524"/>
              <a:gd name="connsiteX2" fmla="*/ 4038924 w 4038924"/>
              <a:gd name="connsiteY2" fmla="*/ 431603 h 5526524"/>
              <a:gd name="connsiteX3" fmla="*/ 940896 w 4038924"/>
              <a:gd name="connsiteY3" fmla="*/ 5526524 h 5526524"/>
              <a:gd name="connsiteX4" fmla="*/ 0 w 4038924"/>
              <a:gd name="connsiteY4" fmla="*/ 5526523 h 5526524"/>
              <a:gd name="connsiteX0" fmla="*/ 0 w 3969438"/>
              <a:gd name="connsiteY0" fmla="*/ 5526523 h 5526524"/>
              <a:gd name="connsiteX1" fmla="*/ 2695499 w 3969438"/>
              <a:gd name="connsiteY1" fmla="*/ 0 h 5526524"/>
              <a:gd name="connsiteX2" fmla="*/ 3969438 w 3969438"/>
              <a:gd name="connsiteY2" fmla="*/ 419906 h 5526524"/>
              <a:gd name="connsiteX3" fmla="*/ 940896 w 3969438"/>
              <a:gd name="connsiteY3" fmla="*/ 5526524 h 5526524"/>
              <a:gd name="connsiteX4" fmla="*/ 0 w 3969438"/>
              <a:gd name="connsiteY4" fmla="*/ 5526523 h 5526524"/>
              <a:gd name="connsiteX0" fmla="*/ 0 w 3969438"/>
              <a:gd name="connsiteY0" fmla="*/ 5584922 h 5584923"/>
              <a:gd name="connsiteX1" fmla="*/ 2551094 w 3969438"/>
              <a:gd name="connsiteY1" fmla="*/ 0 h 5584923"/>
              <a:gd name="connsiteX2" fmla="*/ 3969438 w 3969438"/>
              <a:gd name="connsiteY2" fmla="*/ 478305 h 5584923"/>
              <a:gd name="connsiteX3" fmla="*/ 940896 w 3969438"/>
              <a:gd name="connsiteY3" fmla="*/ 5584923 h 5584923"/>
              <a:gd name="connsiteX4" fmla="*/ 0 w 3969438"/>
              <a:gd name="connsiteY4" fmla="*/ 5584922 h 5584923"/>
              <a:gd name="connsiteX0" fmla="*/ 0 w 3828417"/>
              <a:gd name="connsiteY0" fmla="*/ 5584922 h 5584923"/>
              <a:gd name="connsiteX1" fmla="*/ 2551094 w 3828417"/>
              <a:gd name="connsiteY1" fmla="*/ 0 h 5584923"/>
              <a:gd name="connsiteX2" fmla="*/ 3828417 w 3828417"/>
              <a:gd name="connsiteY2" fmla="*/ 465927 h 5584923"/>
              <a:gd name="connsiteX3" fmla="*/ 940896 w 3828417"/>
              <a:gd name="connsiteY3" fmla="*/ 5584923 h 5584923"/>
              <a:gd name="connsiteX4" fmla="*/ 0 w 3828417"/>
              <a:gd name="connsiteY4" fmla="*/ 5584922 h 55849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940896 w 3828417"/>
              <a:gd name="connsiteY3" fmla="*/ 5635523 h 5635523"/>
              <a:gd name="connsiteX4" fmla="*/ 0 w 3828417"/>
              <a:gd name="connsiteY4" fmla="*/ 5635522 h 5635523"/>
              <a:gd name="connsiteX0" fmla="*/ 0 w 3828417"/>
              <a:gd name="connsiteY0" fmla="*/ 5635522 h 5635523"/>
              <a:gd name="connsiteX1" fmla="*/ 2453012 w 3828417"/>
              <a:gd name="connsiteY1" fmla="*/ 0 h 5635523"/>
              <a:gd name="connsiteX2" fmla="*/ 3828417 w 3828417"/>
              <a:gd name="connsiteY2" fmla="*/ 516527 h 5635523"/>
              <a:gd name="connsiteX3" fmla="*/ 1882950 w 3828417"/>
              <a:gd name="connsiteY3" fmla="*/ 5533927 h 5635523"/>
              <a:gd name="connsiteX4" fmla="*/ 0 w 3828417"/>
              <a:gd name="connsiteY4" fmla="*/ 5635522 h 5635523"/>
              <a:gd name="connsiteX0" fmla="*/ 0 w 3828417"/>
              <a:gd name="connsiteY0" fmla="*/ 5545380 h 5545381"/>
              <a:gd name="connsiteX1" fmla="*/ 3053086 w 3828417"/>
              <a:gd name="connsiteY1" fmla="*/ 1 h 5545381"/>
              <a:gd name="connsiteX2" fmla="*/ 3828417 w 3828417"/>
              <a:gd name="connsiteY2" fmla="*/ 426385 h 5545381"/>
              <a:gd name="connsiteX3" fmla="*/ 1882950 w 3828417"/>
              <a:gd name="connsiteY3" fmla="*/ 5443785 h 5545381"/>
              <a:gd name="connsiteX4" fmla="*/ 0 w 3828417"/>
              <a:gd name="connsiteY4" fmla="*/ 5545380 h 5545381"/>
              <a:gd name="connsiteX0" fmla="*/ 0 w 3828417"/>
              <a:gd name="connsiteY0" fmla="*/ 5493897 h 5493898"/>
              <a:gd name="connsiteX1" fmla="*/ 3367919 w 3828417"/>
              <a:gd name="connsiteY1" fmla="*/ 1 h 5493898"/>
              <a:gd name="connsiteX2" fmla="*/ 3828417 w 3828417"/>
              <a:gd name="connsiteY2" fmla="*/ 374902 h 5493898"/>
              <a:gd name="connsiteX3" fmla="*/ 1882950 w 3828417"/>
              <a:gd name="connsiteY3" fmla="*/ 5392302 h 5493898"/>
              <a:gd name="connsiteX4" fmla="*/ 0 w 3828417"/>
              <a:gd name="connsiteY4" fmla="*/ 5493897 h 5493898"/>
              <a:gd name="connsiteX0" fmla="*/ 0 w 4444598"/>
              <a:gd name="connsiteY0" fmla="*/ 5493897 h 5493898"/>
              <a:gd name="connsiteX1" fmla="*/ 3367919 w 4444598"/>
              <a:gd name="connsiteY1" fmla="*/ 1 h 5493898"/>
              <a:gd name="connsiteX2" fmla="*/ 4444599 w 4444598"/>
              <a:gd name="connsiteY2" fmla="*/ 506026 h 5493898"/>
              <a:gd name="connsiteX3" fmla="*/ 1882950 w 4444598"/>
              <a:gd name="connsiteY3" fmla="*/ 5392302 h 5493898"/>
              <a:gd name="connsiteX4" fmla="*/ 0 w 4444598"/>
              <a:gd name="connsiteY4" fmla="*/ 5493897 h 5493898"/>
              <a:gd name="connsiteX0" fmla="*/ 0 w 4444598"/>
              <a:gd name="connsiteY0" fmla="*/ 5239832 h 5239833"/>
              <a:gd name="connsiteX1" fmla="*/ 4032426 w 4444598"/>
              <a:gd name="connsiteY1" fmla="*/ -1 h 5239833"/>
              <a:gd name="connsiteX2" fmla="*/ 4444599 w 4444598"/>
              <a:gd name="connsiteY2" fmla="*/ 251961 h 5239833"/>
              <a:gd name="connsiteX3" fmla="*/ 1882950 w 4444598"/>
              <a:gd name="connsiteY3" fmla="*/ 5138237 h 5239833"/>
              <a:gd name="connsiteX4" fmla="*/ 0 w 4444598"/>
              <a:gd name="connsiteY4" fmla="*/ 5239832 h 5239833"/>
              <a:gd name="connsiteX0" fmla="*/ 0 w 4444598"/>
              <a:gd name="connsiteY0" fmla="*/ 5239832 h 6138299"/>
              <a:gd name="connsiteX1" fmla="*/ 4032426 w 4444598"/>
              <a:gd name="connsiteY1" fmla="*/ -1 h 6138299"/>
              <a:gd name="connsiteX2" fmla="*/ 4444599 w 4444598"/>
              <a:gd name="connsiteY2" fmla="*/ 251961 h 6138299"/>
              <a:gd name="connsiteX3" fmla="*/ 1582915 w 4444598"/>
              <a:gd name="connsiteY3" fmla="*/ 6138299 h 6138299"/>
              <a:gd name="connsiteX4" fmla="*/ 0 w 4444598"/>
              <a:gd name="connsiteY4" fmla="*/ 5239832 h 6138299"/>
              <a:gd name="connsiteX0" fmla="*/ 0 w 4444598"/>
              <a:gd name="connsiteY0" fmla="*/ 9634364 h 10532831"/>
              <a:gd name="connsiteX1" fmla="*/ 2540029 w 4444598"/>
              <a:gd name="connsiteY1" fmla="*/ -1 h 10532831"/>
              <a:gd name="connsiteX2" fmla="*/ 4444599 w 4444598"/>
              <a:gd name="connsiteY2" fmla="*/ 4646493 h 10532831"/>
              <a:gd name="connsiteX3" fmla="*/ 1582915 w 4444598"/>
              <a:gd name="connsiteY3" fmla="*/ 10532831 h 10532831"/>
              <a:gd name="connsiteX4" fmla="*/ 0 w 4444598"/>
              <a:gd name="connsiteY4" fmla="*/ 9634364 h 10532831"/>
              <a:gd name="connsiteX0" fmla="*/ 0 w 4467974"/>
              <a:gd name="connsiteY0" fmla="*/ 9672052 h 10532831"/>
              <a:gd name="connsiteX1" fmla="*/ 2563405 w 4467974"/>
              <a:gd name="connsiteY1" fmla="*/ -1 h 10532831"/>
              <a:gd name="connsiteX2" fmla="*/ 4467975 w 4467974"/>
              <a:gd name="connsiteY2" fmla="*/ 4646493 h 10532831"/>
              <a:gd name="connsiteX3" fmla="*/ 1606291 w 4467974"/>
              <a:gd name="connsiteY3" fmla="*/ 10532831 h 10532831"/>
              <a:gd name="connsiteX4" fmla="*/ 0 w 4467974"/>
              <a:gd name="connsiteY4" fmla="*/ 9672052 h 10532831"/>
              <a:gd name="connsiteX0" fmla="*/ 0 w 4467974"/>
              <a:gd name="connsiteY0" fmla="*/ 9672052 h 10570516"/>
              <a:gd name="connsiteX1" fmla="*/ 2563405 w 4467974"/>
              <a:gd name="connsiteY1" fmla="*/ -1 h 10570516"/>
              <a:gd name="connsiteX2" fmla="*/ 4467975 w 4467974"/>
              <a:gd name="connsiteY2" fmla="*/ 4646493 h 10570516"/>
              <a:gd name="connsiteX3" fmla="*/ 1582914 w 4467974"/>
              <a:gd name="connsiteY3" fmla="*/ 10570516 h 10570516"/>
              <a:gd name="connsiteX4" fmla="*/ 0 w 4467974"/>
              <a:gd name="connsiteY4" fmla="*/ 9672052 h 10570516"/>
              <a:gd name="connsiteX0" fmla="*/ 0 w 4467974"/>
              <a:gd name="connsiteY0" fmla="*/ 9712381 h 10610845"/>
              <a:gd name="connsiteX1" fmla="*/ 2535490 w 4467974"/>
              <a:gd name="connsiteY1" fmla="*/ -1 h 10610845"/>
              <a:gd name="connsiteX2" fmla="*/ 4467975 w 4467974"/>
              <a:gd name="connsiteY2" fmla="*/ 4686822 h 10610845"/>
              <a:gd name="connsiteX3" fmla="*/ 1582914 w 4467974"/>
              <a:gd name="connsiteY3" fmla="*/ 10610845 h 10610845"/>
              <a:gd name="connsiteX4" fmla="*/ 0 w 4467974"/>
              <a:gd name="connsiteY4" fmla="*/ 9712381 h 10610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67974" h="10610845">
                <a:moveTo>
                  <a:pt x="0" y="9712381"/>
                </a:moveTo>
                <a:lnTo>
                  <a:pt x="2535490" y="-1"/>
                </a:lnTo>
                <a:lnTo>
                  <a:pt x="4467975" y="4686822"/>
                </a:lnTo>
                <a:lnTo>
                  <a:pt x="1582914" y="10610845"/>
                </a:lnTo>
                <a:lnTo>
                  <a:pt x="0" y="9712381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  <a:effectLst>
            <a:outerShdw blurRad="190500" dist="50800" dir="8100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Isosceles Triangle 6"/>
          <p:cNvSpPr/>
          <p:nvPr userDrawn="1"/>
        </p:nvSpPr>
        <p:spPr>
          <a:xfrm rot="11293373">
            <a:off x="-359583" y="-303982"/>
            <a:ext cx="1807823" cy="5531106"/>
          </a:xfrm>
          <a:custGeom>
            <a:avLst/>
            <a:gdLst>
              <a:gd name="connsiteX0" fmla="*/ 0 w 2373490"/>
              <a:gd name="connsiteY0" fmla="*/ 2687136 h 2687136"/>
              <a:gd name="connsiteX1" fmla="*/ 1186745 w 2373490"/>
              <a:gd name="connsiteY1" fmla="*/ 0 h 2687136"/>
              <a:gd name="connsiteX2" fmla="*/ 2373490 w 2373490"/>
              <a:gd name="connsiteY2" fmla="*/ 2687136 h 2687136"/>
              <a:gd name="connsiteX3" fmla="*/ 0 w 2373490"/>
              <a:gd name="connsiteY3" fmla="*/ 2687136 h 2687136"/>
              <a:gd name="connsiteX0" fmla="*/ 0 w 2373490"/>
              <a:gd name="connsiteY0" fmla="*/ 2948696 h 2948696"/>
              <a:gd name="connsiteX1" fmla="*/ 920973 w 2373490"/>
              <a:gd name="connsiteY1" fmla="*/ 0 h 2948696"/>
              <a:gd name="connsiteX2" fmla="*/ 2373490 w 2373490"/>
              <a:gd name="connsiteY2" fmla="*/ 2948696 h 2948696"/>
              <a:gd name="connsiteX3" fmla="*/ 0 w 2373490"/>
              <a:gd name="connsiteY3" fmla="*/ 2948696 h 2948696"/>
              <a:gd name="connsiteX0" fmla="*/ 0 w 1528411"/>
              <a:gd name="connsiteY0" fmla="*/ 2948696 h 2948696"/>
              <a:gd name="connsiteX1" fmla="*/ 920973 w 1528411"/>
              <a:gd name="connsiteY1" fmla="*/ 0 h 2948696"/>
              <a:gd name="connsiteX2" fmla="*/ 1528411 w 1528411"/>
              <a:gd name="connsiteY2" fmla="*/ 2746854 h 2948696"/>
              <a:gd name="connsiteX3" fmla="*/ 0 w 1528411"/>
              <a:gd name="connsiteY3" fmla="*/ 2948696 h 2948696"/>
              <a:gd name="connsiteX0" fmla="*/ 0 w 1306799"/>
              <a:gd name="connsiteY0" fmla="*/ 2948696 h 2948696"/>
              <a:gd name="connsiteX1" fmla="*/ 920973 w 1306799"/>
              <a:gd name="connsiteY1" fmla="*/ 0 h 2948696"/>
              <a:gd name="connsiteX2" fmla="*/ 1306799 w 1306799"/>
              <a:gd name="connsiteY2" fmla="*/ 2790877 h 2948696"/>
              <a:gd name="connsiteX3" fmla="*/ 0 w 1306799"/>
              <a:gd name="connsiteY3" fmla="*/ 2948696 h 2948696"/>
              <a:gd name="connsiteX0" fmla="*/ 0 w 1274528"/>
              <a:gd name="connsiteY0" fmla="*/ 2948696 h 2948696"/>
              <a:gd name="connsiteX1" fmla="*/ 920973 w 1274528"/>
              <a:gd name="connsiteY1" fmla="*/ 0 h 2948696"/>
              <a:gd name="connsiteX2" fmla="*/ 1274528 w 1274528"/>
              <a:gd name="connsiteY2" fmla="*/ 2567566 h 2948696"/>
              <a:gd name="connsiteX3" fmla="*/ 0 w 1274528"/>
              <a:gd name="connsiteY3" fmla="*/ 2948696 h 2948696"/>
              <a:gd name="connsiteX0" fmla="*/ 0 w 1269841"/>
              <a:gd name="connsiteY0" fmla="*/ 2948696 h 2948696"/>
              <a:gd name="connsiteX1" fmla="*/ 920973 w 1269841"/>
              <a:gd name="connsiteY1" fmla="*/ 0 h 2948696"/>
              <a:gd name="connsiteX2" fmla="*/ 1269841 w 1269841"/>
              <a:gd name="connsiteY2" fmla="*/ 2784219 h 2948696"/>
              <a:gd name="connsiteX3" fmla="*/ 0 w 1269841"/>
              <a:gd name="connsiteY3" fmla="*/ 2948696 h 2948696"/>
              <a:gd name="connsiteX0" fmla="*/ 0 w 1269841"/>
              <a:gd name="connsiteY0" fmla="*/ 2941902 h 2941902"/>
              <a:gd name="connsiteX1" fmla="*/ 873960 w 1269841"/>
              <a:gd name="connsiteY1" fmla="*/ 0 h 2941902"/>
              <a:gd name="connsiteX2" fmla="*/ 1269841 w 1269841"/>
              <a:gd name="connsiteY2" fmla="*/ 2777425 h 2941902"/>
              <a:gd name="connsiteX3" fmla="*/ 0 w 1269841"/>
              <a:gd name="connsiteY3" fmla="*/ 2941902 h 2941902"/>
              <a:gd name="connsiteX0" fmla="*/ 0 w 1269841"/>
              <a:gd name="connsiteY0" fmla="*/ 2873081 h 2873081"/>
              <a:gd name="connsiteX1" fmla="*/ 895903 w 1269841"/>
              <a:gd name="connsiteY1" fmla="*/ 0 h 2873081"/>
              <a:gd name="connsiteX2" fmla="*/ 1269841 w 1269841"/>
              <a:gd name="connsiteY2" fmla="*/ 2708604 h 2873081"/>
              <a:gd name="connsiteX3" fmla="*/ 0 w 1269841"/>
              <a:gd name="connsiteY3" fmla="*/ 2873081 h 2873081"/>
              <a:gd name="connsiteX0" fmla="*/ 0 w 1310768"/>
              <a:gd name="connsiteY0" fmla="*/ 2965950 h 2965950"/>
              <a:gd name="connsiteX1" fmla="*/ 936830 w 1310768"/>
              <a:gd name="connsiteY1" fmla="*/ 0 h 2965950"/>
              <a:gd name="connsiteX2" fmla="*/ 1310768 w 1310768"/>
              <a:gd name="connsiteY2" fmla="*/ 2708604 h 2965950"/>
              <a:gd name="connsiteX3" fmla="*/ 0 w 1310768"/>
              <a:gd name="connsiteY3" fmla="*/ 2965950 h 2965950"/>
              <a:gd name="connsiteX0" fmla="*/ 0 w 1319999"/>
              <a:gd name="connsiteY0" fmla="*/ 2965950 h 2965950"/>
              <a:gd name="connsiteX1" fmla="*/ 936830 w 1319999"/>
              <a:gd name="connsiteY1" fmla="*/ 0 h 2965950"/>
              <a:gd name="connsiteX2" fmla="*/ 1319999 w 1319999"/>
              <a:gd name="connsiteY2" fmla="*/ 2772486 h 2965950"/>
              <a:gd name="connsiteX3" fmla="*/ 0 w 1319999"/>
              <a:gd name="connsiteY3" fmla="*/ 2965950 h 2965950"/>
              <a:gd name="connsiteX0" fmla="*/ 0 w 1335138"/>
              <a:gd name="connsiteY0" fmla="*/ 2965950 h 2965950"/>
              <a:gd name="connsiteX1" fmla="*/ 936830 w 1335138"/>
              <a:gd name="connsiteY1" fmla="*/ 0 h 2965950"/>
              <a:gd name="connsiteX2" fmla="*/ 1335138 w 1335138"/>
              <a:gd name="connsiteY2" fmla="*/ 2726820 h 2965950"/>
              <a:gd name="connsiteX3" fmla="*/ 0 w 1335138"/>
              <a:gd name="connsiteY3" fmla="*/ 2965950 h 2965950"/>
              <a:gd name="connsiteX0" fmla="*/ 0 w 1350401"/>
              <a:gd name="connsiteY0" fmla="*/ 2965950 h 2965950"/>
              <a:gd name="connsiteX1" fmla="*/ 936830 w 1350401"/>
              <a:gd name="connsiteY1" fmla="*/ 0 h 2965950"/>
              <a:gd name="connsiteX2" fmla="*/ 1350401 w 1350401"/>
              <a:gd name="connsiteY2" fmla="*/ 2757223 h 2965950"/>
              <a:gd name="connsiteX3" fmla="*/ 0 w 1350401"/>
              <a:gd name="connsiteY3" fmla="*/ 2965950 h 2965950"/>
              <a:gd name="connsiteX0" fmla="*/ 0 w 2530956"/>
              <a:gd name="connsiteY0" fmla="*/ 2965950 h 2965950"/>
              <a:gd name="connsiteX1" fmla="*/ 936830 w 2530956"/>
              <a:gd name="connsiteY1" fmla="*/ 0 h 2965950"/>
              <a:gd name="connsiteX2" fmla="*/ 2530956 w 2530956"/>
              <a:gd name="connsiteY2" fmla="*/ 2706608 h 2965950"/>
              <a:gd name="connsiteX3" fmla="*/ 0 w 2530956"/>
              <a:gd name="connsiteY3" fmla="*/ 2965950 h 2965950"/>
              <a:gd name="connsiteX0" fmla="*/ 0 w 2255401"/>
              <a:gd name="connsiteY0" fmla="*/ 3046116 h 3046116"/>
              <a:gd name="connsiteX1" fmla="*/ 661275 w 2255401"/>
              <a:gd name="connsiteY1" fmla="*/ 0 h 3046116"/>
              <a:gd name="connsiteX2" fmla="*/ 2255401 w 2255401"/>
              <a:gd name="connsiteY2" fmla="*/ 2706608 h 3046116"/>
              <a:gd name="connsiteX3" fmla="*/ 0 w 2255401"/>
              <a:gd name="connsiteY3" fmla="*/ 3046116 h 3046116"/>
              <a:gd name="connsiteX0" fmla="*/ 569215 w 2824616"/>
              <a:gd name="connsiteY0" fmla="*/ 3756200 h 3756200"/>
              <a:gd name="connsiteX1" fmla="*/ 0 w 2824616"/>
              <a:gd name="connsiteY1" fmla="*/ 0 h 3756200"/>
              <a:gd name="connsiteX2" fmla="*/ 2824616 w 2824616"/>
              <a:gd name="connsiteY2" fmla="*/ 3416692 h 3756200"/>
              <a:gd name="connsiteX3" fmla="*/ 569215 w 2824616"/>
              <a:gd name="connsiteY3" fmla="*/ 3756200 h 3756200"/>
              <a:gd name="connsiteX0" fmla="*/ 555764 w 2824616"/>
              <a:gd name="connsiteY0" fmla="*/ 3746145 h 3746145"/>
              <a:gd name="connsiteX1" fmla="*/ 0 w 2824616"/>
              <a:gd name="connsiteY1" fmla="*/ 0 h 3746145"/>
              <a:gd name="connsiteX2" fmla="*/ 2824616 w 2824616"/>
              <a:gd name="connsiteY2" fmla="*/ 3416692 h 3746145"/>
              <a:gd name="connsiteX3" fmla="*/ 555764 w 2824616"/>
              <a:gd name="connsiteY3" fmla="*/ 3746145 h 3746145"/>
              <a:gd name="connsiteX0" fmla="*/ 4288198 w 4288198"/>
              <a:gd name="connsiteY0" fmla="*/ 3170775 h 3416692"/>
              <a:gd name="connsiteX1" fmla="*/ 0 w 4288198"/>
              <a:gd name="connsiteY1" fmla="*/ 0 h 3416692"/>
              <a:gd name="connsiteX2" fmla="*/ 2824616 w 4288198"/>
              <a:gd name="connsiteY2" fmla="*/ 3416692 h 3416692"/>
              <a:gd name="connsiteX3" fmla="*/ 4288198 w 4288198"/>
              <a:gd name="connsiteY3" fmla="*/ 3170775 h 3416692"/>
              <a:gd name="connsiteX0" fmla="*/ 4288198 w 4288198"/>
              <a:gd name="connsiteY0" fmla="*/ 3170775 h 3442440"/>
              <a:gd name="connsiteX1" fmla="*/ 0 w 4288198"/>
              <a:gd name="connsiteY1" fmla="*/ 0 h 3442440"/>
              <a:gd name="connsiteX2" fmla="*/ 2480375 w 4288198"/>
              <a:gd name="connsiteY2" fmla="*/ 3442440 h 3442440"/>
              <a:gd name="connsiteX3" fmla="*/ 4288198 w 4288198"/>
              <a:gd name="connsiteY3" fmla="*/ 3170775 h 3442440"/>
              <a:gd name="connsiteX0" fmla="*/ 1807823 w 1807823"/>
              <a:gd name="connsiteY0" fmla="*/ 3111470 h 3383135"/>
              <a:gd name="connsiteX1" fmla="*/ 1343776 w 1807823"/>
              <a:gd name="connsiteY1" fmla="*/ 0 h 3383135"/>
              <a:gd name="connsiteX2" fmla="*/ 0 w 1807823"/>
              <a:gd name="connsiteY2" fmla="*/ 3383135 h 3383135"/>
              <a:gd name="connsiteX3" fmla="*/ 1807823 w 1807823"/>
              <a:gd name="connsiteY3" fmla="*/ 3111470 h 3383135"/>
              <a:gd name="connsiteX0" fmla="*/ 1807823 w 1807823"/>
              <a:gd name="connsiteY0" fmla="*/ 5121409 h 5393074"/>
              <a:gd name="connsiteX1" fmla="*/ 1053320 w 1807823"/>
              <a:gd name="connsiteY1" fmla="*/ 0 h 5393074"/>
              <a:gd name="connsiteX2" fmla="*/ 0 w 1807823"/>
              <a:gd name="connsiteY2" fmla="*/ 5393074 h 5393074"/>
              <a:gd name="connsiteX3" fmla="*/ 1807823 w 1807823"/>
              <a:gd name="connsiteY3" fmla="*/ 5121409 h 5393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7823" h="5393074">
                <a:moveTo>
                  <a:pt x="1807823" y="5121409"/>
                </a:moveTo>
                <a:lnTo>
                  <a:pt x="1053320" y="0"/>
                </a:lnTo>
                <a:lnTo>
                  <a:pt x="0" y="5393074"/>
                </a:lnTo>
                <a:lnTo>
                  <a:pt x="1807823" y="512140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381000" dist="38100" dir="10800000" algn="r" rotWithShape="0">
              <a:prstClr val="black">
                <a:alpha val="5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11" name="Text Placeholder 27"/>
          <p:cNvSpPr>
            <a:spLocks noGrp="1"/>
          </p:cNvSpPr>
          <p:nvPr>
            <p:ph type="body" sz="quarter" idx="51" hasCustomPrompt="1"/>
          </p:nvPr>
        </p:nvSpPr>
        <p:spPr>
          <a:xfrm>
            <a:off x="5953708" y="666750"/>
            <a:ext cx="2827020" cy="457200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OUR CLIENTS</a:t>
            </a:r>
          </a:p>
          <a:p>
            <a:pPr lvl="0"/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 flipH="1">
            <a:off x="5953708" y="1170432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15"/>
          <p:cNvSpPr>
            <a:spLocks noGrp="1"/>
          </p:cNvSpPr>
          <p:nvPr>
            <p:ph type="pic" sz="quarter" idx="41" hasCustomPrompt="1"/>
          </p:nvPr>
        </p:nvSpPr>
        <p:spPr>
          <a:xfrm>
            <a:off x="3853622" y="1565819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4" name="Picture Placeholder 15"/>
          <p:cNvSpPr>
            <a:spLocks noGrp="1"/>
          </p:cNvSpPr>
          <p:nvPr>
            <p:ph type="pic" sz="quarter" idx="42" hasCustomPrompt="1"/>
          </p:nvPr>
        </p:nvSpPr>
        <p:spPr>
          <a:xfrm>
            <a:off x="4788029" y="2504094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5" name="Picture Placeholder 15"/>
          <p:cNvSpPr>
            <a:spLocks noGrp="1"/>
          </p:cNvSpPr>
          <p:nvPr>
            <p:ph type="pic" sz="quarter" idx="43" hasCustomPrompt="1"/>
          </p:nvPr>
        </p:nvSpPr>
        <p:spPr>
          <a:xfrm>
            <a:off x="3853622" y="3422731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6" name="Picture Placeholder 15"/>
          <p:cNvSpPr>
            <a:spLocks noGrp="1"/>
          </p:cNvSpPr>
          <p:nvPr>
            <p:ph type="pic" sz="quarter" idx="52" hasCustomPrompt="1"/>
          </p:nvPr>
        </p:nvSpPr>
        <p:spPr>
          <a:xfrm>
            <a:off x="3856458" y="2500409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7" name="Picture Placeholder 15"/>
          <p:cNvSpPr>
            <a:spLocks noGrp="1"/>
          </p:cNvSpPr>
          <p:nvPr>
            <p:ph type="pic" sz="quarter" idx="53" hasCustomPrompt="1"/>
          </p:nvPr>
        </p:nvSpPr>
        <p:spPr>
          <a:xfrm>
            <a:off x="4789163" y="1565819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8" name="Picture Placeholder 15"/>
          <p:cNvSpPr>
            <a:spLocks noGrp="1"/>
          </p:cNvSpPr>
          <p:nvPr>
            <p:ph type="pic" sz="quarter" idx="54" hasCustomPrompt="1"/>
          </p:nvPr>
        </p:nvSpPr>
        <p:spPr>
          <a:xfrm>
            <a:off x="4788029" y="3421810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29" name="Picture Placeholder 15"/>
          <p:cNvSpPr>
            <a:spLocks noGrp="1"/>
          </p:cNvSpPr>
          <p:nvPr>
            <p:ph type="pic" sz="quarter" idx="55" hasCustomPrompt="1"/>
          </p:nvPr>
        </p:nvSpPr>
        <p:spPr>
          <a:xfrm>
            <a:off x="5726236" y="1568604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0" name="Picture Placeholder 15"/>
          <p:cNvSpPr>
            <a:spLocks noGrp="1"/>
          </p:cNvSpPr>
          <p:nvPr>
            <p:ph type="pic" sz="quarter" idx="57" hasCustomPrompt="1"/>
          </p:nvPr>
        </p:nvSpPr>
        <p:spPr>
          <a:xfrm>
            <a:off x="5726236" y="3427511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1" name="Picture Placeholder 15"/>
          <p:cNvSpPr>
            <a:spLocks noGrp="1"/>
          </p:cNvSpPr>
          <p:nvPr>
            <p:ph type="pic" sz="quarter" idx="58" hasCustomPrompt="1"/>
          </p:nvPr>
        </p:nvSpPr>
        <p:spPr>
          <a:xfrm>
            <a:off x="5731000" y="2500409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2" name="Picture Placeholder 15"/>
          <p:cNvSpPr>
            <a:spLocks noGrp="1"/>
          </p:cNvSpPr>
          <p:nvPr>
            <p:ph type="pic" sz="quarter" idx="59" hasCustomPrompt="1"/>
          </p:nvPr>
        </p:nvSpPr>
        <p:spPr>
          <a:xfrm>
            <a:off x="6663688" y="1567868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3" name="Picture Placeholder 15"/>
          <p:cNvSpPr>
            <a:spLocks noGrp="1"/>
          </p:cNvSpPr>
          <p:nvPr>
            <p:ph type="pic" sz="quarter" idx="60" hasCustomPrompt="1"/>
          </p:nvPr>
        </p:nvSpPr>
        <p:spPr>
          <a:xfrm>
            <a:off x="6664415" y="3431262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4" name="Picture Placeholder 15"/>
          <p:cNvSpPr>
            <a:spLocks noGrp="1"/>
          </p:cNvSpPr>
          <p:nvPr>
            <p:ph type="pic" sz="quarter" idx="64" hasCustomPrompt="1"/>
          </p:nvPr>
        </p:nvSpPr>
        <p:spPr>
          <a:xfrm>
            <a:off x="7587232" y="1567343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5" name="Picture Placeholder 15"/>
          <p:cNvSpPr>
            <a:spLocks noGrp="1"/>
          </p:cNvSpPr>
          <p:nvPr>
            <p:ph type="pic" sz="quarter" idx="65" hasCustomPrompt="1"/>
          </p:nvPr>
        </p:nvSpPr>
        <p:spPr>
          <a:xfrm>
            <a:off x="7591142" y="2498574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6" name="Picture Placeholder 15"/>
          <p:cNvSpPr>
            <a:spLocks noGrp="1"/>
          </p:cNvSpPr>
          <p:nvPr>
            <p:ph type="pic" sz="quarter" idx="73" hasCustomPrompt="1"/>
          </p:nvPr>
        </p:nvSpPr>
        <p:spPr>
          <a:xfrm>
            <a:off x="7591752" y="3431262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8" name="Picture Placeholder 15"/>
          <p:cNvSpPr>
            <a:spLocks noGrp="1"/>
          </p:cNvSpPr>
          <p:nvPr>
            <p:ph type="pic" sz="quarter" idx="74" hasCustomPrompt="1"/>
          </p:nvPr>
        </p:nvSpPr>
        <p:spPr>
          <a:xfrm>
            <a:off x="6661047" y="2498574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9" name="Picture Placeholder 15"/>
          <p:cNvSpPr>
            <a:spLocks noGrp="1"/>
          </p:cNvSpPr>
          <p:nvPr>
            <p:ph type="pic" sz="quarter" idx="75" hasCustomPrompt="1"/>
          </p:nvPr>
        </p:nvSpPr>
        <p:spPr>
          <a:xfrm>
            <a:off x="2909132" y="1565886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40" name="Picture Placeholder 15"/>
          <p:cNvSpPr>
            <a:spLocks noGrp="1"/>
          </p:cNvSpPr>
          <p:nvPr>
            <p:ph type="pic" sz="quarter" idx="76" hasCustomPrompt="1"/>
          </p:nvPr>
        </p:nvSpPr>
        <p:spPr>
          <a:xfrm>
            <a:off x="2909132" y="3422118"/>
            <a:ext cx="868680" cy="868680"/>
          </a:xfrm>
          <a:prstGeom prst="rect">
            <a:avLst/>
          </a:prstGeom>
          <a:solidFill>
            <a:srgbClr val="FFD1D1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41" name="Picture Placeholder 15"/>
          <p:cNvSpPr>
            <a:spLocks noGrp="1"/>
          </p:cNvSpPr>
          <p:nvPr>
            <p:ph type="pic" sz="quarter" idx="77" hasCustomPrompt="1"/>
          </p:nvPr>
        </p:nvSpPr>
        <p:spPr>
          <a:xfrm>
            <a:off x="2911968" y="2498574"/>
            <a:ext cx="868680" cy="868680"/>
          </a:xfrm>
          <a:prstGeom prst="rect">
            <a:avLst/>
          </a:prstGeom>
          <a:solidFill>
            <a:srgbClr val="FFB9B9"/>
          </a:solidFill>
          <a:ln w="25400"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117475" indent="-117475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ADD PHOTO</a:t>
            </a:r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344222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9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9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3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7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1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9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35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7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1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9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3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7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15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95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3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75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4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10" grpId="0" animBg="1"/>
      <p:bldP spid="11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8" grpId="0" animBg="1"/>
      <p:bldP spid="39" grpId="0" animBg="1"/>
      <p:bldP spid="40" grpId="0" animBg="1"/>
      <p:bldP spid="41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644788" y="0"/>
            <a:ext cx="4499212" cy="5147756"/>
          </a:xfrm>
          <a:custGeom>
            <a:avLst/>
            <a:gdLst>
              <a:gd name="connsiteX0" fmla="*/ 0 w 3810000"/>
              <a:gd name="connsiteY0" fmla="*/ 0 h 5143500"/>
              <a:gd name="connsiteX1" fmla="*/ 3810000 w 3810000"/>
              <a:gd name="connsiteY1" fmla="*/ 0 h 5143500"/>
              <a:gd name="connsiteX2" fmla="*/ 3810000 w 3810000"/>
              <a:gd name="connsiteY2" fmla="*/ 5143500 h 5143500"/>
              <a:gd name="connsiteX3" fmla="*/ 0 w 3810000"/>
              <a:gd name="connsiteY3" fmla="*/ 5143500 h 5143500"/>
              <a:gd name="connsiteX4" fmla="*/ 0 w 3810000"/>
              <a:gd name="connsiteY4" fmla="*/ 0 h 5143500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54133"/>
              <a:gd name="connsiteX1" fmla="*/ 3810000 w 3810000"/>
              <a:gd name="connsiteY1" fmla="*/ 0 h 5154133"/>
              <a:gd name="connsiteX2" fmla="*/ 3810000 w 3810000"/>
              <a:gd name="connsiteY2" fmla="*/ 5143500 h 5154133"/>
              <a:gd name="connsiteX3" fmla="*/ 999461 w 3810000"/>
              <a:gd name="connsiteY3" fmla="*/ 5154133 h 5154133"/>
              <a:gd name="connsiteX4" fmla="*/ 0 w 3810000"/>
              <a:gd name="connsiteY4" fmla="*/ 0 h 5154133"/>
              <a:gd name="connsiteX0" fmla="*/ 0 w 3810000"/>
              <a:gd name="connsiteY0" fmla="*/ 0 h 5143500"/>
              <a:gd name="connsiteX1" fmla="*/ 3810000 w 3810000"/>
              <a:gd name="connsiteY1" fmla="*/ 0 h 5143500"/>
              <a:gd name="connsiteX2" fmla="*/ 3810000 w 3810000"/>
              <a:gd name="connsiteY2" fmla="*/ 5143500 h 5143500"/>
              <a:gd name="connsiteX3" fmla="*/ 1007413 w 3810000"/>
              <a:gd name="connsiteY3" fmla="*/ 5138231 h 5143500"/>
              <a:gd name="connsiteX4" fmla="*/ 0 w 3810000"/>
              <a:gd name="connsiteY4" fmla="*/ 0 h 5143500"/>
              <a:gd name="connsiteX0" fmla="*/ 0 w 3810000"/>
              <a:gd name="connsiteY0" fmla="*/ 0 h 5147756"/>
              <a:gd name="connsiteX1" fmla="*/ 3810000 w 3810000"/>
              <a:gd name="connsiteY1" fmla="*/ 0 h 5147756"/>
              <a:gd name="connsiteX2" fmla="*/ 3810000 w 3810000"/>
              <a:gd name="connsiteY2" fmla="*/ 5143500 h 5147756"/>
              <a:gd name="connsiteX3" fmla="*/ 1007413 w 3810000"/>
              <a:gd name="connsiteY3" fmla="*/ 5147756 h 5147756"/>
              <a:gd name="connsiteX4" fmla="*/ 0 w 3810000"/>
              <a:gd name="connsiteY4" fmla="*/ 0 h 5147756"/>
              <a:gd name="connsiteX0" fmla="*/ 0 w 3810000"/>
              <a:gd name="connsiteY0" fmla="*/ 0 h 5147756"/>
              <a:gd name="connsiteX1" fmla="*/ 3810000 w 3810000"/>
              <a:gd name="connsiteY1" fmla="*/ 0 h 5147756"/>
              <a:gd name="connsiteX2" fmla="*/ 3810000 w 3810000"/>
              <a:gd name="connsiteY2" fmla="*/ 5143500 h 5147756"/>
              <a:gd name="connsiteX3" fmla="*/ 991282 w 3810000"/>
              <a:gd name="connsiteY3" fmla="*/ 5147756 h 5147756"/>
              <a:gd name="connsiteX4" fmla="*/ 0 w 3810000"/>
              <a:gd name="connsiteY4" fmla="*/ 0 h 514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0" h="5147756">
                <a:moveTo>
                  <a:pt x="0" y="0"/>
                </a:moveTo>
                <a:lnTo>
                  <a:pt x="3810000" y="0"/>
                </a:lnTo>
                <a:lnTo>
                  <a:pt x="3810000" y="5143500"/>
                </a:lnTo>
                <a:lnTo>
                  <a:pt x="991282" y="5147756"/>
                </a:lnTo>
                <a:lnTo>
                  <a:pt x="0" y="0"/>
                </a:lnTo>
                <a:close/>
              </a:path>
            </a:pathLst>
          </a:custGeom>
          <a:solidFill>
            <a:srgbClr val="FFB9B9"/>
          </a:solidFill>
        </p:spPr>
        <p:txBody>
          <a:bodyPr anchor="t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30" name="Isosceles Triangle 5"/>
          <p:cNvSpPr/>
          <p:nvPr userDrawn="1"/>
        </p:nvSpPr>
        <p:spPr>
          <a:xfrm>
            <a:off x="1212273" y="3160783"/>
            <a:ext cx="4553712" cy="1997809"/>
          </a:xfrm>
          <a:custGeom>
            <a:avLst/>
            <a:gdLst>
              <a:gd name="connsiteX0" fmla="*/ 0 w 4572000"/>
              <a:gd name="connsiteY0" fmla="*/ 2555949 h 2555949"/>
              <a:gd name="connsiteX1" fmla="*/ 3964656 w 4572000"/>
              <a:gd name="connsiteY1" fmla="*/ 0 h 2555949"/>
              <a:gd name="connsiteX2" fmla="*/ 4572000 w 4572000"/>
              <a:gd name="connsiteY2" fmla="*/ 2555949 h 2555949"/>
              <a:gd name="connsiteX3" fmla="*/ 0 w 4572000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2555949 h 2555949"/>
              <a:gd name="connsiteX1" fmla="*/ 3964656 w 4558352"/>
              <a:gd name="connsiteY1" fmla="*/ 0 h 2555949"/>
              <a:gd name="connsiteX2" fmla="*/ 4558352 w 4558352"/>
              <a:gd name="connsiteY2" fmla="*/ 2555949 h 2555949"/>
              <a:gd name="connsiteX3" fmla="*/ 0 w 4558352"/>
              <a:gd name="connsiteY3" fmla="*/ 2555949 h 2555949"/>
              <a:gd name="connsiteX0" fmla="*/ 0 w 4558352"/>
              <a:gd name="connsiteY0" fmla="*/ 2555949 h 2567824"/>
              <a:gd name="connsiteX1" fmla="*/ 3964656 w 4558352"/>
              <a:gd name="connsiteY1" fmla="*/ 0 h 2567824"/>
              <a:gd name="connsiteX2" fmla="*/ 4558352 w 4558352"/>
              <a:gd name="connsiteY2" fmla="*/ 2567824 h 2567824"/>
              <a:gd name="connsiteX3" fmla="*/ 0 w 4558352"/>
              <a:gd name="connsiteY3" fmla="*/ 2555949 h 2567824"/>
              <a:gd name="connsiteX0" fmla="*/ 0 w 4546476"/>
              <a:gd name="connsiteY0" fmla="*/ 2555949 h 2555949"/>
              <a:gd name="connsiteX1" fmla="*/ 3964656 w 4546476"/>
              <a:gd name="connsiteY1" fmla="*/ 0 h 2555949"/>
              <a:gd name="connsiteX2" fmla="*/ 4546476 w 4546476"/>
              <a:gd name="connsiteY2" fmla="*/ 2555949 h 2555949"/>
              <a:gd name="connsiteX3" fmla="*/ 0 w 4546476"/>
              <a:gd name="connsiteY3" fmla="*/ 2555949 h 2555949"/>
              <a:gd name="connsiteX0" fmla="*/ 0 w 4546476"/>
              <a:gd name="connsiteY0" fmla="*/ 1997809 h 1997809"/>
              <a:gd name="connsiteX1" fmla="*/ 4095077 w 4546476"/>
              <a:gd name="connsiteY1" fmla="*/ 0 h 1997809"/>
              <a:gd name="connsiteX2" fmla="*/ 4546476 w 4546476"/>
              <a:gd name="connsiteY2" fmla="*/ 1997809 h 1997809"/>
              <a:gd name="connsiteX3" fmla="*/ 0 w 4546476"/>
              <a:gd name="connsiteY3" fmla="*/ 1997809 h 1997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46476" h="1997809">
                <a:moveTo>
                  <a:pt x="0" y="1997809"/>
                </a:moveTo>
                <a:lnTo>
                  <a:pt x="4095077" y="0"/>
                </a:lnTo>
                <a:lnTo>
                  <a:pt x="4546476" y="1997809"/>
                </a:lnTo>
                <a:lnTo>
                  <a:pt x="0" y="1997809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sp>
        <p:nvSpPr>
          <p:cNvPr id="22" name="Media Placeholder 5"/>
          <p:cNvSpPr>
            <a:spLocks noGrp="1"/>
          </p:cNvSpPr>
          <p:nvPr>
            <p:ph type="media" sz="quarter" idx="11"/>
          </p:nvPr>
        </p:nvSpPr>
        <p:spPr>
          <a:xfrm>
            <a:off x="4632573" y="-7508"/>
            <a:ext cx="4518165" cy="5167666"/>
          </a:xfrm>
          <a:custGeom>
            <a:avLst/>
            <a:gdLst>
              <a:gd name="connsiteX0" fmla="*/ 0 w 4572000"/>
              <a:gd name="connsiteY0" fmla="*/ 0 h 2590800"/>
              <a:gd name="connsiteX1" fmla="*/ 4572000 w 4572000"/>
              <a:gd name="connsiteY1" fmla="*/ 0 h 2590800"/>
              <a:gd name="connsiteX2" fmla="*/ 4572000 w 4572000"/>
              <a:gd name="connsiteY2" fmla="*/ 2590800 h 2590800"/>
              <a:gd name="connsiteX3" fmla="*/ 0 w 4572000"/>
              <a:gd name="connsiteY3" fmla="*/ 2590800 h 2590800"/>
              <a:gd name="connsiteX4" fmla="*/ 0 w 4572000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72000 w 4579952"/>
              <a:gd name="connsiteY2" fmla="*/ 2590800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590800"/>
              <a:gd name="connsiteX1" fmla="*/ 4579952 w 4579952"/>
              <a:gd name="connsiteY1" fmla="*/ 47708 h 2590800"/>
              <a:gd name="connsiteX2" fmla="*/ 4540194 w 4579952"/>
              <a:gd name="connsiteY2" fmla="*/ 2543092 h 2590800"/>
              <a:gd name="connsiteX3" fmla="*/ 0 w 4579952"/>
              <a:gd name="connsiteY3" fmla="*/ 2590800 h 2590800"/>
              <a:gd name="connsiteX4" fmla="*/ 0 w 4579952"/>
              <a:gd name="connsiteY4" fmla="*/ 0 h 2590800"/>
              <a:gd name="connsiteX0" fmla="*/ 0 w 4579952"/>
              <a:gd name="connsiteY0" fmla="*/ 0 h 2686215"/>
              <a:gd name="connsiteX1" fmla="*/ 4579952 w 4579952"/>
              <a:gd name="connsiteY1" fmla="*/ 47708 h 2686215"/>
              <a:gd name="connsiteX2" fmla="*/ 4540194 w 4579952"/>
              <a:gd name="connsiteY2" fmla="*/ 2543092 h 2686215"/>
              <a:gd name="connsiteX3" fmla="*/ 79513 w 4579952"/>
              <a:gd name="connsiteY3" fmla="*/ 2686215 h 2686215"/>
              <a:gd name="connsiteX4" fmla="*/ 0 w 4579952"/>
              <a:gd name="connsiteY4" fmla="*/ 0 h 2686215"/>
              <a:gd name="connsiteX0" fmla="*/ 0 w 4579952"/>
              <a:gd name="connsiteY0" fmla="*/ 0 h 2670312"/>
              <a:gd name="connsiteX1" fmla="*/ 4579952 w 4579952"/>
              <a:gd name="connsiteY1" fmla="*/ 47708 h 2670312"/>
              <a:gd name="connsiteX2" fmla="*/ 4540194 w 4579952"/>
              <a:gd name="connsiteY2" fmla="*/ 2543092 h 2670312"/>
              <a:gd name="connsiteX3" fmla="*/ 71562 w 4579952"/>
              <a:gd name="connsiteY3" fmla="*/ 2670312 h 2670312"/>
              <a:gd name="connsiteX4" fmla="*/ 0 w 4579952"/>
              <a:gd name="connsiteY4" fmla="*/ 0 h 2670312"/>
              <a:gd name="connsiteX0" fmla="*/ 0 w 4579952"/>
              <a:gd name="connsiteY0" fmla="*/ 0 h 2662360"/>
              <a:gd name="connsiteX1" fmla="*/ 4579952 w 4579952"/>
              <a:gd name="connsiteY1" fmla="*/ 39756 h 2662360"/>
              <a:gd name="connsiteX2" fmla="*/ 4540194 w 4579952"/>
              <a:gd name="connsiteY2" fmla="*/ 2535140 h 2662360"/>
              <a:gd name="connsiteX3" fmla="*/ 71562 w 4579952"/>
              <a:gd name="connsiteY3" fmla="*/ 2662360 h 2662360"/>
              <a:gd name="connsiteX4" fmla="*/ 0 w 4579952"/>
              <a:gd name="connsiteY4" fmla="*/ 0 h 2662360"/>
              <a:gd name="connsiteX0" fmla="*/ 0 w 4556098"/>
              <a:gd name="connsiteY0" fmla="*/ 0 h 2670311"/>
              <a:gd name="connsiteX1" fmla="*/ 4556098 w 4556098"/>
              <a:gd name="connsiteY1" fmla="*/ 47707 h 2670311"/>
              <a:gd name="connsiteX2" fmla="*/ 4516340 w 4556098"/>
              <a:gd name="connsiteY2" fmla="*/ 2543091 h 2670311"/>
              <a:gd name="connsiteX3" fmla="*/ 47708 w 4556098"/>
              <a:gd name="connsiteY3" fmla="*/ 2670311 h 2670311"/>
              <a:gd name="connsiteX4" fmla="*/ 0 w 4556098"/>
              <a:gd name="connsiteY4" fmla="*/ 0 h 2670311"/>
              <a:gd name="connsiteX0" fmla="*/ 0 w 4579952"/>
              <a:gd name="connsiteY0" fmla="*/ 0 h 2662359"/>
              <a:gd name="connsiteX1" fmla="*/ 4579952 w 4579952"/>
              <a:gd name="connsiteY1" fmla="*/ 39755 h 2662359"/>
              <a:gd name="connsiteX2" fmla="*/ 4540194 w 4579952"/>
              <a:gd name="connsiteY2" fmla="*/ 2535139 h 2662359"/>
              <a:gd name="connsiteX3" fmla="*/ 71562 w 4579952"/>
              <a:gd name="connsiteY3" fmla="*/ 2662359 h 2662359"/>
              <a:gd name="connsiteX4" fmla="*/ 0 w 4579952"/>
              <a:gd name="connsiteY4" fmla="*/ 0 h 2662359"/>
              <a:gd name="connsiteX0" fmla="*/ 0 w 7940186"/>
              <a:gd name="connsiteY0" fmla="*/ 1023452 h 3685811"/>
              <a:gd name="connsiteX1" fmla="*/ 7940186 w 7940186"/>
              <a:gd name="connsiteY1" fmla="*/ 124 h 3685811"/>
              <a:gd name="connsiteX2" fmla="*/ 4540194 w 7940186"/>
              <a:gd name="connsiteY2" fmla="*/ 3558591 h 3685811"/>
              <a:gd name="connsiteX3" fmla="*/ 71562 w 7940186"/>
              <a:gd name="connsiteY3" fmla="*/ 3685811 h 3685811"/>
              <a:gd name="connsiteX4" fmla="*/ 0 w 7940186"/>
              <a:gd name="connsiteY4" fmla="*/ 1023452 h 3685811"/>
              <a:gd name="connsiteX0" fmla="*/ 0 w 7952740"/>
              <a:gd name="connsiteY0" fmla="*/ 1023452 h 5149498"/>
              <a:gd name="connsiteX1" fmla="*/ 7940186 w 7952740"/>
              <a:gd name="connsiteY1" fmla="*/ 124 h 5149498"/>
              <a:gd name="connsiteX2" fmla="*/ 7952467 w 7952740"/>
              <a:gd name="connsiteY2" fmla="*/ 5149498 h 5149498"/>
              <a:gd name="connsiteX3" fmla="*/ 71562 w 7952740"/>
              <a:gd name="connsiteY3" fmla="*/ 3685811 h 5149498"/>
              <a:gd name="connsiteX4" fmla="*/ 0 w 7952740"/>
              <a:gd name="connsiteY4" fmla="*/ 1023452 h 5149498"/>
              <a:gd name="connsiteX0" fmla="*/ 0 w 7952740"/>
              <a:gd name="connsiteY0" fmla="*/ 1023452 h 5150337"/>
              <a:gd name="connsiteX1" fmla="*/ 7940186 w 7952740"/>
              <a:gd name="connsiteY1" fmla="*/ 124 h 5150337"/>
              <a:gd name="connsiteX2" fmla="*/ 7952467 w 7952740"/>
              <a:gd name="connsiteY2" fmla="*/ 5149498 h 5150337"/>
              <a:gd name="connsiteX3" fmla="*/ 4643562 w 7952740"/>
              <a:gd name="connsiteY3" fmla="*/ 5150337 h 5150337"/>
              <a:gd name="connsiteX4" fmla="*/ 0 w 7952740"/>
              <a:gd name="connsiteY4" fmla="*/ 1023452 h 5150337"/>
              <a:gd name="connsiteX0" fmla="*/ 0 w 4518165"/>
              <a:gd name="connsiteY0" fmla="*/ 0 h 5167666"/>
              <a:gd name="connsiteX1" fmla="*/ 4505611 w 4518165"/>
              <a:gd name="connsiteY1" fmla="*/ 17453 h 5167666"/>
              <a:gd name="connsiteX2" fmla="*/ 4517892 w 4518165"/>
              <a:gd name="connsiteY2" fmla="*/ 5166827 h 5167666"/>
              <a:gd name="connsiteX3" fmla="*/ 1208987 w 4518165"/>
              <a:gd name="connsiteY3" fmla="*/ 5167666 h 5167666"/>
              <a:gd name="connsiteX4" fmla="*/ 0 w 4518165"/>
              <a:gd name="connsiteY4" fmla="*/ 0 h 5167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18165" h="5167666">
                <a:moveTo>
                  <a:pt x="0" y="0"/>
                </a:moveTo>
                <a:lnTo>
                  <a:pt x="4505611" y="17453"/>
                </a:lnTo>
                <a:cubicBezTo>
                  <a:pt x="4502960" y="865150"/>
                  <a:pt x="4520543" y="4319130"/>
                  <a:pt x="4517892" y="5166827"/>
                </a:cubicBezTo>
                <a:lnTo>
                  <a:pt x="1208987" y="516766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effectLst/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8478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5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0" grpId="0" animBg="1"/>
      <p:bldP spid="22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Straight Connector 46"/>
          <p:cNvCxnSpPr/>
          <p:nvPr userDrawn="1"/>
        </p:nvCxnSpPr>
        <p:spPr>
          <a:xfrm>
            <a:off x="7924800" y="3414145"/>
            <a:ext cx="2819400" cy="457199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 userDrawn="1"/>
        </p:nvCxnSpPr>
        <p:spPr>
          <a:xfrm flipH="1" flipV="1">
            <a:off x="-1181100" y="1878608"/>
            <a:ext cx="2362200" cy="395684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>
            <a:off x="-1292352" y="2143879"/>
            <a:ext cx="11274552" cy="1875671"/>
          </a:xfrm>
          <a:prstGeom prst="line">
            <a:avLst/>
          </a:prstGeom>
          <a:ln w="174625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>
            <a:off x="-2768019" y="2309671"/>
            <a:ext cx="7242048" cy="1143000"/>
          </a:xfrm>
          <a:prstGeom prst="line">
            <a:avLst/>
          </a:prstGeom>
          <a:ln w="38100">
            <a:solidFill>
              <a:srgbClr val="CFCF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H="1" flipV="1">
            <a:off x="3218688" y="1885950"/>
            <a:ext cx="7242048" cy="1143000"/>
          </a:xfrm>
          <a:prstGeom prst="line">
            <a:avLst/>
          </a:prstGeom>
          <a:ln w="38100">
            <a:solidFill>
              <a:srgbClr val="DCDC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 rot="540000">
            <a:off x="1422665" y="2146251"/>
            <a:ext cx="6294155" cy="857250"/>
          </a:xfrm>
          <a:prstGeom prst="rect">
            <a:avLst/>
          </a:prstGeom>
        </p:spPr>
        <p:txBody>
          <a:bodyPr/>
          <a:lstStyle>
            <a:lvl1pPr algn="ctr">
              <a:defRPr sz="54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THANK  YOU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  <p:cxnSp>
        <p:nvCxnSpPr>
          <p:cNvPr id="22" name="Straight Connector 21"/>
          <p:cNvCxnSpPr/>
          <p:nvPr userDrawn="1"/>
        </p:nvCxnSpPr>
        <p:spPr>
          <a:xfrm flipH="1" flipV="1">
            <a:off x="-2011680" y="895350"/>
            <a:ext cx="6784848" cy="1043354"/>
          </a:xfrm>
          <a:prstGeom prst="line">
            <a:avLst/>
          </a:prstGeom>
          <a:ln>
            <a:solidFill>
              <a:srgbClr val="DCDCDC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93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0.43541 0.12596 L -0.08959 -0.02223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50" y="-74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2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47656 -0.1343 L 8.33333E-7 1.86477E-6 " pathEditMode="relative" rAng="0" ptsTypes="AA">
                                      <p:cBhvr>
                                        <p:cTn id="18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37" y="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9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25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12483 0.03643 L 0.85816 0.25656 " pathEditMode="relative" rAng="0" ptsTypes="AA">
                                      <p:cBhvr>
                                        <p:cTn id="27" dur="4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67" y="10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3" presetClass="path" presetSubtype="0" accel="50000" decel="5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-0.35833 -0.11115 L 0 1.65792E-6 " pathEditMode="relative" rAng="0" ptsTypes="AA">
                                      <p:cBhvr>
                                        <p:cTn id="33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55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100"/>
                            </p:stCondLst>
                            <p:childTnLst>
                              <p:par>
                                <p:cTn id="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125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-0.02439 L 0.22084 0.05835 " pathEditMode="relative" rAng="0" ptsTypes="AA">
                                      <p:cBhvr>
                                        <p:cTn id="42" dur="4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4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125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71 -0.02717 L -0.33437 -0.08645 " pathEditMode="relative" rAng="0" ptsTypes="AA">
                                      <p:cBhvr>
                                        <p:cTn id="54" dur="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83" y="-29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125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 userDrawn="1"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 userDrawn="1"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 userDrawn="1"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 userDrawn="1"/>
        </p:nvGrpSpPr>
        <p:grpSpPr>
          <a:xfrm>
            <a:off x="0" y="-288616"/>
            <a:ext cx="4667516" cy="5451167"/>
            <a:chOff x="-19316" y="-242758"/>
            <a:chExt cx="4667516" cy="5451167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 flipV="1">
              <a:off x="2590015" y="3976942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075865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8656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-3175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4572000" y="743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3048000" y="1714500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524000" y="3430589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6096000" y="3430589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620000" y="1714500"/>
            <a:ext cx="1524000" cy="17160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8137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7315200" y="-317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-317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3657600" y="-317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828800" y="182721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486400" y="1827214"/>
            <a:ext cx="1828800" cy="1833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1071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6"/>
          <p:cNvSpPr>
            <a:spLocks/>
          </p:cNvSpPr>
          <p:nvPr/>
        </p:nvSpPr>
        <p:spPr bwMode="auto">
          <a:xfrm>
            <a:off x="7860470" y="-8466"/>
            <a:ext cx="1294879" cy="1674041"/>
          </a:xfrm>
          <a:custGeom>
            <a:avLst/>
            <a:gdLst>
              <a:gd name="T0" fmla="*/ 2390 w 2390"/>
              <a:gd name="T1" fmla="*/ 3088 h 3088"/>
              <a:gd name="T2" fmla="*/ 2390 w 2390"/>
              <a:gd name="T3" fmla="*/ 0 h 3088"/>
              <a:gd name="T4" fmla="*/ 0 w 2390"/>
              <a:gd name="T5" fmla="*/ 974 h 3088"/>
              <a:gd name="T6" fmla="*/ 2390 w 2390"/>
              <a:gd name="T7" fmla="*/ 3088 h 30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90" h="3088">
                <a:moveTo>
                  <a:pt x="2390" y="3088"/>
                </a:moveTo>
                <a:lnTo>
                  <a:pt x="2390" y="0"/>
                </a:lnTo>
                <a:lnTo>
                  <a:pt x="0" y="974"/>
                </a:lnTo>
                <a:lnTo>
                  <a:pt x="2390" y="3088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1483847" y="2905606"/>
            <a:ext cx="3088154" cy="2246363"/>
          </a:xfrm>
          <a:custGeom>
            <a:avLst/>
            <a:gdLst>
              <a:gd name="T0" fmla="*/ 5700 w 5700"/>
              <a:gd name="T1" fmla="*/ 4143 h 4143"/>
              <a:gd name="T2" fmla="*/ 3175 w 5700"/>
              <a:gd name="T3" fmla="*/ 0 h 4143"/>
              <a:gd name="T4" fmla="*/ 0 w 5700"/>
              <a:gd name="T5" fmla="*/ 2371 h 4143"/>
              <a:gd name="T6" fmla="*/ 5700 w 5700"/>
              <a:gd name="T7" fmla="*/ 4143 h 4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00" h="4143">
                <a:moveTo>
                  <a:pt x="5700" y="4143"/>
                </a:moveTo>
                <a:lnTo>
                  <a:pt x="3175" y="0"/>
                </a:lnTo>
                <a:lnTo>
                  <a:pt x="0" y="2371"/>
                </a:lnTo>
                <a:lnTo>
                  <a:pt x="5700" y="4143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-11342" y="2147280"/>
            <a:ext cx="3214541" cy="2043667"/>
          </a:xfrm>
          <a:custGeom>
            <a:avLst/>
            <a:gdLst>
              <a:gd name="T0" fmla="*/ 5935 w 5935"/>
              <a:gd name="T1" fmla="*/ 1397 h 3768"/>
              <a:gd name="T2" fmla="*/ 0 w 5935"/>
              <a:gd name="T3" fmla="*/ 0 h 3768"/>
              <a:gd name="T4" fmla="*/ 2760 w 5935"/>
              <a:gd name="T5" fmla="*/ 3768 h 3768"/>
              <a:gd name="T6" fmla="*/ 5935 w 5935"/>
              <a:gd name="T7" fmla="*/ 1397 h 37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935" h="3768">
                <a:moveTo>
                  <a:pt x="5935" y="1397"/>
                </a:moveTo>
                <a:lnTo>
                  <a:pt x="0" y="0"/>
                </a:lnTo>
                <a:lnTo>
                  <a:pt x="2760" y="3768"/>
                </a:lnTo>
                <a:lnTo>
                  <a:pt x="5935" y="1397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-11344" y="2147279"/>
            <a:ext cx="1495191" cy="3004690"/>
          </a:xfrm>
          <a:custGeom>
            <a:avLst/>
            <a:gdLst>
              <a:gd name="T0" fmla="*/ 2760 w 2760"/>
              <a:gd name="T1" fmla="*/ 3768 h 5540"/>
              <a:gd name="T2" fmla="*/ 0 w 2760"/>
              <a:gd name="T3" fmla="*/ 0 h 5540"/>
              <a:gd name="T4" fmla="*/ 0 w 2760"/>
              <a:gd name="T5" fmla="*/ 5540 h 5540"/>
              <a:gd name="T6" fmla="*/ 2760 w 2760"/>
              <a:gd name="T7" fmla="*/ 3768 h 55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60" h="5540">
                <a:moveTo>
                  <a:pt x="2760" y="3768"/>
                </a:moveTo>
                <a:lnTo>
                  <a:pt x="0" y="0"/>
                </a:lnTo>
                <a:lnTo>
                  <a:pt x="0" y="5540"/>
                </a:lnTo>
                <a:lnTo>
                  <a:pt x="2760" y="3768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-11342" y="-8467"/>
            <a:ext cx="3214541" cy="2914072"/>
          </a:xfrm>
          <a:custGeom>
            <a:avLst/>
            <a:gdLst>
              <a:gd name="T0" fmla="*/ 5935 w 5935"/>
              <a:gd name="T1" fmla="*/ 5374 h 5374"/>
              <a:gd name="T2" fmla="*/ 3005 w 5935"/>
              <a:gd name="T3" fmla="*/ 1655 h 5374"/>
              <a:gd name="T4" fmla="*/ 1701 w 5935"/>
              <a:gd name="T5" fmla="*/ 0 h 5374"/>
              <a:gd name="T6" fmla="*/ 0 w 5935"/>
              <a:gd name="T7" fmla="*/ 0 h 5374"/>
              <a:gd name="T8" fmla="*/ 0 w 5935"/>
              <a:gd name="T9" fmla="*/ 3977 h 5374"/>
              <a:gd name="T10" fmla="*/ 5935 w 5935"/>
              <a:gd name="T11" fmla="*/ 5374 h 5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35" h="5374">
                <a:moveTo>
                  <a:pt x="5935" y="5374"/>
                </a:moveTo>
                <a:lnTo>
                  <a:pt x="3005" y="1655"/>
                </a:lnTo>
                <a:lnTo>
                  <a:pt x="1701" y="0"/>
                </a:lnTo>
                <a:lnTo>
                  <a:pt x="0" y="0"/>
                </a:lnTo>
                <a:lnTo>
                  <a:pt x="0" y="3977"/>
                </a:lnTo>
                <a:lnTo>
                  <a:pt x="5935" y="5374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1617389" y="888171"/>
            <a:ext cx="2022204" cy="2017435"/>
          </a:xfrm>
          <a:custGeom>
            <a:avLst/>
            <a:gdLst>
              <a:gd name="T0" fmla="*/ 2971 w 3734"/>
              <a:gd name="T1" fmla="*/ 3571 h 3719"/>
              <a:gd name="T2" fmla="*/ 3734 w 3734"/>
              <a:gd name="T3" fmla="*/ 841 h 3719"/>
              <a:gd name="T4" fmla="*/ 0 w 3734"/>
              <a:gd name="T5" fmla="*/ 0 h 3719"/>
              <a:gd name="T6" fmla="*/ 2930 w 3734"/>
              <a:gd name="T7" fmla="*/ 3719 h 3719"/>
              <a:gd name="T8" fmla="*/ 2971 w 3734"/>
              <a:gd name="T9" fmla="*/ 3571 h 3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34" h="3719">
                <a:moveTo>
                  <a:pt x="2971" y="3571"/>
                </a:moveTo>
                <a:lnTo>
                  <a:pt x="3734" y="841"/>
                </a:lnTo>
                <a:lnTo>
                  <a:pt x="0" y="0"/>
                </a:lnTo>
                <a:lnTo>
                  <a:pt x="2930" y="3719"/>
                </a:lnTo>
                <a:lnTo>
                  <a:pt x="2971" y="3571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1617393" y="-8467"/>
            <a:ext cx="2067513" cy="1354495"/>
          </a:xfrm>
          <a:custGeom>
            <a:avLst/>
            <a:gdLst>
              <a:gd name="T0" fmla="*/ 3734 w 3819"/>
              <a:gd name="T1" fmla="*/ 2496 h 2496"/>
              <a:gd name="T2" fmla="*/ 3819 w 3819"/>
              <a:gd name="T3" fmla="*/ 0 h 2496"/>
              <a:gd name="T4" fmla="*/ 2337 w 3819"/>
              <a:gd name="T5" fmla="*/ 0 h 2496"/>
              <a:gd name="T6" fmla="*/ 0 w 3819"/>
              <a:gd name="T7" fmla="*/ 1655 h 2496"/>
              <a:gd name="T8" fmla="*/ 3734 w 3819"/>
              <a:gd name="T9" fmla="*/ 2496 h 2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19" h="2496">
                <a:moveTo>
                  <a:pt x="3734" y="2496"/>
                </a:moveTo>
                <a:lnTo>
                  <a:pt x="3819" y="0"/>
                </a:lnTo>
                <a:lnTo>
                  <a:pt x="2337" y="0"/>
                </a:lnTo>
                <a:lnTo>
                  <a:pt x="0" y="1655"/>
                </a:lnTo>
                <a:lnTo>
                  <a:pt x="3734" y="2496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909140" y="-8468"/>
            <a:ext cx="1974510" cy="896638"/>
          </a:xfrm>
          <a:custGeom>
            <a:avLst/>
            <a:gdLst>
              <a:gd name="T0" fmla="*/ 3641 w 3641"/>
              <a:gd name="T1" fmla="*/ 0 h 1655"/>
              <a:gd name="T2" fmla="*/ 0 w 3641"/>
              <a:gd name="T3" fmla="*/ 0 h 1655"/>
              <a:gd name="T4" fmla="*/ 1304 w 3641"/>
              <a:gd name="T5" fmla="*/ 1655 h 1655"/>
              <a:gd name="T6" fmla="*/ 3641 w 3641"/>
              <a:gd name="T7" fmla="*/ 0 h 16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41" h="1655">
                <a:moveTo>
                  <a:pt x="3641" y="0"/>
                </a:moveTo>
                <a:lnTo>
                  <a:pt x="0" y="0"/>
                </a:lnTo>
                <a:lnTo>
                  <a:pt x="1304" y="1655"/>
                </a:lnTo>
                <a:lnTo>
                  <a:pt x="3641" y="0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3639595" y="-8467"/>
            <a:ext cx="3462547" cy="1354495"/>
          </a:xfrm>
          <a:custGeom>
            <a:avLst/>
            <a:gdLst>
              <a:gd name="T0" fmla="*/ 6392 w 6392"/>
              <a:gd name="T1" fmla="*/ 1543 h 2496"/>
              <a:gd name="T2" fmla="*/ 2032 w 6392"/>
              <a:gd name="T3" fmla="*/ 0 h 2496"/>
              <a:gd name="T4" fmla="*/ 85 w 6392"/>
              <a:gd name="T5" fmla="*/ 0 h 2496"/>
              <a:gd name="T6" fmla="*/ 0 w 6392"/>
              <a:gd name="T7" fmla="*/ 2496 h 2496"/>
              <a:gd name="T8" fmla="*/ 6392 w 6392"/>
              <a:gd name="T9" fmla="*/ 1543 h 2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92" h="2496">
                <a:moveTo>
                  <a:pt x="6392" y="1543"/>
                </a:moveTo>
                <a:lnTo>
                  <a:pt x="2032" y="0"/>
                </a:lnTo>
                <a:lnTo>
                  <a:pt x="85" y="0"/>
                </a:lnTo>
                <a:lnTo>
                  <a:pt x="0" y="2496"/>
                </a:lnTo>
                <a:lnTo>
                  <a:pt x="6392" y="1543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3639595" y="828553"/>
            <a:ext cx="4907659" cy="2077052"/>
          </a:xfrm>
          <a:custGeom>
            <a:avLst/>
            <a:gdLst>
              <a:gd name="T0" fmla="*/ 9059 w 9059"/>
              <a:gd name="T1" fmla="*/ 3831 h 3831"/>
              <a:gd name="T2" fmla="*/ 6392 w 9059"/>
              <a:gd name="T3" fmla="*/ 0 h 3831"/>
              <a:gd name="T4" fmla="*/ 0 w 9059"/>
              <a:gd name="T5" fmla="*/ 953 h 3831"/>
              <a:gd name="T6" fmla="*/ 9059 w 9059"/>
              <a:gd name="T7" fmla="*/ 3831 h 38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59" h="3831">
                <a:moveTo>
                  <a:pt x="9059" y="3831"/>
                </a:moveTo>
                <a:lnTo>
                  <a:pt x="6392" y="0"/>
                </a:lnTo>
                <a:lnTo>
                  <a:pt x="0" y="953"/>
                </a:lnTo>
                <a:lnTo>
                  <a:pt x="9059" y="3831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6484512" y="-8467"/>
            <a:ext cx="2670835" cy="837021"/>
          </a:xfrm>
          <a:custGeom>
            <a:avLst/>
            <a:gdLst>
              <a:gd name="T0" fmla="*/ 4931 w 4931"/>
              <a:gd name="T1" fmla="*/ 0 h 1543"/>
              <a:gd name="T2" fmla="*/ 0 w 4931"/>
              <a:gd name="T3" fmla="*/ 0 h 1543"/>
              <a:gd name="T4" fmla="*/ 1143 w 4931"/>
              <a:gd name="T5" fmla="*/ 1543 h 1543"/>
              <a:gd name="T6" fmla="*/ 2541 w 4931"/>
              <a:gd name="T7" fmla="*/ 974 h 1543"/>
              <a:gd name="T8" fmla="*/ 4931 w 4931"/>
              <a:gd name="T9" fmla="*/ 0 h 1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31" h="1543">
                <a:moveTo>
                  <a:pt x="4931" y="0"/>
                </a:moveTo>
                <a:lnTo>
                  <a:pt x="0" y="0"/>
                </a:lnTo>
                <a:lnTo>
                  <a:pt x="1143" y="1543"/>
                </a:lnTo>
                <a:lnTo>
                  <a:pt x="2541" y="974"/>
                </a:lnTo>
                <a:lnTo>
                  <a:pt x="4931" y="0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>
            <a:off x="7102144" y="518546"/>
            <a:ext cx="2053205" cy="2387060"/>
          </a:xfrm>
          <a:custGeom>
            <a:avLst/>
            <a:gdLst>
              <a:gd name="T0" fmla="*/ 3788 w 3788"/>
              <a:gd name="T1" fmla="*/ 2114 h 4400"/>
              <a:gd name="T2" fmla="*/ 1398 w 3788"/>
              <a:gd name="T3" fmla="*/ 0 h 4400"/>
              <a:gd name="T4" fmla="*/ 0 w 3788"/>
              <a:gd name="T5" fmla="*/ 569 h 4400"/>
              <a:gd name="T6" fmla="*/ 2667 w 3788"/>
              <a:gd name="T7" fmla="*/ 4400 h 4400"/>
              <a:gd name="T8" fmla="*/ 3788 w 3788"/>
              <a:gd name="T9" fmla="*/ 2114 h 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88" h="4400">
                <a:moveTo>
                  <a:pt x="3788" y="2114"/>
                </a:moveTo>
                <a:lnTo>
                  <a:pt x="1398" y="0"/>
                </a:lnTo>
                <a:lnTo>
                  <a:pt x="0" y="569"/>
                </a:lnTo>
                <a:lnTo>
                  <a:pt x="2667" y="4400"/>
                </a:lnTo>
                <a:lnTo>
                  <a:pt x="3788" y="2114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17"/>
          <p:cNvSpPr>
            <a:spLocks/>
          </p:cNvSpPr>
          <p:nvPr/>
        </p:nvSpPr>
        <p:spPr bwMode="auto">
          <a:xfrm>
            <a:off x="4741312" y="-8467"/>
            <a:ext cx="2360827" cy="837021"/>
          </a:xfrm>
          <a:custGeom>
            <a:avLst/>
            <a:gdLst>
              <a:gd name="T0" fmla="*/ 4360 w 4360"/>
              <a:gd name="T1" fmla="*/ 1543 h 1543"/>
              <a:gd name="T2" fmla="*/ 3217 w 4360"/>
              <a:gd name="T3" fmla="*/ 0 h 1543"/>
              <a:gd name="T4" fmla="*/ 0 w 4360"/>
              <a:gd name="T5" fmla="*/ 0 h 1543"/>
              <a:gd name="T6" fmla="*/ 4360 w 4360"/>
              <a:gd name="T7" fmla="*/ 1543 h 1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60" h="1543">
                <a:moveTo>
                  <a:pt x="4360" y="1543"/>
                </a:moveTo>
                <a:lnTo>
                  <a:pt x="3217" y="0"/>
                </a:lnTo>
                <a:lnTo>
                  <a:pt x="0" y="0"/>
                </a:lnTo>
                <a:lnTo>
                  <a:pt x="4360" y="1543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18"/>
          <p:cNvSpPr>
            <a:spLocks/>
          </p:cNvSpPr>
          <p:nvPr/>
        </p:nvSpPr>
        <p:spPr bwMode="auto">
          <a:xfrm>
            <a:off x="4572004" y="3640086"/>
            <a:ext cx="1981665" cy="1511884"/>
          </a:xfrm>
          <a:custGeom>
            <a:avLst/>
            <a:gdLst>
              <a:gd name="T0" fmla="*/ 3655 w 3655"/>
              <a:gd name="T1" fmla="*/ 2788 h 2788"/>
              <a:gd name="T2" fmla="*/ 2893 w 3655"/>
              <a:gd name="T3" fmla="*/ 0 h 2788"/>
              <a:gd name="T4" fmla="*/ 0 w 3655"/>
              <a:gd name="T5" fmla="*/ 2788 h 2788"/>
              <a:gd name="T6" fmla="*/ 3655 w 3655"/>
              <a:gd name="T7" fmla="*/ 2788 h 2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55" h="2788">
                <a:moveTo>
                  <a:pt x="3655" y="2788"/>
                </a:moveTo>
                <a:lnTo>
                  <a:pt x="2893" y="0"/>
                </a:lnTo>
                <a:lnTo>
                  <a:pt x="0" y="2788"/>
                </a:lnTo>
                <a:lnTo>
                  <a:pt x="3655" y="2788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19"/>
          <p:cNvSpPr>
            <a:spLocks/>
          </p:cNvSpPr>
          <p:nvPr/>
        </p:nvSpPr>
        <p:spPr bwMode="auto">
          <a:xfrm>
            <a:off x="6138731" y="3640086"/>
            <a:ext cx="2019820" cy="1511884"/>
          </a:xfrm>
          <a:custGeom>
            <a:avLst/>
            <a:gdLst>
              <a:gd name="T0" fmla="*/ 3726 w 3726"/>
              <a:gd name="T1" fmla="*/ 2788 h 2788"/>
              <a:gd name="T2" fmla="*/ 0 w 3726"/>
              <a:gd name="T3" fmla="*/ 0 h 2788"/>
              <a:gd name="T4" fmla="*/ 762 w 3726"/>
              <a:gd name="T5" fmla="*/ 2788 h 2788"/>
              <a:gd name="T6" fmla="*/ 3726 w 3726"/>
              <a:gd name="T7" fmla="*/ 2788 h 2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726" h="2788">
                <a:moveTo>
                  <a:pt x="3726" y="2788"/>
                </a:moveTo>
                <a:lnTo>
                  <a:pt x="0" y="0"/>
                </a:lnTo>
                <a:lnTo>
                  <a:pt x="762" y="2788"/>
                </a:lnTo>
                <a:lnTo>
                  <a:pt x="3726" y="2788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20"/>
          <p:cNvSpPr>
            <a:spLocks/>
          </p:cNvSpPr>
          <p:nvPr/>
        </p:nvSpPr>
        <p:spPr bwMode="auto">
          <a:xfrm>
            <a:off x="6138731" y="2905606"/>
            <a:ext cx="3016614" cy="2246363"/>
          </a:xfrm>
          <a:custGeom>
            <a:avLst/>
            <a:gdLst>
              <a:gd name="T0" fmla="*/ 5566 w 5566"/>
              <a:gd name="T1" fmla="*/ 4143 h 4143"/>
              <a:gd name="T2" fmla="*/ 4445 w 5566"/>
              <a:gd name="T3" fmla="*/ 0 h 4143"/>
              <a:gd name="T4" fmla="*/ 0 w 5566"/>
              <a:gd name="T5" fmla="*/ 1355 h 4143"/>
              <a:gd name="T6" fmla="*/ 3726 w 5566"/>
              <a:gd name="T7" fmla="*/ 4143 h 4143"/>
              <a:gd name="T8" fmla="*/ 5566 w 5566"/>
              <a:gd name="T9" fmla="*/ 4143 h 4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566" h="4143">
                <a:moveTo>
                  <a:pt x="5566" y="4143"/>
                </a:moveTo>
                <a:lnTo>
                  <a:pt x="4445" y="0"/>
                </a:lnTo>
                <a:lnTo>
                  <a:pt x="0" y="1355"/>
                </a:lnTo>
                <a:lnTo>
                  <a:pt x="3726" y="4143"/>
                </a:lnTo>
                <a:lnTo>
                  <a:pt x="5566" y="4143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21"/>
          <p:cNvSpPr>
            <a:spLocks/>
          </p:cNvSpPr>
          <p:nvPr/>
        </p:nvSpPr>
        <p:spPr bwMode="auto">
          <a:xfrm>
            <a:off x="-11344" y="4190946"/>
            <a:ext cx="2000742" cy="961025"/>
          </a:xfrm>
          <a:custGeom>
            <a:avLst/>
            <a:gdLst>
              <a:gd name="T0" fmla="*/ 3691 w 3691"/>
              <a:gd name="T1" fmla="*/ 1772 h 1772"/>
              <a:gd name="T2" fmla="*/ 2760 w 3691"/>
              <a:gd name="T3" fmla="*/ 0 h 1772"/>
              <a:gd name="T4" fmla="*/ 0 w 3691"/>
              <a:gd name="T5" fmla="*/ 1772 h 1772"/>
              <a:gd name="T6" fmla="*/ 3691 w 3691"/>
              <a:gd name="T7" fmla="*/ 1772 h 1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91" h="1772">
                <a:moveTo>
                  <a:pt x="3691" y="1772"/>
                </a:moveTo>
                <a:lnTo>
                  <a:pt x="2760" y="0"/>
                </a:lnTo>
                <a:lnTo>
                  <a:pt x="0" y="1772"/>
                </a:lnTo>
                <a:lnTo>
                  <a:pt x="3691" y="1772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22"/>
          <p:cNvSpPr>
            <a:spLocks/>
          </p:cNvSpPr>
          <p:nvPr/>
        </p:nvSpPr>
        <p:spPr bwMode="auto">
          <a:xfrm>
            <a:off x="1483847" y="4190946"/>
            <a:ext cx="3088154" cy="961025"/>
          </a:xfrm>
          <a:custGeom>
            <a:avLst/>
            <a:gdLst>
              <a:gd name="T0" fmla="*/ 5700 w 5700"/>
              <a:gd name="T1" fmla="*/ 1772 h 1772"/>
              <a:gd name="T2" fmla="*/ 0 w 5700"/>
              <a:gd name="T3" fmla="*/ 0 h 1772"/>
              <a:gd name="T4" fmla="*/ 931 w 5700"/>
              <a:gd name="T5" fmla="*/ 1772 h 1772"/>
              <a:gd name="T6" fmla="*/ 5700 w 5700"/>
              <a:gd name="T7" fmla="*/ 1772 h 1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00" h="1772">
                <a:moveTo>
                  <a:pt x="5700" y="1772"/>
                </a:moveTo>
                <a:lnTo>
                  <a:pt x="0" y="0"/>
                </a:lnTo>
                <a:lnTo>
                  <a:pt x="931" y="1772"/>
                </a:lnTo>
                <a:lnTo>
                  <a:pt x="5700" y="1772"/>
                </a:lnTo>
                <a:close/>
              </a:path>
            </a:pathLst>
          </a:custGeom>
          <a:solidFill>
            <a:schemeClr val="bg1">
              <a:lumMod val="7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3"/>
          <p:cNvSpPr>
            <a:spLocks/>
          </p:cNvSpPr>
          <p:nvPr/>
        </p:nvSpPr>
        <p:spPr bwMode="auto">
          <a:xfrm>
            <a:off x="3639595" y="1346028"/>
            <a:ext cx="4907659" cy="2294057"/>
          </a:xfrm>
          <a:custGeom>
            <a:avLst/>
            <a:gdLst>
              <a:gd name="T0" fmla="*/ 9059 w 9059"/>
              <a:gd name="T1" fmla="*/ 2878 h 4233"/>
              <a:gd name="T2" fmla="*/ 0 w 9059"/>
              <a:gd name="T3" fmla="*/ 0 h 4233"/>
              <a:gd name="T4" fmla="*/ 4614 w 9059"/>
              <a:gd name="T5" fmla="*/ 4233 h 4233"/>
              <a:gd name="T6" fmla="*/ 9059 w 9059"/>
              <a:gd name="T7" fmla="*/ 2878 h 4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59" h="4233">
                <a:moveTo>
                  <a:pt x="9059" y="2878"/>
                </a:moveTo>
                <a:lnTo>
                  <a:pt x="0" y="0"/>
                </a:lnTo>
                <a:lnTo>
                  <a:pt x="4614" y="4233"/>
                </a:lnTo>
                <a:lnTo>
                  <a:pt x="9059" y="2878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24"/>
          <p:cNvSpPr>
            <a:spLocks/>
          </p:cNvSpPr>
          <p:nvPr/>
        </p:nvSpPr>
        <p:spPr bwMode="auto">
          <a:xfrm>
            <a:off x="3227044" y="1346028"/>
            <a:ext cx="2911688" cy="2294057"/>
          </a:xfrm>
          <a:custGeom>
            <a:avLst/>
            <a:gdLst>
              <a:gd name="T0" fmla="*/ 5377 w 5377"/>
              <a:gd name="T1" fmla="*/ 4233 h 4233"/>
              <a:gd name="T2" fmla="*/ 763 w 5377"/>
              <a:gd name="T3" fmla="*/ 0 h 4233"/>
              <a:gd name="T4" fmla="*/ 0 w 5377"/>
              <a:gd name="T5" fmla="*/ 2730 h 4233"/>
              <a:gd name="T6" fmla="*/ 5377 w 5377"/>
              <a:gd name="T7" fmla="*/ 4233 h 4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377" h="4233">
                <a:moveTo>
                  <a:pt x="5377" y="4233"/>
                </a:moveTo>
                <a:lnTo>
                  <a:pt x="763" y="0"/>
                </a:lnTo>
                <a:lnTo>
                  <a:pt x="0" y="2730"/>
                </a:lnTo>
                <a:lnTo>
                  <a:pt x="5377" y="4233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5"/>
          <p:cNvSpPr>
            <a:spLocks/>
          </p:cNvSpPr>
          <p:nvPr/>
        </p:nvSpPr>
        <p:spPr bwMode="auto">
          <a:xfrm>
            <a:off x="3203201" y="2824525"/>
            <a:ext cx="2935535" cy="2327442"/>
          </a:xfrm>
          <a:custGeom>
            <a:avLst/>
            <a:gdLst>
              <a:gd name="T0" fmla="*/ 5418 w 5418"/>
              <a:gd name="T1" fmla="*/ 1503 h 4291"/>
              <a:gd name="T2" fmla="*/ 41 w 5418"/>
              <a:gd name="T3" fmla="*/ 0 h 4291"/>
              <a:gd name="T4" fmla="*/ 0 w 5418"/>
              <a:gd name="T5" fmla="*/ 148 h 4291"/>
              <a:gd name="T6" fmla="*/ 2525 w 5418"/>
              <a:gd name="T7" fmla="*/ 4291 h 4291"/>
              <a:gd name="T8" fmla="*/ 5418 w 5418"/>
              <a:gd name="T9" fmla="*/ 1503 h 4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8" h="4291">
                <a:moveTo>
                  <a:pt x="5418" y="1503"/>
                </a:moveTo>
                <a:lnTo>
                  <a:pt x="41" y="0"/>
                </a:lnTo>
                <a:lnTo>
                  <a:pt x="0" y="148"/>
                </a:lnTo>
                <a:lnTo>
                  <a:pt x="2525" y="4291"/>
                </a:lnTo>
                <a:lnTo>
                  <a:pt x="5418" y="1503"/>
                </a:lnTo>
                <a:close/>
              </a:path>
            </a:pathLst>
          </a:custGeom>
          <a:solidFill>
            <a:schemeClr val="bg1">
              <a:lumMod val="8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26"/>
          <p:cNvSpPr>
            <a:spLocks/>
          </p:cNvSpPr>
          <p:nvPr/>
        </p:nvSpPr>
        <p:spPr bwMode="auto">
          <a:xfrm>
            <a:off x="8547256" y="1665574"/>
            <a:ext cx="608093" cy="3486394"/>
          </a:xfrm>
          <a:custGeom>
            <a:avLst/>
            <a:gdLst>
              <a:gd name="T0" fmla="*/ 1121 w 1121"/>
              <a:gd name="T1" fmla="*/ 6429 h 6429"/>
              <a:gd name="T2" fmla="*/ 1121 w 1121"/>
              <a:gd name="T3" fmla="*/ 0 h 6429"/>
              <a:gd name="T4" fmla="*/ 0 w 1121"/>
              <a:gd name="T5" fmla="*/ 2286 h 6429"/>
              <a:gd name="T6" fmla="*/ 1121 w 1121"/>
              <a:gd name="T7" fmla="*/ 6429 h 6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21" h="6429">
                <a:moveTo>
                  <a:pt x="1121" y="6429"/>
                </a:moveTo>
                <a:lnTo>
                  <a:pt x="1121" y="0"/>
                </a:lnTo>
                <a:lnTo>
                  <a:pt x="0" y="2286"/>
                </a:lnTo>
                <a:lnTo>
                  <a:pt x="1121" y="6429"/>
                </a:lnTo>
                <a:close/>
              </a:path>
            </a:pathLst>
          </a:cu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8039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1343" y="-8466"/>
            <a:ext cx="9166689" cy="5160437"/>
            <a:chOff x="-11344" y="-8468"/>
            <a:chExt cx="9166689" cy="5160437"/>
          </a:xfrm>
        </p:grpSpPr>
        <p:sp>
          <p:nvSpPr>
            <p:cNvPr id="3" name="Freeform 16"/>
            <p:cNvSpPr>
              <a:spLocks/>
            </p:cNvSpPr>
            <p:nvPr/>
          </p:nvSpPr>
          <p:spPr bwMode="auto">
            <a:xfrm>
              <a:off x="7860466" y="-8468"/>
              <a:ext cx="1294879" cy="1674041"/>
            </a:xfrm>
            <a:custGeom>
              <a:avLst/>
              <a:gdLst>
                <a:gd name="T0" fmla="*/ 2390 w 2390"/>
                <a:gd name="T1" fmla="*/ 3088 h 3088"/>
                <a:gd name="T2" fmla="*/ 2390 w 2390"/>
                <a:gd name="T3" fmla="*/ 0 h 3088"/>
                <a:gd name="T4" fmla="*/ 0 w 2390"/>
                <a:gd name="T5" fmla="*/ 974 h 3088"/>
                <a:gd name="T6" fmla="*/ 2390 w 2390"/>
                <a:gd name="T7" fmla="*/ 3088 h 3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90" h="3088">
                  <a:moveTo>
                    <a:pt x="2390" y="3088"/>
                  </a:moveTo>
                  <a:lnTo>
                    <a:pt x="2390" y="0"/>
                  </a:lnTo>
                  <a:lnTo>
                    <a:pt x="0" y="974"/>
                  </a:lnTo>
                  <a:lnTo>
                    <a:pt x="2390" y="3088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AutoShape 3"/>
            <p:cNvSpPr>
              <a:spLocks noChangeAspect="1" noChangeArrowheads="1" noTextEdit="1"/>
            </p:cNvSpPr>
            <p:nvPr/>
          </p:nvSpPr>
          <p:spPr bwMode="auto">
            <a:xfrm>
              <a:off x="-11344" y="-8468"/>
              <a:ext cx="9166687" cy="5160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1483847" y="2905604"/>
              <a:ext cx="3088154" cy="2246363"/>
            </a:xfrm>
            <a:custGeom>
              <a:avLst/>
              <a:gdLst>
                <a:gd name="T0" fmla="*/ 5700 w 5700"/>
                <a:gd name="T1" fmla="*/ 4143 h 4143"/>
                <a:gd name="T2" fmla="*/ 3175 w 5700"/>
                <a:gd name="T3" fmla="*/ 0 h 4143"/>
                <a:gd name="T4" fmla="*/ 0 w 5700"/>
                <a:gd name="T5" fmla="*/ 2371 h 4143"/>
                <a:gd name="T6" fmla="*/ 5700 w 5700"/>
                <a:gd name="T7" fmla="*/ 4143 h 4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00" h="4143">
                  <a:moveTo>
                    <a:pt x="5700" y="4143"/>
                  </a:moveTo>
                  <a:lnTo>
                    <a:pt x="3175" y="0"/>
                  </a:lnTo>
                  <a:lnTo>
                    <a:pt x="0" y="2371"/>
                  </a:lnTo>
                  <a:lnTo>
                    <a:pt x="5700" y="4143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-11344" y="2147278"/>
              <a:ext cx="3214541" cy="2043667"/>
            </a:xfrm>
            <a:custGeom>
              <a:avLst/>
              <a:gdLst>
                <a:gd name="T0" fmla="*/ 5935 w 5935"/>
                <a:gd name="T1" fmla="*/ 1397 h 3768"/>
                <a:gd name="T2" fmla="*/ 0 w 5935"/>
                <a:gd name="T3" fmla="*/ 0 h 3768"/>
                <a:gd name="T4" fmla="*/ 2760 w 5935"/>
                <a:gd name="T5" fmla="*/ 3768 h 3768"/>
                <a:gd name="T6" fmla="*/ 5935 w 5935"/>
                <a:gd name="T7" fmla="*/ 1397 h 3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35" h="3768">
                  <a:moveTo>
                    <a:pt x="5935" y="1397"/>
                  </a:moveTo>
                  <a:lnTo>
                    <a:pt x="0" y="0"/>
                  </a:lnTo>
                  <a:lnTo>
                    <a:pt x="2760" y="3768"/>
                  </a:lnTo>
                  <a:lnTo>
                    <a:pt x="5935" y="139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-11344" y="2147278"/>
              <a:ext cx="1495191" cy="3004690"/>
            </a:xfrm>
            <a:custGeom>
              <a:avLst/>
              <a:gdLst>
                <a:gd name="T0" fmla="*/ 2760 w 2760"/>
                <a:gd name="T1" fmla="*/ 3768 h 5540"/>
                <a:gd name="T2" fmla="*/ 0 w 2760"/>
                <a:gd name="T3" fmla="*/ 0 h 5540"/>
                <a:gd name="T4" fmla="*/ 0 w 2760"/>
                <a:gd name="T5" fmla="*/ 5540 h 5540"/>
                <a:gd name="T6" fmla="*/ 2760 w 2760"/>
                <a:gd name="T7" fmla="*/ 3768 h 5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60" h="5540">
                  <a:moveTo>
                    <a:pt x="2760" y="3768"/>
                  </a:moveTo>
                  <a:lnTo>
                    <a:pt x="0" y="0"/>
                  </a:lnTo>
                  <a:lnTo>
                    <a:pt x="0" y="5540"/>
                  </a:lnTo>
                  <a:lnTo>
                    <a:pt x="2760" y="376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-11344" y="-8468"/>
              <a:ext cx="3214541" cy="2914072"/>
            </a:xfrm>
            <a:custGeom>
              <a:avLst/>
              <a:gdLst>
                <a:gd name="T0" fmla="*/ 5935 w 5935"/>
                <a:gd name="T1" fmla="*/ 5374 h 5374"/>
                <a:gd name="T2" fmla="*/ 3005 w 5935"/>
                <a:gd name="T3" fmla="*/ 1655 h 5374"/>
                <a:gd name="T4" fmla="*/ 1701 w 5935"/>
                <a:gd name="T5" fmla="*/ 0 h 5374"/>
                <a:gd name="T6" fmla="*/ 0 w 5935"/>
                <a:gd name="T7" fmla="*/ 0 h 5374"/>
                <a:gd name="T8" fmla="*/ 0 w 5935"/>
                <a:gd name="T9" fmla="*/ 3977 h 5374"/>
                <a:gd name="T10" fmla="*/ 5935 w 5935"/>
                <a:gd name="T11" fmla="*/ 5374 h 5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35" h="5374">
                  <a:moveTo>
                    <a:pt x="5935" y="5374"/>
                  </a:moveTo>
                  <a:lnTo>
                    <a:pt x="3005" y="1655"/>
                  </a:lnTo>
                  <a:lnTo>
                    <a:pt x="1701" y="0"/>
                  </a:lnTo>
                  <a:lnTo>
                    <a:pt x="0" y="0"/>
                  </a:lnTo>
                  <a:lnTo>
                    <a:pt x="0" y="3977"/>
                  </a:lnTo>
                  <a:lnTo>
                    <a:pt x="5935" y="537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1617389" y="888170"/>
              <a:ext cx="2022204" cy="2017435"/>
            </a:xfrm>
            <a:custGeom>
              <a:avLst/>
              <a:gdLst>
                <a:gd name="T0" fmla="*/ 2971 w 3734"/>
                <a:gd name="T1" fmla="*/ 3571 h 3719"/>
                <a:gd name="T2" fmla="*/ 3734 w 3734"/>
                <a:gd name="T3" fmla="*/ 841 h 3719"/>
                <a:gd name="T4" fmla="*/ 0 w 3734"/>
                <a:gd name="T5" fmla="*/ 0 h 3719"/>
                <a:gd name="T6" fmla="*/ 2930 w 3734"/>
                <a:gd name="T7" fmla="*/ 3719 h 3719"/>
                <a:gd name="T8" fmla="*/ 2971 w 3734"/>
                <a:gd name="T9" fmla="*/ 3571 h 3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4" h="3719">
                  <a:moveTo>
                    <a:pt x="2971" y="3571"/>
                  </a:moveTo>
                  <a:lnTo>
                    <a:pt x="3734" y="841"/>
                  </a:lnTo>
                  <a:lnTo>
                    <a:pt x="0" y="0"/>
                  </a:lnTo>
                  <a:lnTo>
                    <a:pt x="2930" y="3719"/>
                  </a:lnTo>
                  <a:lnTo>
                    <a:pt x="2971" y="357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1617389" y="-8468"/>
              <a:ext cx="2067513" cy="1354495"/>
            </a:xfrm>
            <a:custGeom>
              <a:avLst/>
              <a:gdLst>
                <a:gd name="T0" fmla="*/ 3734 w 3819"/>
                <a:gd name="T1" fmla="*/ 2496 h 2496"/>
                <a:gd name="T2" fmla="*/ 3819 w 3819"/>
                <a:gd name="T3" fmla="*/ 0 h 2496"/>
                <a:gd name="T4" fmla="*/ 2337 w 3819"/>
                <a:gd name="T5" fmla="*/ 0 h 2496"/>
                <a:gd name="T6" fmla="*/ 0 w 3819"/>
                <a:gd name="T7" fmla="*/ 1655 h 2496"/>
                <a:gd name="T8" fmla="*/ 3734 w 3819"/>
                <a:gd name="T9" fmla="*/ 2496 h 2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19" h="2496">
                  <a:moveTo>
                    <a:pt x="3734" y="2496"/>
                  </a:moveTo>
                  <a:lnTo>
                    <a:pt x="3819" y="0"/>
                  </a:lnTo>
                  <a:lnTo>
                    <a:pt x="2337" y="0"/>
                  </a:lnTo>
                  <a:lnTo>
                    <a:pt x="0" y="1655"/>
                  </a:lnTo>
                  <a:lnTo>
                    <a:pt x="3734" y="2496"/>
                  </a:lnTo>
                  <a:close/>
                </a:path>
              </a:pathLst>
            </a:cu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909140" y="-8468"/>
              <a:ext cx="1974510" cy="896638"/>
            </a:xfrm>
            <a:custGeom>
              <a:avLst/>
              <a:gdLst>
                <a:gd name="T0" fmla="*/ 3641 w 3641"/>
                <a:gd name="T1" fmla="*/ 0 h 1655"/>
                <a:gd name="T2" fmla="*/ 0 w 3641"/>
                <a:gd name="T3" fmla="*/ 0 h 1655"/>
                <a:gd name="T4" fmla="*/ 1304 w 3641"/>
                <a:gd name="T5" fmla="*/ 1655 h 1655"/>
                <a:gd name="T6" fmla="*/ 3641 w 3641"/>
                <a:gd name="T7" fmla="*/ 0 h 1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41" h="1655">
                  <a:moveTo>
                    <a:pt x="3641" y="0"/>
                  </a:moveTo>
                  <a:lnTo>
                    <a:pt x="0" y="0"/>
                  </a:lnTo>
                  <a:lnTo>
                    <a:pt x="1304" y="1655"/>
                  </a:lnTo>
                  <a:lnTo>
                    <a:pt x="364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3639593" y="-8468"/>
              <a:ext cx="3462547" cy="1354495"/>
            </a:xfrm>
            <a:custGeom>
              <a:avLst/>
              <a:gdLst>
                <a:gd name="T0" fmla="*/ 6392 w 6392"/>
                <a:gd name="T1" fmla="*/ 1543 h 2496"/>
                <a:gd name="T2" fmla="*/ 2032 w 6392"/>
                <a:gd name="T3" fmla="*/ 0 h 2496"/>
                <a:gd name="T4" fmla="*/ 85 w 6392"/>
                <a:gd name="T5" fmla="*/ 0 h 2496"/>
                <a:gd name="T6" fmla="*/ 0 w 6392"/>
                <a:gd name="T7" fmla="*/ 2496 h 2496"/>
                <a:gd name="T8" fmla="*/ 6392 w 6392"/>
                <a:gd name="T9" fmla="*/ 1543 h 24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2" h="2496">
                  <a:moveTo>
                    <a:pt x="6392" y="1543"/>
                  </a:moveTo>
                  <a:lnTo>
                    <a:pt x="2032" y="0"/>
                  </a:lnTo>
                  <a:lnTo>
                    <a:pt x="85" y="0"/>
                  </a:lnTo>
                  <a:lnTo>
                    <a:pt x="0" y="2496"/>
                  </a:lnTo>
                  <a:lnTo>
                    <a:pt x="6392" y="1543"/>
                  </a:ln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3639593" y="828553"/>
              <a:ext cx="4907659" cy="2077052"/>
            </a:xfrm>
            <a:custGeom>
              <a:avLst/>
              <a:gdLst>
                <a:gd name="T0" fmla="*/ 9059 w 9059"/>
                <a:gd name="T1" fmla="*/ 3831 h 3831"/>
                <a:gd name="T2" fmla="*/ 6392 w 9059"/>
                <a:gd name="T3" fmla="*/ 0 h 3831"/>
                <a:gd name="T4" fmla="*/ 0 w 9059"/>
                <a:gd name="T5" fmla="*/ 953 h 3831"/>
                <a:gd name="T6" fmla="*/ 9059 w 9059"/>
                <a:gd name="T7" fmla="*/ 3831 h 3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59" h="3831">
                  <a:moveTo>
                    <a:pt x="9059" y="3831"/>
                  </a:moveTo>
                  <a:lnTo>
                    <a:pt x="6392" y="0"/>
                  </a:lnTo>
                  <a:lnTo>
                    <a:pt x="0" y="953"/>
                  </a:lnTo>
                  <a:lnTo>
                    <a:pt x="9059" y="3831"/>
                  </a:lnTo>
                  <a:close/>
                </a:path>
              </a:pathLst>
            </a:custGeom>
            <a:solidFill>
              <a:schemeClr val="accent6">
                <a:lumMod val="90000"/>
                <a:lumOff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6484508" y="-8468"/>
              <a:ext cx="2670835" cy="837021"/>
            </a:xfrm>
            <a:custGeom>
              <a:avLst/>
              <a:gdLst>
                <a:gd name="T0" fmla="*/ 4931 w 4931"/>
                <a:gd name="T1" fmla="*/ 0 h 1543"/>
                <a:gd name="T2" fmla="*/ 0 w 4931"/>
                <a:gd name="T3" fmla="*/ 0 h 1543"/>
                <a:gd name="T4" fmla="*/ 1143 w 4931"/>
                <a:gd name="T5" fmla="*/ 1543 h 1543"/>
                <a:gd name="T6" fmla="*/ 2541 w 4931"/>
                <a:gd name="T7" fmla="*/ 974 h 1543"/>
                <a:gd name="T8" fmla="*/ 4931 w 4931"/>
                <a:gd name="T9" fmla="*/ 0 h 1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31" h="1543">
                  <a:moveTo>
                    <a:pt x="4931" y="0"/>
                  </a:moveTo>
                  <a:lnTo>
                    <a:pt x="0" y="0"/>
                  </a:lnTo>
                  <a:lnTo>
                    <a:pt x="1143" y="1543"/>
                  </a:lnTo>
                  <a:lnTo>
                    <a:pt x="2541" y="974"/>
                  </a:lnTo>
                  <a:lnTo>
                    <a:pt x="49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7102140" y="518546"/>
              <a:ext cx="2053205" cy="2387060"/>
            </a:xfrm>
            <a:custGeom>
              <a:avLst/>
              <a:gdLst>
                <a:gd name="T0" fmla="*/ 3788 w 3788"/>
                <a:gd name="T1" fmla="*/ 2114 h 4400"/>
                <a:gd name="T2" fmla="*/ 1398 w 3788"/>
                <a:gd name="T3" fmla="*/ 0 h 4400"/>
                <a:gd name="T4" fmla="*/ 0 w 3788"/>
                <a:gd name="T5" fmla="*/ 569 h 4400"/>
                <a:gd name="T6" fmla="*/ 2667 w 3788"/>
                <a:gd name="T7" fmla="*/ 4400 h 4400"/>
                <a:gd name="T8" fmla="*/ 3788 w 3788"/>
                <a:gd name="T9" fmla="*/ 2114 h 4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88" h="4400">
                  <a:moveTo>
                    <a:pt x="3788" y="2114"/>
                  </a:moveTo>
                  <a:lnTo>
                    <a:pt x="1398" y="0"/>
                  </a:lnTo>
                  <a:lnTo>
                    <a:pt x="0" y="569"/>
                  </a:lnTo>
                  <a:lnTo>
                    <a:pt x="2667" y="4400"/>
                  </a:lnTo>
                  <a:lnTo>
                    <a:pt x="3788" y="2114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4741312" y="-8468"/>
              <a:ext cx="2360827" cy="837021"/>
            </a:xfrm>
            <a:custGeom>
              <a:avLst/>
              <a:gdLst>
                <a:gd name="T0" fmla="*/ 4360 w 4360"/>
                <a:gd name="T1" fmla="*/ 1543 h 1543"/>
                <a:gd name="T2" fmla="*/ 3217 w 4360"/>
                <a:gd name="T3" fmla="*/ 0 h 1543"/>
                <a:gd name="T4" fmla="*/ 0 w 4360"/>
                <a:gd name="T5" fmla="*/ 0 h 1543"/>
                <a:gd name="T6" fmla="*/ 4360 w 4360"/>
                <a:gd name="T7" fmla="*/ 1543 h 1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60" h="1543">
                  <a:moveTo>
                    <a:pt x="4360" y="1543"/>
                  </a:moveTo>
                  <a:lnTo>
                    <a:pt x="3217" y="0"/>
                  </a:lnTo>
                  <a:lnTo>
                    <a:pt x="0" y="0"/>
                  </a:lnTo>
                  <a:lnTo>
                    <a:pt x="4360" y="1543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4572000" y="3640084"/>
              <a:ext cx="1981665" cy="1511884"/>
            </a:xfrm>
            <a:custGeom>
              <a:avLst/>
              <a:gdLst>
                <a:gd name="T0" fmla="*/ 3655 w 3655"/>
                <a:gd name="T1" fmla="*/ 2788 h 2788"/>
                <a:gd name="T2" fmla="*/ 2893 w 3655"/>
                <a:gd name="T3" fmla="*/ 0 h 2788"/>
                <a:gd name="T4" fmla="*/ 0 w 3655"/>
                <a:gd name="T5" fmla="*/ 2788 h 2788"/>
                <a:gd name="T6" fmla="*/ 3655 w 3655"/>
                <a:gd name="T7" fmla="*/ 2788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55" h="2788">
                  <a:moveTo>
                    <a:pt x="3655" y="2788"/>
                  </a:moveTo>
                  <a:lnTo>
                    <a:pt x="2893" y="0"/>
                  </a:lnTo>
                  <a:lnTo>
                    <a:pt x="0" y="2788"/>
                  </a:lnTo>
                  <a:lnTo>
                    <a:pt x="3655" y="27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6138731" y="3640084"/>
              <a:ext cx="2019820" cy="1511884"/>
            </a:xfrm>
            <a:custGeom>
              <a:avLst/>
              <a:gdLst>
                <a:gd name="T0" fmla="*/ 3726 w 3726"/>
                <a:gd name="T1" fmla="*/ 2788 h 2788"/>
                <a:gd name="T2" fmla="*/ 0 w 3726"/>
                <a:gd name="T3" fmla="*/ 0 h 2788"/>
                <a:gd name="T4" fmla="*/ 762 w 3726"/>
                <a:gd name="T5" fmla="*/ 2788 h 2788"/>
                <a:gd name="T6" fmla="*/ 3726 w 3726"/>
                <a:gd name="T7" fmla="*/ 2788 h 2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26" h="2788">
                  <a:moveTo>
                    <a:pt x="3726" y="2788"/>
                  </a:moveTo>
                  <a:lnTo>
                    <a:pt x="0" y="0"/>
                  </a:lnTo>
                  <a:lnTo>
                    <a:pt x="762" y="2788"/>
                  </a:lnTo>
                  <a:lnTo>
                    <a:pt x="3726" y="278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6138731" y="2905604"/>
              <a:ext cx="3016614" cy="2246363"/>
            </a:xfrm>
            <a:custGeom>
              <a:avLst/>
              <a:gdLst>
                <a:gd name="T0" fmla="*/ 5566 w 5566"/>
                <a:gd name="T1" fmla="*/ 4143 h 4143"/>
                <a:gd name="T2" fmla="*/ 4445 w 5566"/>
                <a:gd name="T3" fmla="*/ 0 h 4143"/>
                <a:gd name="T4" fmla="*/ 0 w 5566"/>
                <a:gd name="T5" fmla="*/ 1355 h 4143"/>
                <a:gd name="T6" fmla="*/ 3726 w 5566"/>
                <a:gd name="T7" fmla="*/ 4143 h 4143"/>
                <a:gd name="T8" fmla="*/ 5566 w 5566"/>
                <a:gd name="T9" fmla="*/ 4143 h 4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66" h="4143">
                  <a:moveTo>
                    <a:pt x="5566" y="4143"/>
                  </a:moveTo>
                  <a:lnTo>
                    <a:pt x="4445" y="0"/>
                  </a:lnTo>
                  <a:lnTo>
                    <a:pt x="0" y="1355"/>
                  </a:lnTo>
                  <a:lnTo>
                    <a:pt x="3726" y="4143"/>
                  </a:lnTo>
                  <a:lnTo>
                    <a:pt x="5566" y="4143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-11344" y="4190944"/>
              <a:ext cx="2000742" cy="961025"/>
            </a:xfrm>
            <a:custGeom>
              <a:avLst/>
              <a:gdLst>
                <a:gd name="T0" fmla="*/ 3691 w 3691"/>
                <a:gd name="T1" fmla="*/ 1772 h 1772"/>
                <a:gd name="T2" fmla="*/ 2760 w 3691"/>
                <a:gd name="T3" fmla="*/ 0 h 1772"/>
                <a:gd name="T4" fmla="*/ 0 w 3691"/>
                <a:gd name="T5" fmla="*/ 1772 h 1772"/>
                <a:gd name="T6" fmla="*/ 3691 w 3691"/>
                <a:gd name="T7" fmla="*/ 1772 h 1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91" h="1772">
                  <a:moveTo>
                    <a:pt x="3691" y="1772"/>
                  </a:moveTo>
                  <a:lnTo>
                    <a:pt x="2760" y="0"/>
                  </a:lnTo>
                  <a:lnTo>
                    <a:pt x="0" y="1772"/>
                  </a:lnTo>
                  <a:lnTo>
                    <a:pt x="3691" y="1772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1483847" y="4190944"/>
              <a:ext cx="3088154" cy="961025"/>
            </a:xfrm>
            <a:custGeom>
              <a:avLst/>
              <a:gdLst>
                <a:gd name="T0" fmla="*/ 5700 w 5700"/>
                <a:gd name="T1" fmla="*/ 1772 h 1772"/>
                <a:gd name="T2" fmla="*/ 0 w 5700"/>
                <a:gd name="T3" fmla="*/ 0 h 1772"/>
                <a:gd name="T4" fmla="*/ 931 w 5700"/>
                <a:gd name="T5" fmla="*/ 1772 h 1772"/>
                <a:gd name="T6" fmla="*/ 5700 w 5700"/>
                <a:gd name="T7" fmla="*/ 1772 h 1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00" h="1772">
                  <a:moveTo>
                    <a:pt x="5700" y="1772"/>
                  </a:moveTo>
                  <a:lnTo>
                    <a:pt x="0" y="0"/>
                  </a:lnTo>
                  <a:lnTo>
                    <a:pt x="931" y="1772"/>
                  </a:lnTo>
                  <a:lnTo>
                    <a:pt x="5700" y="17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3639593" y="1346027"/>
              <a:ext cx="4907659" cy="2294057"/>
            </a:xfrm>
            <a:custGeom>
              <a:avLst/>
              <a:gdLst>
                <a:gd name="T0" fmla="*/ 9059 w 9059"/>
                <a:gd name="T1" fmla="*/ 2878 h 4233"/>
                <a:gd name="T2" fmla="*/ 0 w 9059"/>
                <a:gd name="T3" fmla="*/ 0 h 4233"/>
                <a:gd name="T4" fmla="*/ 4614 w 9059"/>
                <a:gd name="T5" fmla="*/ 4233 h 4233"/>
                <a:gd name="T6" fmla="*/ 9059 w 9059"/>
                <a:gd name="T7" fmla="*/ 2878 h 4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59" h="4233">
                  <a:moveTo>
                    <a:pt x="9059" y="2878"/>
                  </a:moveTo>
                  <a:lnTo>
                    <a:pt x="0" y="0"/>
                  </a:lnTo>
                  <a:lnTo>
                    <a:pt x="4614" y="4233"/>
                  </a:lnTo>
                  <a:lnTo>
                    <a:pt x="9059" y="287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3227044" y="1346027"/>
              <a:ext cx="2911688" cy="2294057"/>
            </a:xfrm>
            <a:custGeom>
              <a:avLst/>
              <a:gdLst>
                <a:gd name="T0" fmla="*/ 5377 w 5377"/>
                <a:gd name="T1" fmla="*/ 4233 h 4233"/>
                <a:gd name="T2" fmla="*/ 763 w 5377"/>
                <a:gd name="T3" fmla="*/ 0 h 4233"/>
                <a:gd name="T4" fmla="*/ 0 w 5377"/>
                <a:gd name="T5" fmla="*/ 2730 h 4233"/>
                <a:gd name="T6" fmla="*/ 5377 w 5377"/>
                <a:gd name="T7" fmla="*/ 4233 h 4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77" h="4233">
                  <a:moveTo>
                    <a:pt x="5377" y="4233"/>
                  </a:moveTo>
                  <a:lnTo>
                    <a:pt x="763" y="0"/>
                  </a:lnTo>
                  <a:lnTo>
                    <a:pt x="0" y="2730"/>
                  </a:lnTo>
                  <a:lnTo>
                    <a:pt x="5377" y="42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3203197" y="2824525"/>
              <a:ext cx="2935535" cy="2327442"/>
            </a:xfrm>
            <a:custGeom>
              <a:avLst/>
              <a:gdLst>
                <a:gd name="T0" fmla="*/ 5418 w 5418"/>
                <a:gd name="T1" fmla="*/ 1503 h 4291"/>
                <a:gd name="T2" fmla="*/ 41 w 5418"/>
                <a:gd name="T3" fmla="*/ 0 h 4291"/>
                <a:gd name="T4" fmla="*/ 0 w 5418"/>
                <a:gd name="T5" fmla="*/ 148 h 4291"/>
                <a:gd name="T6" fmla="*/ 2525 w 5418"/>
                <a:gd name="T7" fmla="*/ 4291 h 4291"/>
                <a:gd name="T8" fmla="*/ 5418 w 5418"/>
                <a:gd name="T9" fmla="*/ 1503 h 4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18" h="4291">
                  <a:moveTo>
                    <a:pt x="5418" y="1503"/>
                  </a:moveTo>
                  <a:lnTo>
                    <a:pt x="41" y="0"/>
                  </a:lnTo>
                  <a:lnTo>
                    <a:pt x="0" y="148"/>
                  </a:lnTo>
                  <a:lnTo>
                    <a:pt x="2525" y="4291"/>
                  </a:lnTo>
                  <a:lnTo>
                    <a:pt x="5418" y="1503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8547252" y="1665573"/>
              <a:ext cx="608093" cy="3486394"/>
            </a:xfrm>
            <a:custGeom>
              <a:avLst/>
              <a:gdLst>
                <a:gd name="T0" fmla="*/ 1121 w 1121"/>
                <a:gd name="T1" fmla="*/ 6429 h 6429"/>
                <a:gd name="T2" fmla="*/ 1121 w 1121"/>
                <a:gd name="T3" fmla="*/ 0 h 6429"/>
                <a:gd name="T4" fmla="*/ 0 w 1121"/>
                <a:gd name="T5" fmla="*/ 2286 h 6429"/>
                <a:gd name="T6" fmla="*/ 1121 w 1121"/>
                <a:gd name="T7" fmla="*/ 6429 h 6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21" h="6429">
                  <a:moveTo>
                    <a:pt x="1121" y="6429"/>
                  </a:moveTo>
                  <a:lnTo>
                    <a:pt x="1121" y="0"/>
                  </a:lnTo>
                  <a:lnTo>
                    <a:pt x="0" y="2286"/>
                  </a:lnTo>
                  <a:lnTo>
                    <a:pt x="1121" y="6429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471838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132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Visio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/>
          <p:cNvSpPr>
            <a:spLocks noGrp="1"/>
          </p:cNvSpPr>
          <p:nvPr>
            <p:ph type="media" sz="quarter" idx="16" hasCustomPrompt="1"/>
          </p:nvPr>
        </p:nvSpPr>
        <p:spPr>
          <a:xfrm>
            <a:off x="3273552" y="722376"/>
            <a:ext cx="4521277" cy="2581275"/>
          </a:xfrm>
          <a:custGeom>
            <a:avLst/>
            <a:gdLst>
              <a:gd name="connsiteX0" fmla="*/ 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0 w 4590288"/>
              <a:gd name="connsiteY4" fmla="*/ 0 h 2889504"/>
              <a:gd name="connsiteX0" fmla="*/ 67286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672860 w 4590288"/>
              <a:gd name="connsiteY4" fmla="*/ 0 h 2889504"/>
              <a:gd name="connsiteX0" fmla="*/ 629728 w 4547156"/>
              <a:gd name="connsiteY0" fmla="*/ 0 h 2889504"/>
              <a:gd name="connsiteX1" fmla="*/ 4547156 w 4547156"/>
              <a:gd name="connsiteY1" fmla="*/ 0 h 2889504"/>
              <a:gd name="connsiteX2" fmla="*/ 4547156 w 4547156"/>
              <a:gd name="connsiteY2" fmla="*/ 2889504 h 2889504"/>
              <a:gd name="connsiteX3" fmla="*/ 0 w 4547156"/>
              <a:gd name="connsiteY3" fmla="*/ 2889504 h 2889504"/>
              <a:gd name="connsiteX4" fmla="*/ 629728 w 4547156"/>
              <a:gd name="connsiteY4" fmla="*/ 0 h 2889504"/>
              <a:gd name="connsiteX0" fmla="*/ 603849 w 4521277"/>
              <a:gd name="connsiteY0" fmla="*/ 0 h 2889504"/>
              <a:gd name="connsiteX1" fmla="*/ 4521277 w 4521277"/>
              <a:gd name="connsiteY1" fmla="*/ 0 h 2889504"/>
              <a:gd name="connsiteX2" fmla="*/ 4521277 w 4521277"/>
              <a:gd name="connsiteY2" fmla="*/ 2889504 h 2889504"/>
              <a:gd name="connsiteX3" fmla="*/ 0 w 4521277"/>
              <a:gd name="connsiteY3" fmla="*/ 2889504 h 2889504"/>
              <a:gd name="connsiteX4" fmla="*/ 603849 w 4521277"/>
              <a:gd name="connsiteY4" fmla="*/ 0 h 2889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21277" h="2889504">
                <a:moveTo>
                  <a:pt x="603849" y="0"/>
                </a:moveTo>
                <a:lnTo>
                  <a:pt x="4521277" y="0"/>
                </a:lnTo>
                <a:lnTo>
                  <a:pt x="4521277" y="2889504"/>
                </a:lnTo>
                <a:lnTo>
                  <a:pt x="0" y="2889504"/>
                </a:lnTo>
                <a:lnTo>
                  <a:pt x="6038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/>
          <a:lstStyle>
            <a:lvl1pPr marL="2006600" indent="-177800" algn="r">
              <a:tabLst>
                <a:tab pos="2006600" algn="l"/>
              </a:tabLst>
              <a:defRPr sz="1200" baseline="0"/>
            </a:lvl1pPr>
          </a:lstStyle>
          <a:p>
            <a:r>
              <a:rPr lang="en-US" dirty="0"/>
              <a:t>Media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1" y="0"/>
            <a:ext cx="6297304" cy="685800"/>
          </a:xfrm>
          <a:custGeom>
            <a:avLst/>
            <a:gdLst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324600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5642212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092588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6092588 w 6297304"/>
              <a:gd name="connsiteY2" fmla="*/ 685800 h 685800"/>
              <a:gd name="connsiteX3" fmla="*/ 0 w 6297304"/>
              <a:gd name="connsiteY3" fmla="*/ 685800 h 685800"/>
              <a:gd name="connsiteX4" fmla="*/ 0 w 6297304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97304" h="685800">
                <a:moveTo>
                  <a:pt x="0" y="0"/>
                </a:moveTo>
                <a:lnTo>
                  <a:pt x="6297304" y="0"/>
                </a:lnTo>
                <a:lnTo>
                  <a:pt x="6092588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9"/>
          <p:cNvSpPr/>
          <p:nvPr userDrawn="1"/>
        </p:nvSpPr>
        <p:spPr>
          <a:xfrm>
            <a:off x="0" y="2578608"/>
            <a:ext cx="3401695" cy="977465"/>
          </a:xfrm>
          <a:custGeom>
            <a:avLst/>
            <a:gdLst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324600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5642212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324600"/>
              <a:gd name="connsiteY0" fmla="*/ 0 h 685800"/>
              <a:gd name="connsiteX1" fmla="*/ 6324600 w 6324600"/>
              <a:gd name="connsiteY1" fmla="*/ 0 h 685800"/>
              <a:gd name="connsiteX2" fmla="*/ 6092588 w 6324600"/>
              <a:gd name="connsiteY2" fmla="*/ 685800 h 685800"/>
              <a:gd name="connsiteX3" fmla="*/ 0 w 6324600"/>
              <a:gd name="connsiteY3" fmla="*/ 685800 h 685800"/>
              <a:gd name="connsiteX4" fmla="*/ 0 w 6324600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6092588 w 6297304"/>
              <a:gd name="connsiteY2" fmla="*/ 685800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5964421 w 6297304"/>
              <a:gd name="connsiteY2" fmla="*/ 676495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297304"/>
              <a:gd name="connsiteY0" fmla="*/ 0 h 685800"/>
              <a:gd name="connsiteX1" fmla="*/ 6297304 w 6297304"/>
              <a:gd name="connsiteY1" fmla="*/ 0 h 685800"/>
              <a:gd name="connsiteX2" fmla="*/ 5938787 w 6297304"/>
              <a:gd name="connsiteY2" fmla="*/ 676495 h 685800"/>
              <a:gd name="connsiteX3" fmla="*/ 0 w 6297304"/>
              <a:gd name="connsiteY3" fmla="*/ 685800 h 685800"/>
              <a:gd name="connsiteX4" fmla="*/ 0 w 6297304"/>
              <a:gd name="connsiteY4" fmla="*/ 0 h 685800"/>
              <a:gd name="connsiteX0" fmla="*/ 0 w 6374206"/>
              <a:gd name="connsiteY0" fmla="*/ 0 h 685800"/>
              <a:gd name="connsiteX1" fmla="*/ 6374206 w 6374206"/>
              <a:gd name="connsiteY1" fmla="*/ 0 h 685800"/>
              <a:gd name="connsiteX2" fmla="*/ 5938787 w 6374206"/>
              <a:gd name="connsiteY2" fmla="*/ 676495 h 685800"/>
              <a:gd name="connsiteX3" fmla="*/ 0 w 6374206"/>
              <a:gd name="connsiteY3" fmla="*/ 685800 h 685800"/>
              <a:gd name="connsiteX4" fmla="*/ 0 w 6374206"/>
              <a:gd name="connsiteY4" fmla="*/ 0 h 685800"/>
              <a:gd name="connsiteX0" fmla="*/ 0 w 6374206"/>
              <a:gd name="connsiteY0" fmla="*/ 10842 h 696642"/>
              <a:gd name="connsiteX1" fmla="*/ 6374206 w 6374206"/>
              <a:gd name="connsiteY1" fmla="*/ 0 h 696642"/>
              <a:gd name="connsiteX2" fmla="*/ 5938787 w 6374206"/>
              <a:gd name="connsiteY2" fmla="*/ 687337 h 696642"/>
              <a:gd name="connsiteX3" fmla="*/ 0 w 6374206"/>
              <a:gd name="connsiteY3" fmla="*/ 696642 h 696642"/>
              <a:gd name="connsiteX4" fmla="*/ 0 w 6374206"/>
              <a:gd name="connsiteY4" fmla="*/ 10842 h 696642"/>
              <a:gd name="connsiteX0" fmla="*/ 0 w 6389140"/>
              <a:gd name="connsiteY0" fmla="*/ 16263 h 702063"/>
              <a:gd name="connsiteX1" fmla="*/ 6389140 w 6389140"/>
              <a:gd name="connsiteY1" fmla="*/ 0 h 702063"/>
              <a:gd name="connsiteX2" fmla="*/ 5938787 w 6389140"/>
              <a:gd name="connsiteY2" fmla="*/ 692758 h 702063"/>
              <a:gd name="connsiteX3" fmla="*/ 0 w 6389140"/>
              <a:gd name="connsiteY3" fmla="*/ 702063 h 702063"/>
              <a:gd name="connsiteX4" fmla="*/ 0 w 6389140"/>
              <a:gd name="connsiteY4" fmla="*/ 16263 h 702063"/>
              <a:gd name="connsiteX0" fmla="*/ 0 w 6389140"/>
              <a:gd name="connsiteY0" fmla="*/ 16263 h 702611"/>
              <a:gd name="connsiteX1" fmla="*/ 6389140 w 6389140"/>
              <a:gd name="connsiteY1" fmla="*/ 0 h 702611"/>
              <a:gd name="connsiteX2" fmla="*/ 5938787 w 6389140"/>
              <a:gd name="connsiteY2" fmla="*/ 702611 h 702611"/>
              <a:gd name="connsiteX3" fmla="*/ 0 w 6389140"/>
              <a:gd name="connsiteY3" fmla="*/ 702063 h 702611"/>
              <a:gd name="connsiteX4" fmla="*/ 0 w 6389140"/>
              <a:gd name="connsiteY4" fmla="*/ 16263 h 702611"/>
              <a:gd name="connsiteX0" fmla="*/ 11927 w 6389140"/>
              <a:gd name="connsiteY0" fmla="*/ 7710 h 702611"/>
              <a:gd name="connsiteX1" fmla="*/ 6389140 w 6389140"/>
              <a:gd name="connsiteY1" fmla="*/ 0 h 702611"/>
              <a:gd name="connsiteX2" fmla="*/ 5938787 w 6389140"/>
              <a:gd name="connsiteY2" fmla="*/ 702611 h 702611"/>
              <a:gd name="connsiteX3" fmla="*/ 0 w 6389140"/>
              <a:gd name="connsiteY3" fmla="*/ 702063 h 702611"/>
              <a:gd name="connsiteX4" fmla="*/ 11927 w 6389140"/>
              <a:gd name="connsiteY4" fmla="*/ 7710 h 702611"/>
              <a:gd name="connsiteX0" fmla="*/ 0 w 6484554"/>
              <a:gd name="connsiteY0" fmla="*/ 0 h 703454"/>
              <a:gd name="connsiteX1" fmla="*/ 6484554 w 6484554"/>
              <a:gd name="connsiteY1" fmla="*/ 843 h 703454"/>
              <a:gd name="connsiteX2" fmla="*/ 6034201 w 6484554"/>
              <a:gd name="connsiteY2" fmla="*/ 703454 h 703454"/>
              <a:gd name="connsiteX3" fmla="*/ 95414 w 6484554"/>
              <a:gd name="connsiteY3" fmla="*/ 702906 h 703454"/>
              <a:gd name="connsiteX4" fmla="*/ 0 w 6484554"/>
              <a:gd name="connsiteY4" fmla="*/ 0 h 703454"/>
              <a:gd name="connsiteX0" fmla="*/ 0 w 6412994"/>
              <a:gd name="connsiteY0" fmla="*/ 0 h 703454"/>
              <a:gd name="connsiteX1" fmla="*/ 6412994 w 6412994"/>
              <a:gd name="connsiteY1" fmla="*/ 843 h 703454"/>
              <a:gd name="connsiteX2" fmla="*/ 5962641 w 6412994"/>
              <a:gd name="connsiteY2" fmla="*/ 703454 h 703454"/>
              <a:gd name="connsiteX3" fmla="*/ 23854 w 6412994"/>
              <a:gd name="connsiteY3" fmla="*/ 702906 h 703454"/>
              <a:gd name="connsiteX4" fmla="*/ 0 w 6412994"/>
              <a:gd name="connsiteY4" fmla="*/ 0 h 703454"/>
              <a:gd name="connsiteX0" fmla="*/ 0 w 6389141"/>
              <a:gd name="connsiteY0" fmla="*/ 0 h 703454"/>
              <a:gd name="connsiteX1" fmla="*/ 6389141 w 6389141"/>
              <a:gd name="connsiteY1" fmla="*/ 843 h 703454"/>
              <a:gd name="connsiteX2" fmla="*/ 5938788 w 6389141"/>
              <a:gd name="connsiteY2" fmla="*/ 703454 h 703454"/>
              <a:gd name="connsiteX3" fmla="*/ 1 w 6389141"/>
              <a:gd name="connsiteY3" fmla="*/ 702906 h 703454"/>
              <a:gd name="connsiteX4" fmla="*/ 0 w 6389141"/>
              <a:gd name="connsiteY4" fmla="*/ 0 h 703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9141" h="703454">
                <a:moveTo>
                  <a:pt x="0" y="0"/>
                </a:moveTo>
                <a:lnTo>
                  <a:pt x="6389141" y="843"/>
                </a:lnTo>
                <a:lnTo>
                  <a:pt x="5938788" y="703454"/>
                </a:lnTo>
                <a:lnTo>
                  <a:pt x="1" y="702906"/>
                </a:lnTo>
                <a:cubicBezTo>
                  <a:pt x="1" y="468604"/>
                  <a:pt x="0" y="234302"/>
                  <a:pt x="0" y="0"/>
                </a:cubicBez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3090672" y="3328416"/>
            <a:ext cx="6107301" cy="685800"/>
          </a:xfrm>
          <a:custGeom>
            <a:avLst/>
            <a:gdLst>
              <a:gd name="connsiteX0" fmla="*/ 0 w 5995347"/>
              <a:gd name="connsiteY0" fmla="*/ 0 h 676656"/>
              <a:gd name="connsiteX1" fmla="*/ 5995347 w 5995347"/>
              <a:gd name="connsiteY1" fmla="*/ 0 h 676656"/>
              <a:gd name="connsiteX2" fmla="*/ 5995347 w 5995347"/>
              <a:gd name="connsiteY2" fmla="*/ 676656 h 676656"/>
              <a:gd name="connsiteX3" fmla="*/ 0 w 5995347"/>
              <a:gd name="connsiteY3" fmla="*/ 676656 h 676656"/>
              <a:gd name="connsiteX4" fmla="*/ 0 w 5995347"/>
              <a:gd name="connsiteY4" fmla="*/ 0 h 676656"/>
              <a:gd name="connsiteX0" fmla="*/ 111318 w 6106665"/>
              <a:gd name="connsiteY0" fmla="*/ 0 h 676656"/>
              <a:gd name="connsiteX1" fmla="*/ 6106665 w 6106665"/>
              <a:gd name="connsiteY1" fmla="*/ 0 h 676656"/>
              <a:gd name="connsiteX2" fmla="*/ 6106665 w 6106665"/>
              <a:gd name="connsiteY2" fmla="*/ 676656 h 676656"/>
              <a:gd name="connsiteX3" fmla="*/ 0 w 6106665"/>
              <a:gd name="connsiteY3" fmla="*/ 676656 h 676656"/>
              <a:gd name="connsiteX4" fmla="*/ 111318 w 6106665"/>
              <a:gd name="connsiteY4" fmla="*/ 0 h 676656"/>
              <a:gd name="connsiteX0" fmla="*/ 143123 w 6106665"/>
              <a:gd name="connsiteY0" fmla="*/ 0 h 684607"/>
              <a:gd name="connsiteX1" fmla="*/ 6106665 w 6106665"/>
              <a:gd name="connsiteY1" fmla="*/ 7951 h 684607"/>
              <a:gd name="connsiteX2" fmla="*/ 6106665 w 6106665"/>
              <a:gd name="connsiteY2" fmla="*/ 684607 h 684607"/>
              <a:gd name="connsiteX3" fmla="*/ 0 w 6106665"/>
              <a:gd name="connsiteY3" fmla="*/ 684607 h 684607"/>
              <a:gd name="connsiteX4" fmla="*/ 143123 w 6106665"/>
              <a:gd name="connsiteY4" fmla="*/ 0 h 684607"/>
              <a:gd name="connsiteX0" fmla="*/ 143123 w 6106665"/>
              <a:gd name="connsiteY0" fmla="*/ 0 h 684607"/>
              <a:gd name="connsiteX1" fmla="*/ 6106665 w 6106665"/>
              <a:gd name="connsiteY1" fmla="*/ 7951 h 684607"/>
              <a:gd name="connsiteX2" fmla="*/ 6106665 w 6106665"/>
              <a:gd name="connsiteY2" fmla="*/ 684607 h 684607"/>
              <a:gd name="connsiteX3" fmla="*/ 0 w 6106665"/>
              <a:gd name="connsiteY3" fmla="*/ 684607 h 684607"/>
              <a:gd name="connsiteX4" fmla="*/ 143123 w 6106665"/>
              <a:gd name="connsiteY4" fmla="*/ 0 h 684607"/>
              <a:gd name="connsiteX0" fmla="*/ 151074 w 6114616"/>
              <a:gd name="connsiteY0" fmla="*/ 0 h 684607"/>
              <a:gd name="connsiteX1" fmla="*/ 6114616 w 6114616"/>
              <a:gd name="connsiteY1" fmla="*/ 7951 h 684607"/>
              <a:gd name="connsiteX2" fmla="*/ 6114616 w 6114616"/>
              <a:gd name="connsiteY2" fmla="*/ 684607 h 684607"/>
              <a:gd name="connsiteX3" fmla="*/ 0 w 6114616"/>
              <a:gd name="connsiteY3" fmla="*/ 676656 h 684607"/>
              <a:gd name="connsiteX4" fmla="*/ 151074 w 6114616"/>
              <a:gd name="connsiteY4" fmla="*/ 0 h 684607"/>
              <a:gd name="connsiteX0" fmla="*/ 166976 w 6114616"/>
              <a:gd name="connsiteY0" fmla="*/ 0 h 684607"/>
              <a:gd name="connsiteX1" fmla="*/ 6114616 w 6114616"/>
              <a:gd name="connsiteY1" fmla="*/ 7951 h 684607"/>
              <a:gd name="connsiteX2" fmla="*/ 6114616 w 6114616"/>
              <a:gd name="connsiteY2" fmla="*/ 684607 h 684607"/>
              <a:gd name="connsiteX3" fmla="*/ 0 w 6114616"/>
              <a:gd name="connsiteY3" fmla="*/ 676656 h 684607"/>
              <a:gd name="connsiteX4" fmla="*/ 166976 w 6114616"/>
              <a:gd name="connsiteY4" fmla="*/ 0 h 684607"/>
              <a:gd name="connsiteX0" fmla="*/ 174292 w 6114616"/>
              <a:gd name="connsiteY0" fmla="*/ 0 h 677494"/>
              <a:gd name="connsiteX1" fmla="*/ 6114616 w 6114616"/>
              <a:gd name="connsiteY1" fmla="*/ 838 h 677494"/>
              <a:gd name="connsiteX2" fmla="*/ 6114616 w 6114616"/>
              <a:gd name="connsiteY2" fmla="*/ 677494 h 677494"/>
              <a:gd name="connsiteX3" fmla="*/ 0 w 6114616"/>
              <a:gd name="connsiteY3" fmla="*/ 669543 h 677494"/>
              <a:gd name="connsiteX4" fmla="*/ 174292 w 6114616"/>
              <a:gd name="connsiteY4" fmla="*/ 0 h 677494"/>
              <a:gd name="connsiteX0" fmla="*/ 159662 w 6099986"/>
              <a:gd name="connsiteY0" fmla="*/ 0 h 677494"/>
              <a:gd name="connsiteX1" fmla="*/ 6099986 w 6099986"/>
              <a:gd name="connsiteY1" fmla="*/ 838 h 677494"/>
              <a:gd name="connsiteX2" fmla="*/ 6099986 w 6099986"/>
              <a:gd name="connsiteY2" fmla="*/ 677494 h 677494"/>
              <a:gd name="connsiteX3" fmla="*/ 0 w 6099986"/>
              <a:gd name="connsiteY3" fmla="*/ 669543 h 677494"/>
              <a:gd name="connsiteX4" fmla="*/ 159662 w 6099986"/>
              <a:gd name="connsiteY4" fmla="*/ 0 h 677494"/>
              <a:gd name="connsiteX0" fmla="*/ 166977 w 6107301"/>
              <a:gd name="connsiteY0" fmla="*/ 0 h 677494"/>
              <a:gd name="connsiteX1" fmla="*/ 6107301 w 6107301"/>
              <a:gd name="connsiteY1" fmla="*/ 838 h 677494"/>
              <a:gd name="connsiteX2" fmla="*/ 6107301 w 6107301"/>
              <a:gd name="connsiteY2" fmla="*/ 677494 h 677494"/>
              <a:gd name="connsiteX3" fmla="*/ 0 w 6107301"/>
              <a:gd name="connsiteY3" fmla="*/ 676656 h 677494"/>
              <a:gd name="connsiteX4" fmla="*/ 166977 w 6107301"/>
              <a:gd name="connsiteY4" fmla="*/ 0 h 67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301" h="677494">
                <a:moveTo>
                  <a:pt x="166977" y="0"/>
                </a:moveTo>
                <a:lnTo>
                  <a:pt x="6107301" y="838"/>
                </a:lnTo>
                <a:lnTo>
                  <a:pt x="6107301" y="677494"/>
                </a:lnTo>
                <a:lnTo>
                  <a:pt x="0" y="676656"/>
                </a:lnTo>
                <a:lnTo>
                  <a:pt x="166977" y="0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1335024" y="731520"/>
            <a:ext cx="2490746" cy="1801368"/>
          </a:xfrm>
          <a:custGeom>
            <a:avLst/>
            <a:gdLst>
              <a:gd name="connsiteX0" fmla="*/ 0 w 2514600"/>
              <a:gd name="connsiteY0" fmla="*/ 0 h 1801368"/>
              <a:gd name="connsiteX1" fmla="*/ 2514600 w 2514600"/>
              <a:gd name="connsiteY1" fmla="*/ 0 h 1801368"/>
              <a:gd name="connsiteX2" fmla="*/ 2514600 w 2514600"/>
              <a:gd name="connsiteY2" fmla="*/ 1801368 h 1801368"/>
              <a:gd name="connsiteX3" fmla="*/ 0 w 2514600"/>
              <a:gd name="connsiteY3" fmla="*/ 1801368 h 1801368"/>
              <a:gd name="connsiteX4" fmla="*/ 0 w 2514600"/>
              <a:gd name="connsiteY4" fmla="*/ 0 h 1801368"/>
              <a:gd name="connsiteX0" fmla="*/ 0 w 2514600"/>
              <a:gd name="connsiteY0" fmla="*/ 0 h 1801368"/>
              <a:gd name="connsiteX1" fmla="*/ 2514600 w 2514600"/>
              <a:gd name="connsiteY1" fmla="*/ 0 h 1801368"/>
              <a:gd name="connsiteX2" fmla="*/ 2077278 w 2514600"/>
              <a:gd name="connsiteY2" fmla="*/ 1801368 h 1801368"/>
              <a:gd name="connsiteX3" fmla="*/ 0 w 2514600"/>
              <a:gd name="connsiteY3" fmla="*/ 1801368 h 1801368"/>
              <a:gd name="connsiteX4" fmla="*/ 0 w 2514600"/>
              <a:gd name="connsiteY4" fmla="*/ 0 h 1801368"/>
              <a:gd name="connsiteX0" fmla="*/ 0 w 2490746"/>
              <a:gd name="connsiteY0" fmla="*/ 0 h 1801368"/>
              <a:gd name="connsiteX1" fmla="*/ 2490746 w 2490746"/>
              <a:gd name="connsiteY1" fmla="*/ 0 h 1801368"/>
              <a:gd name="connsiteX2" fmla="*/ 2077278 w 2490746"/>
              <a:gd name="connsiteY2" fmla="*/ 1801368 h 1801368"/>
              <a:gd name="connsiteX3" fmla="*/ 0 w 2490746"/>
              <a:gd name="connsiteY3" fmla="*/ 1801368 h 1801368"/>
              <a:gd name="connsiteX4" fmla="*/ 0 w 2490746"/>
              <a:gd name="connsiteY4" fmla="*/ 0 h 1801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90746" h="1801368">
                <a:moveTo>
                  <a:pt x="0" y="0"/>
                </a:moveTo>
                <a:lnTo>
                  <a:pt x="2490746" y="0"/>
                </a:lnTo>
                <a:lnTo>
                  <a:pt x="2077278" y="1801368"/>
                </a:lnTo>
                <a:lnTo>
                  <a:pt x="0" y="1801368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/>
          <a:lstStyle>
            <a:lvl1pPr marL="111125" indent="-111125">
              <a:defRPr sz="1200"/>
            </a:lvl1pPr>
          </a:lstStyle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1"/>
          </p:nvPr>
        </p:nvSpPr>
        <p:spPr>
          <a:xfrm>
            <a:off x="1335021" y="3584448"/>
            <a:ext cx="1810512" cy="824730"/>
          </a:xfrm>
          <a:custGeom>
            <a:avLst/>
            <a:gdLst>
              <a:gd name="connsiteX0" fmla="*/ 0 w 1810512"/>
              <a:gd name="connsiteY0" fmla="*/ 0 h 685800"/>
              <a:gd name="connsiteX1" fmla="*/ 1810512 w 1810512"/>
              <a:gd name="connsiteY1" fmla="*/ 0 h 685800"/>
              <a:gd name="connsiteX2" fmla="*/ 1810512 w 1810512"/>
              <a:gd name="connsiteY2" fmla="*/ 685800 h 685800"/>
              <a:gd name="connsiteX3" fmla="*/ 0 w 1810512"/>
              <a:gd name="connsiteY3" fmla="*/ 685800 h 685800"/>
              <a:gd name="connsiteX4" fmla="*/ 0 w 1810512"/>
              <a:gd name="connsiteY4" fmla="*/ 0 h 685800"/>
              <a:gd name="connsiteX0" fmla="*/ 0 w 1810512"/>
              <a:gd name="connsiteY0" fmla="*/ 0 h 685800"/>
              <a:gd name="connsiteX1" fmla="*/ 1810512 w 1810512"/>
              <a:gd name="connsiteY1" fmla="*/ 0 h 685800"/>
              <a:gd name="connsiteX2" fmla="*/ 1651486 w 1810512"/>
              <a:gd name="connsiteY2" fmla="*/ 685800 h 685800"/>
              <a:gd name="connsiteX3" fmla="*/ 0 w 1810512"/>
              <a:gd name="connsiteY3" fmla="*/ 685800 h 685800"/>
              <a:gd name="connsiteX4" fmla="*/ 0 w 1810512"/>
              <a:gd name="connsiteY4" fmla="*/ 0 h 685800"/>
              <a:gd name="connsiteX0" fmla="*/ 0 w 1810512"/>
              <a:gd name="connsiteY0" fmla="*/ 0 h 693050"/>
              <a:gd name="connsiteX1" fmla="*/ 1810512 w 1810512"/>
              <a:gd name="connsiteY1" fmla="*/ 0 h 693050"/>
              <a:gd name="connsiteX2" fmla="*/ 1591101 w 1810512"/>
              <a:gd name="connsiteY2" fmla="*/ 693050 h 693050"/>
              <a:gd name="connsiteX3" fmla="*/ 0 w 1810512"/>
              <a:gd name="connsiteY3" fmla="*/ 685800 h 693050"/>
              <a:gd name="connsiteX4" fmla="*/ 0 w 1810512"/>
              <a:gd name="connsiteY4" fmla="*/ 0 h 693050"/>
              <a:gd name="connsiteX0" fmla="*/ 0 w 1793259"/>
              <a:gd name="connsiteY0" fmla="*/ 0 h 693050"/>
              <a:gd name="connsiteX1" fmla="*/ 1793259 w 1793259"/>
              <a:gd name="connsiteY1" fmla="*/ 0 h 693050"/>
              <a:gd name="connsiteX2" fmla="*/ 1591101 w 1793259"/>
              <a:gd name="connsiteY2" fmla="*/ 693050 h 693050"/>
              <a:gd name="connsiteX3" fmla="*/ 0 w 1793259"/>
              <a:gd name="connsiteY3" fmla="*/ 685800 h 693050"/>
              <a:gd name="connsiteX4" fmla="*/ 0 w 1793259"/>
              <a:gd name="connsiteY4" fmla="*/ 0 h 69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3259" h="693050">
                <a:moveTo>
                  <a:pt x="0" y="0"/>
                </a:moveTo>
                <a:lnTo>
                  <a:pt x="1793259" y="0"/>
                </a:lnTo>
                <a:lnTo>
                  <a:pt x="1591101" y="69305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solidFill>
            <a:srgbClr val="FF7171"/>
          </a:solidFill>
        </p:spPr>
        <p:txBody>
          <a:bodyPr/>
          <a:lstStyle>
            <a:lvl1pPr marL="111125" indent="-111125">
              <a:defRPr sz="1200"/>
            </a:lvl1pPr>
          </a:lstStyle>
          <a:p>
            <a:endParaRPr lang="en-US" dirty="0"/>
          </a:p>
        </p:txBody>
      </p:sp>
      <p:sp>
        <p:nvSpPr>
          <p:cNvPr id="21" name="Text Placeholder 27"/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2934462"/>
            <a:ext cx="21336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OUR VISION</a:t>
            </a:r>
            <a:endParaRPr lang="en-US" sz="2000" dirty="0"/>
          </a:p>
        </p:txBody>
      </p:sp>
      <p:sp>
        <p:nvSpPr>
          <p:cNvPr id="22" name="Text Placehold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990600" y="2724150"/>
            <a:ext cx="2057400" cy="457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VIDEO</a:t>
            </a: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15" hasCustomPrompt="1"/>
          </p:nvPr>
        </p:nvSpPr>
        <p:spPr>
          <a:xfrm>
            <a:off x="2971800" y="4019550"/>
            <a:ext cx="4953000" cy="381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>
                <a:solidFill>
                  <a:schemeClr val="bg1">
                    <a:lumMod val="50000"/>
                  </a:schemeClr>
                </a:solidFill>
                <a:latin typeface="Roboto"/>
                <a:ea typeface="Roboto"/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"Click to edit Master text styles"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71705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9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4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9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4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15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1" grpId="0" animBg="1"/>
      <p:bldP spid="14" grpId="0" animBg="1"/>
      <p:bldP spid="16" grpId="0" animBg="1"/>
      <p:bldP spid="2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7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280035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5565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-15875" y="750888"/>
            <a:ext cx="2895600" cy="2514600"/>
          </a:xfrm>
        </p:spPr>
        <p:txBody>
          <a:bodyPr/>
          <a:lstStyle/>
          <a:p>
            <a:r>
              <a:rPr lang="en-US" dirty="0"/>
              <a:t>s</a:t>
            </a: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738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2766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1374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33400" y="1352550"/>
            <a:ext cx="8077202" cy="22098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2492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352550"/>
            <a:ext cx="4114800" cy="32004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93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378958" y="1504950"/>
            <a:ext cx="5765042" cy="22098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7546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00" y="1428751"/>
            <a:ext cx="4572000" cy="23622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5696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9144000" cy="36115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6362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9" name="Freeform 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28600" y="213658"/>
            <a:ext cx="3886200" cy="467756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6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9130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407766" y="1601481"/>
            <a:ext cx="2328468" cy="264667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6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7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 flipH="1">
            <a:off x="6064716" y="2167128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arallelogram 7"/>
          <p:cNvSpPr/>
          <p:nvPr userDrawn="1"/>
        </p:nvSpPr>
        <p:spPr>
          <a:xfrm>
            <a:off x="1938528" y="3959352"/>
            <a:ext cx="3127248" cy="564543"/>
          </a:xfrm>
          <a:custGeom>
            <a:avLst/>
            <a:gdLst>
              <a:gd name="connsiteX0" fmla="*/ 0 w 2971800"/>
              <a:gd name="connsiteY0" fmla="*/ 548640 h 548640"/>
              <a:gd name="connsiteX1" fmla="*/ 137160 w 2971800"/>
              <a:gd name="connsiteY1" fmla="*/ 0 h 548640"/>
              <a:gd name="connsiteX2" fmla="*/ 2971800 w 2971800"/>
              <a:gd name="connsiteY2" fmla="*/ 0 h 548640"/>
              <a:gd name="connsiteX3" fmla="*/ 2834640 w 2971800"/>
              <a:gd name="connsiteY3" fmla="*/ 548640 h 548640"/>
              <a:gd name="connsiteX4" fmla="*/ 0 w 2971800"/>
              <a:gd name="connsiteY4" fmla="*/ 548640 h 548640"/>
              <a:gd name="connsiteX0" fmla="*/ 0 w 3015691"/>
              <a:gd name="connsiteY0" fmla="*/ 563271 h 563271"/>
              <a:gd name="connsiteX1" fmla="*/ 137160 w 3015691"/>
              <a:gd name="connsiteY1" fmla="*/ 14631 h 563271"/>
              <a:gd name="connsiteX2" fmla="*/ 3015691 w 3015691"/>
              <a:gd name="connsiteY2" fmla="*/ 0 h 563271"/>
              <a:gd name="connsiteX3" fmla="*/ 2834640 w 3015691"/>
              <a:gd name="connsiteY3" fmla="*/ 563271 h 563271"/>
              <a:gd name="connsiteX4" fmla="*/ 0 w 3015691"/>
              <a:gd name="connsiteY4" fmla="*/ 563271 h 563271"/>
              <a:gd name="connsiteX0" fmla="*/ 0 w 3015691"/>
              <a:gd name="connsiteY0" fmla="*/ 563271 h 563271"/>
              <a:gd name="connsiteX1" fmla="*/ 137160 w 3015691"/>
              <a:gd name="connsiteY1" fmla="*/ 14631 h 563271"/>
              <a:gd name="connsiteX2" fmla="*/ 3015691 w 3015691"/>
              <a:gd name="connsiteY2" fmla="*/ 0 h 563271"/>
              <a:gd name="connsiteX3" fmla="*/ 2871216 w 3015691"/>
              <a:gd name="connsiteY3" fmla="*/ 563271 h 563271"/>
              <a:gd name="connsiteX4" fmla="*/ 0 w 3015691"/>
              <a:gd name="connsiteY4" fmla="*/ 563271 h 563271"/>
              <a:gd name="connsiteX0" fmla="*/ 0 w 3015691"/>
              <a:gd name="connsiteY0" fmla="*/ 564543 h 564543"/>
              <a:gd name="connsiteX1" fmla="*/ 144896 w 3015691"/>
              <a:gd name="connsiteY1" fmla="*/ 0 h 564543"/>
              <a:gd name="connsiteX2" fmla="*/ 3015691 w 3015691"/>
              <a:gd name="connsiteY2" fmla="*/ 1272 h 564543"/>
              <a:gd name="connsiteX3" fmla="*/ 2871216 w 3015691"/>
              <a:gd name="connsiteY3" fmla="*/ 564543 h 564543"/>
              <a:gd name="connsiteX4" fmla="*/ 0 w 3015691"/>
              <a:gd name="connsiteY4" fmla="*/ 564543 h 564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5691" h="564543">
                <a:moveTo>
                  <a:pt x="0" y="564543"/>
                </a:moveTo>
                <a:lnTo>
                  <a:pt x="144896" y="0"/>
                </a:lnTo>
                <a:lnTo>
                  <a:pt x="3015691" y="1272"/>
                </a:lnTo>
                <a:lnTo>
                  <a:pt x="2871216" y="564543"/>
                </a:lnTo>
                <a:lnTo>
                  <a:pt x="0" y="564543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7"/>
          <p:cNvSpPr/>
          <p:nvPr userDrawn="1"/>
        </p:nvSpPr>
        <p:spPr>
          <a:xfrm>
            <a:off x="2594344" y="774619"/>
            <a:ext cx="3280569" cy="1219429"/>
          </a:xfrm>
          <a:custGeom>
            <a:avLst/>
            <a:gdLst>
              <a:gd name="connsiteX0" fmla="*/ 0 w 2971800"/>
              <a:gd name="connsiteY0" fmla="*/ 548640 h 548640"/>
              <a:gd name="connsiteX1" fmla="*/ 137160 w 2971800"/>
              <a:gd name="connsiteY1" fmla="*/ 0 h 548640"/>
              <a:gd name="connsiteX2" fmla="*/ 2971800 w 2971800"/>
              <a:gd name="connsiteY2" fmla="*/ 0 h 548640"/>
              <a:gd name="connsiteX3" fmla="*/ 2834640 w 2971800"/>
              <a:gd name="connsiteY3" fmla="*/ 548640 h 548640"/>
              <a:gd name="connsiteX4" fmla="*/ 0 w 2971800"/>
              <a:gd name="connsiteY4" fmla="*/ 548640 h 548640"/>
              <a:gd name="connsiteX0" fmla="*/ 0 w 3015691"/>
              <a:gd name="connsiteY0" fmla="*/ 563271 h 563271"/>
              <a:gd name="connsiteX1" fmla="*/ 137160 w 3015691"/>
              <a:gd name="connsiteY1" fmla="*/ 14631 h 563271"/>
              <a:gd name="connsiteX2" fmla="*/ 3015691 w 3015691"/>
              <a:gd name="connsiteY2" fmla="*/ 0 h 563271"/>
              <a:gd name="connsiteX3" fmla="*/ 2834640 w 3015691"/>
              <a:gd name="connsiteY3" fmla="*/ 563271 h 563271"/>
              <a:gd name="connsiteX4" fmla="*/ 0 w 3015691"/>
              <a:gd name="connsiteY4" fmla="*/ 563271 h 563271"/>
              <a:gd name="connsiteX0" fmla="*/ 0 w 3015691"/>
              <a:gd name="connsiteY0" fmla="*/ 563271 h 563271"/>
              <a:gd name="connsiteX1" fmla="*/ 137160 w 3015691"/>
              <a:gd name="connsiteY1" fmla="*/ 14631 h 563271"/>
              <a:gd name="connsiteX2" fmla="*/ 3015691 w 3015691"/>
              <a:gd name="connsiteY2" fmla="*/ 0 h 563271"/>
              <a:gd name="connsiteX3" fmla="*/ 2871216 w 3015691"/>
              <a:gd name="connsiteY3" fmla="*/ 563271 h 563271"/>
              <a:gd name="connsiteX4" fmla="*/ 0 w 3015691"/>
              <a:gd name="connsiteY4" fmla="*/ 563271 h 563271"/>
              <a:gd name="connsiteX0" fmla="*/ 0 w 3015691"/>
              <a:gd name="connsiteY0" fmla="*/ 548640 h 548640"/>
              <a:gd name="connsiteX1" fmla="*/ 137160 w 3015691"/>
              <a:gd name="connsiteY1" fmla="*/ 0 h 548640"/>
              <a:gd name="connsiteX2" fmla="*/ 3015691 w 3015691"/>
              <a:gd name="connsiteY2" fmla="*/ 106 h 548640"/>
              <a:gd name="connsiteX3" fmla="*/ 2871216 w 3015691"/>
              <a:gd name="connsiteY3" fmla="*/ 548640 h 548640"/>
              <a:gd name="connsiteX4" fmla="*/ 0 w 3015691"/>
              <a:gd name="connsiteY4" fmla="*/ 548640 h 548640"/>
              <a:gd name="connsiteX0" fmla="*/ 0 w 3160507"/>
              <a:gd name="connsiteY0" fmla="*/ 563377 h 563377"/>
              <a:gd name="connsiteX1" fmla="*/ 281976 w 3160507"/>
              <a:gd name="connsiteY1" fmla="*/ 0 h 563377"/>
              <a:gd name="connsiteX2" fmla="*/ 3160507 w 3160507"/>
              <a:gd name="connsiteY2" fmla="*/ 106 h 563377"/>
              <a:gd name="connsiteX3" fmla="*/ 3016032 w 3160507"/>
              <a:gd name="connsiteY3" fmla="*/ 548640 h 563377"/>
              <a:gd name="connsiteX4" fmla="*/ 0 w 3160507"/>
              <a:gd name="connsiteY4" fmla="*/ 563377 h 563377"/>
              <a:gd name="connsiteX0" fmla="*/ 0 w 3160507"/>
              <a:gd name="connsiteY0" fmla="*/ 563377 h 563377"/>
              <a:gd name="connsiteX1" fmla="*/ 281976 w 3160507"/>
              <a:gd name="connsiteY1" fmla="*/ 0 h 563377"/>
              <a:gd name="connsiteX2" fmla="*/ 3160507 w 3160507"/>
              <a:gd name="connsiteY2" fmla="*/ 106 h 563377"/>
              <a:gd name="connsiteX3" fmla="*/ 2902248 w 3160507"/>
              <a:gd name="connsiteY3" fmla="*/ 558465 h 563377"/>
              <a:gd name="connsiteX4" fmla="*/ 0 w 3160507"/>
              <a:gd name="connsiteY4" fmla="*/ 563377 h 563377"/>
              <a:gd name="connsiteX0" fmla="*/ 0 w 3170850"/>
              <a:gd name="connsiteY0" fmla="*/ 563377 h 563377"/>
              <a:gd name="connsiteX1" fmla="*/ 281976 w 3170850"/>
              <a:gd name="connsiteY1" fmla="*/ 0 h 563377"/>
              <a:gd name="connsiteX2" fmla="*/ 3170850 w 3170850"/>
              <a:gd name="connsiteY2" fmla="*/ 9930 h 563377"/>
              <a:gd name="connsiteX3" fmla="*/ 2902248 w 3170850"/>
              <a:gd name="connsiteY3" fmla="*/ 558465 h 563377"/>
              <a:gd name="connsiteX4" fmla="*/ 0 w 3170850"/>
              <a:gd name="connsiteY4" fmla="*/ 563377 h 563377"/>
              <a:gd name="connsiteX0" fmla="*/ 0 w 3191538"/>
              <a:gd name="connsiteY0" fmla="*/ 563377 h 563377"/>
              <a:gd name="connsiteX1" fmla="*/ 281976 w 3191538"/>
              <a:gd name="connsiteY1" fmla="*/ 0 h 563377"/>
              <a:gd name="connsiteX2" fmla="*/ 3191538 w 3191538"/>
              <a:gd name="connsiteY2" fmla="*/ 105 h 563377"/>
              <a:gd name="connsiteX3" fmla="*/ 2902248 w 3191538"/>
              <a:gd name="connsiteY3" fmla="*/ 558465 h 563377"/>
              <a:gd name="connsiteX4" fmla="*/ 0 w 3191538"/>
              <a:gd name="connsiteY4" fmla="*/ 563377 h 563377"/>
              <a:gd name="connsiteX0" fmla="*/ 0 w 3191538"/>
              <a:gd name="connsiteY0" fmla="*/ 563377 h 563377"/>
              <a:gd name="connsiteX1" fmla="*/ 281976 w 3191538"/>
              <a:gd name="connsiteY1" fmla="*/ 0 h 563377"/>
              <a:gd name="connsiteX2" fmla="*/ 3191538 w 3191538"/>
              <a:gd name="connsiteY2" fmla="*/ 105 h 563377"/>
              <a:gd name="connsiteX3" fmla="*/ 2891904 w 3191538"/>
              <a:gd name="connsiteY3" fmla="*/ 563377 h 563377"/>
              <a:gd name="connsiteX4" fmla="*/ 0 w 3191538"/>
              <a:gd name="connsiteY4" fmla="*/ 563377 h 56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91538" h="563377">
                <a:moveTo>
                  <a:pt x="0" y="563377"/>
                </a:moveTo>
                <a:lnTo>
                  <a:pt x="281976" y="0"/>
                </a:lnTo>
                <a:lnTo>
                  <a:pt x="3191538" y="105"/>
                </a:lnTo>
                <a:lnTo>
                  <a:pt x="2891904" y="563377"/>
                </a:lnTo>
                <a:lnTo>
                  <a:pt x="0" y="56337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095500" y="2029968"/>
            <a:ext cx="3451225" cy="1898650"/>
          </a:xfrm>
          <a:custGeom>
            <a:avLst/>
            <a:gdLst>
              <a:gd name="connsiteX0" fmla="*/ 0 w 3044825"/>
              <a:gd name="connsiteY0" fmla="*/ 0 h 1898650"/>
              <a:gd name="connsiteX1" fmla="*/ 3044825 w 3044825"/>
              <a:gd name="connsiteY1" fmla="*/ 0 h 1898650"/>
              <a:gd name="connsiteX2" fmla="*/ 3044825 w 3044825"/>
              <a:gd name="connsiteY2" fmla="*/ 1898650 h 1898650"/>
              <a:gd name="connsiteX3" fmla="*/ 0 w 3044825"/>
              <a:gd name="connsiteY3" fmla="*/ 1898650 h 1898650"/>
              <a:gd name="connsiteX4" fmla="*/ 0 w 3044825"/>
              <a:gd name="connsiteY4" fmla="*/ 0 h 1898650"/>
              <a:gd name="connsiteX0" fmla="*/ 0 w 3044825"/>
              <a:gd name="connsiteY0" fmla="*/ 0 h 1898650"/>
              <a:gd name="connsiteX1" fmla="*/ 3044825 w 3044825"/>
              <a:gd name="connsiteY1" fmla="*/ 0 h 1898650"/>
              <a:gd name="connsiteX2" fmla="*/ 2555875 w 3044825"/>
              <a:gd name="connsiteY2" fmla="*/ 1898650 h 1898650"/>
              <a:gd name="connsiteX3" fmla="*/ 0 w 3044825"/>
              <a:gd name="connsiteY3" fmla="*/ 1898650 h 1898650"/>
              <a:gd name="connsiteX4" fmla="*/ 0 w 3044825"/>
              <a:gd name="connsiteY4" fmla="*/ 0 h 1898650"/>
              <a:gd name="connsiteX0" fmla="*/ 0 w 3044825"/>
              <a:gd name="connsiteY0" fmla="*/ 0 h 1898650"/>
              <a:gd name="connsiteX1" fmla="*/ 3044825 w 3044825"/>
              <a:gd name="connsiteY1" fmla="*/ 6350 h 1898650"/>
              <a:gd name="connsiteX2" fmla="*/ 2555875 w 3044825"/>
              <a:gd name="connsiteY2" fmla="*/ 1898650 h 1898650"/>
              <a:gd name="connsiteX3" fmla="*/ 0 w 3044825"/>
              <a:gd name="connsiteY3" fmla="*/ 1898650 h 1898650"/>
              <a:gd name="connsiteX4" fmla="*/ 0 w 3044825"/>
              <a:gd name="connsiteY4" fmla="*/ 0 h 1898650"/>
              <a:gd name="connsiteX0" fmla="*/ 0 w 3051175"/>
              <a:gd name="connsiteY0" fmla="*/ 0 h 1898650"/>
              <a:gd name="connsiteX1" fmla="*/ 3051175 w 3051175"/>
              <a:gd name="connsiteY1" fmla="*/ 0 h 1898650"/>
              <a:gd name="connsiteX2" fmla="*/ 2555875 w 3051175"/>
              <a:gd name="connsiteY2" fmla="*/ 1898650 h 1898650"/>
              <a:gd name="connsiteX3" fmla="*/ 0 w 3051175"/>
              <a:gd name="connsiteY3" fmla="*/ 1898650 h 1898650"/>
              <a:gd name="connsiteX4" fmla="*/ 0 w 3051175"/>
              <a:gd name="connsiteY4" fmla="*/ 0 h 1898650"/>
              <a:gd name="connsiteX0" fmla="*/ 0 w 3032125"/>
              <a:gd name="connsiteY0" fmla="*/ 0 h 1898650"/>
              <a:gd name="connsiteX1" fmla="*/ 3032125 w 3032125"/>
              <a:gd name="connsiteY1" fmla="*/ 0 h 1898650"/>
              <a:gd name="connsiteX2" fmla="*/ 2555875 w 3032125"/>
              <a:gd name="connsiteY2" fmla="*/ 1898650 h 1898650"/>
              <a:gd name="connsiteX3" fmla="*/ 0 w 3032125"/>
              <a:gd name="connsiteY3" fmla="*/ 1898650 h 1898650"/>
              <a:gd name="connsiteX4" fmla="*/ 0 w 3032125"/>
              <a:gd name="connsiteY4" fmla="*/ 0 h 1898650"/>
              <a:gd name="connsiteX0" fmla="*/ 419100 w 3451225"/>
              <a:gd name="connsiteY0" fmla="*/ 0 h 1898650"/>
              <a:gd name="connsiteX1" fmla="*/ 3451225 w 3451225"/>
              <a:gd name="connsiteY1" fmla="*/ 0 h 1898650"/>
              <a:gd name="connsiteX2" fmla="*/ 2974975 w 3451225"/>
              <a:gd name="connsiteY2" fmla="*/ 1898650 h 1898650"/>
              <a:gd name="connsiteX3" fmla="*/ 0 w 3451225"/>
              <a:gd name="connsiteY3" fmla="*/ 1898650 h 1898650"/>
              <a:gd name="connsiteX4" fmla="*/ 419100 w 3451225"/>
              <a:gd name="connsiteY4" fmla="*/ 0 h 1898650"/>
              <a:gd name="connsiteX0" fmla="*/ 476250 w 3451225"/>
              <a:gd name="connsiteY0" fmla="*/ 0 h 1898650"/>
              <a:gd name="connsiteX1" fmla="*/ 3451225 w 3451225"/>
              <a:gd name="connsiteY1" fmla="*/ 0 h 1898650"/>
              <a:gd name="connsiteX2" fmla="*/ 2974975 w 3451225"/>
              <a:gd name="connsiteY2" fmla="*/ 1898650 h 1898650"/>
              <a:gd name="connsiteX3" fmla="*/ 0 w 3451225"/>
              <a:gd name="connsiteY3" fmla="*/ 1898650 h 1898650"/>
              <a:gd name="connsiteX4" fmla="*/ 476250 w 3451225"/>
              <a:gd name="connsiteY4" fmla="*/ 0 h 189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1225" h="1898650">
                <a:moveTo>
                  <a:pt x="476250" y="0"/>
                </a:moveTo>
                <a:lnTo>
                  <a:pt x="3451225" y="0"/>
                </a:lnTo>
                <a:lnTo>
                  <a:pt x="2974975" y="1898650"/>
                </a:lnTo>
                <a:lnTo>
                  <a:pt x="0" y="1898650"/>
                </a:lnTo>
                <a:lnTo>
                  <a:pt x="47625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371600" indent="-114300" algn="r">
              <a:defRPr sz="1200"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774700"/>
            <a:ext cx="2843784" cy="2247595"/>
          </a:xfrm>
          <a:custGeom>
            <a:avLst/>
            <a:gdLst>
              <a:gd name="connsiteX0" fmla="*/ 0 w 2843784"/>
              <a:gd name="connsiteY0" fmla="*/ 0 h 2240280"/>
              <a:gd name="connsiteX1" fmla="*/ 2843784 w 2843784"/>
              <a:gd name="connsiteY1" fmla="*/ 0 h 2240280"/>
              <a:gd name="connsiteX2" fmla="*/ 2843784 w 2843784"/>
              <a:gd name="connsiteY2" fmla="*/ 2240280 h 2240280"/>
              <a:gd name="connsiteX3" fmla="*/ 0 w 2843784"/>
              <a:gd name="connsiteY3" fmla="*/ 2240280 h 2240280"/>
              <a:gd name="connsiteX4" fmla="*/ 0 w 2843784"/>
              <a:gd name="connsiteY4" fmla="*/ 0 h 2240280"/>
              <a:gd name="connsiteX0" fmla="*/ 0 w 2843784"/>
              <a:gd name="connsiteY0" fmla="*/ 0 h 2247595"/>
              <a:gd name="connsiteX1" fmla="*/ 2843784 w 2843784"/>
              <a:gd name="connsiteY1" fmla="*/ 0 h 2247595"/>
              <a:gd name="connsiteX2" fmla="*/ 2280513 w 2843784"/>
              <a:gd name="connsiteY2" fmla="*/ 2247595 h 2247595"/>
              <a:gd name="connsiteX3" fmla="*/ 0 w 2843784"/>
              <a:gd name="connsiteY3" fmla="*/ 2240280 h 2247595"/>
              <a:gd name="connsiteX4" fmla="*/ 0 w 2843784"/>
              <a:gd name="connsiteY4" fmla="*/ 0 h 224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3784" h="2247595">
                <a:moveTo>
                  <a:pt x="0" y="0"/>
                </a:moveTo>
                <a:lnTo>
                  <a:pt x="2843784" y="0"/>
                </a:lnTo>
                <a:lnTo>
                  <a:pt x="2280513" y="2247595"/>
                </a:lnTo>
                <a:lnTo>
                  <a:pt x="0" y="2240280"/>
                </a:lnTo>
                <a:lnTo>
                  <a:pt x="0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09538" indent="-109538" algn="l">
              <a:defRPr sz="1200"/>
            </a:lvl1pPr>
          </a:lstStyle>
          <a:p>
            <a:endParaRPr lang="en-US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0" y="3063240"/>
            <a:ext cx="2273198" cy="1453896"/>
          </a:xfrm>
          <a:custGeom>
            <a:avLst/>
            <a:gdLst>
              <a:gd name="connsiteX0" fmla="*/ 0 w 2258568"/>
              <a:gd name="connsiteY0" fmla="*/ 0 h 1453896"/>
              <a:gd name="connsiteX1" fmla="*/ 2258568 w 2258568"/>
              <a:gd name="connsiteY1" fmla="*/ 0 h 1453896"/>
              <a:gd name="connsiteX2" fmla="*/ 2258568 w 2258568"/>
              <a:gd name="connsiteY2" fmla="*/ 1453896 h 1453896"/>
              <a:gd name="connsiteX3" fmla="*/ 0 w 2258568"/>
              <a:gd name="connsiteY3" fmla="*/ 1453896 h 1453896"/>
              <a:gd name="connsiteX4" fmla="*/ 0 w 2258568"/>
              <a:gd name="connsiteY4" fmla="*/ 0 h 1453896"/>
              <a:gd name="connsiteX0" fmla="*/ 0 w 2258568"/>
              <a:gd name="connsiteY0" fmla="*/ 0 h 1453896"/>
              <a:gd name="connsiteX1" fmla="*/ 2258568 w 2258568"/>
              <a:gd name="connsiteY1" fmla="*/ 0 h 1453896"/>
              <a:gd name="connsiteX2" fmla="*/ 1900123 w 2258568"/>
              <a:gd name="connsiteY2" fmla="*/ 1453896 h 1453896"/>
              <a:gd name="connsiteX3" fmla="*/ 0 w 2258568"/>
              <a:gd name="connsiteY3" fmla="*/ 1453896 h 1453896"/>
              <a:gd name="connsiteX4" fmla="*/ 0 w 2258568"/>
              <a:gd name="connsiteY4" fmla="*/ 0 h 1453896"/>
              <a:gd name="connsiteX0" fmla="*/ 0 w 2273198"/>
              <a:gd name="connsiteY0" fmla="*/ 0 h 1453896"/>
              <a:gd name="connsiteX1" fmla="*/ 2273198 w 2273198"/>
              <a:gd name="connsiteY1" fmla="*/ 0 h 1453896"/>
              <a:gd name="connsiteX2" fmla="*/ 1900123 w 2273198"/>
              <a:gd name="connsiteY2" fmla="*/ 1453896 h 1453896"/>
              <a:gd name="connsiteX3" fmla="*/ 0 w 2273198"/>
              <a:gd name="connsiteY3" fmla="*/ 1453896 h 1453896"/>
              <a:gd name="connsiteX4" fmla="*/ 0 w 2273198"/>
              <a:gd name="connsiteY4" fmla="*/ 0 h 1453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73198" h="1453896">
                <a:moveTo>
                  <a:pt x="0" y="0"/>
                </a:moveTo>
                <a:lnTo>
                  <a:pt x="2273198" y="0"/>
                </a:lnTo>
                <a:lnTo>
                  <a:pt x="1900123" y="1453896"/>
                </a:lnTo>
                <a:lnTo>
                  <a:pt x="0" y="1453896"/>
                </a:lnTo>
                <a:lnTo>
                  <a:pt x="0" y="0"/>
                </a:lnTo>
                <a:close/>
              </a:path>
            </a:pathLst>
          </a:custGeom>
          <a:solidFill>
            <a:srgbClr val="FF7171"/>
          </a:solidFill>
        </p:spPr>
        <p:txBody>
          <a:bodyPr anchor="t"/>
          <a:lstStyle>
            <a:lvl1pPr marL="109538" indent="-109538" algn="l">
              <a:defRPr sz="1200"/>
            </a:lvl1pPr>
          </a:lstStyle>
          <a:p>
            <a:endParaRPr lang="en-US" dirty="0"/>
          </a:p>
        </p:txBody>
      </p:sp>
      <p:sp>
        <p:nvSpPr>
          <p:cNvPr id="26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988516" y="2295144"/>
            <a:ext cx="2926884" cy="1940694"/>
          </a:xfrm>
          <a:custGeom>
            <a:avLst/>
            <a:gdLst>
              <a:gd name="connsiteX0" fmla="*/ 0 w 2971800"/>
              <a:gd name="connsiteY0" fmla="*/ 0 h 1676400"/>
              <a:gd name="connsiteX1" fmla="*/ 2971800 w 2971800"/>
              <a:gd name="connsiteY1" fmla="*/ 0 h 1676400"/>
              <a:gd name="connsiteX2" fmla="*/ 2971800 w 2971800"/>
              <a:gd name="connsiteY2" fmla="*/ 1676400 h 1676400"/>
              <a:gd name="connsiteX3" fmla="*/ 0 w 2971800"/>
              <a:gd name="connsiteY3" fmla="*/ 1676400 h 1676400"/>
              <a:gd name="connsiteX4" fmla="*/ 0 w 2971800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36758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162869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395785 w 3367585"/>
              <a:gd name="connsiteY0" fmla="*/ 0 h 1676400"/>
              <a:gd name="connsiteX1" fmla="*/ 3367585 w 3367585"/>
              <a:gd name="connsiteY1" fmla="*/ 0 h 1676400"/>
              <a:gd name="connsiteX2" fmla="*/ 3067335 w 3367585"/>
              <a:gd name="connsiteY2" fmla="*/ 1676400 h 1676400"/>
              <a:gd name="connsiteX3" fmla="*/ 0 w 3367585"/>
              <a:gd name="connsiteY3" fmla="*/ 1676400 h 1676400"/>
              <a:gd name="connsiteX4" fmla="*/ 395785 w 3367585"/>
              <a:gd name="connsiteY4" fmla="*/ 0 h 1676400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35450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463900 w 3435700"/>
              <a:gd name="connsiteY0" fmla="*/ 0 h 1688189"/>
              <a:gd name="connsiteX1" fmla="*/ 3435700 w 3435700"/>
              <a:gd name="connsiteY1" fmla="*/ 0 h 1688189"/>
              <a:gd name="connsiteX2" fmla="*/ 3080958 w 3435700"/>
              <a:gd name="connsiteY2" fmla="*/ 1688189 h 1688189"/>
              <a:gd name="connsiteX3" fmla="*/ 0 w 3435700"/>
              <a:gd name="connsiteY3" fmla="*/ 1676400 h 1688189"/>
              <a:gd name="connsiteX4" fmla="*/ 463900 w 3435700"/>
              <a:gd name="connsiteY4" fmla="*/ 0 h 1688189"/>
              <a:gd name="connsiteX0" fmla="*/ 463900 w 3435700"/>
              <a:gd name="connsiteY0" fmla="*/ 0 h 1676400"/>
              <a:gd name="connsiteX1" fmla="*/ 3435700 w 3435700"/>
              <a:gd name="connsiteY1" fmla="*/ 0 h 1676400"/>
              <a:gd name="connsiteX2" fmla="*/ 3108205 w 3435700"/>
              <a:gd name="connsiteY2" fmla="*/ 1676400 h 1676400"/>
              <a:gd name="connsiteX3" fmla="*/ 0 w 3435700"/>
              <a:gd name="connsiteY3" fmla="*/ 1676400 h 1676400"/>
              <a:gd name="connsiteX4" fmla="*/ 463900 w 3435700"/>
              <a:gd name="connsiteY4" fmla="*/ 0 h 1676400"/>
              <a:gd name="connsiteX0" fmla="*/ 14338 w 2986138"/>
              <a:gd name="connsiteY0" fmla="*/ 0 h 1676400"/>
              <a:gd name="connsiteX1" fmla="*/ 2986138 w 2986138"/>
              <a:gd name="connsiteY1" fmla="*/ 0 h 1676400"/>
              <a:gd name="connsiteX2" fmla="*/ 2658643 w 2986138"/>
              <a:gd name="connsiteY2" fmla="*/ 1676400 h 1676400"/>
              <a:gd name="connsiteX3" fmla="*/ 0 w 2986138"/>
              <a:gd name="connsiteY3" fmla="*/ 1676400 h 1676400"/>
              <a:gd name="connsiteX4" fmla="*/ 14338 w 2986138"/>
              <a:gd name="connsiteY4" fmla="*/ 0 h 167640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645020 w 2972515"/>
              <a:gd name="connsiteY2" fmla="*/ 1676400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88189"/>
              <a:gd name="connsiteX1" fmla="*/ 2972515 w 2972515"/>
              <a:gd name="connsiteY1" fmla="*/ 0 h 1688189"/>
              <a:gd name="connsiteX2" fmla="*/ 2958353 w 2972515"/>
              <a:gd name="connsiteY2" fmla="*/ 1688189 h 1688189"/>
              <a:gd name="connsiteX3" fmla="*/ 0 w 2972515"/>
              <a:gd name="connsiteY3" fmla="*/ 1676400 h 1688189"/>
              <a:gd name="connsiteX4" fmla="*/ 715 w 2972515"/>
              <a:gd name="connsiteY4" fmla="*/ 0 h 1688189"/>
              <a:gd name="connsiteX0" fmla="*/ 715 w 2985600"/>
              <a:gd name="connsiteY0" fmla="*/ 0 h 1676401"/>
              <a:gd name="connsiteX1" fmla="*/ 2972515 w 2985600"/>
              <a:gd name="connsiteY1" fmla="*/ 0 h 1676401"/>
              <a:gd name="connsiteX2" fmla="*/ 2985600 w 2985600"/>
              <a:gd name="connsiteY2" fmla="*/ 1676401 h 1676401"/>
              <a:gd name="connsiteX3" fmla="*/ 0 w 2985600"/>
              <a:gd name="connsiteY3" fmla="*/ 1676400 h 1676401"/>
              <a:gd name="connsiteX4" fmla="*/ 715 w 2985600"/>
              <a:gd name="connsiteY4" fmla="*/ 0 h 1676401"/>
              <a:gd name="connsiteX0" fmla="*/ 715 w 2985600"/>
              <a:gd name="connsiteY0" fmla="*/ 0 h 1676400"/>
              <a:gd name="connsiteX1" fmla="*/ 2972515 w 2985600"/>
              <a:gd name="connsiteY1" fmla="*/ 0 h 1676400"/>
              <a:gd name="connsiteX2" fmla="*/ 2985600 w 2985600"/>
              <a:gd name="connsiteY2" fmla="*/ 1664612 h 1676400"/>
              <a:gd name="connsiteX3" fmla="*/ 0 w 2985600"/>
              <a:gd name="connsiteY3" fmla="*/ 1676400 h 1676400"/>
              <a:gd name="connsiteX4" fmla="*/ 715 w 2985600"/>
              <a:gd name="connsiteY4" fmla="*/ 0 h 1676400"/>
              <a:gd name="connsiteX0" fmla="*/ 715 w 3012846"/>
              <a:gd name="connsiteY0" fmla="*/ 0 h 1688190"/>
              <a:gd name="connsiteX1" fmla="*/ 2972515 w 3012846"/>
              <a:gd name="connsiteY1" fmla="*/ 0 h 1688190"/>
              <a:gd name="connsiteX2" fmla="*/ 3012846 w 3012846"/>
              <a:gd name="connsiteY2" fmla="*/ 1688190 h 1688190"/>
              <a:gd name="connsiteX3" fmla="*/ 0 w 3012846"/>
              <a:gd name="connsiteY3" fmla="*/ 1676400 h 1688190"/>
              <a:gd name="connsiteX4" fmla="*/ 715 w 3012846"/>
              <a:gd name="connsiteY4" fmla="*/ 0 h 1688190"/>
              <a:gd name="connsiteX0" fmla="*/ 715 w 2972515"/>
              <a:gd name="connsiteY0" fmla="*/ 0 h 1676400"/>
              <a:gd name="connsiteX1" fmla="*/ 2972515 w 2972515"/>
              <a:gd name="connsiteY1" fmla="*/ 0 h 1676400"/>
              <a:gd name="connsiteX2" fmla="*/ 2971977 w 2972515"/>
              <a:gd name="connsiteY2" fmla="*/ 1664612 h 1676400"/>
              <a:gd name="connsiteX3" fmla="*/ 0 w 2972515"/>
              <a:gd name="connsiteY3" fmla="*/ 1676400 h 1676400"/>
              <a:gd name="connsiteX4" fmla="*/ 715 w 2972515"/>
              <a:gd name="connsiteY4" fmla="*/ 0 h 1676400"/>
              <a:gd name="connsiteX0" fmla="*/ 715 w 2972515"/>
              <a:gd name="connsiteY0" fmla="*/ 0 h 1676402"/>
              <a:gd name="connsiteX1" fmla="*/ 2972515 w 2972515"/>
              <a:gd name="connsiteY1" fmla="*/ 0 h 1676402"/>
              <a:gd name="connsiteX2" fmla="*/ 2971977 w 2972515"/>
              <a:gd name="connsiteY2" fmla="*/ 1676402 h 1676402"/>
              <a:gd name="connsiteX3" fmla="*/ 0 w 2972515"/>
              <a:gd name="connsiteY3" fmla="*/ 1676400 h 1676402"/>
              <a:gd name="connsiteX4" fmla="*/ 715 w 2972515"/>
              <a:gd name="connsiteY4" fmla="*/ 0 h 167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515" h="1676402">
                <a:moveTo>
                  <a:pt x="715" y="0"/>
                </a:moveTo>
                <a:lnTo>
                  <a:pt x="2972515" y="0"/>
                </a:lnTo>
                <a:cubicBezTo>
                  <a:pt x="2972336" y="554871"/>
                  <a:pt x="2972156" y="1121531"/>
                  <a:pt x="2971977" y="1676402"/>
                </a:cubicBezTo>
                <a:lnTo>
                  <a:pt x="0" y="1676400"/>
                </a:lnTo>
                <a:cubicBezTo>
                  <a:pt x="238" y="1117600"/>
                  <a:pt x="477" y="558800"/>
                  <a:pt x="715" y="0"/>
                </a:cubicBezTo>
                <a:close/>
              </a:path>
            </a:pathLst>
          </a:custGeom>
        </p:spPr>
        <p:txBody>
          <a:bodyPr wrap="square" lIns="91440" rIns="109728"/>
          <a:lstStyle>
            <a:lvl1pPr marL="17780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6064716" y="16573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ABOUT US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19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35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1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85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35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75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35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5" grpId="0" animBg="1"/>
      <p:bldP spid="26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10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4" y="1428750"/>
            <a:ext cx="1600199" cy="180643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6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72499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38200" y="1428750"/>
            <a:ext cx="2212848" cy="221284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Diagonal Corner Rectangle 5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7" name="TextBox 6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0523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5717" y="1428750"/>
            <a:ext cx="1179576" cy="1179576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042590" y="1430541"/>
            <a:ext cx="1179576" cy="1179576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991255" y="1428750"/>
            <a:ext cx="1179576" cy="1179576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35" name="Snip Diagonal Corner Rectangle 34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6" name="TextBox 35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4368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11" name="Freeform 1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15046" y="1535665"/>
            <a:ext cx="1115568" cy="111556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Snip Diagonal Corner Rectangle 34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6" name="TextBox 35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14170" y="3107456"/>
            <a:ext cx="1115568" cy="111556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01535" y="1533812"/>
            <a:ext cx="1115568" cy="111556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801535" y="3107456"/>
            <a:ext cx="1115568" cy="1115568"/>
          </a:xfrm>
          <a:prstGeom prst="ellipse">
            <a:avLst/>
          </a:prstGeo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71156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2308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4" name="Freeform 23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-76200" y="3408363"/>
            <a:ext cx="1828800" cy="18303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1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1828800" y="1504950"/>
            <a:ext cx="3657600" cy="366077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2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7467600" y="1504951"/>
            <a:ext cx="1828800" cy="363855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19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5567916" y="1504950"/>
            <a:ext cx="1828800" cy="18303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0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5567916" y="3408363"/>
            <a:ext cx="1828800" cy="18303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-76200" y="1504950"/>
            <a:ext cx="1828800" cy="18303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07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86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3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4572000" y="0"/>
            <a:ext cx="2286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2286000" y="0"/>
            <a:ext cx="2286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5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6858000" y="0"/>
            <a:ext cx="2286000" cy="51435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3341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-11876" y="455964"/>
            <a:ext cx="2612572" cy="2705512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2572" h="2705512">
                <a:moveTo>
                  <a:pt x="11876" y="0"/>
                </a:moveTo>
                <a:lnTo>
                  <a:pt x="742207" y="172192"/>
                </a:lnTo>
                <a:lnTo>
                  <a:pt x="2612572" y="1820799"/>
                </a:lnTo>
                <a:lnTo>
                  <a:pt x="0" y="2705512"/>
                </a:lnTo>
                <a:cubicBezTo>
                  <a:pt x="3959" y="1803675"/>
                  <a:pt x="7917" y="901837"/>
                  <a:pt x="11876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1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10541" y="2263983"/>
            <a:ext cx="2588821" cy="2883641"/>
          </a:xfrm>
          <a:custGeom>
            <a:avLst/>
            <a:gdLst>
              <a:gd name="connsiteX0" fmla="*/ 0 w 2579915"/>
              <a:gd name="connsiteY0" fmla="*/ 2871766 h 2871766"/>
              <a:gd name="connsiteX1" fmla="*/ 0 w 2579915"/>
              <a:gd name="connsiteY1" fmla="*/ 0 h 2871766"/>
              <a:gd name="connsiteX2" fmla="*/ 2579915 w 2579915"/>
              <a:gd name="connsiteY2" fmla="*/ 2871766 h 2871766"/>
              <a:gd name="connsiteX3" fmla="*/ 0 w 2579915"/>
              <a:gd name="connsiteY3" fmla="*/ 2871766 h 2871766"/>
              <a:gd name="connsiteX0" fmla="*/ 0 w 2579915"/>
              <a:gd name="connsiteY0" fmla="*/ 2883641 h 2883641"/>
              <a:gd name="connsiteX1" fmla="*/ 2571008 w 2579915"/>
              <a:gd name="connsiteY1" fmla="*/ 0 h 2883641"/>
              <a:gd name="connsiteX2" fmla="*/ 2579915 w 2579915"/>
              <a:gd name="connsiteY2" fmla="*/ 2883641 h 2883641"/>
              <a:gd name="connsiteX3" fmla="*/ 0 w 2579915"/>
              <a:gd name="connsiteY3" fmla="*/ 2883641 h 2883641"/>
              <a:gd name="connsiteX0" fmla="*/ 0 w 2571008"/>
              <a:gd name="connsiteY0" fmla="*/ 2883641 h 2901454"/>
              <a:gd name="connsiteX1" fmla="*/ 2571008 w 2571008"/>
              <a:gd name="connsiteY1" fmla="*/ 0 h 2901454"/>
              <a:gd name="connsiteX2" fmla="*/ 1612076 w 2571008"/>
              <a:gd name="connsiteY2" fmla="*/ 2901454 h 2901454"/>
              <a:gd name="connsiteX3" fmla="*/ 0 w 2571008"/>
              <a:gd name="connsiteY3" fmla="*/ 2883641 h 2901454"/>
              <a:gd name="connsiteX0" fmla="*/ 0 w 2571008"/>
              <a:gd name="connsiteY0" fmla="*/ 2883641 h 2883641"/>
              <a:gd name="connsiteX1" fmla="*/ 2571008 w 2571008"/>
              <a:gd name="connsiteY1" fmla="*/ 0 h 2883641"/>
              <a:gd name="connsiteX2" fmla="*/ 1623951 w 2571008"/>
              <a:gd name="connsiteY2" fmla="*/ 2883641 h 2883641"/>
              <a:gd name="connsiteX3" fmla="*/ 0 w 2571008"/>
              <a:gd name="connsiteY3" fmla="*/ 2883641 h 2883641"/>
              <a:gd name="connsiteX0" fmla="*/ 0 w 2588821"/>
              <a:gd name="connsiteY0" fmla="*/ 888586 h 2883641"/>
              <a:gd name="connsiteX1" fmla="*/ 2588821 w 2588821"/>
              <a:gd name="connsiteY1" fmla="*/ 0 h 2883641"/>
              <a:gd name="connsiteX2" fmla="*/ 1641764 w 2588821"/>
              <a:gd name="connsiteY2" fmla="*/ 2883641 h 2883641"/>
              <a:gd name="connsiteX3" fmla="*/ 0 w 2588821"/>
              <a:gd name="connsiteY3" fmla="*/ 888586 h 2883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8821" h="2883641">
                <a:moveTo>
                  <a:pt x="0" y="888586"/>
                </a:moveTo>
                <a:lnTo>
                  <a:pt x="2588821" y="0"/>
                </a:lnTo>
                <a:lnTo>
                  <a:pt x="1641764" y="2883641"/>
                </a:lnTo>
                <a:lnTo>
                  <a:pt x="0" y="888586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653295" y="2267941"/>
            <a:ext cx="2918361" cy="2883641"/>
          </a:xfrm>
          <a:custGeom>
            <a:avLst/>
            <a:gdLst>
              <a:gd name="connsiteX0" fmla="*/ 0 w 2579915"/>
              <a:gd name="connsiteY0" fmla="*/ 2871766 h 2871766"/>
              <a:gd name="connsiteX1" fmla="*/ 0 w 2579915"/>
              <a:gd name="connsiteY1" fmla="*/ 0 h 2871766"/>
              <a:gd name="connsiteX2" fmla="*/ 2579915 w 2579915"/>
              <a:gd name="connsiteY2" fmla="*/ 2871766 h 2871766"/>
              <a:gd name="connsiteX3" fmla="*/ 0 w 2579915"/>
              <a:gd name="connsiteY3" fmla="*/ 2871766 h 2871766"/>
              <a:gd name="connsiteX0" fmla="*/ 0 w 2579915"/>
              <a:gd name="connsiteY0" fmla="*/ 2883641 h 2883641"/>
              <a:gd name="connsiteX1" fmla="*/ 2571008 w 2579915"/>
              <a:gd name="connsiteY1" fmla="*/ 0 h 2883641"/>
              <a:gd name="connsiteX2" fmla="*/ 2579915 w 2579915"/>
              <a:gd name="connsiteY2" fmla="*/ 2883641 h 2883641"/>
              <a:gd name="connsiteX3" fmla="*/ 0 w 2579915"/>
              <a:gd name="connsiteY3" fmla="*/ 2883641 h 2883641"/>
              <a:gd name="connsiteX0" fmla="*/ 0 w 2571008"/>
              <a:gd name="connsiteY0" fmla="*/ 2883641 h 2901454"/>
              <a:gd name="connsiteX1" fmla="*/ 2571008 w 2571008"/>
              <a:gd name="connsiteY1" fmla="*/ 0 h 2901454"/>
              <a:gd name="connsiteX2" fmla="*/ 1612076 w 2571008"/>
              <a:gd name="connsiteY2" fmla="*/ 2901454 h 2901454"/>
              <a:gd name="connsiteX3" fmla="*/ 0 w 2571008"/>
              <a:gd name="connsiteY3" fmla="*/ 2883641 h 2901454"/>
              <a:gd name="connsiteX0" fmla="*/ 0 w 2571008"/>
              <a:gd name="connsiteY0" fmla="*/ 2883641 h 2883641"/>
              <a:gd name="connsiteX1" fmla="*/ 2571008 w 2571008"/>
              <a:gd name="connsiteY1" fmla="*/ 0 h 2883641"/>
              <a:gd name="connsiteX2" fmla="*/ 1623951 w 2571008"/>
              <a:gd name="connsiteY2" fmla="*/ 2883641 h 2883641"/>
              <a:gd name="connsiteX3" fmla="*/ 0 w 2571008"/>
              <a:gd name="connsiteY3" fmla="*/ 2883641 h 2883641"/>
              <a:gd name="connsiteX0" fmla="*/ 0 w 2588821"/>
              <a:gd name="connsiteY0" fmla="*/ 888586 h 2883641"/>
              <a:gd name="connsiteX1" fmla="*/ 2588821 w 2588821"/>
              <a:gd name="connsiteY1" fmla="*/ 0 h 2883641"/>
              <a:gd name="connsiteX2" fmla="*/ 1641764 w 2588821"/>
              <a:gd name="connsiteY2" fmla="*/ 2883641 h 2883641"/>
              <a:gd name="connsiteX3" fmla="*/ 0 w 2588821"/>
              <a:gd name="connsiteY3" fmla="*/ 888586 h 2883641"/>
              <a:gd name="connsiteX0" fmla="*/ 0 w 2434442"/>
              <a:gd name="connsiteY0" fmla="*/ 1037028 h 3032083"/>
              <a:gd name="connsiteX1" fmla="*/ 2434442 w 2434442"/>
              <a:gd name="connsiteY1" fmla="*/ 0 h 3032083"/>
              <a:gd name="connsiteX2" fmla="*/ 1641764 w 2434442"/>
              <a:gd name="connsiteY2" fmla="*/ 3032083 h 3032083"/>
              <a:gd name="connsiteX3" fmla="*/ 0 w 2434442"/>
              <a:gd name="connsiteY3" fmla="*/ 1037028 h 3032083"/>
              <a:gd name="connsiteX0" fmla="*/ 0 w 4408714"/>
              <a:gd name="connsiteY0" fmla="*/ 1037028 h 2871766"/>
              <a:gd name="connsiteX1" fmla="*/ 2434442 w 4408714"/>
              <a:gd name="connsiteY1" fmla="*/ 0 h 2871766"/>
              <a:gd name="connsiteX2" fmla="*/ 4408714 w 4408714"/>
              <a:gd name="connsiteY2" fmla="*/ 2871766 h 2871766"/>
              <a:gd name="connsiteX3" fmla="*/ 0 w 4408714"/>
              <a:gd name="connsiteY3" fmla="*/ 1037028 h 2871766"/>
              <a:gd name="connsiteX0" fmla="*/ 0 w 2918361"/>
              <a:gd name="connsiteY0" fmla="*/ 2883641 h 2883641"/>
              <a:gd name="connsiteX1" fmla="*/ 944089 w 2918361"/>
              <a:gd name="connsiteY1" fmla="*/ 0 h 2883641"/>
              <a:gd name="connsiteX2" fmla="*/ 2918361 w 2918361"/>
              <a:gd name="connsiteY2" fmla="*/ 2871766 h 2883641"/>
              <a:gd name="connsiteX3" fmla="*/ 0 w 2918361"/>
              <a:gd name="connsiteY3" fmla="*/ 2883641 h 2883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8361" h="2883641">
                <a:moveTo>
                  <a:pt x="0" y="2883641"/>
                </a:moveTo>
                <a:lnTo>
                  <a:pt x="944089" y="0"/>
                </a:lnTo>
                <a:lnTo>
                  <a:pt x="2918361" y="2871766"/>
                </a:lnTo>
                <a:lnTo>
                  <a:pt x="0" y="2883641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6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716255" y="-2737"/>
            <a:ext cx="2721276" cy="2277087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0 w 2600706"/>
              <a:gd name="connsiteY0" fmla="*/ 0 h 3192857"/>
              <a:gd name="connsiteX1" fmla="*/ 730341 w 2600706"/>
              <a:gd name="connsiteY1" fmla="*/ 172192 h 3192857"/>
              <a:gd name="connsiteX2" fmla="*/ 2600706 w 2600706"/>
              <a:gd name="connsiteY2" fmla="*/ 1820799 h 3192857"/>
              <a:gd name="connsiteX3" fmla="*/ 1269299 w 2600706"/>
              <a:gd name="connsiteY3" fmla="*/ 3192857 h 3192857"/>
              <a:gd name="connsiteX4" fmla="*/ 10 w 2600706"/>
              <a:gd name="connsiteY4" fmla="*/ 0 h 3192857"/>
              <a:gd name="connsiteX0" fmla="*/ 0 w 2600696"/>
              <a:gd name="connsiteY0" fmla="*/ 0 h 3192857"/>
              <a:gd name="connsiteX1" fmla="*/ 730331 w 2600696"/>
              <a:gd name="connsiteY1" fmla="*/ 172192 h 3192857"/>
              <a:gd name="connsiteX2" fmla="*/ 2600696 w 2600696"/>
              <a:gd name="connsiteY2" fmla="*/ 1820799 h 3192857"/>
              <a:gd name="connsiteX3" fmla="*/ 1269289 w 2600696"/>
              <a:gd name="connsiteY3" fmla="*/ 3192857 h 3192857"/>
              <a:gd name="connsiteX4" fmla="*/ 0 w 2600696"/>
              <a:gd name="connsiteY4" fmla="*/ 0 h 3192857"/>
              <a:gd name="connsiteX0" fmla="*/ 0 w 2600696"/>
              <a:gd name="connsiteY0" fmla="*/ 0 h 2936624"/>
              <a:gd name="connsiteX1" fmla="*/ 730331 w 2600696"/>
              <a:gd name="connsiteY1" fmla="*/ 172192 h 2936624"/>
              <a:gd name="connsiteX2" fmla="*/ 2600696 w 2600696"/>
              <a:gd name="connsiteY2" fmla="*/ 1820799 h 2936624"/>
              <a:gd name="connsiteX3" fmla="*/ 1294410 w 2600696"/>
              <a:gd name="connsiteY3" fmla="*/ 2936624 h 2936624"/>
              <a:gd name="connsiteX4" fmla="*/ 0 w 2600696"/>
              <a:gd name="connsiteY4" fmla="*/ 0 h 2936624"/>
              <a:gd name="connsiteX0" fmla="*/ 0 w 2600696"/>
              <a:gd name="connsiteY0" fmla="*/ 0 h 3182809"/>
              <a:gd name="connsiteX1" fmla="*/ 730331 w 2600696"/>
              <a:gd name="connsiteY1" fmla="*/ 172192 h 3182809"/>
              <a:gd name="connsiteX2" fmla="*/ 2600696 w 2600696"/>
              <a:gd name="connsiteY2" fmla="*/ 1820799 h 3182809"/>
              <a:gd name="connsiteX3" fmla="*/ 1274313 w 2600696"/>
              <a:gd name="connsiteY3" fmla="*/ 3182809 h 3182809"/>
              <a:gd name="connsiteX4" fmla="*/ 0 w 2600696"/>
              <a:gd name="connsiteY4" fmla="*/ 0 h 3182809"/>
              <a:gd name="connsiteX0" fmla="*/ 0 w 2108327"/>
              <a:gd name="connsiteY0" fmla="*/ 0 h 3182809"/>
              <a:gd name="connsiteX1" fmla="*/ 730331 w 2108327"/>
              <a:gd name="connsiteY1" fmla="*/ 172192 h 3182809"/>
              <a:gd name="connsiteX2" fmla="*/ 2108327 w 2108327"/>
              <a:gd name="connsiteY2" fmla="*/ 906399 h 3182809"/>
              <a:gd name="connsiteX3" fmla="*/ 1274313 w 2108327"/>
              <a:gd name="connsiteY3" fmla="*/ 3182809 h 3182809"/>
              <a:gd name="connsiteX4" fmla="*/ 0 w 2108327"/>
              <a:gd name="connsiteY4" fmla="*/ 0 h 3182809"/>
              <a:gd name="connsiteX0" fmla="*/ 0 w 2108327"/>
              <a:gd name="connsiteY0" fmla="*/ 0 h 3182809"/>
              <a:gd name="connsiteX1" fmla="*/ 735355 w 2108327"/>
              <a:gd name="connsiteY1" fmla="*/ 910746 h 3182809"/>
              <a:gd name="connsiteX2" fmla="*/ 2108327 w 2108327"/>
              <a:gd name="connsiteY2" fmla="*/ 906399 h 3182809"/>
              <a:gd name="connsiteX3" fmla="*/ 1274313 w 2108327"/>
              <a:gd name="connsiteY3" fmla="*/ 3182809 h 3182809"/>
              <a:gd name="connsiteX4" fmla="*/ 0 w 2108327"/>
              <a:gd name="connsiteY4" fmla="*/ 0 h 3182809"/>
              <a:gd name="connsiteX0" fmla="*/ 0 w 2721276"/>
              <a:gd name="connsiteY0" fmla="*/ 620950 h 2276410"/>
              <a:gd name="connsiteX1" fmla="*/ 1348304 w 2721276"/>
              <a:gd name="connsiteY1" fmla="*/ 4347 h 2276410"/>
              <a:gd name="connsiteX2" fmla="*/ 2721276 w 2721276"/>
              <a:gd name="connsiteY2" fmla="*/ 0 h 2276410"/>
              <a:gd name="connsiteX3" fmla="*/ 1887262 w 2721276"/>
              <a:gd name="connsiteY3" fmla="*/ 2276410 h 2276410"/>
              <a:gd name="connsiteX4" fmla="*/ 0 w 2721276"/>
              <a:gd name="connsiteY4" fmla="*/ 620950 h 2276410"/>
              <a:gd name="connsiteX0" fmla="*/ 0 w 2721276"/>
              <a:gd name="connsiteY0" fmla="*/ 661820 h 2317280"/>
              <a:gd name="connsiteX1" fmla="*/ 1333231 w 2721276"/>
              <a:gd name="connsiteY1" fmla="*/ 0 h 2317280"/>
              <a:gd name="connsiteX2" fmla="*/ 2721276 w 2721276"/>
              <a:gd name="connsiteY2" fmla="*/ 40870 h 2317280"/>
              <a:gd name="connsiteX3" fmla="*/ 1887262 w 2721276"/>
              <a:gd name="connsiteY3" fmla="*/ 2317280 h 2317280"/>
              <a:gd name="connsiteX4" fmla="*/ 0 w 2721276"/>
              <a:gd name="connsiteY4" fmla="*/ 661820 h 2317280"/>
              <a:gd name="connsiteX0" fmla="*/ 0 w 2721276"/>
              <a:gd name="connsiteY0" fmla="*/ 621627 h 2277087"/>
              <a:gd name="connsiteX1" fmla="*/ 1343279 w 2721276"/>
              <a:gd name="connsiteY1" fmla="*/ 0 h 2277087"/>
              <a:gd name="connsiteX2" fmla="*/ 2721276 w 2721276"/>
              <a:gd name="connsiteY2" fmla="*/ 677 h 2277087"/>
              <a:gd name="connsiteX3" fmla="*/ 1887262 w 2721276"/>
              <a:gd name="connsiteY3" fmla="*/ 2277087 h 2277087"/>
              <a:gd name="connsiteX4" fmla="*/ 0 w 2721276"/>
              <a:gd name="connsiteY4" fmla="*/ 621627 h 2277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21276" h="2277087">
                <a:moveTo>
                  <a:pt x="0" y="621627"/>
                </a:moveTo>
                <a:lnTo>
                  <a:pt x="1343279" y="0"/>
                </a:lnTo>
                <a:lnTo>
                  <a:pt x="2721276" y="677"/>
                </a:lnTo>
                <a:lnTo>
                  <a:pt x="1887262" y="2277087"/>
                </a:lnTo>
                <a:lnTo>
                  <a:pt x="0" y="621627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7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2602676" y="-5607"/>
            <a:ext cx="4289796" cy="3835070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748558 h 3454070"/>
              <a:gd name="connsiteX1" fmla="*/ 907307 w 2612572"/>
              <a:gd name="connsiteY1" fmla="*/ 0 h 3454070"/>
              <a:gd name="connsiteX2" fmla="*/ 2612572 w 2612572"/>
              <a:gd name="connsiteY2" fmla="*/ 2569357 h 3454070"/>
              <a:gd name="connsiteX3" fmla="*/ 0 w 2612572"/>
              <a:gd name="connsiteY3" fmla="*/ 3454070 h 3454070"/>
              <a:gd name="connsiteX4" fmla="*/ 11876 w 2612572"/>
              <a:gd name="connsiteY4" fmla="*/ 748558 h 3454070"/>
              <a:gd name="connsiteX0" fmla="*/ 11876 w 3234872"/>
              <a:gd name="connsiteY0" fmla="*/ 748558 h 3454070"/>
              <a:gd name="connsiteX1" fmla="*/ 907307 w 3234872"/>
              <a:gd name="connsiteY1" fmla="*/ 0 h 3454070"/>
              <a:gd name="connsiteX2" fmla="*/ 3234872 w 3234872"/>
              <a:gd name="connsiteY2" fmla="*/ 2213757 h 3454070"/>
              <a:gd name="connsiteX3" fmla="*/ 0 w 3234872"/>
              <a:gd name="connsiteY3" fmla="*/ 3454070 h 3454070"/>
              <a:gd name="connsiteX4" fmla="*/ 11876 w 3234872"/>
              <a:gd name="connsiteY4" fmla="*/ 748558 h 3454070"/>
              <a:gd name="connsiteX0" fmla="*/ 12 w 3223008"/>
              <a:gd name="connsiteY0" fmla="*/ 748558 h 3835070"/>
              <a:gd name="connsiteX1" fmla="*/ 895443 w 3223008"/>
              <a:gd name="connsiteY1" fmla="*/ 0 h 3835070"/>
              <a:gd name="connsiteX2" fmla="*/ 3223008 w 3223008"/>
              <a:gd name="connsiteY2" fmla="*/ 2213757 h 3835070"/>
              <a:gd name="connsiteX3" fmla="*/ 1004136 w 3223008"/>
              <a:gd name="connsiteY3" fmla="*/ 3835070 h 3835070"/>
              <a:gd name="connsiteX4" fmla="*/ 12 w 3223008"/>
              <a:gd name="connsiteY4" fmla="*/ 748558 h 3835070"/>
              <a:gd name="connsiteX0" fmla="*/ 0 w 3222996"/>
              <a:gd name="connsiteY0" fmla="*/ 748558 h 3835070"/>
              <a:gd name="connsiteX1" fmla="*/ 895431 w 3222996"/>
              <a:gd name="connsiteY1" fmla="*/ 0 h 3835070"/>
              <a:gd name="connsiteX2" fmla="*/ 3222996 w 3222996"/>
              <a:gd name="connsiteY2" fmla="*/ 2213757 h 3835070"/>
              <a:gd name="connsiteX3" fmla="*/ 1004124 w 3222996"/>
              <a:gd name="connsiteY3" fmla="*/ 3835070 h 3835070"/>
              <a:gd name="connsiteX4" fmla="*/ 0 w 3222996"/>
              <a:gd name="connsiteY4" fmla="*/ 748558 h 3835070"/>
              <a:gd name="connsiteX0" fmla="*/ 0 w 4289796"/>
              <a:gd name="connsiteY0" fmla="*/ 2285258 h 3835070"/>
              <a:gd name="connsiteX1" fmla="*/ 1962231 w 4289796"/>
              <a:gd name="connsiteY1" fmla="*/ 0 h 3835070"/>
              <a:gd name="connsiteX2" fmla="*/ 4289796 w 4289796"/>
              <a:gd name="connsiteY2" fmla="*/ 2213757 h 3835070"/>
              <a:gd name="connsiteX3" fmla="*/ 2070924 w 4289796"/>
              <a:gd name="connsiteY3" fmla="*/ 3835070 h 3835070"/>
              <a:gd name="connsiteX4" fmla="*/ 0 w 4289796"/>
              <a:gd name="connsiteY4" fmla="*/ 2285258 h 3835070"/>
              <a:gd name="connsiteX0" fmla="*/ 0 w 4289796"/>
              <a:gd name="connsiteY0" fmla="*/ 2037608 h 3587420"/>
              <a:gd name="connsiteX1" fmla="*/ 1955881 w 4289796"/>
              <a:gd name="connsiteY1" fmla="*/ 0 h 3587420"/>
              <a:gd name="connsiteX2" fmla="*/ 4289796 w 4289796"/>
              <a:gd name="connsiteY2" fmla="*/ 1966107 h 3587420"/>
              <a:gd name="connsiteX3" fmla="*/ 2070924 w 4289796"/>
              <a:gd name="connsiteY3" fmla="*/ 3587420 h 3587420"/>
              <a:gd name="connsiteX4" fmla="*/ 0 w 4289796"/>
              <a:gd name="connsiteY4" fmla="*/ 2037608 h 3587420"/>
              <a:gd name="connsiteX0" fmla="*/ 0 w 4289796"/>
              <a:gd name="connsiteY0" fmla="*/ 2285258 h 3835070"/>
              <a:gd name="connsiteX1" fmla="*/ 1968581 w 4289796"/>
              <a:gd name="connsiteY1" fmla="*/ 0 h 3835070"/>
              <a:gd name="connsiteX2" fmla="*/ 4289796 w 4289796"/>
              <a:gd name="connsiteY2" fmla="*/ 2213757 h 3835070"/>
              <a:gd name="connsiteX3" fmla="*/ 2070924 w 4289796"/>
              <a:gd name="connsiteY3" fmla="*/ 3835070 h 3835070"/>
              <a:gd name="connsiteX4" fmla="*/ 0 w 4289796"/>
              <a:gd name="connsiteY4" fmla="*/ 2285258 h 383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9796" h="3835070">
                <a:moveTo>
                  <a:pt x="0" y="2285258"/>
                </a:moveTo>
                <a:lnTo>
                  <a:pt x="1968581" y="0"/>
                </a:lnTo>
                <a:lnTo>
                  <a:pt x="4289796" y="2213757"/>
                </a:lnTo>
                <a:lnTo>
                  <a:pt x="2070924" y="3835070"/>
                </a:lnTo>
                <a:lnTo>
                  <a:pt x="0" y="2285258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8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4558476" y="742"/>
            <a:ext cx="3927846" cy="2196770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4 w 2600710"/>
              <a:gd name="connsiteY0" fmla="*/ 0 h 3283362"/>
              <a:gd name="connsiteX1" fmla="*/ 730345 w 2600710"/>
              <a:gd name="connsiteY1" fmla="*/ 172192 h 3283362"/>
              <a:gd name="connsiteX2" fmla="*/ 2600710 w 2600710"/>
              <a:gd name="connsiteY2" fmla="*/ 1820799 h 3283362"/>
              <a:gd name="connsiteX3" fmla="*/ 839038 w 2600710"/>
              <a:gd name="connsiteY3" fmla="*/ 3283362 h 3283362"/>
              <a:gd name="connsiteX4" fmla="*/ 14 w 2600710"/>
              <a:gd name="connsiteY4" fmla="*/ 0 h 3283362"/>
              <a:gd name="connsiteX0" fmla="*/ 0 w 2600696"/>
              <a:gd name="connsiteY0" fmla="*/ 0 h 3283362"/>
              <a:gd name="connsiteX1" fmla="*/ 730331 w 2600696"/>
              <a:gd name="connsiteY1" fmla="*/ 172192 h 3283362"/>
              <a:gd name="connsiteX2" fmla="*/ 2600696 w 2600696"/>
              <a:gd name="connsiteY2" fmla="*/ 1820799 h 3283362"/>
              <a:gd name="connsiteX3" fmla="*/ 839024 w 2600696"/>
              <a:gd name="connsiteY3" fmla="*/ 3283362 h 3283362"/>
              <a:gd name="connsiteX4" fmla="*/ 0 w 2600696"/>
              <a:gd name="connsiteY4" fmla="*/ 0 h 3283362"/>
              <a:gd name="connsiteX0" fmla="*/ 0 w 2600696"/>
              <a:gd name="connsiteY0" fmla="*/ 0 h 2972212"/>
              <a:gd name="connsiteX1" fmla="*/ 730331 w 2600696"/>
              <a:gd name="connsiteY1" fmla="*/ 172192 h 2972212"/>
              <a:gd name="connsiteX2" fmla="*/ 2600696 w 2600696"/>
              <a:gd name="connsiteY2" fmla="*/ 1820799 h 2972212"/>
              <a:gd name="connsiteX3" fmla="*/ 1029524 w 2600696"/>
              <a:gd name="connsiteY3" fmla="*/ 2972212 h 2972212"/>
              <a:gd name="connsiteX4" fmla="*/ 0 w 2600696"/>
              <a:gd name="connsiteY4" fmla="*/ 0 h 2972212"/>
              <a:gd name="connsiteX0" fmla="*/ 0 w 2600696"/>
              <a:gd name="connsiteY0" fmla="*/ 0 h 3283362"/>
              <a:gd name="connsiteX1" fmla="*/ 730331 w 2600696"/>
              <a:gd name="connsiteY1" fmla="*/ 172192 h 3283362"/>
              <a:gd name="connsiteX2" fmla="*/ 2600696 w 2600696"/>
              <a:gd name="connsiteY2" fmla="*/ 1820799 h 3283362"/>
              <a:gd name="connsiteX3" fmla="*/ 851724 w 2600696"/>
              <a:gd name="connsiteY3" fmla="*/ 3283362 h 3283362"/>
              <a:gd name="connsiteX4" fmla="*/ 0 w 2600696"/>
              <a:gd name="connsiteY4" fmla="*/ 0 h 3283362"/>
              <a:gd name="connsiteX0" fmla="*/ 0 w 2454646"/>
              <a:gd name="connsiteY0" fmla="*/ 0 h 3283362"/>
              <a:gd name="connsiteX1" fmla="*/ 730331 w 2454646"/>
              <a:gd name="connsiteY1" fmla="*/ 172192 h 3283362"/>
              <a:gd name="connsiteX2" fmla="*/ 2454646 w 2454646"/>
              <a:gd name="connsiteY2" fmla="*/ 1725549 h 3283362"/>
              <a:gd name="connsiteX3" fmla="*/ 851724 w 2454646"/>
              <a:gd name="connsiteY3" fmla="*/ 3283362 h 3283362"/>
              <a:gd name="connsiteX4" fmla="*/ 0 w 2454646"/>
              <a:gd name="connsiteY4" fmla="*/ 0 h 3283362"/>
              <a:gd name="connsiteX0" fmla="*/ 0 w 2454646"/>
              <a:gd name="connsiteY0" fmla="*/ 0 h 3283362"/>
              <a:gd name="connsiteX1" fmla="*/ 647781 w 2454646"/>
              <a:gd name="connsiteY1" fmla="*/ 1086592 h 3283362"/>
              <a:gd name="connsiteX2" fmla="*/ 2454646 w 2454646"/>
              <a:gd name="connsiteY2" fmla="*/ 1725549 h 3283362"/>
              <a:gd name="connsiteX3" fmla="*/ 851724 w 2454646"/>
              <a:gd name="connsiteY3" fmla="*/ 3283362 h 3283362"/>
              <a:gd name="connsiteX4" fmla="*/ 0 w 2454646"/>
              <a:gd name="connsiteY4" fmla="*/ 0 h 3283362"/>
              <a:gd name="connsiteX0" fmla="*/ 0 w 3927846"/>
              <a:gd name="connsiteY0" fmla="*/ 5608 h 2196770"/>
              <a:gd name="connsiteX1" fmla="*/ 2120981 w 3927846"/>
              <a:gd name="connsiteY1" fmla="*/ 0 h 2196770"/>
              <a:gd name="connsiteX2" fmla="*/ 3927846 w 3927846"/>
              <a:gd name="connsiteY2" fmla="*/ 638957 h 2196770"/>
              <a:gd name="connsiteX3" fmla="*/ 2324924 w 3927846"/>
              <a:gd name="connsiteY3" fmla="*/ 2196770 h 2196770"/>
              <a:gd name="connsiteX4" fmla="*/ 0 w 3927846"/>
              <a:gd name="connsiteY4" fmla="*/ 5608 h 2196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27846" h="2196770">
                <a:moveTo>
                  <a:pt x="0" y="5608"/>
                </a:moveTo>
                <a:lnTo>
                  <a:pt x="2120981" y="0"/>
                </a:lnTo>
                <a:lnTo>
                  <a:pt x="3927846" y="638957"/>
                </a:lnTo>
                <a:lnTo>
                  <a:pt x="2324924" y="2196770"/>
                </a:lnTo>
                <a:lnTo>
                  <a:pt x="0" y="5608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9" name="Picture Placeholder 13"/>
          <p:cNvSpPr>
            <a:spLocks noGrp="1"/>
          </p:cNvSpPr>
          <p:nvPr>
            <p:ph type="pic" sz="quarter" idx="17"/>
          </p:nvPr>
        </p:nvSpPr>
        <p:spPr>
          <a:xfrm>
            <a:off x="6881878" y="987962"/>
            <a:ext cx="2256833" cy="3439307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0 w 3737356"/>
              <a:gd name="connsiteY0" fmla="*/ 685058 h 2533320"/>
              <a:gd name="connsiteX1" fmla="*/ 1866991 w 3737356"/>
              <a:gd name="connsiteY1" fmla="*/ 0 h 2533320"/>
              <a:gd name="connsiteX2" fmla="*/ 3737356 w 3737356"/>
              <a:gd name="connsiteY2" fmla="*/ 1648607 h 2533320"/>
              <a:gd name="connsiteX3" fmla="*/ 1124784 w 3737356"/>
              <a:gd name="connsiteY3" fmla="*/ 2533320 h 2533320"/>
              <a:gd name="connsiteX4" fmla="*/ 10 w 3737356"/>
              <a:gd name="connsiteY4" fmla="*/ 685058 h 2533320"/>
              <a:gd name="connsiteX0" fmla="*/ 0 w 3737346"/>
              <a:gd name="connsiteY0" fmla="*/ 685058 h 2533320"/>
              <a:gd name="connsiteX1" fmla="*/ 1866981 w 3737346"/>
              <a:gd name="connsiteY1" fmla="*/ 0 h 2533320"/>
              <a:gd name="connsiteX2" fmla="*/ 3737346 w 3737346"/>
              <a:gd name="connsiteY2" fmla="*/ 1648607 h 2533320"/>
              <a:gd name="connsiteX3" fmla="*/ 1124774 w 3737346"/>
              <a:gd name="connsiteY3" fmla="*/ 2533320 h 2533320"/>
              <a:gd name="connsiteX4" fmla="*/ 0 w 3737346"/>
              <a:gd name="connsiteY4" fmla="*/ 685058 h 2533320"/>
              <a:gd name="connsiteX0" fmla="*/ 0 w 3737346"/>
              <a:gd name="connsiteY0" fmla="*/ 1224808 h 3073070"/>
              <a:gd name="connsiteX1" fmla="*/ 2254331 w 3737346"/>
              <a:gd name="connsiteY1" fmla="*/ 0 h 3073070"/>
              <a:gd name="connsiteX2" fmla="*/ 3737346 w 3737346"/>
              <a:gd name="connsiteY2" fmla="*/ 2188357 h 3073070"/>
              <a:gd name="connsiteX3" fmla="*/ 1124774 w 3737346"/>
              <a:gd name="connsiteY3" fmla="*/ 3073070 h 3073070"/>
              <a:gd name="connsiteX4" fmla="*/ 0 w 3737346"/>
              <a:gd name="connsiteY4" fmla="*/ 1224808 h 3073070"/>
              <a:gd name="connsiteX0" fmla="*/ 0 w 2254331"/>
              <a:gd name="connsiteY0" fmla="*/ 1224808 h 3439307"/>
              <a:gd name="connsiteX1" fmla="*/ 2254331 w 2254331"/>
              <a:gd name="connsiteY1" fmla="*/ 0 h 3439307"/>
              <a:gd name="connsiteX2" fmla="*/ 2251446 w 2254331"/>
              <a:gd name="connsiteY2" fmla="*/ 3439307 h 3439307"/>
              <a:gd name="connsiteX3" fmla="*/ 1124774 w 2254331"/>
              <a:gd name="connsiteY3" fmla="*/ 3073070 h 3439307"/>
              <a:gd name="connsiteX4" fmla="*/ 0 w 2254331"/>
              <a:gd name="connsiteY4" fmla="*/ 1224808 h 3439307"/>
              <a:gd name="connsiteX0" fmla="*/ 0 w 2254331"/>
              <a:gd name="connsiteY0" fmla="*/ 1224808 h 3439307"/>
              <a:gd name="connsiteX1" fmla="*/ 2254331 w 2254331"/>
              <a:gd name="connsiteY1" fmla="*/ 0 h 3439307"/>
              <a:gd name="connsiteX2" fmla="*/ 2251446 w 2254331"/>
              <a:gd name="connsiteY2" fmla="*/ 3439307 h 3439307"/>
              <a:gd name="connsiteX3" fmla="*/ 1423224 w 2254331"/>
              <a:gd name="connsiteY3" fmla="*/ 3060370 h 3439307"/>
              <a:gd name="connsiteX4" fmla="*/ 0 w 2254331"/>
              <a:gd name="connsiteY4" fmla="*/ 1224808 h 3439307"/>
              <a:gd name="connsiteX0" fmla="*/ 0 w 2267031"/>
              <a:gd name="connsiteY0" fmla="*/ 1224808 h 3439307"/>
              <a:gd name="connsiteX1" fmla="*/ 2267031 w 2267031"/>
              <a:gd name="connsiteY1" fmla="*/ 0 h 3439307"/>
              <a:gd name="connsiteX2" fmla="*/ 2264146 w 2267031"/>
              <a:gd name="connsiteY2" fmla="*/ 3439307 h 3439307"/>
              <a:gd name="connsiteX3" fmla="*/ 1435924 w 2267031"/>
              <a:gd name="connsiteY3" fmla="*/ 3060370 h 3439307"/>
              <a:gd name="connsiteX4" fmla="*/ 0 w 2267031"/>
              <a:gd name="connsiteY4" fmla="*/ 1224808 h 3439307"/>
              <a:gd name="connsiteX0" fmla="*/ 0 w 2001889"/>
              <a:gd name="connsiteY0" fmla="*/ 1262200 h 3439307"/>
              <a:gd name="connsiteX1" fmla="*/ 2001889 w 2001889"/>
              <a:gd name="connsiteY1" fmla="*/ 0 h 3439307"/>
              <a:gd name="connsiteX2" fmla="*/ 1999004 w 2001889"/>
              <a:gd name="connsiteY2" fmla="*/ 3439307 h 3439307"/>
              <a:gd name="connsiteX3" fmla="*/ 1170782 w 2001889"/>
              <a:gd name="connsiteY3" fmla="*/ 3060370 h 3439307"/>
              <a:gd name="connsiteX4" fmla="*/ 0 w 2001889"/>
              <a:gd name="connsiteY4" fmla="*/ 1262200 h 3439307"/>
              <a:gd name="connsiteX0" fmla="*/ 0 w 2256833"/>
              <a:gd name="connsiteY0" fmla="*/ 1214611 h 3439307"/>
              <a:gd name="connsiteX1" fmla="*/ 2256833 w 2256833"/>
              <a:gd name="connsiteY1" fmla="*/ 0 h 3439307"/>
              <a:gd name="connsiteX2" fmla="*/ 2253948 w 2256833"/>
              <a:gd name="connsiteY2" fmla="*/ 3439307 h 3439307"/>
              <a:gd name="connsiteX3" fmla="*/ 1425726 w 2256833"/>
              <a:gd name="connsiteY3" fmla="*/ 3060370 h 3439307"/>
              <a:gd name="connsiteX4" fmla="*/ 0 w 2256833"/>
              <a:gd name="connsiteY4" fmla="*/ 1214611 h 3439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6833" h="3439307">
                <a:moveTo>
                  <a:pt x="0" y="1214611"/>
                </a:moveTo>
                <a:lnTo>
                  <a:pt x="2256833" y="0"/>
                </a:lnTo>
                <a:cubicBezTo>
                  <a:pt x="2255871" y="1146436"/>
                  <a:pt x="2254910" y="2292871"/>
                  <a:pt x="2253948" y="3439307"/>
                </a:cubicBezTo>
                <a:lnTo>
                  <a:pt x="1425726" y="3060370"/>
                </a:lnTo>
                <a:lnTo>
                  <a:pt x="0" y="1214611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30" name="Picture Placeholder 13"/>
          <p:cNvSpPr>
            <a:spLocks noGrp="1"/>
          </p:cNvSpPr>
          <p:nvPr>
            <p:ph type="pic" sz="quarter" idx="18"/>
          </p:nvPr>
        </p:nvSpPr>
        <p:spPr>
          <a:xfrm>
            <a:off x="4568460" y="2204039"/>
            <a:ext cx="3722914" cy="2943018"/>
          </a:xfrm>
          <a:custGeom>
            <a:avLst/>
            <a:gdLst>
              <a:gd name="connsiteX0" fmla="*/ 0 w 2286000"/>
              <a:gd name="connsiteY0" fmla="*/ 0 h 1797050"/>
              <a:gd name="connsiteX1" fmla="*/ 2286000 w 2286000"/>
              <a:gd name="connsiteY1" fmla="*/ 0 h 1797050"/>
              <a:gd name="connsiteX2" fmla="*/ 2286000 w 2286000"/>
              <a:gd name="connsiteY2" fmla="*/ 1797050 h 1797050"/>
              <a:gd name="connsiteX3" fmla="*/ 0 w 2286000"/>
              <a:gd name="connsiteY3" fmla="*/ 1797050 h 1797050"/>
              <a:gd name="connsiteX4" fmla="*/ 0 w 2286000"/>
              <a:gd name="connsiteY4" fmla="*/ 0 h 1797050"/>
              <a:gd name="connsiteX0" fmla="*/ 190006 w 2286000"/>
              <a:gd name="connsiteY0" fmla="*/ 0 h 2200811"/>
              <a:gd name="connsiteX1" fmla="*/ 2286000 w 2286000"/>
              <a:gd name="connsiteY1" fmla="*/ 403761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286000"/>
              <a:gd name="connsiteY0" fmla="*/ 0 h 2200811"/>
              <a:gd name="connsiteX1" fmla="*/ 920337 w 2286000"/>
              <a:gd name="connsiteY1" fmla="*/ 154380 h 2200811"/>
              <a:gd name="connsiteX2" fmla="*/ 2286000 w 2286000"/>
              <a:gd name="connsiteY2" fmla="*/ 2200811 h 2200811"/>
              <a:gd name="connsiteX3" fmla="*/ 0 w 2286000"/>
              <a:gd name="connsiteY3" fmla="*/ 2200811 h 2200811"/>
              <a:gd name="connsiteX4" fmla="*/ 190006 w 2286000"/>
              <a:gd name="connsiteY4" fmla="*/ 0 h 2200811"/>
              <a:gd name="connsiteX0" fmla="*/ 190006 w 2808515"/>
              <a:gd name="connsiteY0" fmla="*/ 0 h 2200811"/>
              <a:gd name="connsiteX1" fmla="*/ 920337 w 2808515"/>
              <a:gd name="connsiteY1" fmla="*/ 154380 h 2200811"/>
              <a:gd name="connsiteX2" fmla="*/ 2808515 w 2808515"/>
              <a:gd name="connsiteY2" fmla="*/ 1820800 h 2200811"/>
              <a:gd name="connsiteX3" fmla="*/ 0 w 2808515"/>
              <a:gd name="connsiteY3" fmla="*/ 2200811 h 2200811"/>
              <a:gd name="connsiteX4" fmla="*/ 190006 w 2808515"/>
              <a:gd name="connsiteY4" fmla="*/ 0 h 2200811"/>
              <a:gd name="connsiteX0" fmla="*/ 0 w 2618509"/>
              <a:gd name="connsiteY0" fmla="*/ 0 h 2723325"/>
              <a:gd name="connsiteX1" fmla="*/ 730331 w 2618509"/>
              <a:gd name="connsiteY1" fmla="*/ 154380 h 2723325"/>
              <a:gd name="connsiteX2" fmla="*/ 2618509 w 2618509"/>
              <a:gd name="connsiteY2" fmla="*/ 1820800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0 w 2618509"/>
              <a:gd name="connsiteY0" fmla="*/ 0 h 2711450"/>
              <a:gd name="connsiteX1" fmla="*/ 730331 w 2618509"/>
              <a:gd name="connsiteY1" fmla="*/ 154380 h 2711450"/>
              <a:gd name="connsiteX2" fmla="*/ 2618509 w 2618509"/>
              <a:gd name="connsiteY2" fmla="*/ 1820800 h 2711450"/>
              <a:gd name="connsiteX3" fmla="*/ 11874 w 2618509"/>
              <a:gd name="connsiteY3" fmla="*/ 2711450 h 2711450"/>
              <a:gd name="connsiteX4" fmla="*/ 0 w 2618509"/>
              <a:gd name="connsiteY4" fmla="*/ 0 h 2711450"/>
              <a:gd name="connsiteX0" fmla="*/ 95004 w 2606635"/>
              <a:gd name="connsiteY0" fmla="*/ 237506 h 2557070"/>
              <a:gd name="connsiteX1" fmla="*/ 718457 w 2606635"/>
              <a:gd name="connsiteY1" fmla="*/ 0 h 2557070"/>
              <a:gd name="connsiteX2" fmla="*/ 2606635 w 2606635"/>
              <a:gd name="connsiteY2" fmla="*/ 1666420 h 2557070"/>
              <a:gd name="connsiteX3" fmla="*/ 0 w 2606635"/>
              <a:gd name="connsiteY3" fmla="*/ 2557070 h 2557070"/>
              <a:gd name="connsiteX4" fmla="*/ 95004 w 2606635"/>
              <a:gd name="connsiteY4" fmla="*/ 237506 h 2557070"/>
              <a:gd name="connsiteX0" fmla="*/ 0 w 2618509"/>
              <a:gd name="connsiteY0" fmla="*/ 0 h 2723325"/>
              <a:gd name="connsiteX1" fmla="*/ 730331 w 2618509"/>
              <a:gd name="connsiteY1" fmla="*/ 166255 h 2723325"/>
              <a:gd name="connsiteX2" fmla="*/ 2618509 w 2618509"/>
              <a:gd name="connsiteY2" fmla="*/ 1832675 h 2723325"/>
              <a:gd name="connsiteX3" fmla="*/ 11874 w 2618509"/>
              <a:gd name="connsiteY3" fmla="*/ 2723325 h 2723325"/>
              <a:gd name="connsiteX4" fmla="*/ 0 w 2618509"/>
              <a:gd name="connsiteY4" fmla="*/ 0 h 2723325"/>
              <a:gd name="connsiteX0" fmla="*/ 11876 w 2630385"/>
              <a:gd name="connsiteY0" fmla="*/ 0 h 2705512"/>
              <a:gd name="connsiteX1" fmla="*/ 742207 w 2630385"/>
              <a:gd name="connsiteY1" fmla="*/ 166255 h 2705512"/>
              <a:gd name="connsiteX2" fmla="*/ 2630385 w 2630385"/>
              <a:gd name="connsiteY2" fmla="*/ 1832675 h 2705512"/>
              <a:gd name="connsiteX3" fmla="*/ 0 w 2630385"/>
              <a:gd name="connsiteY3" fmla="*/ 2705512 h 2705512"/>
              <a:gd name="connsiteX4" fmla="*/ 11876 w 2630385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66255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510638 w 2612572"/>
              <a:gd name="connsiteY1" fmla="*/ 659081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0 h 2705512"/>
              <a:gd name="connsiteX1" fmla="*/ 742207 w 2612572"/>
              <a:gd name="connsiteY1" fmla="*/ 172192 h 2705512"/>
              <a:gd name="connsiteX2" fmla="*/ 2612572 w 2612572"/>
              <a:gd name="connsiteY2" fmla="*/ 1820799 h 2705512"/>
              <a:gd name="connsiteX3" fmla="*/ 0 w 2612572"/>
              <a:gd name="connsiteY3" fmla="*/ 2705512 h 2705512"/>
              <a:gd name="connsiteX4" fmla="*/ 11876 w 2612572"/>
              <a:gd name="connsiteY4" fmla="*/ 0 h 2705512"/>
              <a:gd name="connsiteX0" fmla="*/ 11876 w 2612572"/>
              <a:gd name="connsiteY0" fmla="*/ 522515 h 3228027"/>
              <a:gd name="connsiteX1" fmla="*/ 1151905 w 2612572"/>
              <a:gd name="connsiteY1" fmla="*/ 0 h 3228027"/>
              <a:gd name="connsiteX2" fmla="*/ 2612572 w 2612572"/>
              <a:gd name="connsiteY2" fmla="*/ 2343314 h 3228027"/>
              <a:gd name="connsiteX3" fmla="*/ 0 w 2612572"/>
              <a:gd name="connsiteY3" fmla="*/ 3228027 h 3228027"/>
              <a:gd name="connsiteX4" fmla="*/ 11876 w 2612572"/>
              <a:gd name="connsiteY4" fmla="*/ 522515 h 3228027"/>
              <a:gd name="connsiteX0" fmla="*/ 11876 w 2559133"/>
              <a:gd name="connsiteY0" fmla="*/ 522515 h 3228027"/>
              <a:gd name="connsiteX1" fmla="*/ 1151905 w 2559133"/>
              <a:gd name="connsiteY1" fmla="*/ 0 h 3228027"/>
              <a:gd name="connsiteX2" fmla="*/ 2559133 w 2559133"/>
              <a:gd name="connsiteY2" fmla="*/ 1838613 h 3228027"/>
              <a:gd name="connsiteX3" fmla="*/ 0 w 2559133"/>
              <a:gd name="connsiteY3" fmla="*/ 3228027 h 3228027"/>
              <a:gd name="connsiteX4" fmla="*/ 11876 w 2559133"/>
              <a:gd name="connsiteY4" fmla="*/ 522515 h 3228027"/>
              <a:gd name="connsiteX0" fmla="*/ 10 w 3722924"/>
              <a:gd name="connsiteY0" fmla="*/ 2939144 h 3237935"/>
              <a:gd name="connsiteX1" fmla="*/ 2315696 w 3722924"/>
              <a:gd name="connsiteY1" fmla="*/ 0 h 3237935"/>
              <a:gd name="connsiteX2" fmla="*/ 3722924 w 3722924"/>
              <a:gd name="connsiteY2" fmla="*/ 1838613 h 3237935"/>
              <a:gd name="connsiteX3" fmla="*/ 1163791 w 3722924"/>
              <a:gd name="connsiteY3" fmla="*/ 3228027 h 3237935"/>
              <a:gd name="connsiteX4" fmla="*/ 10 w 3722924"/>
              <a:gd name="connsiteY4" fmla="*/ 2939144 h 3237935"/>
              <a:gd name="connsiteX0" fmla="*/ 5 w 3722919"/>
              <a:gd name="connsiteY0" fmla="*/ 2939144 h 3201308"/>
              <a:gd name="connsiteX1" fmla="*/ 2315691 w 3722919"/>
              <a:gd name="connsiteY1" fmla="*/ 0 h 3201308"/>
              <a:gd name="connsiteX2" fmla="*/ 3722919 w 3722919"/>
              <a:gd name="connsiteY2" fmla="*/ 1838613 h 3201308"/>
              <a:gd name="connsiteX3" fmla="*/ 2921335 w 3722919"/>
              <a:gd name="connsiteY3" fmla="*/ 2954894 h 3201308"/>
              <a:gd name="connsiteX4" fmla="*/ 5 w 3722919"/>
              <a:gd name="connsiteY4" fmla="*/ 2939144 h 3201308"/>
              <a:gd name="connsiteX0" fmla="*/ 0 w 3722914"/>
              <a:gd name="connsiteY0" fmla="*/ 2939144 h 2954894"/>
              <a:gd name="connsiteX1" fmla="*/ 2315686 w 3722914"/>
              <a:gd name="connsiteY1" fmla="*/ 0 h 2954894"/>
              <a:gd name="connsiteX2" fmla="*/ 3722914 w 3722914"/>
              <a:gd name="connsiteY2" fmla="*/ 1838613 h 2954894"/>
              <a:gd name="connsiteX3" fmla="*/ 2921330 w 3722914"/>
              <a:gd name="connsiteY3" fmla="*/ 2954894 h 2954894"/>
              <a:gd name="connsiteX4" fmla="*/ 0 w 3722914"/>
              <a:gd name="connsiteY4" fmla="*/ 2939144 h 2954894"/>
              <a:gd name="connsiteX0" fmla="*/ 0 w 3722914"/>
              <a:gd name="connsiteY0" fmla="*/ 2939144 h 2939144"/>
              <a:gd name="connsiteX1" fmla="*/ 2315686 w 3722914"/>
              <a:gd name="connsiteY1" fmla="*/ 0 h 2939144"/>
              <a:gd name="connsiteX2" fmla="*/ 3722914 w 3722914"/>
              <a:gd name="connsiteY2" fmla="*/ 1838613 h 2939144"/>
              <a:gd name="connsiteX3" fmla="*/ 2802577 w 3722914"/>
              <a:gd name="connsiteY3" fmla="*/ 2539257 h 2939144"/>
              <a:gd name="connsiteX4" fmla="*/ 0 w 3722914"/>
              <a:gd name="connsiteY4" fmla="*/ 2939144 h 2939144"/>
              <a:gd name="connsiteX0" fmla="*/ 0 w 3722914"/>
              <a:gd name="connsiteY0" fmla="*/ 2939144 h 2943018"/>
              <a:gd name="connsiteX1" fmla="*/ 2315686 w 3722914"/>
              <a:gd name="connsiteY1" fmla="*/ 0 h 2943018"/>
              <a:gd name="connsiteX2" fmla="*/ 3722914 w 3722914"/>
              <a:gd name="connsiteY2" fmla="*/ 1838613 h 2943018"/>
              <a:gd name="connsiteX3" fmla="*/ 2927268 w 3722914"/>
              <a:gd name="connsiteY3" fmla="*/ 2943018 h 2943018"/>
              <a:gd name="connsiteX4" fmla="*/ 0 w 3722914"/>
              <a:gd name="connsiteY4" fmla="*/ 2939144 h 2943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2914" h="2943018">
                <a:moveTo>
                  <a:pt x="0" y="2939144"/>
                </a:moveTo>
                <a:lnTo>
                  <a:pt x="2315686" y="0"/>
                </a:lnTo>
                <a:lnTo>
                  <a:pt x="3722914" y="1838613"/>
                </a:lnTo>
                <a:lnTo>
                  <a:pt x="2927268" y="2943018"/>
                </a:lnTo>
                <a:lnTo>
                  <a:pt x="0" y="2939144"/>
                </a:lnTo>
                <a:close/>
              </a:path>
            </a:pathLst>
          </a:custGeo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605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0" y="1506517"/>
            <a:ext cx="3048000" cy="2031402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6096000" y="1506517"/>
            <a:ext cx="3048000" cy="2031402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10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048000" y="1402785"/>
            <a:ext cx="3048000" cy="223266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24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0899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457200" y="1504953"/>
            <a:ext cx="3240088" cy="16017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5484813" y="3149603"/>
            <a:ext cx="3240088" cy="16017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5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7105653" y="1504952"/>
            <a:ext cx="1619251" cy="16017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6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457203" y="3149603"/>
            <a:ext cx="1619251" cy="16017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3740150" y="1504951"/>
            <a:ext cx="1701800" cy="324643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519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edia Placeholder 2"/>
          <p:cNvSpPr>
            <a:spLocks noGrp="1"/>
          </p:cNvSpPr>
          <p:nvPr>
            <p:ph type="media" sz="quarter" idx="17" hasCustomPrompt="1"/>
          </p:nvPr>
        </p:nvSpPr>
        <p:spPr>
          <a:xfrm>
            <a:off x="1237487" y="-9143"/>
            <a:ext cx="5911165" cy="5178172"/>
          </a:xfrm>
          <a:custGeom>
            <a:avLst/>
            <a:gdLst>
              <a:gd name="connsiteX0" fmla="*/ 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0 w 4590288"/>
              <a:gd name="connsiteY4" fmla="*/ 0 h 2889504"/>
              <a:gd name="connsiteX0" fmla="*/ 672860 w 4590288"/>
              <a:gd name="connsiteY0" fmla="*/ 0 h 2889504"/>
              <a:gd name="connsiteX1" fmla="*/ 4590288 w 4590288"/>
              <a:gd name="connsiteY1" fmla="*/ 0 h 2889504"/>
              <a:gd name="connsiteX2" fmla="*/ 4590288 w 4590288"/>
              <a:gd name="connsiteY2" fmla="*/ 2889504 h 2889504"/>
              <a:gd name="connsiteX3" fmla="*/ 0 w 4590288"/>
              <a:gd name="connsiteY3" fmla="*/ 2889504 h 2889504"/>
              <a:gd name="connsiteX4" fmla="*/ 672860 w 4590288"/>
              <a:gd name="connsiteY4" fmla="*/ 0 h 2889504"/>
              <a:gd name="connsiteX0" fmla="*/ 629728 w 4547156"/>
              <a:gd name="connsiteY0" fmla="*/ 0 h 2889504"/>
              <a:gd name="connsiteX1" fmla="*/ 4547156 w 4547156"/>
              <a:gd name="connsiteY1" fmla="*/ 0 h 2889504"/>
              <a:gd name="connsiteX2" fmla="*/ 4547156 w 4547156"/>
              <a:gd name="connsiteY2" fmla="*/ 2889504 h 2889504"/>
              <a:gd name="connsiteX3" fmla="*/ 0 w 4547156"/>
              <a:gd name="connsiteY3" fmla="*/ 2889504 h 2889504"/>
              <a:gd name="connsiteX4" fmla="*/ 629728 w 4547156"/>
              <a:gd name="connsiteY4" fmla="*/ 0 h 2889504"/>
              <a:gd name="connsiteX0" fmla="*/ 603849 w 4521277"/>
              <a:gd name="connsiteY0" fmla="*/ 0 h 2889504"/>
              <a:gd name="connsiteX1" fmla="*/ 4521277 w 4521277"/>
              <a:gd name="connsiteY1" fmla="*/ 0 h 2889504"/>
              <a:gd name="connsiteX2" fmla="*/ 4521277 w 4521277"/>
              <a:gd name="connsiteY2" fmla="*/ 2889504 h 2889504"/>
              <a:gd name="connsiteX3" fmla="*/ 0 w 4521277"/>
              <a:gd name="connsiteY3" fmla="*/ 2889504 h 2889504"/>
              <a:gd name="connsiteX4" fmla="*/ 603849 w 4521277"/>
              <a:gd name="connsiteY4" fmla="*/ 0 h 2889504"/>
              <a:gd name="connsiteX0" fmla="*/ 0 w 4734292"/>
              <a:gd name="connsiteY0" fmla="*/ 0 h 3681079"/>
              <a:gd name="connsiteX1" fmla="*/ 4734292 w 4734292"/>
              <a:gd name="connsiteY1" fmla="*/ 791575 h 3681079"/>
              <a:gd name="connsiteX2" fmla="*/ 4734292 w 4734292"/>
              <a:gd name="connsiteY2" fmla="*/ 3681079 h 3681079"/>
              <a:gd name="connsiteX3" fmla="*/ 213015 w 4734292"/>
              <a:gd name="connsiteY3" fmla="*/ 3681079 h 3681079"/>
              <a:gd name="connsiteX4" fmla="*/ 0 w 4734292"/>
              <a:gd name="connsiteY4" fmla="*/ 0 h 3681079"/>
              <a:gd name="connsiteX0" fmla="*/ 1079337 w 5813629"/>
              <a:gd name="connsiteY0" fmla="*/ 0 h 3681079"/>
              <a:gd name="connsiteX1" fmla="*/ 5813629 w 5813629"/>
              <a:gd name="connsiteY1" fmla="*/ 791575 h 3681079"/>
              <a:gd name="connsiteX2" fmla="*/ 5813629 w 5813629"/>
              <a:gd name="connsiteY2" fmla="*/ 3681079 h 3681079"/>
              <a:gd name="connsiteX3" fmla="*/ 0 w 5813629"/>
              <a:gd name="connsiteY3" fmla="*/ 3462714 h 3681079"/>
              <a:gd name="connsiteX4" fmla="*/ 1079337 w 5813629"/>
              <a:gd name="connsiteY4" fmla="*/ 0 h 3681079"/>
              <a:gd name="connsiteX0" fmla="*/ 1079337 w 5813629"/>
              <a:gd name="connsiteY0" fmla="*/ 27296 h 3708375"/>
              <a:gd name="connsiteX1" fmla="*/ 4155517 w 5813629"/>
              <a:gd name="connsiteY1" fmla="*/ 0 h 3708375"/>
              <a:gd name="connsiteX2" fmla="*/ 5813629 w 5813629"/>
              <a:gd name="connsiteY2" fmla="*/ 3708375 h 3708375"/>
              <a:gd name="connsiteX3" fmla="*/ 0 w 5813629"/>
              <a:gd name="connsiteY3" fmla="*/ 3490010 h 3708375"/>
              <a:gd name="connsiteX4" fmla="*/ 1079337 w 5813629"/>
              <a:gd name="connsiteY4" fmla="*/ 27296 h 3708375"/>
              <a:gd name="connsiteX0" fmla="*/ 1079337 w 4155517"/>
              <a:gd name="connsiteY0" fmla="*/ 27296 h 3490010"/>
              <a:gd name="connsiteX1" fmla="*/ 4155517 w 4155517"/>
              <a:gd name="connsiteY1" fmla="*/ 0 h 3490010"/>
              <a:gd name="connsiteX2" fmla="*/ 3789757 w 4155517"/>
              <a:gd name="connsiteY2" fmla="*/ 2411830 h 3490010"/>
              <a:gd name="connsiteX3" fmla="*/ 0 w 4155517"/>
              <a:gd name="connsiteY3" fmla="*/ 3490010 h 3490010"/>
              <a:gd name="connsiteX4" fmla="*/ 1079337 w 4155517"/>
              <a:gd name="connsiteY4" fmla="*/ 27296 h 3490010"/>
              <a:gd name="connsiteX0" fmla="*/ 1079337 w 4691965"/>
              <a:gd name="connsiteY0" fmla="*/ 27296 h 3490010"/>
              <a:gd name="connsiteX1" fmla="*/ 4155517 w 4691965"/>
              <a:gd name="connsiteY1" fmla="*/ 0 h 3490010"/>
              <a:gd name="connsiteX2" fmla="*/ 4691965 w 4691965"/>
              <a:gd name="connsiteY2" fmla="*/ 3066927 h 3490010"/>
              <a:gd name="connsiteX3" fmla="*/ 0 w 4691965"/>
              <a:gd name="connsiteY3" fmla="*/ 3490010 h 3490010"/>
              <a:gd name="connsiteX4" fmla="*/ 1079337 w 4691965"/>
              <a:gd name="connsiteY4" fmla="*/ 27296 h 3490010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3490010 h 5796496"/>
              <a:gd name="connsiteX4" fmla="*/ 1079337 w 5167453"/>
              <a:gd name="connsiteY4" fmla="*/ 27296 h 5796496"/>
              <a:gd name="connsiteX0" fmla="*/ 1079337 w 5167453"/>
              <a:gd name="connsiteY0" fmla="*/ 27296 h 5796496"/>
              <a:gd name="connsiteX1" fmla="*/ 4155517 w 5167453"/>
              <a:gd name="connsiteY1" fmla="*/ 0 h 5796496"/>
              <a:gd name="connsiteX2" fmla="*/ 5167453 w 5167453"/>
              <a:gd name="connsiteY2" fmla="*/ 5796496 h 5796496"/>
              <a:gd name="connsiteX3" fmla="*/ 0 w 5167453"/>
              <a:gd name="connsiteY3" fmla="*/ 5482596 h 5796496"/>
              <a:gd name="connsiteX4" fmla="*/ 1079337 w 5167453"/>
              <a:gd name="connsiteY4" fmla="*/ 27296 h 5796496"/>
              <a:gd name="connsiteX0" fmla="*/ 1823049 w 5911165"/>
              <a:gd name="connsiteY0" fmla="*/ 27296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27296 h 5796497"/>
              <a:gd name="connsiteX0" fmla="*/ 1823049 w 5911165"/>
              <a:gd name="connsiteY0" fmla="*/ 0 h 5796497"/>
              <a:gd name="connsiteX1" fmla="*/ 4899229 w 5911165"/>
              <a:gd name="connsiteY1" fmla="*/ 0 h 5796497"/>
              <a:gd name="connsiteX2" fmla="*/ 5911165 w 5911165"/>
              <a:gd name="connsiteY2" fmla="*/ 5796496 h 5796497"/>
              <a:gd name="connsiteX3" fmla="*/ 0 w 5911165"/>
              <a:gd name="connsiteY3" fmla="*/ 5796497 h 5796497"/>
              <a:gd name="connsiteX4" fmla="*/ 1823049 w 5911165"/>
              <a:gd name="connsiteY4" fmla="*/ 0 h 5796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1165" h="5796497">
                <a:moveTo>
                  <a:pt x="1823049" y="0"/>
                </a:moveTo>
                <a:lnTo>
                  <a:pt x="4899229" y="0"/>
                </a:lnTo>
                <a:lnTo>
                  <a:pt x="5911165" y="5796496"/>
                </a:lnTo>
                <a:lnTo>
                  <a:pt x="0" y="5796497"/>
                </a:lnTo>
                <a:lnTo>
                  <a:pt x="18230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/>
          <a:lstStyle>
            <a:lvl1pPr marL="2006600" indent="-177800" algn="r">
              <a:tabLst>
                <a:tab pos="2006600" algn="l"/>
              </a:tabLst>
              <a:defRPr sz="1200" baseline="0"/>
            </a:lvl1pPr>
          </a:lstStyle>
          <a:p>
            <a:r>
              <a:rPr lang="en-US" dirty="0"/>
              <a:t>Media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6871512" y="2944496"/>
            <a:ext cx="2281117" cy="2212848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517886"/>
              <a:gd name="connsiteY0" fmla="*/ 265690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65690 h 3485858"/>
              <a:gd name="connsiteX0" fmla="*/ 0 w 2517886"/>
              <a:gd name="connsiteY0" fmla="*/ 208756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08756 h 3485858"/>
              <a:gd name="connsiteX0" fmla="*/ 0 w 2517886"/>
              <a:gd name="connsiteY0" fmla="*/ 208756 h 3356463"/>
              <a:gd name="connsiteX1" fmla="*/ 2517886 w 2517886"/>
              <a:gd name="connsiteY1" fmla="*/ 0 h 3356463"/>
              <a:gd name="connsiteX2" fmla="*/ 1696648 w 2517886"/>
              <a:gd name="connsiteY2" fmla="*/ 3356463 h 3356463"/>
              <a:gd name="connsiteX3" fmla="*/ 0 w 2517886"/>
              <a:gd name="connsiteY3" fmla="*/ 2631852 h 3356463"/>
              <a:gd name="connsiteX4" fmla="*/ 0 w 2517886"/>
              <a:gd name="connsiteY4" fmla="*/ 208756 h 3356463"/>
              <a:gd name="connsiteX0" fmla="*/ 0 w 2517886"/>
              <a:gd name="connsiteY0" fmla="*/ 208756 h 2692237"/>
              <a:gd name="connsiteX1" fmla="*/ 2517886 w 2517886"/>
              <a:gd name="connsiteY1" fmla="*/ 0 h 2692237"/>
              <a:gd name="connsiteX2" fmla="*/ 1544825 w 2517886"/>
              <a:gd name="connsiteY2" fmla="*/ 2692237 h 2692237"/>
              <a:gd name="connsiteX3" fmla="*/ 0 w 2517886"/>
              <a:gd name="connsiteY3" fmla="*/ 2631852 h 2692237"/>
              <a:gd name="connsiteX4" fmla="*/ 0 w 2517886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63802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0 w 2992333"/>
              <a:gd name="connsiteY0" fmla="*/ 189777 h 2692237"/>
              <a:gd name="connsiteX1" fmla="*/ 2992333 w 2992333"/>
              <a:gd name="connsiteY1" fmla="*/ 0 h 2692237"/>
              <a:gd name="connsiteX2" fmla="*/ 2019272 w 2992333"/>
              <a:gd name="connsiteY2" fmla="*/ 2692237 h 2692237"/>
              <a:gd name="connsiteX3" fmla="*/ 455470 w 2992333"/>
              <a:gd name="connsiteY3" fmla="*/ 2688785 h 2692237"/>
              <a:gd name="connsiteX4" fmla="*/ 0 w 2992333"/>
              <a:gd name="connsiteY4" fmla="*/ 189777 h 2692237"/>
              <a:gd name="connsiteX0" fmla="*/ 0 w 3006123"/>
              <a:gd name="connsiteY0" fmla="*/ 189777 h 3546243"/>
              <a:gd name="connsiteX1" fmla="*/ 2992333 w 3006123"/>
              <a:gd name="connsiteY1" fmla="*/ 0 h 3546243"/>
              <a:gd name="connsiteX2" fmla="*/ 3006123 w 3006123"/>
              <a:gd name="connsiteY2" fmla="*/ 3546243 h 3546243"/>
              <a:gd name="connsiteX3" fmla="*/ 455470 w 3006123"/>
              <a:gd name="connsiteY3" fmla="*/ 2688785 h 3546243"/>
              <a:gd name="connsiteX4" fmla="*/ 0 w 3006123"/>
              <a:gd name="connsiteY4" fmla="*/ 189777 h 3546243"/>
              <a:gd name="connsiteX0" fmla="*/ 0 w 3006123"/>
              <a:gd name="connsiteY0" fmla="*/ 189777 h 3546243"/>
              <a:gd name="connsiteX1" fmla="*/ 2992333 w 3006123"/>
              <a:gd name="connsiteY1" fmla="*/ 0 h 3546243"/>
              <a:gd name="connsiteX2" fmla="*/ 3006123 w 3006123"/>
              <a:gd name="connsiteY2" fmla="*/ 3546243 h 3546243"/>
              <a:gd name="connsiteX3" fmla="*/ 645248 w 3006123"/>
              <a:gd name="connsiteY3" fmla="*/ 3542791 h 3546243"/>
              <a:gd name="connsiteX4" fmla="*/ 0 w 3006123"/>
              <a:gd name="connsiteY4" fmla="*/ 189777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1284566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75692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75692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56615"/>
              <a:gd name="connsiteX1" fmla="*/ 3631651 w 3645441"/>
              <a:gd name="connsiteY1" fmla="*/ 0 h 3556615"/>
              <a:gd name="connsiteX2" fmla="*/ 3645441 w 3645441"/>
              <a:gd name="connsiteY2" fmla="*/ 3546243 h 3556615"/>
              <a:gd name="connsiteX3" fmla="*/ 675692 w 3645441"/>
              <a:gd name="connsiteY3" fmla="*/ 3556615 h 3556615"/>
              <a:gd name="connsiteX4" fmla="*/ 0 w 3645441"/>
              <a:gd name="connsiteY4" fmla="*/ 250834 h 3556615"/>
              <a:gd name="connsiteX0" fmla="*/ 0 w 3645441"/>
              <a:gd name="connsiteY0" fmla="*/ 250834 h 3570440"/>
              <a:gd name="connsiteX1" fmla="*/ 3631651 w 3645441"/>
              <a:gd name="connsiteY1" fmla="*/ 0 h 3570440"/>
              <a:gd name="connsiteX2" fmla="*/ 3645441 w 3645441"/>
              <a:gd name="connsiteY2" fmla="*/ 3546243 h 3570440"/>
              <a:gd name="connsiteX3" fmla="*/ 675692 w 3645441"/>
              <a:gd name="connsiteY3" fmla="*/ 3570440 h 3570440"/>
              <a:gd name="connsiteX4" fmla="*/ 0 w 3645441"/>
              <a:gd name="connsiteY4" fmla="*/ 250834 h 3570440"/>
              <a:gd name="connsiteX0" fmla="*/ 0 w 3645441"/>
              <a:gd name="connsiteY0" fmla="*/ 250834 h 3570440"/>
              <a:gd name="connsiteX1" fmla="*/ 3631651 w 3645441"/>
              <a:gd name="connsiteY1" fmla="*/ 0 h 3570440"/>
              <a:gd name="connsiteX2" fmla="*/ 3645441 w 3645441"/>
              <a:gd name="connsiteY2" fmla="*/ 3546243 h 3570440"/>
              <a:gd name="connsiteX3" fmla="*/ 675692 w 3645441"/>
              <a:gd name="connsiteY3" fmla="*/ 3570440 h 3570440"/>
              <a:gd name="connsiteX4" fmla="*/ 0 w 3645441"/>
              <a:gd name="connsiteY4" fmla="*/ 250834 h 3570440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61907 w 3645441"/>
              <a:gd name="connsiteY3" fmla="*/ 3528967 h 3546243"/>
              <a:gd name="connsiteX4" fmla="*/ 0 w 3645441"/>
              <a:gd name="connsiteY4" fmla="*/ 250834 h 354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5441" h="3546243">
                <a:moveTo>
                  <a:pt x="0" y="250834"/>
                </a:moveTo>
                <a:lnTo>
                  <a:pt x="3631651" y="0"/>
                </a:lnTo>
                <a:cubicBezTo>
                  <a:pt x="3636248" y="1182081"/>
                  <a:pt x="3640844" y="2364162"/>
                  <a:pt x="3645441" y="3546243"/>
                </a:cubicBezTo>
                <a:lnTo>
                  <a:pt x="661907" y="3528967"/>
                </a:lnTo>
                <a:lnTo>
                  <a:pt x="0" y="250834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b"/>
          <a:lstStyle>
            <a:lvl1pPr marL="171450" indent="-171450" algn="r">
              <a:buFont typeface="Arial" panose="020B0604020202020204" pitchFamily="34" charset="0"/>
              <a:buChar char="•"/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sp>
        <p:nvSpPr>
          <p:cNvPr id="4" name="Parallelogram 3"/>
          <p:cNvSpPr/>
          <p:nvPr userDrawn="1"/>
        </p:nvSpPr>
        <p:spPr>
          <a:xfrm rot="20940000" flipH="1">
            <a:off x="6620198" y="-85604"/>
            <a:ext cx="159338" cy="5310167"/>
          </a:xfrm>
          <a:custGeom>
            <a:avLst/>
            <a:gdLst>
              <a:gd name="connsiteX0" fmla="*/ 0 w 1092435"/>
              <a:gd name="connsiteY0" fmla="*/ 5862879 h 5862879"/>
              <a:gd name="connsiteX1" fmla="*/ 273109 w 1092435"/>
              <a:gd name="connsiteY1" fmla="*/ 0 h 5862879"/>
              <a:gd name="connsiteX2" fmla="*/ 1092435 w 1092435"/>
              <a:gd name="connsiteY2" fmla="*/ 0 h 5862879"/>
              <a:gd name="connsiteX3" fmla="*/ 819326 w 1092435"/>
              <a:gd name="connsiteY3" fmla="*/ 5862879 h 5862879"/>
              <a:gd name="connsiteX4" fmla="*/ 0 w 1092435"/>
              <a:gd name="connsiteY4" fmla="*/ 5862879 h 5862879"/>
              <a:gd name="connsiteX0" fmla="*/ 0 w 1092435"/>
              <a:gd name="connsiteY0" fmla="*/ 5862879 h 5862879"/>
              <a:gd name="connsiteX1" fmla="*/ 273109 w 1092435"/>
              <a:gd name="connsiteY1" fmla="*/ 0 h 5862879"/>
              <a:gd name="connsiteX2" fmla="*/ 1092435 w 1092435"/>
              <a:gd name="connsiteY2" fmla="*/ 0 h 5862879"/>
              <a:gd name="connsiteX3" fmla="*/ 832603 w 1092435"/>
              <a:gd name="connsiteY3" fmla="*/ 5581681 h 5862879"/>
              <a:gd name="connsiteX4" fmla="*/ 0 w 1092435"/>
              <a:gd name="connsiteY4" fmla="*/ 5862879 h 5862879"/>
              <a:gd name="connsiteX0" fmla="*/ 0 w 1095599"/>
              <a:gd name="connsiteY0" fmla="*/ 5691464 h 5691464"/>
              <a:gd name="connsiteX1" fmla="*/ 276273 w 1095599"/>
              <a:gd name="connsiteY1" fmla="*/ 0 h 5691464"/>
              <a:gd name="connsiteX2" fmla="*/ 1095599 w 1095599"/>
              <a:gd name="connsiteY2" fmla="*/ 0 h 5691464"/>
              <a:gd name="connsiteX3" fmla="*/ 835767 w 1095599"/>
              <a:gd name="connsiteY3" fmla="*/ 5581681 h 5691464"/>
              <a:gd name="connsiteX4" fmla="*/ 0 w 1095599"/>
              <a:gd name="connsiteY4" fmla="*/ 5691464 h 5691464"/>
              <a:gd name="connsiteX0" fmla="*/ 0 w 1095599"/>
              <a:gd name="connsiteY0" fmla="*/ 5691464 h 5691464"/>
              <a:gd name="connsiteX1" fmla="*/ 276273 w 1095599"/>
              <a:gd name="connsiteY1" fmla="*/ 0 h 5691464"/>
              <a:gd name="connsiteX2" fmla="*/ 1095599 w 1095599"/>
              <a:gd name="connsiteY2" fmla="*/ 0 h 5691464"/>
              <a:gd name="connsiteX3" fmla="*/ 834254 w 1095599"/>
              <a:gd name="connsiteY3" fmla="*/ 5571156 h 5691464"/>
              <a:gd name="connsiteX4" fmla="*/ 0 w 1095599"/>
              <a:gd name="connsiteY4" fmla="*/ 5691464 h 5691464"/>
              <a:gd name="connsiteX0" fmla="*/ 0 w 1095599"/>
              <a:gd name="connsiteY0" fmla="*/ 5691464 h 5691464"/>
              <a:gd name="connsiteX1" fmla="*/ 263133 w 1095599"/>
              <a:gd name="connsiteY1" fmla="*/ 431566 h 5691464"/>
              <a:gd name="connsiteX2" fmla="*/ 1095599 w 1095599"/>
              <a:gd name="connsiteY2" fmla="*/ 0 h 5691464"/>
              <a:gd name="connsiteX3" fmla="*/ 834254 w 1095599"/>
              <a:gd name="connsiteY3" fmla="*/ 5571156 h 5691464"/>
              <a:gd name="connsiteX4" fmla="*/ 0 w 1095599"/>
              <a:gd name="connsiteY4" fmla="*/ 5691464 h 5691464"/>
              <a:gd name="connsiteX0" fmla="*/ 0 w 1085350"/>
              <a:gd name="connsiteY0" fmla="*/ 5389218 h 5389218"/>
              <a:gd name="connsiteX1" fmla="*/ 263133 w 1085350"/>
              <a:gd name="connsiteY1" fmla="*/ 129320 h 5389218"/>
              <a:gd name="connsiteX2" fmla="*/ 1085350 w 1085350"/>
              <a:gd name="connsiteY2" fmla="*/ 0 h 5389218"/>
              <a:gd name="connsiteX3" fmla="*/ 834254 w 1085350"/>
              <a:gd name="connsiteY3" fmla="*/ 5268910 h 5389218"/>
              <a:gd name="connsiteX4" fmla="*/ 0 w 1085350"/>
              <a:gd name="connsiteY4" fmla="*/ 5389218 h 5389218"/>
              <a:gd name="connsiteX0" fmla="*/ 0 w 1067328"/>
              <a:gd name="connsiteY0" fmla="*/ 5365143 h 5365143"/>
              <a:gd name="connsiteX1" fmla="*/ 263133 w 1067328"/>
              <a:gd name="connsiteY1" fmla="*/ 105245 h 5365143"/>
              <a:gd name="connsiteX2" fmla="*/ 1067328 w 1067328"/>
              <a:gd name="connsiteY2" fmla="*/ 0 h 5365143"/>
              <a:gd name="connsiteX3" fmla="*/ 834254 w 1067328"/>
              <a:gd name="connsiteY3" fmla="*/ 5244835 h 5365143"/>
              <a:gd name="connsiteX4" fmla="*/ 0 w 1067328"/>
              <a:gd name="connsiteY4" fmla="*/ 5365143 h 5365143"/>
              <a:gd name="connsiteX0" fmla="*/ 0 w 1052263"/>
              <a:gd name="connsiteY0" fmla="*/ 5395203 h 5395203"/>
              <a:gd name="connsiteX1" fmla="*/ 263133 w 1052263"/>
              <a:gd name="connsiteY1" fmla="*/ 135305 h 5395203"/>
              <a:gd name="connsiteX2" fmla="*/ 1052263 w 1052263"/>
              <a:gd name="connsiteY2" fmla="*/ 0 h 5395203"/>
              <a:gd name="connsiteX3" fmla="*/ 834254 w 1052263"/>
              <a:gd name="connsiteY3" fmla="*/ 5274895 h 5395203"/>
              <a:gd name="connsiteX4" fmla="*/ 0 w 1052263"/>
              <a:gd name="connsiteY4" fmla="*/ 5395203 h 5395203"/>
              <a:gd name="connsiteX0" fmla="*/ 0 w 1055290"/>
              <a:gd name="connsiteY0" fmla="*/ 5374155 h 5374155"/>
              <a:gd name="connsiteX1" fmla="*/ 263133 w 1055290"/>
              <a:gd name="connsiteY1" fmla="*/ 114257 h 5374155"/>
              <a:gd name="connsiteX2" fmla="*/ 1055290 w 1055290"/>
              <a:gd name="connsiteY2" fmla="*/ 0 h 5374155"/>
              <a:gd name="connsiteX3" fmla="*/ 834254 w 1055290"/>
              <a:gd name="connsiteY3" fmla="*/ 5253847 h 5374155"/>
              <a:gd name="connsiteX4" fmla="*/ 0 w 1055290"/>
              <a:gd name="connsiteY4" fmla="*/ 5374155 h 5374155"/>
              <a:gd name="connsiteX0" fmla="*/ 0 w 1026797"/>
              <a:gd name="connsiteY0" fmla="*/ 5259898 h 5259898"/>
              <a:gd name="connsiteX1" fmla="*/ 263133 w 1026797"/>
              <a:gd name="connsiteY1" fmla="*/ 0 h 5259898"/>
              <a:gd name="connsiteX2" fmla="*/ 1026799 w 1026797"/>
              <a:gd name="connsiteY2" fmla="*/ 293263 h 5259898"/>
              <a:gd name="connsiteX3" fmla="*/ 834254 w 1026797"/>
              <a:gd name="connsiteY3" fmla="*/ 5139590 h 5259898"/>
              <a:gd name="connsiteX4" fmla="*/ 0 w 1026797"/>
              <a:gd name="connsiteY4" fmla="*/ 5259898 h 5259898"/>
              <a:gd name="connsiteX0" fmla="*/ 0 w 1026797"/>
              <a:gd name="connsiteY0" fmla="*/ 4966635 h 4966635"/>
              <a:gd name="connsiteX1" fmla="*/ 286296 w 1026797"/>
              <a:gd name="connsiteY1" fmla="*/ 21599 h 4966635"/>
              <a:gd name="connsiteX2" fmla="*/ 1026799 w 1026797"/>
              <a:gd name="connsiteY2" fmla="*/ 0 h 4966635"/>
              <a:gd name="connsiteX3" fmla="*/ 834254 w 1026797"/>
              <a:gd name="connsiteY3" fmla="*/ 4846327 h 4966635"/>
              <a:gd name="connsiteX4" fmla="*/ 0 w 1026797"/>
              <a:gd name="connsiteY4" fmla="*/ 4966635 h 4966635"/>
              <a:gd name="connsiteX0" fmla="*/ 1 w 1021604"/>
              <a:gd name="connsiteY0" fmla="*/ 4543116 h 4846327"/>
              <a:gd name="connsiteX1" fmla="*/ 281103 w 1021604"/>
              <a:gd name="connsiteY1" fmla="*/ 21599 h 4846327"/>
              <a:gd name="connsiteX2" fmla="*/ 1021606 w 1021604"/>
              <a:gd name="connsiteY2" fmla="*/ 0 h 4846327"/>
              <a:gd name="connsiteX3" fmla="*/ 829061 w 1021604"/>
              <a:gd name="connsiteY3" fmla="*/ 4846327 h 4846327"/>
              <a:gd name="connsiteX4" fmla="*/ 1 w 1021604"/>
              <a:gd name="connsiteY4" fmla="*/ 4543116 h 4846327"/>
              <a:gd name="connsiteX0" fmla="*/ 1 w 1021604"/>
              <a:gd name="connsiteY0" fmla="*/ 4543116 h 4543116"/>
              <a:gd name="connsiteX1" fmla="*/ 281103 w 1021604"/>
              <a:gd name="connsiteY1" fmla="*/ 21599 h 4543116"/>
              <a:gd name="connsiteX2" fmla="*/ 1021606 w 1021604"/>
              <a:gd name="connsiteY2" fmla="*/ 0 h 4543116"/>
              <a:gd name="connsiteX3" fmla="*/ 817542 w 1021604"/>
              <a:gd name="connsiteY3" fmla="*/ 4539465 h 4543116"/>
              <a:gd name="connsiteX4" fmla="*/ 1 w 1021604"/>
              <a:gd name="connsiteY4" fmla="*/ 4543116 h 454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04" h="4543116">
                <a:moveTo>
                  <a:pt x="1" y="4543116"/>
                </a:moveTo>
                <a:lnTo>
                  <a:pt x="281103" y="21599"/>
                </a:lnTo>
                <a:lnTo>
                  <a:pt x="1021606" y="0"/>
                </a:lnTo>
                <a:lnTo>
                  <a:pt x="817542" y="4539465"/>
                </a:lnTo>
                <a:lnTo>
                  <a:pt x="1" y="454311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/>
          <p:cNvSpPr/>
          <p:nvPr userDrawn="1"/>
        </p:nvSpPr>
        <p:spPr>
          <a:xfrm rot="1206805" flipH="1">
            <a:off x="1876438" y="-201917"/>
            <a:ext cx="300626" cy="5561847"/>
          </a:xfrm>
          <a:custGeom>
            <a:avLst/>
            <a:gdLst>
              <a:gd name="connsiteX0" fmla="*/ 0 w 327082"/>
              <a:gd name="connsiteY0" fmla="*/ 6654621 h 6654621"/>
              <a:gd name="connsiteX1" fmla="*/ 81771 w 327082"/>
              <a:gd name="connsiteY1" fmla="*/ 0 h 6654621"/>
              <a:gd name="connsiteX2" fmla="*/ 327082 w 327082"/>
              <a:gd name="connsiteY2" fmla="*/ 0 h 6654621"/>
              <a:gd name="connsiteX3" fmla="*/ 245312 w 327082"/>
              <a:gd name="connsiteY3" fmla="*/ 6654621 h 6654621"/>
              <a:gd name="connsiteX4" fmla="*/ 0 w 327082"/>
              <a:gd name="connsiteY4" fmla="*/ 6654621 h 6654621"/>
              <a:gd name="connsiteX0" fmla="*/ 0 w 318218"/>
              <a:gd name="connsiteY0" fmla="*/ 6654621 h 6654621"/>
              <a:gd name="connsiteX1" fmla="*/ 81771 w 318218"/>
              <a:gd name="connsiteY1" fmla="*/ 0 h 6654621"/>
              <a:gd name="connsiteX2" fmla="*/ 318218 w 318218"/>
              <a:gd name="connsiteY2" fmla="*/ 302478 h 6654621"/>
              <a:gd name="connsiteX3" fmla="*/ 245312 w 318218"/>
              <a:gd name="connsiteY3" fmla="*/ 6654621 h 6654621"/>
              <a:gd name="connsiteX4" fmla="*/ 0 w 318218"/>
              <a:gd name="connsiteY4" fmla="*/ 6654621 h 6654621"/>
              <a:gd name="connsiteX0" fmla="*/ 0 w 318218"/>
              <a:gd name="connsiteY0" fmla="*/ 6442985 h 6442985"/>
              <a:gd name="connsiteX1" fmla="*/ 72206 w 318218"/>
              <a:gd name="connsiteY1" fmla="*/ 0 h 6442985"/>
              <a:gd name="connsiteX2" fmla="*/ 318218 w 318218"/>
              <a:gd name="connsiteY2" fmla="*/ 90842 h 6442985"/>
              <a:gd name="connsiteX3" fmla="*/ 245312 w 318218"/>
              <a:gd name="connsiteY3" fmla="*/ 6442985 h 6442985"/>
              <a:gd name="connsiteX4" fmla="*/ 0 w 318218"/>
              <a:gd name="connsiteY4" fmla="*/ 6442985 h 6442985"/>
              <a:gd name="connsiteX0" fmla="*/ 0 w 310905"/>
              <a:gd name="connsiteY0" fmla="*/ 6442985 h 6442985"/>
              <a:gd name="connsiteX1" fmla="*/ 72206 w 310905"/>
              <a:gd name="connsiteY1" fmla="*/ 0 h 6442985"/>
              <a:gd name="connsiteX2" fmla="*/ 310905 w 310905"/>
              <a:gd name="connsiteY2" fmla="*/ 110810 h 6442985"/>
              <a:gd name="connsiteX3" fmla="*/ 245312 w 310905"/>
              <a:gd name="connsiteY3" fmla="*/ 6442985 h 6442985"/>
              <a:gd name="connsiteX4" fmla="*/ 0 w 310905"/>
              <a:gd name="connsiteY4" fmla="*/ 6442985 h 6442985"/>
              <a:gd name="connsiteX0" fmla="*/ 0 w 310905"/>
              <a:gd name="connsiteY0" fmla="*/ 6409376 h 6409376"/>
              <a:gd name="connsiteX1" fmla="*/ 71221 w 310905"/>
              <a:gd name="connsiteY1" fmla="*/ 0 h 6409376"/>
              <a:gd name="connsiteX2" fmla="*/ 310905 w 310905"/>
              <a:gd name="connsiteY2" fmla="*/ 77201 h 6409376"/>
              <a:gd name="connsiteX3" fmla="*/ 245312 w 310905"/>
              <a:gd name="connsiteY3" fmla="*/ 6409376 h 6409376"/>
              <a:gd name="connsiteX4" fmla="*/ 0 w 310905"/>
              <a:gd name="connsiteY4" fmla="*/ 6409376 h 6409376"/>
              <a:gd name="connsiteX0" fmla="*/ 0 w 310905"/>
              <a:gd name="connsiteY0" fmla="*/ 6409376 h 6409376"/>
              <a:gd name="connsiteX1" fmla="*/ 71221 w 310905"/>
              <a:gd name="connsiteY1" fmla="*/ 0 h 6409376"/>
              <a:gd name="connsiteX2" fmla="*/ 310905 w 310905"/>
              <a:gd name="connsiteY2" fmla="*/ 77201 h 6409376"/>
              <a:gd name="connsiteX3" fmla="*/ 249965 w 310905"/>
              <a:gd name="connsiteY3" fmla="*/ 5561847 h 6409376"/>
              <a:gd name="connsiteX4" fmla="*/ 0 w 310905"/>
              <a:gd name="connsiteY4" fmla="*/ 6409376 h 6409376"/>
              <a:gd name="connsiteX0" fmla="*/ 0 w 304282"/>
              <a:gd name="connsiteY0" fmla="*/ 5494630 h 5561847"/>
              <a:gd name="connsiteX1" fmla="*/ 64598 w 304282"/>
              <a:gd name="connsiteY1" fmla="*/ 0 h 5561847"/>
              <a:gd name="connsiteX2" fmla="*/ 304282 w 304282"/>
              <a:gd name="connsiteY2" fmla="*/ 77201 h 5561847"/>
              <a:gd name="connsiteX3" fmla="*/ 243342 w 304282"/>
              <a:gd name="connsiteY3" fmla="*/ 5561847 h 5561847"/>
              <a:gd name="connsiteX4" fmla="*/ 0 w 304282"/>
              <a:gd name="connsiteY4" fmla="*/ 5494630 h 5561847"/>
              <a:gd name="connsiteX0" fmla="*/ 0 w 300626"/>
              <a:gd name="connsiteY0" fmla="*/ 5484647 h 5561847"/>
              <a:gd name="connsiteX1" fmla="*/ 60942 w 300626"/>
              <a:gd name="connsiteY1" fmla="*/ 0 h 5561847"/>
              <a:gd name="connsiteX2" fmla="*/ 300626 w 300626"/>
              <a:gd name="connsiteY2" fmla="*/ 77201 h 5561847"/>
              <a:gd name="connsiteX3" fmla="*/ 239686 w 300626"/>
              <a:gd name="connsiteY3" fmla="*/ 5561847 h 5561847"/>
              <a:gd name="connsiteX4" fmla="*/ 0 w 300626"/>
              <a:gd name="connsiteY4" fmla="*/ 5484647 h 5561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626" h="5561847">
                <a:moveTo>
                  <a:pt x="0" y="5484647"/>
                </a:moveTo>
                <a:lnTo>
                  <a:pt x="60942" y="0"/>
                </a:lnTo>
                <a:lnTo>
                  <a:pt x="300626" y="77201"/>
                </a:lnTo>
                <a:lnTo>
                  <a:pt x="239686" y="5561847"/>
                </a:lnTo>
                <a:lnTo>
                  <a:pt x="0" y="5484647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/>
          <p:cNvSpPr/>
          <p:nvPr userDrawn="1"/>
        </p:nvSpPr>
        <p:spPr>
          <a:xfrm rot="16006533" flipH="1">
            <a:off x="4315345" y="-1515953"/>
            <a:ext cx="512446" cy="9191661"/>
          </a:xfrm>
          <a:custGeom>
            <a:avLst/>
            <a:gdLst>
              <a:gd name="connsiteX0" fmla="*/ 0 w 497793"/>
              <a:gd name="connsiteY0" fmla="*/ 9829800 h 9829800"/>
              <a:gd name="connsiteX1" fmla="*/ 124448 w 497793"/>
              <a:gd name="connsiteY1" fmla="*/ 0 h 9829800"/>
              <a:gd name="connsiteX2" fmla="*/ 497793 w 497793"/>
              <a:gd name="connsiteY2" fmla="*/ 0 h 9829800"/>
              <a:gd name="connsiteX3" fmla="*/ 373345 w 497793"/>
              <a:gd name="connsiteY3" fmla="*/ 9829800 h 9829800"/>
              <a:gd name="connsiteX4" fmla="*/ 0 w 497793"/>
              <a:gd name="connsiteY4" fmla="*/ 9829800 h 9829800"/>
              <a:gd name="connsiteX0" fmla="*/ 0 w 505717"/>
              <a:gd name="connsiteY0" fmla="*/ 9829800 h 9829800"/>
              <a:gd name="connsiteX1" fmla="*/ 124448 w 505717"/>
              <a:gd name="connsiteY1" fmla="*/ 0 h 9829800"/>
              <a:gd name="connsiteX2" fmla="*/ 505717 w 505717"/>
              <a:gd name="connsiteY2" fmla="*/ 329685 h 9829800"/>
              <a:gd name="connsiteX3" fmla="*/ 373345 w 505717"/>
              <a:gd name="connsiteY3" fmla="*/ 9829800 h 9829800"/>
              <a:gd name="connsiteX4" fmla="*/ 0 w 505717"/>
              <a:gd name="connsiteY4" fmla="*/ 9829800 h 9829800"/>
              <a:gd name="connsiteX0" fmla="*/ 0 w 505717"/>
              <a:gd name="connsiteY0" fmla="*/ 9500115 h 9500115"/>
              <a:gd name="connsiteX1" fmla="*/ 132970 w 505717"/>
              <a:gd name="connsiteY1" fmla="*/ 10617 h 9500115"/>
              <a:gd name="connsiteX2" fmla="*/ 505717 w 505717"/>
              <a:gd name="connsiteY2" fmla="*/ 0 h 9500115"/>
              <a:gd name="connsiteX3" fmla="*/ 373345 w 505717"/>
              <a:gd name="connsiteY3" fmla="*/ 9500115 h 9500115"/>
              <a:gd name="connsiteX4" fmla="*/ 0 w 505717"/>
              <a:gd name="connsiteY4" fmla="*/ 9500115 h 9500115"/>
              <a:gd name="connsiteX0" fmla="*/ 0 w 512446"/>
              <a:gd name="connsiteY0" fmla="*/ 9191661 h 9500115"/>
              <a:gd name="connsiteX1" fmla="*/ 139699 w 512446"/>
              <a:gd name="connsiteY1" fmla="*/ 10617 h 9500115"/>
              <a:gd name="connsiteX2" fmla="*/ 512446 w 512446"/>
              <a:gd name="connsiteY2" fmla="*/ 0 h 9500115"/>
              <a:gd name="connsiteX3" fmla="*/ 380074 w 512446"/>
              <a:gd name="connsiteY3" fmla="*/ 9500115 h 9500115"/>
              <a:gd name="connsiteX4" fmla="*/ 0 w 512446"/>
              <a:gd name="connsiteY4" fmla="*/ 9191661 h 9500115"/>
              <a:gd name="connsiteX0" fmla="*/ 0 w 512446"/>
              <a:gd name="connsiteY0" fmla="*/ 9191661 h 9191661"/>
              <a:gd name="connsiteX1" fmla="*/ 139699 w 512446"/>
              <a:gd name="connsiteY1" fmla="*/ 10617 h 9191661"/>
              <a:gd name="connsiteX2" fmla="*/ 512446 w 512446"/>
              <a:gd name="connsiteY2" fmla="*/ 0 h 9191661"/>
              <a:gd name="connsiteX3" fmla="*/ 372149 w 512446"/>
              <a:gd name="connsiteY3" fmla="*/ 9170430 h 9191661"/>
              <a:gd name="connsiteX4" fmla="*/ 0 w 512446"/>
              <a:gd name="connsiteY4" fmla="*/ 9191661 h 9191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446" h="9191661">
                <a:moveTo>
                  <a:pt x="0" y="9191661"/>
                </a:moveTo>
                <a:lnTo>
                  <a:pt x="139699" y="10617"/>
                </a:lnTo>
                <a:lnTo>
                  <a:pt x="512446" y="0"/>
                </a:lnTo>
                <a:lnTo>
                  <a:pt x="372149" y="9170430"/>
                </a:lnTo>
                <a:lnTo>
                  <a:pt x="0" y="9191661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2811476" cy="3220168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696648 w 2791527"/>
              <a:gd name="connsiteY2" fmla="*/ 3090773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04599 w 2791527"/>
              <a:gd name="connsiteY2" fmla="*/ 3114627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12551 w 2791527"/>
              <a:gd name="connsiteY2" fmla="*/ 3114627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20503 w 2791527"/>
              <a:gd name="connsiteY2" fmla="*/ 3098725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810577"/>
              <a:gd name="connsiteY0" fmla="*/ 0 h 3220168"/>
              <a:gd name="connsiteX1" fmla="*/ 2810577 w 2810577"/>
              <a:gd name="connsiteY1" fmla="*/ 9525 h 3220168"/>
              <a:gd name="connsiteX2" fmla="*/ 1720503 w 2810577"/>
              <a:gd name="connsiteY2" fmla="*/ 3098725 h 3220168"/>
              <a:gd name="connsiteX3" fmla="*/ 0 w 2810577"/>
              <a:gd name="connsiteY3" fmla="*/ 3220168 h 3220168"/>
              <a:gd name="connsiteX4" fmla="*/ 0 w 2810577"/>
              <a:gd name="connsiteY4" fmla="*/ 0 h 3220168"/>
              <a:gd name="connsiteX0" fmla="*/ 0 w 2829627"/>
              <a:gd name="connsiteY0" fmla="*/ 0 h 3220168"/>
              <a:gd name="connsiteX1" fmla="*/ 2829627 w 2829627"/>
              <a:gd name="connsiteY1" fmla="*/ 0 h 3220168"/>
              <a:gd name="connsiteX2" fmla="*/ 1720503 w 2829627"/>
              <a:gd name="connsiteY2" fmla="*/ 3098725 h 3220168"/>
              <a:gd name="connsiteX3" fmla="*/ 0 w 2829627"/>
              <a:gd name="connsiteY3" fmla="*/ 3220168 h 3220168"/>
              <a:gd name="connsiteX4" fmla="*/ 0 w 2829627"/>
              <a:gd name="connsiteY4" fmla="*/ 0 h 3220168"/>
              <a:gd name="connsiteX0" fmla="*/ 0 w 2820102"/>
              <a:gd name="connsiteY0" fmla="*/ 0 h 3220168"/>
              <a:gd name="connsiteX1" fmla="*/ 2820102 w 2820102"/>
              <a:gd name="connsiteY1" fmla="*/ 0 h 3220168"/>
              <a:gd name="connsiteX2" fmla="*/ 1720503 w 2820102"/>
              <a:gd name="connsiteY2" fmla="*/ 3098725 h 3220168"/>
              <a:gd name="connsiteX3" fmla="*/ 0 w 2820102"/>
              <a:gd name="connsiteY3" fmla="*/ 3220168 h 3220168"/>
              <a:gd name="connsiteX4" fmla="*/ 0 w 2820102"/>
              <a:gd name="connsiteY4" fmla="*/ 0 h 3220168"/>
              <a:gd name="connsiteX0" fmla="*/ 0 w 2811476"/>
              <a:gd name="connsiteY0" fmla="*/ 0 h 3220168"/>
              <a:gd name="connsiteX1" fmla="*/ 2811476 w 2811476"/>
              <a:gd name="connsiteY1" fmla="*/ 0 h 3220168"/>
              <a:gd name="connsiteX2" fmla="*/ 1720503 w 2811476"/>
              <a:gd name="connsiteY2" fmla="*/ 3098725 h 3220168"/>
              <a:gd name="connsiteX3" fmla="*/ 0 w 2811476"/>
              <a:gd name="connsiteY3" fmla="*/ 3220168 h 3220168"/>
              <a:gd name="connsiteX4" fmla="*/ 0 w 2811476"/>
              <a:gd name="connsiteY4" fmla="*/ 0 h 322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1476" h="3220168">
                <a:moveTo>
                  <a:pt x="0" y="0"/>
                </a:moveTo>
                <a:lnTo>
                  <a:pt x="2811476" y="0"/>
                </a:lnTo>
                <a:lnTo>
                  <a:pt x="1720503" y="3098725"/>
                </a:lnTo>
                <a:lnTo>
                  <a:pt x="0" y="3220168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71450" indent="-171450" algn="l">
              <a:buFont typeface="Arial" panose="020B0604020202020204" pitchFamily="34" charset="0"/>
              <a:buChar char="•"/>
              <a:tabLst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237799" y="-8626"/>
            <a:ext cx="2910701" cy="2748410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818082"/>
              <a:gd name="connsiteY0" fmla="*/ 0 h 3220168"/>
              <a:gd name="connsiteX1" fmla="*/ 2818082 w 2818082"/>
              <a:gd name="connsiteY1" fmla="*/ 0 h 3220168"/>
              <a:gd name="connsiteX2" fmla="*/ 1731154 w 2818082"/>
              <a:gd name="connsiteY2" fmla="*/ 3090773 h 3220168"/>
              <a:gd name="connsiteX3" fmla="*/ 34506 w 2818082"/>
              <a:gd name="connsiteY3" fmla="*/ 3220168 h 3220168"/>
              <a:gd name="connsiteX4" fmla="*/ 0 w 2818082"/>
              <a:gd name="connsiteY4" fmla="*/ 0 h 3220168"/>
              <a:gd name="connsiteX0" fmla="*/ 0 w 3352920"/>
              <a:gd name="connsiteY0" fmla="*/ 0 h 3220168"/>
              <a:gd name="connsiteX1" fmla="*/ 2818082 w 3352920"/>
              <a:gd name="connsiteY1" fmla="*/ 0 h 3220168"/>
              <a:gd name="connsiteX2" fmla="*/ 3352920 w 3352920"/>
              <a:gd name="connsiteY2" fmla="*/ 2762970 h 3220168"/>
              <a:gd name="connsiteX3" fmla="*/ 34506 w 3352920"/>
              <a:gd name="connsiteY3" fmla="*/ 3220168 h 3220168"/>
              <a:gd name="connsiteX4" fmla="*/ 0 w 3352920"/>
              <a:gd name="connsiteY4" fmla="*/ 0 h 3220168"/>
              <a:gd name="connsiteX0" fmla="*/ 0 w 3344294"/>
              <a:gd name="connsiteY0" fmla="*/ 0 h 3220168"/>
              <a:gd name="connsiteX1" fmla="*/ 2818082 w 3344294"/>
              <a:gd name="connsiteY1" fmla="*/ 0 h 3220168"/>
              <a:gd name="connsiteX2" fmla="*/ 3344294 w 3344294"/>
              <a:gd name="connsiteY2" fmla="*/ 2762970 h 3220168"/>
              <a:gd name="connsiteX3" fmla="*/ 34506 w 3344294"/>
              <a:gd name="connsiteY3" fmla="*/ 3220168 h 3220168"/>
              <a:gd name="connsiteX4" fmla="*/ 0 w 3344294"/>
              <a:gd name="connsiteY4" fmla="*/ 0 h 3220168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1086928 w 4422595"/>
              <a:gd name="connsiteY4" fmla="*/ 0 h 3082145"/>
              <a:gd name="connsiteX0" fmla="*/ 2553419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2553419 w 4422595"/>
              <a:gd name="connsiteY4" fmla="*/ 0 h 3082145"/>
              <a:gd name="connsiteX0" fmla="*/ 0 w 1869176"/>
              <a:gd name="connsiteY0" fmla="*/ 0 h 2762970"/>
              <a:gd name="connsiteX1" fmla="*/ 1351591 w 1869176"/>
              <a:gd name="connsiteY1" fmla="*/ 0 h 2762970"/>
              <a:gd name="connsiteX2" fmla="*/ 1869176 w 1869176"/>
              <a:gd name="connsiteY2" fmla="*/ 2762970 h 2762970"/>
              <a:gd name="connsiteX3" fmla="*/ 534837 w 1869176"/>
              <a:gd name="connsiteY3" fmla="*/ 2711209 h 2762970"/>
              <a:gd name="connsiteX4" fmla="*/ 0 w 1869176"/>
              <a:gd name="connsiteY4" fmla="*/ 0 h 2762970"/>
              <a:gd name="connsiteX0" fmla="*/ 0 w 2464399"/>
              <a:gd name="connsiteY0" fmla="*/ 0 h 2711209"/>
              <a:gd name="connsiteX1" fmla="*/ 1351591 w 2464399"/>
              <a:gd name="connsiteY1" fmla="*/ 0 h 2711209"/>
              <a:gd name="connsiteX2" fmla="*/ 2464399 w 2464399"/>
              <a:gd name="connsiteY2" fmla="*/ 2573189 h 2711209"/>
              <a:gd name="connsiteX3" fmla="*/ 534837 w 2464399"/>
              <a:gd name="connsiteY3" fmla="*/ 2711209 h 2711209"/>
              <a:gd name="connsiteX4" fmla="*/ 0 w 2464399"/>
              <a:gd name="connsiteY4" fmla="*/ 0 h 2711209"/>
              <a:gd name="connsiteX0" fmla="*/ 0 w 2473025"/>
              <a:gd name="connsiteY0" fmla="*/ 0 h 2711209"/>
              <a:gd name="connsiteX1" fmla="*/ 2473025 w 2473025"/>
              <a:gd name="connsiteY1" fmla="*/ 0 h 2711209"/>
              <a:gd name="connsiteX2" fmla="*/ 2464399 w 2473025"/>
              <a:gd name="connsiteY2" fmla="*/ 2573189 h 2711209"/>
              <a:gd name="connsiteX3" fmla="*/ 534837 w 2473025"/>
              <a:gd name="connsiteY3" fmla="*/ 2711209 h 2711209"/>
              <a:gd name="connsiteX4" fmla="*/ 0 w 2473025"/>
              <a:gd name="connsiteY4" fmla="*/ 0 h 2711209"/>
              <a:gd name="connsiteX0" fmla="*/ 0 w 2473854"/>
              <a:gd name="connsiteY0" fmla="*/ 0 h 2711209"/>
              <a:gd name="connsiteX1" fmla="*/ 2473025 w 2473854"/>
              <a:gd name="connsiteY1" fmla="*/ 0 h 2711209"/>
              <a:gd name="connsiteX2" fmla="*/ 2473025 w 2473854"/>
              <a:gd name="connsiteY2" fmla="*/ 2555936 h 2711209"/>
              <a:gd name="connsiteX3" fmla="*/ 534837 w 2473854"/>
              <a:gd name="connsiteY3" fmla="*/ 2711209 h 2711209"/>
              <a:gd name="connsiteX4" fmla="*/ 0 w 2473854"/>
              <a:gd name="connsiteY4" fmla="*/ 0 h 2711209"/>
              <a:gd name="connsiteX0" fmla="*/ 0 w 2921529"/>
              <a:gd name="connsiteY0" fmla="*/ 0 h 2711209"/>
              <a:gd name="connsiteX1" fmla="*/ 2920700 w 2921529"/>
              <a:gd name="connsiteY1" fmla="*/ 0 h 2711209"/>
              <a:gd name="connsiteX2" fmla="*/ 2920700 w 2921529"/>
              <a:gd name="connsiteY2" fmla="*/ 2555936 h 2711209"/>
              <a:gd name="connsiteX3" fmla="*/ 982512 w 2921529"/>
              <a:gd name="connsiteY3" fmla="*/ 2711209 h 2711209"/>
              <a:gd name="connsiteX4" fmla="*/ 0 w 2921529"/>
              <a:gd name="connsiteY4" fmla="*/ 0 h 2711209"/>
              <a:gd name="connsiteX0" fmla="*/ 0 w 2921529"/>
              <a:gd name="connsiteY0" fmla="*/ 0 h 2739784"/>
              <a:gd name="connsiteX1" fmla="*/ 2920700 w 2921529"/>
              <a:gd name="connsiteY1" fmla="*/ 0 h 2739784"/>
              <a:gd name="connsiteX2" fmla="*/ 2920700 w 2921529"/>
              <a:gd name="connsiteY2" fmla="*/ 2555936 h 2739784"/>
              <a:gd name="connsiteX3" fmla="*/ 572937 w 2921529"/>
              <a:gd name="connsiteY3" fmla="*/ 2739784 h 2739784"/>
              <a:gd name="connsiteX4" fmla="*/ 0 w 2921529"/>
              <a:gd name="connsiteY4" fmla="*/ 0 h 2739784"/>
              <a:gd name="connsiteX0" fmla="*/ 0 w 2904276"/>
              <a:gd name="connsiteY0" fmla="*/ 0 h 2748410"/>
              <a:gd name="connsiteX1" fmla="*/ 2903447 w 2904276"/>
              <a:gd name="connsiteY1" fmla="*/ 8626 h 2748410"/>
              <a:gd name="connsiteX2" fmla="*/ 2903447 w 2904276"/>
              <a:gd name="connsiteY2" fmla="*/ 2564562 h 2748410"/>
              <a:gd name="connsiteX3" fmla="*/ 555684 w 2904276"/>
              <a:gd name="connsiteY3" fmla="*/ 2748410 h 2748410"/>
              <a:gd name="connsiteX4" fmla="*/ 0 w 2904276"/>
              <a:gd name="connsiteY4" fmla="*/ 0 h 2748410"/>
              <a:gd name="connsiteX0" fmla="*/ 0 w 2910701"/>
              <a:gd name="connsiteY0" fmla="*/ 0 h 2748410"/>
              <a:gd name="connsiteX1" fmla="*/ 2903447 w 2910701"/>
              <a:gd name="connsiteY1" fmla="*/ 8626 h 2748410"/>
              <a:gd name="connsiteX2" fmla="*/ 2910271 w 2910701"/>
              <a:gd name="connsiteY2" fmla="*/ 2578210 h 2748410"/>
              <a:gd name="connsiteX3" fmla="*/ 555684 w 2910701"/>
              <a:gd name="connsiteY3" fmla="*/ 2748410 h 2748410"/>
              <a:gd name="connsiteX4" fmla="*/ 0 w 2910701"/>
              <a:gd name="connsiteY4" fmla="*/ 0 h 2748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10701" h="2748410">
                <a:moveTo>
                  <a:pt x="0" y="0"/>
                </a:moveTo>
                <a:lnTo>
                  <a:pt x="2903447" y="8626"/>
                </a:lnTo>
                <a:cubicBezTo>
                  <a:pt x="2900572" y="866356"/>
                  <a:pt x="2913146" y="1720480"/>
                  <a:pt x="2910271" y="2578210"/>
                </a:cubicBezTo>
                <a:lnTo>
                  <a:pt x="555684" y="2748410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71450" indent="-171450" algn="r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-1" y="3472296"/>
            <a:ext cx="1584181" cy="1682496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517886"/>
              <a:gd name="connsiteY0" fmla="*/ 265690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65690 h 3485858"/>
              <a:gd name="connsiteX0" fmla="*/ 0 w 2517886"/>
              <a:gd name="connsiteY0" fmla="*/ 208756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08756 h 3485858"/>
              <a:gd name="connsiteX0" fmla="*/ 0 w 2517886"/>
              <a:gd name="connsiteY0" fmla="*/ 208756 h 3356463"/>
              <a:gd name="connsiteX1" fmla="*/ 2517886 w 2517886"/>
              <a:gd name="connsiteY1" fmla="*/ 0 h 3356463"/>
              <a:gd name="connsiteX2" fmla="*/ 1696648 w 2517886"/>
              <a:gd name="connsiteY2" fmla="*/ 3356463 h 3356463"/>
              <a:gd name="connsiteX3" fmla="*/ 0 w 2517886"/>
              <a:gd name="connsiteY3" fmla="*/ 2631852 h 3356463"/>
              <a:gd name="connsiteX4" fmla="*/ 0 w 2517886"/>
              <a:gd name="connsiteY4" fmla="*/ 208756 h 3356463"/>
              <a:gd name="connsiteX0" fmla="*/ 0 w 2517886"/>
              <a:gd name="connsiteY0" fmla="*/ 208756 h 2692237"/>
              <a:gd name="connsiteX1" fmla="*/ 2517886 w 2517886"/>
              <a:gd name="connsiteY1" fmla="*/ 0 h 2692237"/>
              <a:gd name="connsiteX2" fmla="*/ 1544825 w 2517886"/>
              <a:gd name="connsiteY2" fmla="*/ 2692237 h 2692237"/>
              <a:gd name="connsiteX3" fmla="*/ 0 w 2517886"/>
              <a:gd name="connsiteY3" fmla="*/ 2631852 h 2692237"/>
              <a:gd name="connsiteX4" fmla="*/ 0 w 2517886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63802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79024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5191 w 2536863"/>
              <a:gd name="connsiteY0" fmla="*/ 208757 h 2692237"/>
              <a:gd name="connsiteX1" fmla="*/ 2536863 w 2536863"/>
              <a:gd name="connsiteY1" fmla="*/ 0 h 2692237"/>
              <a:gd name="connsiteX2" fmla="*/ 1579024 w 2536863"/>
              <a:gd name="connsiteY2" fmla="*/ 2692237 h 2692237"/>
              <a:gd name="connsiteX3" fmla="*/ 0 w 2536863"/>
              <a:gd name="connsiteY3" fmla="*/ 2688785 h 2692237"/>
              <a:gd name="connsiteX4" fmla="*/ 5191 w 2536863"/>
              <a:gd name="connsiteY4" fmla="*/ 208757 h 2692237"/>
              <a:gd name="connsiteX0" fmla="*/ 5191 w 2536863"/>
              <a:gd name="connsiteY0" fmla="*/ 208757 h 2692237"/>
              <a:gd name="connsiteX1" fmla="*/ 2536863 w 2536863"/>
              <a:gd name="connsiteY1" fmla="*/ 0 h 2692237"/>
              <a:gd name="connsiteX2" fmla="*/ 1620381 w 2536863"/>
              <a:gd name="connsiteY2" fmla="*/ 2692237 h 2692237"/>
              <a:gd name="connsiteX3" fmla="*/ 0 w 2536863"/>
              <a:gd name="connsiteY3" fmla="*/ 2688785 h 2692237"/>
              <a:gd name="connsiteX4" fmla="*/ 5191 w 2536863"/>
              <a:gd name="connsiteY4" fmla="*/ 208757 h 2692237"/>
              <a:gd name="connsiteX0" fmla="*/ 5191 w 2592007"/>
              <a:gd name="connsiteY0" fmla="*/ 194877 h 2678357"/>
              <a:gd name="connsiteX1" fmla="*/ 2592007 w 2592007"/>
              <a:gd name="connsiteY1" fmla="*/ 0 h 2678357"/>
              <a:gd name="connsiteX2" fmla="*/ 1620381 w 2592007"/>
              <a:gd name="connsiteY2" fmla="*/ 2678357 h 2678357"/>
              <a:gd name="connsiteX3" fmla="*/ 0 w 2592007"/>
              <a:gd name="connsiteY3" fmla="*/ 2674905 h 2678357"/>
              <a:gd name="connsiteX4" fmla="*/ 5191 w 2592007"/>
              <a:gd name="connsiteY4" fmla="*/ 194877 h 2678357"/>
              <a:gd name="connsiteX0" fmla="*/ 83 w 2614471"/>
              <a:gd name="connsiteY0" fmla="*/ 194877 h 2678357"/>
              <a:gd name="connsiteX1" fmla="*/ 2614471 w 2614471"/>
              <a:gd name="connsiteY1" fmla="*/ 0 h 2678357"/>
              <a:gd name="connsiteX2" fmla="*/ 1642845 w 2614471"/>
              <a:gd name="connsiteY2" fmla="*/ 2678357 h 2678357"/>
              <a:gd name="connsiteX3" fmla="*/ 22464 w 2614471"/>
              <a:gd name="connsiteY3" fmla="*/ 2674905 h 2678357"/>
              <a:gd name="connsiteX4" fmla="*/ 83 w 2614471"/>
              <a:gd name="connsiteY4" fmla="*/ 194877 h 2678357"/>
              <a:gd name="connsiteX0" fmla="*/ 83 w 2586899"/>
              <a:gd name="connsiteY0" fmla="*/ 194877 h 2678357"/>
              <a:gd name="connsiteX1" fmla="*/ 2586899 w 2586899"/>
              <a:gd name="connsiteY1" fmla="*/ 0 h 2678357"/>
              <a:gd name="connsiteX2" fmla="*/ 1642845 w 2586899"/>
              <a:gd name="connsiteY2" fmla="*/ 2678357 h 2678357"/>
              <a:gd name="connsiteX3" fmla="*/ 22464 w 2586899"/>
              <a:gd name="connsiteY3" fmla="*/ 2674905 h 2678357"/>
              <a:gd name="connsiteX4" fmla="*/ 83 w 2586899"/>
              <a:gd name="connsiteY4" fmla="*/ 194877 h 2678357"/>
              <a:gd name="connsiteX0" fmla="*/ 83 w 2573114"/>
              <a:gd name="connsiteY0" fmla="*/ 208757 h 2692237"/>
              <a:gd name="connsiteX1" fmla="*/ 2573114 w 2573114"/>
              <a:gd name="connsiteY1" fmla="*/ 0 h 2692237"/>
              <a:gd name="connsiteX2" fmla="*/ 1642845 w 2573114"/>
              <a:gd name="connsiteY2" fmla="*/ 2692237 h 2692237"/>
              <a:gd name="connsiteX3" fmla="*/ 22464 w 2573114"/>
              <a:gd name="connsiteY3" fmla="*/ 2688785 h 2692237"/>
              <a:gd name="connsiteX4" fmla="*/ 83 w 2573114"/>
              <a:gd name="connsiteY4" fmla="*/ 208757 h 2692237"/>
              <a:gd name="connsiteX0" fmla="*/ 11604 w 2550650"/>
              <a:gd name="connsiteY0" fmla="*/ 225864 h 2692237"/>
              <a:gd name="connsiteX1" fmla="*/ 2550650 w 2550650"/>
              <a:gd name="connsiteY1" fmla="*/ 0 h 2692237"/>
              <a:gd name="connsiteX2" fmla="*/ 1620381 w 2550650"/>
              <a:gd name="connsiteY2" fmla="*/ 2692237 h 2692237"/>
              <a:gd name="connsiteX3" fmla="*/ 0 w 2550650"/>
              <a:gd name="connsiteY3" fmla="*/ 2688785 h 2692237"/>
              <a:gd name="connsiteX4" fmla="*/ 11604 w 2550650"/>
              <a:gd name="connsiteY4" fmla="*/ 225864 h 2692237"/>
              <a:gd name="connsiteX0" fmla="*/ 398 w 2552151"/>
              <a:gd name="connsiteY0" fmla="*/ 200279 h 2692237"/>
              <a:gd name="connsiteX1" fmla="*/ 2552151 w 2552151"/>
              <a:gd name="connsiteY1" fmla="*/ 0 h 2692237"/>
              <a:gd name="connsiteX2" fmla="*/ 1621882 w 2552151"/>
              <a:gd name="connsiteY2" fmla="*/ 2692237 h 2692237"/>
              <a:gd name="connsiteX3" fmla="*/ 1501 w 2552151"/>
              <a:gd name="connsiteY3" fmla="*/ 2688785 h 2692237"/>
              <a:gd name="connsiteX4" fmla="*/ 398 w 2552151"/>
              <a:gd name="connsiteY4" fmla="*/ 200279 h 2692237"/>
              <a:gd name="connsiteX0" fmla="*/ 398 w 2552151"/>
              <a:gd name="connsiteY0" fmla="*/ 200279 h 2692237"/>
              <a:gd name="connsiteX1" fmla="*/ 2552151 w 2552151"/>
              <a:gd name="connsiteY1" fmla="*/ 0 h 2692237"/>
              <a:gd name="connsiteX2" fmla="*/ 1606661 w 2552151"/>
              <a:gd name="connsiteY2" fmla="*/ 2692237 h 2692237"/>
              <a:gd name="connsiteX3" fmla="*/ 1501 w 2552151"/>
              <a:gd name="connsiteY3" fmla="*/ 2688785 h 2692237"/>
              <a:gd name="connsiteX4" fmla="*/ 398 w 2552151"/>
              <a:gd name="connsiteY4" fmla="*/ 200279 h 269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2151" h="2692237">
                <a:moveTo>
                  <a:pt x="398" y="200279"/>
                </a:moveTo>
                <a:lnTo>
                  <a:pt x="2552151" y="0"/>
                </a:lnTo>
                <a:lnTo>
                  <a:pt x="1606661" y="2692237"/>
                </a:lnTo>
                <a:lnTo>
                  <a:pt x="1501" y="2688785"/>
                </a:lnTo>
                <a:cubicBezTo>
                  <a:pt x="3231" y="1862109"/>
                  <a:pt x="-1332" y="1026955"/>
                  <a:pt x="398" y="200279"/>
                </a:cubicBezTo>
                <a:close/>
              </a:path>
            </a:pathLst>
          </a:custGeom>
          <a:solidFill>
            <a:srgbClr val="FFD1D1"/>
          </a:solidFill>
        </p:spPr>
        <p:txBody>
          <a:bodyPr anchor="b"/>
          <a:lstStyle>
            <a:lvl1pPr marL="171450" indent="-171450" algn="l">
              <a:buFont typeface="Arial" panose="020B0604020202020204" pitchFamily="34" charset="0"/>
              <a:buChar char="•"/>
              <a:defRPr sz="1200" baseline="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2962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6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4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4" grpId="0" animBg="1"/>
      <p:bldP spid="4" grpId="0" animBg="1"/>
      <p:bldP spid="6" grpId="0" animBg="1"/>
      <p:bldP spid="7" grpId="0" animBg="1"/>
      <p:bldP spid="5" grpId="0" animBg="1"/>
      <p:bldP spid="11" grpId="0" animBg="1"/>
      <p:bldP spid="13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381001" y="1504952"/>
            <a:ext cx="4236716" cy="1643062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9" name="Picture Placeholder 13"/>
          <p:cNvSpPr>
            <a:spLocks noGrp="1"/>
          </p:cNvSpPr>
          <p:nvPr>
            <p:ph type="pic" sz="quarter" idx="11"/>
          </p:nvPr>
        </p:nvSpPr>
        <p:spPr>
          <a:xfrm>
            <a:off x="2173288" y="3192463"/>
            <a:ext cx="2444750" cy="1641474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0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81000" y="3192463"/>
            <a:ext cx="1747838" cy="1641474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9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13771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3071813" y="1419225"/>
            <a:ext cx="4030662" cy="16652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4732338" y="3116262"/>
            <a:ext cx="4030662" cy="166528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30569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6237291" y="1273176"/>
            <a:ext cx="1971675" cy="197643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935038" y="1273176"/>
            <a:ext cx="3246438" cy="325596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98770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4" y="2"/>
            <a:ext cx="4617717" cy="5143499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22273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4552684" y="-19050"/>
            <a:ext cx="4667516" cy="5451167"/>
            <a:chOff x="4800600" y="-95250"/>
            <a:chExt cx="4667516" cy="5451167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61555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-288616"/>
            <a:ext cx="4667516" cy="5451167"/>
            <a:chOff x="-19316" y="-242758"/>
            <a:chExt cx="4667516" cy="5451167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 flipV="1">
              <a:off x="2590015" y="3976942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" name="Shape 1443">
            <a:hlinkClick r:id="" action="ppaction://hlinkshowjump?jump=nextslide"/>
          </p:cNvPr>
          <p:cNvSpPr/>
          <p:nvPr userDrawn="1"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Shape 1443">
            <a:hlinkClick r:id="" action="ppaction://hlinkshowjump?jump=previousslide"/>
          </p:cNvPr>
          <p:cNvSpPr/>
          <p:nvPr userDrawn="1"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Snip Diagonal Corner Rectangle 10"/>
          <p:cNvSpPr/>
          <p:nvPr userDrawn="1"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21" name="TextBox 11"/>
          <p:cNvSpPr txBox="1"/>
          <p:nvPr userDrawn="1"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22" name="Group 1"/>
          <p:cNvGrpSpPr/>
          <p:nvPr userDrawn="1"/>
        </p:nvGrpSpPr>
        <p:grpSpPr>
          <a:xfrm>
            <a:off x="0" y="-288616"/>
            <a:ext cx="4667516" cy="5451167"/>
            <a:chOff x="-19316" y="-242758"/>
            <a:chExt cx="4667516" cy="5451167"/>
          </a:xfrm>
        </p:grpSpPr>
        <p:sp>
          <p:nvSpPr>
            <p:cNvPr id="23" name="Freeform 5"/>
            <p:cNvSpPr>
              <a:spLocks/>
            </p:cNvSpPr>
            <p:nvPr userDrawn="1"/>
          </p:nvSpPr>
          <p:spPr bwMode="auto">
            <a:xfrm flipV="1">
              <a:off x="2590015" y="3976942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6"/>
            <p:cNvSpPr>
              <a:spLocks/>
            </p:cNvSpPr>
            <p:nvPr userDrawn="1"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"/>
            <p:cNvSpPr>
              <a:spLocks/>
            </p:cNvSpPr>
            <p:nvPr userDrawn="1"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6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9"/>
            <p:cNvSpPr>
              <a:spLocks/>
            </p:cNvSpPr>
            <p:nvPr userDrawn="1"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2"/>
            <p:cNvSpPr>
              <a:spLocks/>
            </p:cNvSpPr>
            <p:nvPr userDrawn="1"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3"/>
            <p:cNvSpPr>
              <a:spLocks/>
            </p:cNvSpPr>
            <p:nvPr userDrawn="1"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4"/>
            <p:cNvSpPr>
              <a:spLocks/>
            </p:cNvSpPr>
            <p:nvPr userDrawn="1"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5"/>
            <p:cNvSpPr>
              <a:spLocks/>
            </p:cNvSpPr>
            <p:nvPr userDrawn="1"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6"/>
            <p:cNvSpPr>
              <a:spLocks/>
            </p:cNvSpPr>
            <p:nvPr userDrawn="1"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707732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80334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90589" y="1406526"/>
            <a:ext cx="1839912" cy="185102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413502" y="1406526"/>
            <a:ext cx="1839912" cy="185102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731560" y="1406526"/>
            <a:ext cx="1839912" cy="185102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72531" y="1406526"/>
            <a:ext cx="1839912" cy="1851025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67925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800600" y="-95249"/>
            <a:ext cx="4667516" cy="5451167"/>
            <a:chOff x="4800600" y="-952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66739" y="1328738"/>
            <a:ext cx="2001838" cy="17907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568577" y="2762250"/>
            <a:ext cx="2003424" cy="17907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2000" y="1328738"/>
            <a:ext cx="2001837" cy="17907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573837" y="2762250"/>
            <a:ext cx="2003425" cy="17907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74025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62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out u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6871512" y="2944496"/>
            <a:ext cx="2281117" cy="2212848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517886"/>
              <a:gd name="connsiteY0" fmla="*/ 265690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65690 h 3485858"/>
              <a:gd name="connsiteX0" fmla="*/ 0 w 2517886"/>
              <a:gd name="connsiteY0" fmla="*/ 208756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08756 h 3485858"/>
              <a:gd name="connsiteX0" fmla="*/ 0 w 2517886"/>
              <a:gd name="connsiteY0" fmla="*/ 208756 h 3356463"/>
              <a:gd name="connsiteX1" fmla="*/ 2517886 w 2517886"/>
              <a:gd name="connsiteY1" fmla="*/ 0 h 3356463"/>
              <a:gd name="connsiteX2" fmla="*/ 1696648 w 2517886"/>
              <a:gd name="connsiteY2" fmla="*/ 3356463 h 3356463"/>
              <a:gd name="connsiteX3" fmla="*/ 0 w 2517886"/>
              <a:gd name="connsiteY3" fmla="*/ 2631852 h 3356463"/>
              <a:gd name="connsiteX4" fmla="*/ 0 w 2517886"/>
              <a:gd name="connsiteY4" fmla="*/ 208756 h 3356463"/>
              <a:gd name="connsiteX0" fmla="*/ 0 w 2517886"/>
              <a:gd name="connsiteY0" fmla="*/ 208756 h 2692237"/>
              <a:gd name="connsiteX1" fmla="*/ 2517886 w 2517886"/>
              <a:gd name="connsiteY1" fmla="*/ 0 h 2692237"/>
              <a:gd name="connsiteX2" fmla="*/ 1544825 w 2517886"/>
              <a:gd name="connsiteY2" fmla="*/ 2692237 h 2692237"/>
              <a:gd name="connsiteX3" fmla="*/ 0 w 2517886"/>
              <a:gd name="connsiteY3" fmla="*/ 2631852 h 2692237"/>
              <a:gd name="connsiteX4" fmla="*/ 0 w 2517886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63802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0 w 2992333"/>
              <a:gd name="connsiteY0" fmla="*/ 189777 h 2692237"/>
              <a:gd name="connsiteX1" fmla="*/ 2992333 w 2992333"/>
              <a:gd name="connsiteY1" fmla="*/ 0 h 2692237"/>
              <a:gd name="connsiteX2" fmla="*/ 2019272 w 2992333"/>
              <a:gd name="connsiteY2" fmla="*/ 2692237 h 2692237"/>
              <a:gd name="connsiteX3" fmla="*/ 455470 w 2992333"/>
              <a:gd name="connsiteY3" fmla="*/ 2688785 h 2692237"/>
              <a:gd name="connsiteX4" fmla="*/ 0 w 2992333"/>
              <a:gd name="connsiteY4" fmla="*/ 189777 h 2692237"/>
              <a:gd name="connsiteX0" fmla="*/ 0 w 3006123"/>
              <a:gd name="connsiteY0" fmla="*/ 189777 h 3546243"/>
              <a:gd name="connsiteX1" fmla="*/ 2992333 w 3006123"/>
              <a:gd name="connsiteY1" fmla="*/ 0 h 3546243"/>
              <a:gd name="connsiteX2" fmla="*/ 3006123 w 3006123"/>
              <a:gd name="connsiteY2" fmla="*/ 3546243 h 3546243"/>
              <a:gd name="connsiteX3" fmla="*/ 455470 w 3006123"/>
              <a:gd name="connsiteY3" fmla="*/ 2688785 h 3546243"/>
              <a:gd name="connsiteX4" fmla="*/ 0 w 3006123"/>
              <a:gd name="connsiteY4" fmla="*/ 189777 h 3546243"/>
              <a:gd name="connsiteX0" fmla="*/ 0 w 3006123"/>
              <a:gd name="connsiteY0" fmla="*/ 189777 h 3546243"/>
              <a:gd name="connsiteX1" fmla="*/ 2992333 w 3006123"/>
              <a:gd name="connsiteY1" fmla="*/ 0 h 3546243"/>
              <a:gd name="connsiteX2" fmla="*/ 3006123 w 3006123"/>
              <a:gd name="connsiteY2" fmla="*/ 3546243 h 3546243"/>
              <a:gd name="connsiteX3" fmla="*/ 645248 w 3006123"/>
              <a:gd name="connsiteY3" fmla="*/ 3542791 h 3546243"/>
              <a:gd name="connsiteX4" fmla="*/ 0 w 3006123"/>
              <a:gd name="connsiteY4" fmla="*/ 189777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1284566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75692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75692 w 3645441"/>
              <a:gd name="connsiteY3" fmla="*/ 3542791 h 3546243"/>
              <a:gd name="connsiteX4" fmla="*/ 0 w 3645441"/>
              <a:gd name="connsiteY4" fmla="*/ 250834 h 3546243"/>
              <a:gd name="connsiteX0" fmla="*/ 0 w 3645441"/>
              <a:gd name="connsiteY0" fmla="*/ 250834 h 3556615"/>
              <a:gd name="connsiteX1" fmla="*/ 3631651 w 3645441"/>
              <a:gd name="connsiteY1" fmla="*/ 0 h 3556615"/>
              <a:gd name="connsiteX2" fmla="*/ 3645441 w 3645441"/>
              <a:gd name="connsiteY2" fmla="*/ 3546243 h 3556615"/>
              <a:gd name="connsiteX3" fmla="*/ 675692 w 3645441"/>
              <a:gd name="connsiteY3" fmla="*/ 3556615 h 3556615"/>
              <a:gd name="connsiteX4" fmla="*/ 0 w 3645441"/>
              <a:gd name="connsiteY4" fmla="*/ 250834 h 3556615"/>
              <a:gd name="connsiteX0" fmla="*/ 0 w 3645441"/>
              <a:gd name="connsiteY0" fmla="*/ 250834 h 3570440"/>
              <a:gd name="connsiteX1" fmla="*/ 3631651 w 3645441"/>
              <a:gd name="connsiteY1" fmla="*/ 0 h 3570440"/>
              <a:gd name="connsiteX2" fmla="*/ 3645441 w 3645441"/>
              <a:gd name="connsiteY2" fmla="*/ 3546243 h 3570440"/>
              <a:gd name="connsiteX3" fmla="*/ 675692 w 3645441"/>
              <a:gd name="connsiteY3" fmla="*/ 3570440 h 3570440"/>
              <a:gd name="connsiteX4" fmla="*/ 0 w 3645441"/>
              <a:gd name="connsiteY4" fmla="*/ 250834 h 3570440"/>
              <a:gd name="connsiteX0" fmla="*/ 0 w 3645441"/>
              <a:gd name="connsiteY0" fmla="*/ 250834 h 3570440"/>
              <a:gd name="connsiteX1" fmla="*/ 3631651 w 3645441"/>
              <a:gd name="connsiteY1" fmla="*/ 0 h 3570440"/>
              <a:gd name="connsiteX2" fmla="*/ 3645441 w 3645441"/>
              <a:gd name="connsiteY2" fmla="*/ 3546243 h 3570440"/>
              <a:gd name="connsiteX3" fmla="*/ 675692 w 3645441"/>
              <a:gd name="connsiteY3" fmla="*/ 3570440 h 3570440"/>
              <a:gd name="connsiteX4" fmla="*/ 0 w 3645441"/>
              <a:gd name="connsiteY4" fmla="*/ 250834 h 3570440"/>
              <a:gd name="connsiteX0" fmla="*/ 0 w 3645441"/>
              <a:gd name="connsiteY0" fmla="*/ 250834 h 3546243"/>
              <a:gd name="connsiteX1" fmla="*/ 3631651 w 3645441"/>
              <a:gd name="connsiteY1" fmla="*/ 0 h 3546243"/>
              <a:gd name="connsiteX2" fmla="*/ 3645441 w 3645441"/>
              <a:gd name="connsiteY2" fmla="*/ 3546243 h 3546243"/>
              <a:gd name="connsiteX3" fmla="*/ 661907 w 3645441"/>
              <a:gd name="connsiteY3" fmla="*/ 3528967 h 3546243"/>
              <a:gd name="connsiteX4" fmla="*/ 0 w 3645441"/>
              <a:gd name="connsiteY4" fmla="*/ 250834 h 3546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5441" h="3546243">
                <a:moveTo>
                  <a:pt x="0" y="250834"/>
                </a:moveTo>
                <a:lnTo>
                  <a:pt x="3631651" y="0"/>
                </a:lnTo>
                <a:cubicBezTo>
                  <a:pt x="3636248" y="1182081"/>
                  <a:pt x="3640844" y="2364162"/>
                  <a:pt x="3645441" y="3546243"/>
                </a:cubicBezTo>
                <a:lnTo>
                  <a:pt x="661907" y="3528967"/>
                </a:lnTo>
                <a:lnTo>
                  <a:pt x="0" y="250834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b"/>
          <a:lstStyle>
            <a:lvl1pPr marL="171450" indent="-171450" algn="r">
              <a:buFont typeface="Arial" panose="020B0604020202020204" pitchFamily="34" charset="0"/>
              <a:buChar char="•"/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sp>
        <p:nvSpPr>
          <p:cNvPr id="4" name="Parallelogram 3"/>
          <p:cNvSpPr/>
          <p:nvPr userDrawn="1"/>
        </p:nvSpPr>
        <p:spPr>
          <a:xfrm rot="20940000" flipH="1">
            <a:off x="6620198" y="-85604"/>
            <a:ext cx="159338" cy="5310167"/>
          </a:xfrm>
          <a:custGeom>
            <a:avLst/>
            <a:gdLst>
              <a:gd name="connsiteX0" fmla="*/ 0 w 1092435"/>
              <a:gd name="connsiteY0" fmla="*/ 5862879 h 5862879"/>
              <a:gd name="connsiteX1" fmla="*/ 273109 w 1092435"/>
              <a:gd name="connsiteY1" fmla="*/ 0 h 5862879"/>
              <a:gd name="connsiteX2" fmla="*/ 1092435 w 1092435"/>
              <a:gd name="connsiteY2" fmla="*/ 0 h 5862879"/>
              <a:gd name="connsiteX3" fmla="*/ 819326 w 1092435"/>
              <a:gd name="connsiteY3" fmla="*/ 5862879 h 5862879"/>
              <a:gd name="connsiteX4" fmla="*/ 0 w 1092435"/>
              <a:gd name="connsiteY4" fmla="*/ 5862879 h 5862879"/>
              <a:gd name="connsiteX0" fmla="*/ 0 w 1092435"/>
              <a:gd name="connsiteY0" fmla="*/ 5862879 h 5862879"/>
              <a:gd name="connsiteX1" fmla="*/ 273109 w 1092435"/>
              <a:gd name="connsiteY1" fmla="*/ 0 h 5862879"/>
              <a:gd name="connsiteX2" fmla="*/ 1092435 w 1092435"/>
              <a:gd name="connsiteY2" fmla="*/ 0 h 5862879"/>
              <a:gd name="connsiteX3" fmla="*/ 832603 w 1092435"/>
              <a:gd name="connsiteY3" fmla="*/ 5581681 h 5862879"/>
              <a:gd name="connsiteX4" fmla="*/ 0 w 1092435"/>
              <a:gd name="connsiteY4" fmla="*/ 5862879 h 5862879"/>
              <a:gd name="connsiteX0" fmla="*/ 0 w 1095599"/>
              <a:gd name="connsiteY0" fmla="*/ 5691464 h 5691464"/>
              <a:gd name="connsiteX1" fmla="*/ 276273 w 1095599"/>
              <a:gd name="connsiteY1" fmla="*/ 0 h 5691464"/>
              <a:gd name="connsiteX2" fmla="*/ 1095599 w 1095599"/>
              <a:gd name="connsiteY2" fmla="*/ 0 h 5691464"/>
              <a:gd name="connsiteX3" fmla="*/ 835767 w 1095599"/>
              <a:gd name="connsiteY3" fmla="*/ 5581681 h 5691464"/>
              <a:gd name="connsiteX4" fmla="*/ 0 w 1095599"/>
              <a:gd name="connsiteY4" fmla="*/ 5691464 h 5691464"/>
              <a:gd name="connsiteX0" fmla="*/ 0 w 1095599"/>
              <a:gd name="connsiteY0" fmla="*/ 5691464 h 5691464"/>
              <a:gd name="connsiteX1" fmla="*/ 276273 w 1095599"/>
              <a:gd name="connsiteY1" fmla="*/ 0 h 5691464"/>
              <a:gd name="connsiteX2" fmla="*/ 1095599 w 1095599"/>
              <a:gd name="connsiteY2" fmla="*/ 0 h 5691464"/>
              <a:gd name="connsiteX3" fmla="*/ 834254 w 1095599"/>
              <a:gd name="connsiteY3" fmla="*/ 5571156 h 5691464"/>
              <a:gd name="connsiteX4" fmla="*/ 0 w 1095599"/>
              <a:gd name="connsiteY4" fmla="*/ 5691464 h 5691464"/>
              <a:gd name="connsiteX0" fmla="*/ 0 w 1095599"/>
              <a:gd name="connsiteY0" fmla="*/ 5691464 h 5691464"/>
              <a:gd name="connsiteX1" fmla="*/ 263133 w 1095599"/>
              <a:gd name="connsiteY1" fmla="*/ 431566 h 5691464"/>
              <a:gd name="connsiteX2" fmla="*/ 1095599 w 1095599"/>
              <a:gd name="connsiteY2" fmla="*/ 0 h 5691464"/>
              <a:gd name="connsiteX3" fmla="*/ 834254 w 1095599"/>
              <a:gd name="connsiteY3" fmla="*/ 5571156 h 5691464"/>
              <a:gd name="connsiteX4" fmla="*/ 0 w 1095599"/>
              <a:gd name="connsiteY4" fmla="*/ 5691464 h 5691464"/>
              <a:gd name="connsiteX0" fmla="*/ 0 w 1085350"/>
              <a:gd name="connsiteY0" fmla="*/ 5389218 h 5389218"/>
              <a:gd name="connsiteX1" fmla="*/ 263133 w 1085350"/>
              <a:gd name="connsiteY1" fmla="*/ 129320 h 5389218"/>
              <a:gd name="connsiteX2" fmla="*/ 1085350 w 1085350"/>
              <a:gd name="connsiteY2" fmla="*/ 0 h 5389218"/>
              <a:gd name="connsiteX3" fmla="*/ 834254 w 1085350"/>
              <a:gd name="connsiteY3" fmla="*/ 5268910 h 5389218"/>
              <a:gd name="connsiteX4" fmla="*/ 0 w 1085350"/>
              <a:gd name="connsiteY4" fmla="*/ 5389218 h 5389218"/>
              <a:gd name="connsiteX0" fmla="*/ 0 w 1067328"/>
              <a:gd name="connsiteY0" fmla="*/ 5365143 h 5365143"/>
              <a:gd name="connsiteX1" fmla="*/ 263133 w 1067328"/>
              <a:gd name="connsiteY1" fmla="*/ 105245 h 5365143"/>
              <a:gd name="connsiteX2" fmla="*/ 1067328 w 1067328"/>
              <a:gd name="connsiteY2" fmla="*/ 0 h 5365143"/>
              <a:gd name="connsiteX3" fmla="*/ 834254 w 1067328"/>
              <a:gd name="connsiteY3" fmla="*/ 5244835 h 5365143"/>
              <a:gd name="connsiteX4" fmla="*/ 0 w 1067328"/>
              <a:gd name="connsiteY4" fmla="*/ 5365143 h 5365143"/>
              <a:gd name="connsiteX0" fmla="*/ 0 w 1052263"/>
              <a:gd name="connsiteY0" fmla="*/ 5395203 h 5395203"/>
              <a:gd name="connsiteX1" fmla="*/ 263133 w 1052263"/>
              <a:gd name="connsiteY1" fmla="*/ 135305 h 5395203"/>
              <a:gd name="connsiteX2" fmla="*/ 1052263 w 1052263"/>
              <a:gd name="connsiteY2" fmla="*/ 0 h 5395203"/>
              <a:gd name="connsiteX3" fmla="*/ 834254 w 1052263"/>
              <a:gd name="connsiteY3" fmla="*/ 5274895 h 5395203"/>
              <a:gd name="connsiteX4" fmla="*/ 0 w 1052263"/>
              <a:gd name="connsiteY4" fmla="*/ 5395203 h 5395203"/>
              <a:gd name="connsiteX0" fmla="*/ 0 w 1055290"/>
              <a:gd name="connsiteY0" fmla="*/ 5374155 h 5374155"/>
              <a:gd name="connsiteX1" fmla="*/ 263133 w 1055290"/>
              <a:gd name="connsiteY1" fmla="*/ 114257 h 5374155"/>
              <a:gd name="connsiteX2" fmla="*/ 1055290 w 1055290"/>
              <a:gd name="connsiteY2" fmla="*/ 0 h 5374155"/>
              <a:gd name="connsiteX3" fmla="*/ 834254 w 1055290"/>
              <a:gd name="connsiteY3" fmla="*/ 5253847 h 5374155"/>
              <a:gd name="connsiteX4" fmla="*/ 0 w 1055290"/>
              <a:gd name="connsiteY4" fmla="*/ 5374155 h 5374155"/>
              <a:gd name="connsiteX0" fmla="*/ 0 w 1026797"/>
              <a:gd name="connsiteY0" fmla="*/ 5259898 h 5259898"/>
              <a:gd name="connsiteX1" fmla="*/ 263133 w 1026797"/>
              <a:gd name="connsiteY1" fmla="*/ 0 h 5259898"/>
              <a:gd name="connsiteX2" fmla="*/ 1026799 w 1026797"/>
              <a:gd name="connsiteY2" fmla="*/ 293263 h 5259898"/>
              <a:gd name="connsiteX3" fmla="*/ 834254 w 1026797"/>
              <a:gd name="connsiteY3" fmla="*/ 5139590 h 5259898"/>
              <a:gd name="connsiteX4" fmla="*/ 0 w 1026797"/>
              <a:gd name="connsiteY4" fmla="*/ 5259898 h 5259898"/>
              <a:gd name="connsiteX0" fmla="*/ 0 w 1026797"/>
              <a:gd name="connsiteY0" fmla="*/ 4966635 h 4966635"/>
              <a:gd name="connsiteX1" fmla="*/ 286296 w 1026797"/>
              <a:gd name="connsiteY1" fmla="*/ 21599 h 4966635"/>
              <a:gd name="connsiteX2" fmla="*/ 1026799 w 1026797"/>
              <a:gd name="connsiteY2" fmla="*/ 0 h 4966635"/>
              <a:gd name="connsiteX3" fmla="*/ 834254 w 1026797"/>
              <a:gd name="connsiteY3" fmla="*/ 4846327 h 4966635"/>
              <a:gd name="connsiteX4" fmla="*/ 0 w 1026797"/>
              <a:gd name="connsiteY4" fmla="*/ 4966635 h 4966635"/>
              <a:gd name="connsiteX0" fmla="*/ 1 w 1021604"/>
              <a:gd name="connsiteY0" fmla="*/ 4543116 h 4846327"/>
              <a:gd name="connsiteX1" fmla="*/ 281103 w 1021604"/>
              <a:gd name="connsiteY1" fmla="*/ 21599 h 4846327"/>
              <a:gd name="connsiteX2" fmla="*/ 1021606 w 1021604"/>
              <a:gd name="connsiteY2" fmla="*/ 0 h 4846327"/>
              <a:gd name="connsiteX3" fmla="*/ 829061 w 1021604"/>
              <a:gd name="connsiteY3" fmla="*/ 4846327 h 4846327"/>
              <a:gd name="connsiteX4" fmla="*/ 1 w 1021604"/>
              <a:gd name="connsiteY4" fmla="*/ 4543116 h 4846327"/>
              <a:gd name="connsiteX0" fmla="*/ 1 w 1021604"/>
              <a:gd name="connsiteY0" fmla="*/ 4543116 h 4543116"/>
              <a:gd name="connsiteX1" fmla="*/ 281103 w 1021604"/>
              <a:gd name="connsiteY1" fmla="*/ 21599 h 4543116"/>
              <a:gd name="connsiteX2" fmla="*/ 1021606 w 1021604"/>
              <a:gd name="connsiteY2" fmla="*/ 0 h 4543116"/>
              <a:gd name="connsiteX3" fmla="*/ 817542 w 1021604"/>
              <a:gd name="connsiteY3" fmla="*/ 4539465 h 4543116"/>
              <a:gd name="connsiteX4" fmla="*/ 1 w 1021604"/>
              <a:gd name="connsiteY4" fmla="*/ 4543116 h 454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04" h="4543116">
                <a:moveTo>
                  <a:pt x="1" y="4543116"/>
                </a:moveTo>
                <a:lnTo>
                  <a:pt x="281103" y="21599"/>
                </a:lnTo>
                <a:lnTo>
                  <a:pt x="1021606" y="0"/>
                </a:lnTo>
                <a:lnTo>
                  <a:pt x="817542" y="4539465"/>
                </a:lnTo>
                <a:lnTo>
                  <a:pt x="1" y="4543116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/>
          <p:cNvSpPr/>
          <p:nvPr userDrawn="1"/>
        </p:nvSpPr>
        <p:spPr>
          <a:xfrm rot="1206805" flipH="1">
            <a:off x="1876438" y="-201917"/>
            <a:ext cx="300626" cy="5561847"/>
          </a:xfrm>
          <a:custGeom>
            <a:avLst/>
            <a:gdLst>
              <a:gd name="connsiteX0" fmla="*/ 0 w 327082"/>
              <a:gd name="connsiteY0" fmla="*/ 6654621 h 6654621"/>
              <a:gd name="connsiteX1" fmla="*/ 81771 w 327082"/>
              <a:gd name="connsiteY1" fmla="*/ 0 h 6654621"/>
              <a:gd name="connsiteX2" fmla="*/ 327082 w 327082"/>
              <a:gd name="connsiteY2" fmla="*/ 0 h 6654621"/>
              <a:gd name="connsiteX3" fmla="*/ 245312 w 327082"/>
              <a:gd name="connsiteY3" fmla="*/ 6654621 h 6654621"/>
              <a:gd name="connsiteX4" fmla="*/ 0 w 327082"/>
              <a:gd name="connsiteY4" fmla="*/ 6654621 h 6654621"/>
              <a:gd name="connsiteX0" fmla="*/ 0 w 318218"/>
              <a:gd name="connsiteY0" fmla="*/ 6654621 h 6654621"/>
              <a:gd name="connsiteX1" fmla="*/ 81771 w 318218"/>
              <a:gd name="connsiteY1" fmla="*/ 0 h 6654621"/>
              <a:gd name="connsiteX2" fmla="*/ 318218 w 318218"/>
              <a:gd name="connsiteY2" fmla="*/ 302478 h 6654621"/>
              <a:gd name="connsiteX3" fmla="*/ 245312 w 318218"/>
              <a:gd name="connsiteY3" fmla="*/ 6654621 h 6654621"/>
              <a:gd name="connsiteX4" fmla="*/ 0 w 318218"/>
              <a:gd name="connsiteY4" fmla="*/ 6654621 h 6654621"/>
              <a:gd name="connsiteX0" fmla="*/ 0 w 318218"/>
              <a:gd name="connsiteY0" fmla="*/ 6442985 h 6442985"/>
              <a:gd name="connsiteX1" fmla="*/ 72206 w 318218"/>
              <a:gd name="connsiteY1" fmla="*/ 0 h 6442985"/>
              <a:gd name="connsiteX2" fmla="*/ 318218 w 318218"/>
              <a:gd name="connsiteY2" fmla="*/ 90842 h 6442985"/>
              <a:gd name="connsiteX3" fmla="*/ 245312 w 318218"/>
              <a:gd name="connsiteY3" fmla="*/ 6442985 h 6442985"/>
              <a:gd name="connsiteX4" fmla="*/ 0 w 318218"/>
              <a:gd name="connsiteY4" fmla="*/ 6442985 h 6442985"/>
              <a:gd name="connsiteX0" fmla="*/ 0 w 310905"/>
              <a:gd name="connsiteY0" fmla="*/ 6442985 h 6442985"/>
              <a:gd name="connsiteX1" fmla="*/ 72206 w 310905"/>
              <a:gd name="connsiteY1" fmla="*/ 0 h 6442985"/>
              <a:gd name="connsiteX2" fmla="*/ 310905 w 310905"/>
              <a:gd name="connsiteY2" fmla="*/ 110810 h 6442985"/>
              <a:gd name="connsiteX3" fmla="*/ 245312 w 310905"/>
              <a:gd name="connsiteY3" fmla="*/ 6442985 h 6442985"/>
              <a:gd name="connsiteX4" fmla="*/ 0 w 310905"/>
              <a:gd name="connsiteY4" fmla="*/ 6442985 h 6442985"/>
              <a:gd name="connsiteX0" fmla="*/ 0 w 310905"/>
              <a:gd name="connsiteY0" fmla="*/ 6409376 h 6409376"/>
              <a:gd name="connsiteX1" fmla="*/ 71221 w 310905"/>
              <a:gd name="connsiteY1" fmla="*/ 0 h 6409376"/>
              <a:gd name="connsiteX2" fmla="*/ 310905 w 310905"/>
              <a:gd name="connsiteY2" fmla="*/ 77201 h 6409376"/>
              <a:gd name="connsiteX3" fmla="*/ 245312 w 310905"/>
              <a:gd name="connsiteY3" fmla="*/ 6409376 h 6409376"/>
              <a:gd name="connsiteX4" fmla="*/ 0 w 310905"/>
              <a:gd name="connsiteY4" fmla="*/ 6409376 h 6409376"/>
              <a:gd name="connsiteX0" fmla="*/ 0 w 310905"/>
              <a:gd name="connsiteY0" fmla="*/ 6409376 h 6409376"/>
              <a:gd name="connsiteX1" fmla="*/ 71221 w 310905"/>
              <a:gd name="connsiteY1" fmla="*/ 0 h 6409376"/>
              <a:gd name="connsiteX2" fmla="*/ 310905 w 310905"/>
              <a:gd name="connsiteY2" fmla="*/ 77201 h 6409376"/>
              <a:gd name="connsiteX3" fmla="*/ 249965 w 310905"/>
              <a:gd name="connsiteY3" fmla="*/ 5561847 h 6409376"/>
              <a:gd name="connsiteX4" fmla="*/ 0 w 310905"/>
              <a:gd name="connsiteY4" fmla="*/ 6409376 h 6409376"/>
              <a:gd name="connsiteX0" fmla="*/ 0 w 304282"/>
              <a:gd name="connsiteY0" fmla="*/ 5494630 h 5561847"/>
              <a:gd name="connsiteX1" fmla="*/ 64598 w 304282"/>
              <a:gd name="connsiteY1" fmla="*/ 0 h 5561847"/>
              <a:gd name="connsiteX2" fmla="*/ 304282 w 304282"/>
              <a:gd name="connsiteY2" fmla="*/ 77201 h 5561847"/>
              <a:gd name="connsiteX3" fmla="*/ 243342 w 304282"/>
              <a:gd name="connsiteY3" fmla="*/ 5561847 h 5561847"/>
              <a:gd name="connsiteX4" fmla="*/ 0 w 304282"/>
              <a:gd name="connsiteY4" fmla="*/ 5494630 h 5561847"/>
              <a:gd name="connsiteX0" fmla="*/ 0 w 300626"/>
              <a:gd name="connsiteY0" fmla="*/ 5484647 h 5561847"/>
              <a:gd name="connsiteX1" fmla="*/ 60942 w 300626"/>
              <a:gd name="connsiteY1" fmla="*/ 0 h 5561847"/>
              <a:gd name="connsiteX2" fmla="*/ 300626 w 300626"/>
              <a:gd name="connsiteY2" fmla="*/ 77201 h 5561847"/>
              <a:gd name="connsiteX3" fmla="*/ 239686 w 300626"/>
              <a:gd name="connsiteY3" fmla="*/ 5561847 h 5561847"/>
              <a:gd name="connsiteX4" fmla="*/ 0 w 300626"/>
              <a:gd name="connsiteY4" fmla="*/ 5484647 h 5561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626" h="5561847">
                <a:moveTo>
                  <a:pt x="0" y="5484647"/>
                </a:moveTo>
                <a:lnTo>
                  <a:pt x="60942" y="0"/>
                </a:lnTo>
                <a:lnTo>
                  <a:pt x="300626" y="77201"/>
                </a:lnTo>
                <a:lnTo>
                  <a:pt x="239686" y="5561847"/>
                </a:lnTo>
                <a:lnTo>
                  <a:pt x="0" y="5484647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/>
          <p:cNvSpPr/>
          <p:nvPr userDrawn="1"/>
        </p:nvSpPr>
        <p:spPr>
          <a:xfrm rot="16006533" flipH="1">
            <a:off x="4315345" y="-1515953"/>
            <a:ext cx="512446" cy="9191661"/>
          </a:xfrm>
          <a:custGeom>
            <a:avLst/>
            <a:gdLst>
              <a:gd name="connsiteX0" fmla="*/ 0 w 497793"/>
              <a:gd name="connsiteY0" fmla="*/ 9829800 h 9829800"/>
              <a:gd name="connsiteX1" fmla="*/ 124448 w 497793"/>
              <a:gd name="connsiteY1" fmla="*/ 0 h 9829800"/>
              <a:gd name="connsiteX2" fmla="*/ 497793 w 497793"/>
              <a:gd name="connsiteY2" fmla="*/ 0 h 9829800"/>
              <a:gd name="connsiteX3" fmla="*/ 373345 w 497793"/>
              <a:gd name="connsiteY3" fmla="*/ 9829800 h 9829800"/>
              <a:gd name="connsiteX4" fmla="*/ 0 w 497793"/>
              <a:gd name="connsiteY4" fmla="*/ 9829800 h 9829800"/>
              <a:gd name="connsiteX0" fmla="*/ 0 w 505717"/>
              <a:gd name="connsiteY0" fmla="*/ 9829800 h 9829800"/>
              <a:gd name="connsiteX1" fmla="*/ 124448 w 505717"/>
              <a:gd name="connsiteY1" fmla="*/ 0 h 9829800"/>
              <a:gd name="connsiteX2" fmla="*/ 505717 w 505717"/>
              <a:gd name="connsiteY2" fmla="*/ 329685 h 9829800"/>
              <a:gd name="connsiteX3" fmla="*/ 373345 w 505717"/>
              <a:gd name="connsiteY3" fmla="*/ 9829800 h 9829800"/>
              <a:gd name="connsiteX4" fmla="*/ 0 w 505717"/>
              <a:gd name="connsiteY4" fmla="*/ 9829800 h 9829800"/>
              <a:gd name="connsiteX0" fmla="*/ 0 w 505717"/>
              <a:gd name="connsiteY0" fmla="*/ 9500115 h 9500115"/>
              <a:gd name="connsiteX1" fmla="*/ 132970 w 505717"/>
              <a:gd name="connsiteY1" fmla="*/ 10617 h 9500115"/>
              <a:gd name="connsiteX2" fmla="*/ 505717 w 505717"/>
              <a:gd name="connsiteY2" fmla="*/ 0 h 9500115"/>
              <a:gd name="connsiteX3" fmla="*/ 373345 w 505717"/>
              <a:gd name="connsiteY3" fmla="*/ 9500115 h 9500115"/>
              <a:gd name="connsiteX4" fmla="*/ 0 w 505717"/>
              <a:gd name="connsiteY4" fmla="*/ 9500115 h 9500115"/>
              <a:gd name="connsiteX0" fmla="*/ 0 w 512446"/>
              <a:gd name="connsiteY0" fmla="*/ 9191661 h 9500115"/>
              <a:gd name="connsiteX1" fmla="*/ 139699 w 512446"/>
              <a:gd name="connsiteY1" fmla="*/ 10617 h 9500115"/>
              <a:gd name="connsiteX2" fmla="*/ 512446 w 512446"/>
              <a:gd name="connsiteY2" fmla="*/ 0 h 9500115"/>
              <a:gd name="connsiteX3" fmla="*/ 380074 w 512446"/>
              <a:gd name="connsiteY3" fmla="*/ 9500115 h 9500115"/>
              <a:gd name="connsiteX4" fmla="*/ 0 w 512446"/>
              <a:gd name="connsiteY4" fmla="*/ 9191661 h 9500115"/>
              <a:gd name="connsiteX0" fmla="*/ 0 w 512446"/>
              <a:gd name="connsiteY0" fmla="*/ 9191661 h 9191661"/>
              <a:gd name="connsiteX1" fmla="*/ 139699 w 512446"/>
              <a:gd name="connsiteY1" fmla="*/ 10617 h 9191661"/>
              <a:gd name="connsiteX2" fmla="*/ 512446 w 512446"/>
              <a:gd name="connsiteY2" fmla="*/ 0 h 9191661"/>
              <a:gd name="connsiteX3" fmla="*/ 372149 w 512446"/>
              <a:gd name="connsiteY3" fmla="*/ 9170430 h 9191661"/>
              <a:gd name="connsiteX4" fmla="*/ 0 w 512446"/>
              <a:gd name="connsiteY4" fmla="*/ 9191661 h 9191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446" h="9191661">
                <a:moveTo>
                  <a:pt x="0" y="9191661"/>
                </a:moveTo>
                <a:lnTo>
                  <a:pt x="139699" y="10617"/>
                </a:lnTo>
                <a:lnTo>
                  <a:pt x="512446" y="0"/>
                </a:lnTo>
                <a:lnTo>
                  <a:pt x="372149" y="9170430"/>
                </a:lnTo>
                <a:lnTo>
                  <a:pt x="0" y="9191661"/>
                </a:lnTo>
                <a:close/>
              </a:path>
            </a:pathLst>
          </a:cu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2811476" cy="3220168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696648 w 2791527"/>
              <a:gd name="connsiteY2" fmla="*/ 3090773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04599 w 2791527"/>
              <a:gd name="connsiteY2" fmla="*/ 3114627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12551 w 2791527"/>
              <a:gd name="connsiteY2" fmla="*/ 3114627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791527"/>
              <a:gd name="connsiteY0" fmla="*/ 0 h 3220168"/>
              <a:gd name="connsiteX1" fmla="*/ 2791527 w 2791527"/>
              <a:gd name="connsiteY1" fmla="*/ 0 h 3220168"/>
              <a:gd name="connsiteX2" fmla="*/ 1720503 w 2791527"/>
              <a:gd name="connsiteY2" fmla="*/ 3098725 h 3220168"/>
              <a:gd name="connsiteX3" fmla="*/ 0 w 2791527"/>
              <a:gd name="connsiteY3" fmla="*/ 3220168 h 3220168"/>
              <a:gd name="connsiteX4" fmla="*/ 0 w 2791527"/>
              <a:gd name="connsiteY4" fmla="*/ 0 h 3220168"/>
              <a:gd name="connsiteX0" fmla="*/ 0 w 2810577"/>
              <a:gd name="connsiteY0" fmla="*/ 0 h 3220168"/>
              <a:gd name="connsiteX1" fmla="*/ 2810577 w 2810577"/>
              <a:gd name="connsiteY1" fmla="*/ 9525 h 3220168"/>
              <a:gd name="connsiteX2" fmla="*/ 1720503 w 2810577"/>
              <a:gd name="connsiteY2" fmla="*/ 3098725 h 3220168"/>
              <a:gd name="connsiteX3" fmla="*/ 0 w 2810577"/>
              <a:gd name="connsiteY3" fmla="*/ 3220168 h 3220168"/>
              <a:gd name="connsiteX4" fmla="*/ 0 w 2810577"/>
              <a:gd name="connsiteY4" fmla="*/ 0 h 3220168"/>
              <a:gd name="connsiteX0" fmla="*/ 0 w 2829627"/>
              <a:gd name="connsiteY0" fmla="*/ 0 h 3220168"/>
              <a:gd name="connsiteX1" fmla="*/ 2829627 w 2829627"/>
              <a:gd name="connsiteY1" fmla="*/ 0 h 3220168"/>
              <a:gd name="connsiteX2" fmla="*/ 1720503 w 2829627"/>
              <a:gd name="connsiteY2" fmla="*/ 3098725 h 3220168"/>
              <a:gd name="connsiteX3" fmla="*/ 0 w 2829627"/>
              <a:gd name="connsiteY3" fmla="*/ 3220168 h 3220168"/>
              <a:gd name="connsiteX4" fmla="*/ 0 w 2829627"/>
              <a:gd name="connsiteY4" fmla="*/ 0 h 3220168"/>
              <a:gd name="connsiteX0" fmla="*/ 0 w 2820102"/>
              <a:gd name="connsiteY0" fmla="*/ 0 h 3220168"/>
              <a:gd name="connsiteX1" fmla="*/ 2820102 w 2820102"/>
              <a:gd name="connsiteY1" fmla="*/ 0 h 3220168"/>
              <a:gd name="connsiteX2" fmla="*/ 1720503 w 2820102"/>
              <a:gd name="connsiteY2" fmla="*/ 3098725 h 3220168"/>
              <a:gd name="connsiteX3" fmla="*/ 0 w 2820102"/>
              <a:gd name="connsiteY3" fmla="*/ 3220168 h 3220168"/>
              <a:gd name="connsiteX4" fmla="*/ 0 w 2820102"/>
              <a:gd name="connsiteY4" fmla="*/ 0 h 3220168"/>
              <a:gd name="connsiteX0" fmla="*/ 0 w 2811476"/>
              <a:gd name="connsiteY0" fmla="*/ 0 h 3220168"/>
              <a:gd name="connsiteX1" fmla="*/ 2811476 w 2811476"/>
              <a:gd name="connsiteY1" fmla="*/ 0 h 3220168"/>
              <a:gd name="connsiteX2" fmla="*/ 1720503 w 2811476"/>
              <a:gd name="connsiteY2" fmla="*/ 3098725 h 3220168"/>
              <a:gd name="connsiteX3" fmla="*/ 0 w 2811476"/>
              <a:gd name="connsiteY3" fmla="*/ 3220168 h 3220168"/>
              <a:gd name="connsiteX4" fmla="*/ 0 w 2811476"/>
              <a:gd name="connsiteY4" fmla="*/ 0 h 322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1476" h="3220168">
                <a:moveTo>
                  <a:pt x="0" y="0"/>
                </a:moveTo>
                <a:lnTo>
                  <a:pt x="2811476" y="0"/>
                </a:lnTo>
                <a:lnTo>
                  <a:pt x="1720503" y="3098725"/>
                </a:lnTo>
                <a:lnTo>
                  <a:pt x="0" y="3220168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71450" indent="-171450" algn="l">
              <a:buFont typeface="Arial" panose="020B0604020202020204" pitchFamily="34" charset="0"/>
              <a:buChar char="•"/>
              <a:tabLst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1971015" y="-14018"/>
            <a:ext cx="4699719" cy="3096164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818082"/>
              <a:gd name="connsiteY0" fmla="*/ 0 h 3220168"/>
              <a:gd name="connsiteX1" fmla="*/ 2818082 w 2818082"/>
              <a:gd name="connsiteY1" fmla="*/ 0 h 3220168"/>
              <a:gd name="connsiteX2" fmla="*/ 1731154 w 2818082"/>
              <a:gd name="connsiteY2" fmla="*/ 3090773 h 3220168"/>
              <a:gd name="connsiteX3" fmla="*/ 34506 w 2818082"/>
              <a:gd name="connsiteY3" fmla="*/ 3220168 h 3220168"/>
              <a:gd name="connsiteX4" fmla="*/ 0 w 2818082"/>
              <a:gd name="connsiteY4" fmla="*/ 0 h 3220168"/>
              <a:gd name="connsiteX0" fmla="*/ 0 w 3352920"/>
              <a:gd name="connsiteY0" fmla="*/ 0 h 3220168"/>
              <a:gd name="connsiteX1" fmla="*/ 2818082 w 3352920"/>
              <a:gd name="connsiteY1" fmla="*/ 0 h 3220168"/>
              <a:gd name="connsiteX2" fmla="*/ 3352920 w 3352920"/>
              <a:gd name="connsiteY2" fmla="*/ 2762970 h 3220168"/>
              <a:gd name="connsiteX3" fmla="*/ 34506 w 3352920"/>
              <a:gd name="connsiteY3" fmla="*/ 3220168 h 3220168"/>
              <a:gd name="connsiteX4" fmla="*/ 0 w 3352920"/>
              <a:gd name="connsiteY4" fmla="*/ 0 h 3220168"/>
              <a:gd name="connsiteX0" fmla="*/ 0 w 3344294"/>
              <a:gd name="connsiteY0" fmla="*/ 0 h 3220168"/>
              <a:gd name="connsiteX1" fmla="*/ 2818082 w 3344294"/>
              <a:gd name="connsiteY1" fmla="*/ 0 h 3220168"/>
              <a:gd name="connsiteX2" fmla="*/ 3344294 w 3344294"/>
              <a:gd name="connsiteY2" fmla="*/ 2762970 h 3220168"/>
              <a:gd name="connsiteX3" fmla="*/ 34506 w 3344294"/>
              <a:gd name="connsiteY3" fmla="*/ 3220168 h 3220168"/>
              <a:gd name="connsiteX4" fmla="*/ 0 w 3344294"/>
              <a:gd name="connsiteY4" fmla="*/ 0 h 3220168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1086928 w 4422595"/>
              <a:gd name="connsiteY4" fmla="*/ 0 h 3082145"/>
              <a:gd name="connsiteX0" fmla="*/ 1086928 w 4422595"/>
              <a:gd name="connsiteY0" fmla="*/ 0 h 3082145"/>
              <a:gd name="connsiteX1" fmla="*/ 4162185 w 4422595"/>
              <a:gd name="connsiteY1" fmla="*/ 9525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1086928 w 4422595"/>
              <a:gd name="connsiteY4" fmla="*/ 0 h 3082145"/>
              <a:gd name="connsiteX0" fmla="*/ 1086928 w 4708345"/>
              <a:gd name="connsiteY0" fmla="*/ 0 h 3082145"/>
              <a:gd name="connsiteX1" fmla="*/ 4162185 w 4708345"/>
              <a:gd name="connsiteY1" fmla="*/ 9525 h 3082145"/>
              <a:gd name="connsiteX2" fmla="*/ 4708345 w 4708345"/>
              <a:gd name="connsiteY2" fmla="*/ 2753445 h 3082145"/>
              <a:gd name="connsiteX3" fmla="*/ 0 w 4708345"/>
              <a:gd name="connsiteY3" fmla="*/ 3082145 h 3082145"/>
              <a:gd name="connsiteX4" fmla="*/ 1086928 w 4708345"/>
              <a:gd name="connsiteY4" fmla="*/ 0 h 3082145"/>
              <a:gd name="connsiteX0" fmla="*/ 1086928 w 4708345"/>
              <a:gd name="connsiteY0" fmla="*/ 0 h 3082145"/>
              <a:gd name="connsiteX1" fmla="*/ 4162185 w 4708345"/>
              <a:gd name="connsiteY1" fmla="*/ 9525 h 3082145"/>
              <a:gd name="connsiteX2" fmla="*/ 4708345 w 4708345"/>
              <a:gd name="connsiteY2" fmla="*/ 2753445 h 3082145"/>
              <a:gd name="connsiteX3" fmla="*/ 0 w 4708345"/>
              <a:gd name="connsiteY3" fmla="*/ 3082145 h 3082145"/>
              <a:gd name="connsiteX4" fmla="*/ 1086928 w 4708345"/>
              <a:gd name="connsiteY4" fmla="*/ 0 h 3082145"/>
              <a:gd name="connsiteX0" fmla="*/ 1086928 w 4708345"/>
              <a:gd name="connsiteY0" fmla="*/ 0 h 3082145"/>
              <a:gd name="connsiteX1" fmla="*/ 4162185 w 4708345"/>
              <a:gd name="connsiteY1" fmla="*/ 0 h 3082145"/>
              <a:gd name="connsiteX2" fmla="*/ 4708345 w 4708345"/>
              <a:gd name="connsiteY2" fmla="*/ 2753445 h 3082145"/>
              <a:gd name="connsiteX3" fmla="*/ 0 w 4708345"/>
              <a:gd name="connsiteY3" fmla="*/ 3082145 h 3082145"/>
              <a:gd name="connsiteX4" fmla="*/ 1086928 w 4708345"/>
              <a:gd name="connsiteY4" fmla="*/ 0 h 3082145"/>
              <a:gd name="connsiteX0" fmla="*/ 1112807 w 4708345"/>
              <a:gd name="connsiteY0" fmla="*/ 0 h 3082145"/>
              <a:gd name="connsiteX1" fmla="*/ 4162185 w 4708345"/>
              <a:gd name="connsiteY1" fmla="*/ 0 h 3082145"/>
              <a:gd name="connsiteX2" fmla="*/ 4708345 w 4708345"/>
              <a:gd name="connsiteY2" fmla="*/ 2753445 h 3082145"/>
              <a:gd name="connsiteX3" fmla="*/ 0 w 4708345"/>
              <a:gd name="connsiteY3" fmla="*/ 3082145 h 3082145"/>
              <a:gd name="connsiteX4" fmla="*/ 1112807 w 4708345"/>
              <a:gd name="connsiteY4" fmla="*/ 0 h 3082145"/>
              <a:gd name="connsiteX0" fmla="*/ 1104181 w 4699719"/>
              <a:gd name="connsiteY0" fmla="*/ 0 h 3082145"/>
              <a:gd name="connsiteX1" fmla="*/ 4153559 w 4699719"/>
              <a:gd name="connsiteY1" fmla="*/ 0 h 3082145"/>
              <a:gd name="connsiteX2" fmla="*/ 4699719 w 4699719"/>
              <a:gd name="connsiteY2" fmla="*/ 2753445 h 3082145"/>
              <a:gd name="connsiteX3" fmla="*/ 0 w 4699719"/>
              <a:gd name="connsiteY3" fmla="*/ 3082145 h 3082145"/>
              <a:gd name="connsiteX4" fmla="*/ 1104181 w 4699719"/>
              <a:gd name="connsiteY4" fmla="*/ 0 h 3082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99719" h="3082145">
                <a:moveTo>
                  <a:pt x="1104181" y="0"/>
                </a:moveTo>
                <a:lnTo>
                  <a:pt x="4153559" y="0"/>
                </a:lnTo>
                <a:lnTo>
                  <a:pt x="4699719" y="2753445"/>
                </a:lnTo>
                <a:lnTo>
                  <a:pt x="0" y="3082145"/>
                </a:lnTo>
                <a:lnTo>
                  <a:pt x="1104181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1450" indent="-171450" algn="ctr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237799" y="-8626"/>
            <a:ext cx="2910701" cy="2748410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818082"/>
              <a:gd name="connsiteY0" fmla="*/ 0 h 3220168"/>
              <a:gd name="connsiteX1" fmla="*/ 2818082 w 2818082"/>
              <a:gd name="connsiteY1" fmla="*/ 0 h 3220168"/>
              <a:gd name="connsiteX2" fmla="*/ 1731154 w 2818082"/>
              <a:gd name="connsiteY2" fmla="*/ 3090773 h 3220168"/>
              <a:gd name="connsiteX3" fmla="*/ 34506 w 2818082"/>
              <a:gd name="connsiteY3" fmla="*/ 3220168 h 3220168"/>
              <a:gd name="connsiteX4" fmla="*/ 0 w 2818082"/>
              <a:gd name="connsiteY4" fmla="*/ 0 h 3220168"/>
              <a:gd name="connsiteX0" fmla="*/ 0 w 3352920"/>
              <a:gd name="connsiteY0" fmla="*/ 0 h 3220168"/>
              <a:gd name="connsiteX1" fmla="*/ 2818082 w 3352920"/>
              <a:gd name="connsiteY1" fmla="*/ 0 h 3220168"/>
              <a:gd name="connsiteX2" fmla="*/ 3352920 w 3352920"/>
              <a:gd name="connsiteY2" fmla="*/ 2762970 h 3220168"/>
              <a:gd name="connsiteX3" fmla="*/ 34506 w 3352920"/>
              <a:gd name="connsiteY3" fmla="*/ 3220168 h 3220168"/>
              <a:gd name="connsiteX4" fmla="*/ 0 w 3352920"/>
              <a:gd name="connsiteY4" fmla="*/ 0 h 3220168"/>
              <a:gd name="connsiteX0" fmla="*/ 0 w 3344294"/>
              <a:gd name="connsiteY0" fmla="*/ 0 h 3220168"/>
              <a:gd name="connsiteX1" fmla="*/ 2818082 w 3344294"/>
              <a:gd name="connsiteY1" fmla="*/ 0 h 3220168"/>
              <a:gd name="connsiteX2" fmla="*/ 3344294 w 3344294"/>
              <a:gd name="connsiteY2" fmla="*/ 2762970 h 3220168"/>
              <a:gd name="connsiteX3" fmla="*/ 34506 w 3344294"/>
              <a:gd name="connsiteY3" fmla="*/ 3220168 h 3220168"/>
              <a:gd name="connsiteX4" fmla="*/ 0 w 3344294"/>
              <a:gd name="connsiteY4" fmla="*/ 0 h 3220168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31222"/>
              <a:gd name="connsiteY0" fmla="*/ 0 h 3082145"/>
              <a:gd name="connsiteX1" fmla="*/ 3905010 w 4431222"/>
              <a:gd name="connsiteY1" fmla="*/ 0 h 3082145"/>
              <a:gd name="connsiteX2" fmla="*/ 4431222 w 4431222"/>
              <a:gd name="connsiteY2" fmla="*/ 2762970 h 3082145"/>
              <a:gd name="connsiteX3" fmla="*/ 0 w 4431222"/>
              <a:gd name="connsiteY3" fmla="*/ 3082145 h 3082145"/>
              <a:gd name="connsiteX4" fmla="*/ 1086928 w 4431222"/>
              <a:gd name="connsiteY4" fmla="*/ 0 h 3082145"/>
              <a:gd name="connsiteX0" fmla="*/ 1086928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1086928 w 4422595"/>
              <a:gd name="connsiteY4" fmla="*/ 0 h 3082145"/>
              <a:gd name="connsiteX0" fmla="*/ 2553419 w 4422595"/>
              <a:gd name="connsiteY0" fmla="*/ 0 h 3082145"/>
              <a:gd name="connsiteX1" fmla="*/ 3905010 w 4422595"/>
              <a:gd name="connsiteY1" fmla="*/ 0 h 3082145"/>
              <a:gd name="connsiteX2" fmla="*/ 4422595 w 4422595"/>
              <a:gd name="connsiteY2" fmla="*/ 2762970 h 3082145"/>
              <a:gd name="connsiteX3" fmla="*/ 0 w 4422595"/>
              <a:gd name="connsiteY3" fmla="*/ 3082145 h 3082145"/>
              <a:gd name="connsiteX4" fmla="*/ 2553419 w 4422595"/>
              <a:gd name="connsiteY4" fmla="*/ 0 h 3082145"/>
              <a:gd name="connsiteX0" fmla="*/ 0 w 1869176"/>
              <a:gd name="connsiteY0" fmla="*/ 0 h 2762970"/>
              <a:gd name="connsiteX1" fmla="*/ 1351591 w 1869176"/>
              <a:gd name="connsiteY1" fmla="*/ 0 h 2762970"/>
              <a:gd name="connsiteX2" fmla="*/ 1869176 w 1869176"/>
              <a:gd name="connsiteY2" fmla="*/ 2762970 h 2762970"/>
              <a:gd name="connsiteX3" fmla="*/ 534837 w 1869176"/>
              <a:gd name="connsiteY3" fmla="*/ 2711209 h 2762970"/>
              <a:gd name="connsiteX4" fmla="*/ 0 w 1869176"/>
              <a:gd name="connsiteY4" fmla="*/ 0 h 2762970"/>
              <a:gd name="connsiteX0" fmla="*/ 0 w 2464399"/>
              <a:gd name="connsiteY0" fmla="*/ 0 h 2711209"/>
              <a:gd name="connsiteX1" fmla="*/ 1351591 w 2464399"/>
              <a:gd name="connsiteY1" fmla="*/ 0 h 2711209"/>
              <a:gd name="connsiteX2" fmla="*/ 2464399 w 2464399"/>
              <a:gd name="connsiteY2" fmla="*/ 2573189 h 2711209"/>
              <a:gd name="connsiteX3" fmla="*/ 534837 w 2464399"/>
              <a:gd name="connsiteY3" fmla="*/ 2711209 h 2711209"/>
              <a:gd name="connsiteX4" fmla="*/ 0 w 2464399"/>
              <a:gd name="connsiteY4" fmla="*/ 0 h 2711209"/>
              <a:gd name="connsiteX0" fmla="*/ 0 w 2473025"/>
              <a:gd name="connsiteY0" fmla="*/ 0 h 2711209"/>
              <a:gd name="connsiteX1" fmla="*/ 2473025 w 2473025"/>
              <a:gd name="connsiteY1" fmla="*/ 0 h 2711209"/>
              <a:gd name="connsiteX2" fmla="*/ 2464399 w 2473025"/>
              <a:gd name="connsiteY2" fmla="*/ 2573189 h 2711209"/>
              <a:gd name="connsiteX3" fmla="*/ 534837 w 2473025"/>
              <a:gd name="connsiteY3" fmla="*/ 2711209 h 2711209"/>
              <a:gd name="connsiteX4" fmla="*/ 0 w 2473025"/>
              <a:gd name="connsiteY4" fmla="*/ 0 h 2711209"/>
              <a:gd name="connsiteX0" fmla="*/ 0 w 2473854"/>
              <a:gd name="connsiteY0" fmla="*/ 0 h 2711209"/>
              <a:gd name="connsiteX1" fmla="*/ 2473025 w 2473854"/>
              <a:gd name="connsiteY1" fmla="*/ 0 h 2711209"/>
              <a:gd name="connsiteX2" fmla="*/ 2473025 w 2473854"/>
              <a:gd name="connsiteY2" fmla="*/ 2555936 h 2711209"/>
              <a:gd name="connsiteX3" fmla="*/ 534837 w 2473854"/>
              <a:gd name="connsiteY3" fmla="*/ 2711209 h 2711209"/>
              <a:gd name="connsiteX4" fmla="*/ 0 w 2473854"/>
              <a:gd name="connsiteY4" fmla="*/ 0 h 2711209"/>
              <a:gd name="connsiteX0" fmla="*/ 0 w 2921529"/>
              <a:gd name="connsiteY0" fmla="*/ 0 h 2711209"/>
              <a:gd name="connsiteX1" fmla="*/ 2920700 w 2921529"/>
              <a:gd name="connsiteY1" fmla="*/ 0 h 2711209"/>
              <a:gd name="connsiteX2" fmla="*/ 2920700 w 2921529"/>
              <a:gd name="connsiteY2" fmla="*/ 2555936 h 2711209"/>
              <a:gd name="connsiteX3" fmla="*/ 982512 w 2921529"/>
              <a:gd name="connsiteY3" fmla="*/ 2711209 h 2711209"/>
              <a:gd name="connsiteX4" fmla="*/ 0 w 2921529"/>
              <a:gd name="connsiteY4" fmla="*/ 0 h 2711209"/>
              <a:gd name="connsiteX0" fmla="*/ 0 w 2921529"/>
              <a:gd name="connsiteY0" fmla="*/ 0 h 2739784"/>
              <a:gd name="connsiteX1" fmla="*/ 2920700 w 2921529"/>
              <a:gd name="connsiteY1" fmla="*/ 0 h 2739784"/>
              <a:gd name="connsiteX2" fmla="*/ 2920700 w 2921529"/>
              <a:gd name="connsiteY2" fmla="*/ 2555936 h 2739784"/>
              <a:gd name="connsiteX3" fmla="*/ 572937 w 2921529"/>
              <a:gd name="connsiteY3" fmla="*/ 2739784 h 2739784"/>
              <a:gd name="connsiteX4" fmla="*/ 0 w 2921529"/>
              <a:gd name="connsiteY4" fmla="*/ 0 h 2739784"/>
              <a:gd name="connsiteX0" fmla="*/ 0 w 2904276"/>
              <a:gd name="connsiteY0" fmla="*/ 0 h 2748410"/>
              <a:gd name="connsiteX1" fmla="*/ 2903447 w 2904276"/>
              <a:gd name="connsiteY1" fmla="*/ 8626 h 2748410"/>
              <a:gd name="connsiteX2" fmla="*/ 2903447 w 2904276"/>
              <a:gd name="connsiteY2" fmla="*/ 2564562 h 2748410"/>
              <a:gd name="connsiteX3" fmla="*/ 555684 w 2904276"/>
              <a:gd name="connsiteY3" fmla="*/ 2748410 h 2748410"/>
              <a:gd name="connsiteX4" fmla="*/ 0 w 2904276"/>
              <a:gd name="connsiteY4" fmla="*/ 0 h 2748410"/>
              <a:gd name="connsiteX0" fmla="*/ 0 w 2910701"/>
              <a:gd name="connsiteY0" fmla="*/ 0 h 2748410"/>
              <a:gd name="connsiteX1" fmla="*/ 2903447 w 2910701"/>
              <a:gd name="connsiteY1" fmla="*/ 8626 h 2748410"/>
              <a:gd name="connsiteX2" fmla="*/ 2910271 w 2910701"/>
              <a:gd name="connsiteY2" fmla="*/ 2578210 h 2748410"/>
              <a:gd name="connsiteX3" fmla="*/ 555684 w 2910701"/>
              <a:gd name="connsiteY3" fmla="*/ 2748410 h 2748410"/>
              <a:gd name="connsiteX4" fmla="*/ 0 w 2910701"/>
              <a:gd name="connsiteY4" fmla="*/ 0 h 2748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10701" h="2748410">
                <a:moveTo>
                  <a:pt x="0" y="0"/>
                </a:moveTo>
                <a:lnTo>
                  <a:pt x="2903447" y="8626"/>
                </a:lnTo>
                <a:cubicBezTo>
                  <a:pt x="2900572" y="866356"/>
                  <a:pt x="2913146" y="1720480"/>
                  <a:pt x="2910271" y="2578210"/>
                </a:cubicBezTo>
                <a:lnTo>
                  <a:pt x="555684" y="2748410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t"/>
          <a:lstStyle>
            <a:lvl1pPr marL="171450" indent="-171450" algn="r">
              <a:buFont typeface="Arial" panose="020B0604020202020204" pitchFamily="34" charset="0"/>
              <a:buChar char="•"/>
              <a:defRPr sz="1200"/>
            </a:lvl1pPr>
          </a:lstStyle>
          <a:p>
            <a:r>
              <a:rPr lang="en-US" dirty="0"/>
              <a:t>Add Picture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232683" y="3103914"/>
            <a:ext cx="5918855" cy="2058297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4624251"/>
              <a:gd name="connsiteY0" fmla="*/ 1757548 h 3220168"/>
              <a:gd name="connsiteX1" fmla="*/ 4624251 w 4624251"/>
              <a:gd name="connsiteY1" fmla="*/ 0 h 3220168"/>
              <a:gd name="connsiteX2" fmla="*/ 3537323 w 4624251"/>
              <a:gd name="connsiteY2" fmla="*/ 3090773 h 3220168"/>
              <a:gd name="connsiteX3" fmla="*/ 1840675 w 4624251"/>
              <a:gd name="connsiteY3" fmla="*/ 3220168 h 3220168"/>
              <a:gd name="connsiteX4" fmla="*/ 0 w 4624251"/>
              <a:gd name="connsiteY4" fmla="*/ 1757548 h 3220168"/>
              <a:gd name="connsiteX0" fmla="*/ 0 w 4624251"/>
              <a:gd name="connsiteY0" fmla="*/ 368135 h 1830755"/>
              <a:gd name="connsiteX1" fmla="*/ 4624251 w 4624251"/>
              <a:gd name="connsiteY1" fmla="*/ 0 h 1830755"/>
              <a:gd name="connsiteX2" fmla="*/ 3537323 w 4624251"/>
              <a:gd name="connsiteY2" fmla="*/ 1701360 h 1830755"/>
              <a:gd name="connsiteX3" fmla="*/ 1840675 w 4624251"/>
              <a:gd name="connsiteY3" fmla="*/ 1830755 h 1830755"/>
              <a:gd name="connsiteX4" fmla="*/ 0 w 4624251"/>
              <a:gd name="connsiteY4" fmla="*/ 368135 h 1830755"/>
              <a:gd name="connsiteX0" fmla="*/ 0 w 4636126"/>
              <a:gd name="connsiteY0" fmla="*/ 344385 h 1830755"/>
              <a:gd name="connsiteX1" fmla="*/ 4636126 w 4636126"/>
              <a:gd name="connsiteY1" fmla="*/ 0 h 1830755"/>
              <a:gd name="connsiteX2" fmla="*/ 3549198 w 4636126"/>
              <a:gd name="connsiteY2" fmla="*/ 1701360 h 1830755"/>
              <a:gd name="connsiteX3" fmla="*/ 1852550 w 4636126"/>
              <a:gd name="connsiteY3" fmla="*/ 1830755 h 1830755"/>
              <a:gd name="connsiteX4" fmla="*/ 0 w 4636126"/>
              <a:gd name="connsiteY4" fmla="*/ 344385 h 1830755"/>
              <a:gd name="connsiteX0" fmla="*/ 0 w 5021739"/>
              <a:gd name="connsiteY0" fmla="*/ 344385 h 2021994"/>
              <a:gd name="connsiteX1" fmla="*/ 4636126 w 5021739"/>
              <a:gd name="connsiteY1" fmla="*/ 0 h 2021994"/>
              <a:gd name="connsiteX2" fmla="*/ 5021739 w 5021739"/>
              <a:gd name="connsiteY2" fmla="*/ 2021994 h 2021994"/>
              <a:gd name="connsiteX3" fmla="*/ 1852550 w 5021739"/>
              <a:gd name="connsiteY3" fmla="*/ 1830755 h 2021994"/>
              <a:gd name="connsiteX4" fmla="*/ 0 w 5021739"/>
              <a:gd name="connsiteY4" fmla="*/ 344385 h 2021994"/>
              <a:gd name="connsiteX0" fmla="*/ 581892 w 5603631"/>
              <a:gd name="connsiteY0" fmla="*/ 344385 h 2032636"/>
              <a:gd name="connsiteX1" fmla="*/ 5218018 w 5603631"/>
              <a:gd name="connsiteY1" fmla="*/ 0 h 2032636"/>
              <a:gd name="connsiteX2" fmla="*/ 5603631 w 5603631"/>
              <a:gd name="connsiteY2" fmla="*/ 2021994 h 2032636"/>
              <a:gd name="connsiteX3" fmla="*/ 0 w 5603631"/>
              <a:gd name="connsiteY3" fmla="*/ 2032636 h 2032636"/>
              <a:gd name="connsiteX4" fmla="*/ 581892 w 5603631"/>
              <a:gd name="connsiteY4" fmla="*/ 344385 h 2032636"/>
              <a:gd name="connsiteX0" fmla="*/ 581892 w 5603631"/>
              <a:gd name="connsiteY0" fmla="*/ 363435 h 2051686"/>
              <a:gd name="connsiteX1" fmla="*/ 5522818 w 5603631"/>
              <a:gd name="connsiteY1" fmla="*/ 0 h 2051686"/>
              <a:gd name="connsiteX2" fmla="*/ 5603631 w 5603631"/>
              <a:gd name="connsiteY2" fmla="*/ 2041044 h 2051686"/>
              <a:gd name="connsiteX3" fmla="*/ 0 w 5603631"/>
              <a:gd name="connsiteY3" fmla="*/ 2051686 h 2051686"/>
              <a:gd name="connsiteX4" fmla="*/ 581892 w 5603631"/>
              <a:gd name="connsiteY4" fmla="*/ 363435 h 2051686"/>
              <a:gd name="connsiteX0" fmla="*/ 581892 w 5937006"/>
              <a:gd name="connsiteY0" fmla="*/ 363435 h 2051686"/>
              <a:gd name="connsiteX1" fmla="*/ 5522818 w 5937006"/>
              <a:gd name="connsiteY1" fmla="*/ 0 h 2051686"/>
              <a:gd name="connsiteX2" fmla="*/ 5937006 w 5937006"/>
              <a:gd name="connsiteY2" fmla="*/ 2041044 h 2051686"/>
              <a:gd name="connsiteX3" fmla="*/ 0 w 5937006"/>
              <a:gd name="connsiteY3" fmla="*/ 2051686 h 2051686"/>
              <a:gd name="connsiteX4" fmla="*/ 581892 w 5937006"/>
              <a:gd name="connsiteY4" fmla="*/ 363435 h 2051686"/>
              <a:gd name="connsiteX0" fmla="*/ 581892 w 5937006"/>
              <a:gd name="connsiteY0" fmla="*/ 363435 h 2051686"/>
              <a:gd name="connsiteX1" fmla="*/ 5522818 w 5937006"/>
              <a:gd name="connsiteY1" fmla="*/ 0 h 2051686"/>
              <a:gd name="connsiteX2" fmla="*/ 5937006 w 5937006"/>
              <a:gd name="connsiteY2" fmla="*/ 2041044 h 2051686"/>
              <a:gd name="connsiteX3" fmla="*/ 0 w 5937006"/>
              <a:gd name="connsiteY3" fmla="*/ 2051686 h 2051686"/>
              <a:gd name="connsiteX4" fmla="*/ 581892 w 5937006"/>
              <a:gd name="connsiteY4" fmla="*/ 363435 h 2051686"/>
              <a:gd name="connsiteX0" fmla="*/ 619992 w 5937006"/>
              <a:gd name="connsiteY0" fmla="*/ 372960 h 2051686"/>
              <a:gd name="connsiteX1" fmla="*/ 5522818 w 5937006"/>
              <a:gd name="connsiteY1" fmla="*/ 0 h 2051686"/>
              <a:gd name="connsiteX2" fmla="*/ 5937006 w 5937006"/>
              <a:gd name="connsiteY2" fmla="*/ 2041044 h 2051686"/>
              <a:gd name="connsiteX3" fmla="*/ 0 w 5937006"/>
              <a:gd name="connsiteY3" fmla="*/ 2051686 h 2051686"/>
              <a:gd name="connsiteX4" fmla="*/ 619992 w 5937006"/>
              <a:gd name="connsiteY4" fmla="*/ 372960 h 2051686"/>
              <a:gd name="connsiteX0" fmla="*/ 610467 w 5927481"/>
              <a:gd name="connsiteY0" fmla="*/ 372960 h 2051686"/>
              <a:gd name="connsiteX1" fmla="*/ 5513293 w 5927481"/>
              <a:gd name="connsiteY1" fmla="*/ 0 h 2051686"/>
              <a:gd name="connsiteX2" fmla="*/ 5927481 w 5927481"/>
              <a:gd name="connsiteY2" fmla="*/ 2041044 h 2051686"/>
              <a:gd name="connsiteX3" fmla="*/ 0 w 5927481"/>
              <a:gd name="connsiteY3" fmla="*/ 2051686 h 2051686"/>
              <a:gd name="connsiteX4" fmla="*/ 610467 w 5927481"/>
              <a:gd name="connsiteY4" fmla="*/ 372960 h 2051686"/>
              <a:gd name="connsiteX0" fmla="*/ 610467 w 5927481"/>
              <a:gd name="connsiteY0" fmla="*/ 372960 h 2051686"/>
              <a:gd name="connsiteX1" fmla="*/ 5521920 w 5927481"/>
              <a:gd name="connsiteY1" fmla="*/ 0 h 2051686"/>
              <a:gd name="connsiteX2" fmla="*/ 5927481 w 5927481"/>
              <a:gd name="connsiteY2" fmla="*/ 2041044 h 2051686"/>
              <a:gd name="connsiteX3" fmla="*/ 0 w 5927481"/>
              <a:gd name="connsiteY3" fmla="*/ 2051686 h 2051686"/>
              <a:gd name="connsiteX4" fmla="*/ 610467 w 5927481"/>
              <a:gd name="connsiteY4" fmla="*/ 372960 h 2051686"/>
              <a:gd name="connsiteX0" fmla="*/ 610467 w 5936108"/>
              <a:gd name="connsiteY0" fmla="*/ 372960 h 2051686"/>
              <a:gd name="connsiteX1" fmla="*/ 5521920 w 5936108"/>
              <a:gd name="connsiteY1" fmla="*/ 0 h 2051686"/>
              <a:gd name="connsiteX2" fmla="*/ 5936108 w 5936108"/>
              <a:gd name="connsiteY2" fmla="*/ 2041044 h 2051686"/>
              <a:gd name="connsiteX3" fmla="*/ 0 w 5936108"/>
              <a:gd name="connsiteY3" fmla="*/ 2051686 h 2051686"/>
              <a:gd name="connsiteX4" fmla="*/ 610467 w 5936108"/>
              <a:gd name="connsiteY4" fmla="*/ 372960 h 2051686"/>
              <a:gd name="connsiteX0" fmla="*/ 610467 w 5936108"/>
              <a:gd name="connsiteY0" fmla="*/ 372960 h 2051686"/>
              <a:gd name="connsiteX1" fmla="*/ 5513294 w 5936108"/>
              <a:gd name="connsiteY1" fmla="*/ 0 h 2051686"/>
              <a:gd name="connsiteX2" fmla="*/ 5936108 w 5936108"/>
              <a:gd name="connsiteY2" fmla="*/ 2041044 h 2051686"/>
              <a:gd name="connsiteX3" fmla="*/ 0 w 5936108"/>
              <a:gd name="connsiteY3" fmla="*/ 2051686 h 2051686"/>
              <a:gd name="connsiteX4" fmla="*/ 610467 w 5936108"/>
              <a:gd name="connsiteY4" fmla="*/ 372960 h 2051686"/>
              <a:gd name="connsiteX0" fmla="*/ 610467 w 5918855"/>
              <a:gd name="connsiteY0" fmla="*/ 372960 h 2058297"/>
              <a:gd name="connsiteX1" fmla="*/ 5513294 w 5918855"/>
              <a:gd name="connsiteY1" fmla="*/ 0 h 2058297"/>
              <a:gd name="connsiteX2" fmla="*/ 5918855 w 5918855"/>
              <a:gd name="connsiteY2" fmla="*/ 2058297 h 2058297"/>
              <a:gd name="connsiteX3" fmla="*/ 0 w 5918855"/>
              <a:gd name="connsiteY3" fmla="*/ 2051686 h 2058297"/>
              <a:gd name="connsiteX4" fmla="*/ 610467 w 5918855"/>
              <a:gd name="connsiteY4" fmla="*/ 372960 h 2058297"/>
              <a:gd name="connsiteX0" fmla="*/ 610467 w 5918855"/>
              <a:gd name="connsiteY0" fmla="*/ 358330 h 2058297"/>
              <a:gd name="connsiteX1" fmla="*/ 5513294 w 5918855"/>
              <a:gd name="connsiteY1" fmla="*/ 0 h 2058297"/>
              <a:gd name="connsiteX2" fmla="*/ 5918855 w 5918855"/>
              <a:gd name="connsiteY2" fmla="*/ 2058297 h 2058297"/>
              <a:gd name="connsiteX3" fmla="*/ 0 w 5918855"/>
              <a:gd name="connsiteY3" fmla="*/ 2051686 h 2058297"/>
              <a:gd name="connsiteX4" fmla="*/ 610467 w 5918855"/>
              <a:gd name="connsiteY4" fmla="*/ 358330 h 2058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8855" h="2058297">
                <a:moveTo>
                  <a:pt x="610467" y="358330"/>
                </a:moveTo>
                <a:lnTo>
                  <a:pt x="5513294" y="0"/>
                </a:lnTo>
                <a:lnTo>
                  <a:pt x="5918855" y="2058297"/>
                </a:lnTo>
                <a:lnTo>
                  <a:pt x="0" y="2051686"/>
                </a:lnTo>
                <a:lnTo>
                  <a:pt x="610467" y="358330"/>
                </a:lnTo>
                <a:close/>
              </a:path>
            </a:pathLst>
          </a:custGeom>
          <a:solidFill>
            <a:srgbClr val="FF9F9F"/>
          </a:solidFill>
        </p:spPr>
        <p:txBody>
          <a:bodyPr anchor="b"/>
          <a:lstStyle>
            <a:lvl1pPr marL="171450" marR="0" indent="-1714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-1" y="3472296"/>
            <a:ext cx="1584181" cy="1682496"/>
          </a:xfrm>
          <a:custGeom>
            <a:avLst/>
            <a:gdLst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2774950 w 2774950"/>
              <a:gd name="connsiteY2" fmla="*/ 3409950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409950"/>
              <a:gd name="connsiteX1" fmla="*/ 2774950 w 2774950"/>
              <a:gd name="connsiteY1" fmla="*/ 0 h 3409950"/>
              <a:gd name="connsiteX2" fmla="*/ 1705274 w 2774950"/>
              <a:gd name="connsiteY2" fmla="*/ 3108025 h 3409950"/>
              <a:gd name="connsiteX3" fmla="*/ 0 w 2774950"/>
              <a:gd name="connsiteY3" fmla="*/ 3409950 h 3409950"/>
              <a:gd name="connsiteX4" fmla="*/ 0 w 2774950"/>
              <a:gd name="connsiteY4" fmla="*/ 0 h 3409950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705274 w 2774950"/>
              <a:gd name="connsiteY2" fmla="*/ 3108025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74950"/>
              <a:gd name="connsiteY0" fmla="*/ 0 h 3220168"/>
              <a:gd name="connsiteX1" fmla="*/ 2774950 w 2774950"/>
              <a:gd name="connsiteY1" fmla="*/ 0 h 3220168"/>
              <a:gd name="connsiteX2" fmla="*/ 1696648 w 2774950"/>
              <a:gd name="connsiteY2" fmla="*/ 3090773 h 3220168"/>
              <a:gd name="connsiteX3" fmla="*/ 0 w 2774950"/>
              <a:gd name="connsiteY3" fmla="*/ 3220168 h 3220168"/>
              <a:gd name="connsiteX4" fmla="*/ 0 w 2774950"/>
              <a:gd name="connsiteY4" fmla="*/ 0 h 3220168"/>
              <a:gd name="connsiteX0" fmla="*/ 0 w 2783576"/>
              <a:gd name="connsiteY0" fmla="*/ 0 h 3220168"/>
              <a:gd name="connsiteX1" fmla="*/ 2783576 w 2783576"/>
              <a:gd name="connsiteY1" fmla="*/ 0 h 3220168"/>
              <a:gd name="connsiteX2" fmla="*/ 1696648 w 2783576"/>
              <a:gd name="connsiteY2" fmla="*/ 3090773 h 3220168"/>
              <a:gd name="connsiteX3" fmla="*/ 0 w 2783576"/>
              <a:gd name="connsiteY3" fmla="*/ 3220168 h 3220168"/>
              <a:gd name="connsiteX4" fmla="*/ 0 w 2783576"/>
              <a:gd name="connsiteY4" fmla="*/ 0 h 3220168"/>
              <a:gd name="connsiteX0" fmla="*/ 0 w 2517886"/>
              <a:gd name="connsiteY0" fmla="*/ 265690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65690 h 3485858"/>
              <a:gd name="connsiteX0" fmla="*/ 0 w 2517886"/>
              <a:gd name="connsiteY0" fmla="*/ 208756 h 3485858"/>
              <a:gd name="connsiteX1" fmla="*/ 2517886 w 2517886"/>
              <a:gd name="connsiteY1" fmla="*/ 0 h 3485858"/>
              <a:gd name="connsiteX2" fmla="*/ 1696648 w 2517886"/>
              <a:gd name="connsiteY2" fmla="*/ 3356463 h 3485858"/>
              <a:gd name="connsiteX3" fmla="*/ 0 w 2517886"/>
              <a:gd name="connsiteY3" fmla="*/ 3485858 h 3485858"/>
              <a:gd name="connsiteX4" fmla="*/ 0 w 2517886"/>
              <a:gd name="connsiteY4" fmla="*/ 208756 h 3485858"/>
              <a:gd name="connsiteX0" fmla="*/ 0 w 2517886"/>
              <a:gd name="connsiteY0" fmla="*/ 208756 h 3356463"/>
              <a:gd name="connsiteX1" fmla="*/ 2517886 w 2517886"/>
              <a:gd name="connsiteY1" fmla="*/ 0 h 3356463"/>
              <a:gd name="connsiteX2" fmla="*/ 1696648 w 2517886"/>
              <a:gd name="connsiteY2" fmla="*/ 3356463 h 3356463"/>
              <a:gd name="connsiteX3" fmla="*/ 0 w 2517886"/>
              <a:gd name="connsiteY3" fmla="*/ 2631852 h 3356463"/>
              <a:gd name="connsiteX4" fmla="*/ 0 w 2517886"/>
              <a:gd name="connsiteY4" fmla="*/ 208756 h 3356463"/>
              <a:gd name="connsiteX0" fmla="*/ 0 w 2517886"/>
              <a:gd name="connsiteY0" fmla="*/ 208756 h 2692237"/>
              <a:gd name="connsiteX1" fmla="*/ 2517886 w 2517886"/>
              <a:gd name="connsiteY1" fmla="*/ 0 h 2692237"/>
              <a:gd name="connsiteX2" fmla="*/ 1544825 w 2517886"/>
              <a:gd name="connsiteY2" fmla="*/ 2692237 h 2692237"/>
              <a:gd name="connsiteX3" fmla="*/ 0 w 2517886"/>
              <a:gd name="connsiteY3" fmla="*/ 2631852 h 2692237"/>
              <a:gd name="connsiteX4" fmla="*/ 0 w 2517886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63802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18977 w 2536863"/>
              <a:gd name="connsiteY0" fmla="*/ 208756 h 2692237"/>
              <a:gd name="connsiteX1" fmla="*/ 2536863 w 2536863"/>
              <a:gd name="connsiteY1" fmla="*/ 0 h 2692237"/>
              <a:gd name="connsiteX2" fmla="*/ 1579024 w 2536863"/>
              <a:gd name="connsiteY2" fmla="*/ 2692237 h 2692237"/>
              <a:gd name="connsiteX3" fmla="*/ 0 w 2536863"/>
              <a:gd name="connsiteY3" fmla="*/ 2688785 h 2692237"/>
              <a:gd name="connsiteX4" fmla="*/ 18977 w 2536863"/>
              <a:gd name="connsiteY4" fmla="*/ 208756 h 2692237"/>
              <a:gd name="connsiteX0" fmla="*/ 5191 w 2536863"/>
              <a:gd name="connsiteY0" fmla="*/ 208757 h 2692237"/>
              <a:gd name="connsiteX1" fmla="*/ 2536863 w 2536863"/>
              <a:gd name="connsiteY1" fmla="*/ 0 h 2692237"/>
              <a:gd name="connsiteX2" fmla="*/ 1579024 w 2536863"/>
              <a:gd name="connsiteY2" fmla="*/ 2692237 h 2692237"/>
              <a:gd name="connsiteX3" fmla="*/ 0 w 2536863"/>
              <a:gd name="connsiteY3" fmla="*/ 2688785 h 2692237"/>
              <a:gd name="connsiteX4" fmla="*/ 5191 w 2536863"/>
              <a:gd name="connsiteY4" fmla="*/ 208757 h 2692237"/>
              <a:gd name="connsiteX0" fmla="*/ 5191 w 2536863"/>
              <a:gd name="connsiteY0" fmla="*/ 208757 h 2692237"/>
              <a:gd name="connsiteX1" fmla="*/ 2536863 w 2536863"/>
              <a:gd name="connsiteY1" fmla="*/ 0 h 2692237"/>
              <a:gd name="connsiteX2" fmla="*/ 1620381 w 2536863"/>
              <a:gd name="connsiteY2" fmla="*/ 2692237 h 2692237"/>
              <a:gd name="connsiteX3" fmla="*/ 0 w 2536863"/>
              <a:gd name="connsiteY3" fmla="*/ 2688785 h 2692237"/>
              <a:gd name="connsiteX4" fmla="*/ 5191 w 2536863"/>
              <a:gd name="connsiteY4" fmla="*/ 208757 h 2692237"/>
              <a:gd name="connsiteX0" fmla="*/ 5191 w 2592007"/>
              <a:gd name="connsiteY0" fmla="*/ 194877 h 2678357"/>
              <a:gd name="connsiteX1" fmla="*/ 2592007 w 2592007"/>
              <a:gd name="connsiteY1" fmla="*/ 0 h 2678357"/>
              <a:gd name="connsiteX2" fmla="*/ 1620381 w 2592007"/>
              <a:gd name="connsiteY2" fmla="*/ 2678357 h 2678357"/>
              <a:gd name="connsiteX3" fmla="*/ 0 w 2592007"/>
              <a:gd name="connsiteY3" fmla="*/ 2674905 h 2678357"/>
              <a:gd name="connsiteX4" fmla="*/ 5191 w 2592007"/>
              <a:gd name="connsiteY4" fmla="*/ 194877 h 2678357"/>
              <a:gd name="connsiteX0" fmla="*/ 83 w 2614471"/>
              <a:gd name="connsiteY0" fmla="*/ 194877 h 2678357"/>
              <a:gd name="connsiteX1" fmla="*/ 2614471 w 2614471"/>
              <a:gd name="connsiteY1" fmla="*/ 0 h 2678357"/>
              <a:gd name="connsiteX2" fmla="*/ 1642845 w 2614471"/>
              <a:gd name="connsiteY2" fmla="*/ 2678357 h 2678357"/>
              <a:gd name="connsiteX3" fmla="*/ 22464 w 2614471"/>
              <a:gd name="connsiteY3" fmla="*/ 2674905 h 2678357"/>
              <a:gd name="connsiteX4" fmla="*/ 83 w 2614471"/>
              <a:gd name="connsiteY4" fmla="*/ 194877 h 2678357"/>
              <a:gd name="connsiteX0" fmla="*/ 83 w 2586899"/>
              <a:gd name="connsiteY0" fmla="*/ 194877 h 2678357"/>
              <a:gd name="connsiteX1" fmla="*/ 2586899 w 2586899"/>
              <a:gd name="connsiteY1" fmla="*/ 0 h 2678357"/>
              <a:gd name="connsiteX2" fmla="*/ 1642845 w 2586899"/>
              <a:gd name="connsiteY2" fmla="*/ 2678357 h 2678357"/>
              <a:gd name="connsiteX3" fmla="*/ 22464 w 2586899"/>
              <a:gd name="connsiteY3" fmla="*/ 2674905 h 2678357"/>
              <a:gd name="connsiteX4" fmla="*/ 83 w 2586899"/>
              <a:gd name="connsiteY4" fmla="*/ 194877 h 2678357"/>
              <a:gd name="connsiteX0" fmla="*/ 83 w 2573114"/>
              <a:gd name="connsiteY0" fmla="*/ 208757 h 2692237"/>
              <a:gd name="connsiteX1" fmla="*/ 2573114 w 2573114"/>
              <a:gd name="connsiteY1" fmla="*/ 0 h 2692237"/>
              <a:gd name="connsiteX2" fmla="*/ 1642845 w 2573114"/>
              <a:gd name="connsiteY2" fmla="*/ 2692237 h 2692237"/>
              <a:gd name="connsiteX3" fmla="*/ 22464 w 2573114"/>
              <a:gd name="connsiteY3" fmla="*/ 2688785 h 2692237"/>
              <a:gd name="connsiteX4" fmla="*/ 83 w 2573114"/>
              <a:gd name="connsiteY4" fmla="*/ 208757 h 2692237"/>
              <a:gd name="connsiteX0" fmla="*/ 11604 w 2550650"/>
              <a:gd name="connsiteY0" fmla="*/ 225864 h 2692237"/>
              <a:gd name="connsiteX1" fmla="*/ 2550650 w 2550650"/>
              <a:gd name="connsiteY1" fmla="*/ 0 h 2692237"/>
              <a:gd name="connsiteX2" fmla="*/ 1620381 w 2550650"/>
              <a:gd name="connsiteY2" fmla="*/ 2692237 h 2692237"/>
              <a:gd name="connsiteX3" fmla="*/ 0 w 2550650"/>
              <a:gd name="connsiteY3" fmla="*/ 2688785 h 2692237"/>
              <a:gd name="connsiteX4" fmla="*/ 11604 w 2550650"/>
              <a:gd name="connsiteY4" fmla="*/ 225864 h 2692237"/>
              <a:gd name="connsiteX0" fmla="*/ 398 w 2552151"/>
              <a:gd name="connsiteY0" fmla="*/ 200279 h 2692237"/>
              <a:gd name="connsiteX1" fmla="*/ 2552151 w 2552151"/>
              <a:gd name="connsiteY1" fmla="*/ 0 h 2692237"/>
              <a:gd name="connsiteX2" fmla="*/ 1621882 w 2552151"/>
              <a:gd name="connsiteY2" fmla="*/ 2692237 h 2692237"/>
              <a:gd name="connsiteX3" fmla="*/ 1501 w 2552151"/>
              <a:gd name="connsiteY3" fmla="*/ 2688785 h 2692237"/>
              <a:gd name="connsiteX4" fmla="*/ 398 w 2552151"/>
              <a:gd name="connsiteY4" fmla="*/ 200279 h 2692237"/>
              <a:gd name="connsiteX0" fmla="*/ 398 w 2552151"/>
              <a:gd name="connsiteY0" fmla="*/ 200279 h 2692237"/>
              <a:gd name="connsiteX1" fmla="*/ 2552151 w 2552151"/>
              <a:gd name="connsiteY1" fmla="*/ 0 h 2692237"/>
              <a:gd name="connsiteX2" fmla="*/ 1606661 w 2552151"/>
              <a:gd name="connsiteY2" fmla="*/ 2692237 h 2692237"/>
              <a:gd name="connsiteX3" fmla="*/ 1501 w 2552151"/>
              <a:gd name="connsiteY3" fmla="*/ 2688785 h 2692237"/>
              <a:gd name="connsiteX4" fmla="*/ 398 w 2552151"/>
              <a:gd name="connsiteY4" fmla="*/ 200279 h 2692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2151" h="2692237">
                <a:moveTo>
                  <a:pt x="398" y="200279"/>
                </a:moveTo>
                <a:lnTo>
                  <a:pt x="2552151" y="0"/>
                </a:lnTo>
                <a:lnTo>
                  <a:pt x="1606661" y="2692237"/>
                </a:lnTo>
                <a:lnTo>
                  <a:pt x="1501" y="2688785"/>
                </a:lnTo>
                <a:cubicBezTo>
                  <a:pt x="3231" y="1862109"/>
                  <a:pt x="-1332" y="1026955"/>
                  <a:pt x="398" y="200279"/>
                </a:cubicBezTo>
                <a:close/>
              </a:path>
            </a:pathLst>
          </a:custGeom>
          <a:solidFill>
            <a:srgbClr val="FFD1D1"/>
          </a:solidFill>
        </p:spPr>
        <p:txBody>
          <a:bodyPr anchor="b"/>
          <a:lstStyle>
            <a:lvl1pPr marL="171450" indent="-171450" algn="l">
              <a:buFont typeface="Arial" panose="020B0604020202020204" pitchFamily="34" charset="0"/>
              <a:buChar char="•"/>
              <a:defRPr sz="1200" baseline="0"/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 Picture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-1009650"/>
            <a:ext cx="10972800" cy="9956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669" y="5162437"/>
            <a:ext cx="10972800" cy="99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11566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6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6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  <p:bldP spid="6" grpId="0" animBg="1"/>
      <p:bldP spid="7" grpId="0" animBg="1"/>
      <p:bldP spid="5" grpId="0" animBg="1"/>
      <p:bldP spid="10" grpId="0" animBg="1"/>
      <p:bldP spid="11" grpId="0" animBg="1"/>
      <p:bldP spid="9" grpId="0" animBg="1"/>
      <p:bldP spid="13" grpId="0" animBg="1"/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24000" y="1792288"/>
            <a:ext cx="1333500" cy="2252662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16910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657600" y="1828064"/>
            <a:ext cx="1828800" cy="295348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8909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49020" y="1555962"/>
            <a:ext cx="7432980" cy="164592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18316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626608" y="1352550"/>
            <a:ext cx="2157984" cy="289560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67696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0" y="1871448"/>
            <a:ext cx="5181600" cy="2910101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-19316" y="-323849"/>
            <a:ext cx="4667516" cy="5451167"/>
            <a:chOff x="-19316" y="-323850"/>
            <a:chExt cx="4667516" cy="5451167"/>
          </a:xfrm>
        </p:grpSpPr>
        <p:sp>
          <p:nvSpPr>
            <p:cNvPr id="33" name="Freeform 32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 rot="15755646" flipH="1">
            <a:off x="6373779" y="-2371612"/>
            <a:ext cx="1524969" cy="5387857"/>
            <a:chOff x="-19316" y="-242758"/>
            <a:chExt cx="3616890" cy="5451167"/>
          </a:xfrm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V="1">
              <a:off x="-19316" y="4175012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V="1">
              <a:off x="-19316" y="4088896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V="1">
              <a:off x="1151867" y="3976942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flipV="1">
              <a:off x="-19316" y="3038275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flipV="1">
              <a:off x="1479110" y="1737920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flipV="1">
              <a:off x="-19316" y="2909098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V="1">
              <a:off x="-19316" y="1737915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 flipV="1">
              <a:off x="-19316" y="713132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 flipV="1">
              <a:off x="-19316" y="-242758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accent4"/>
                </a:solidFill>
              </a:rPr>
              <a:pPr algn="ctr"/>
              <a:t>‹#›</a:t>
            </a:fld>
            <a:endParaRPr lang="id-ID" sz="105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0743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496887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3224196" y="1462804"/>
            <a:ext cx="2718960" cy="1509483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5141478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944076"/>
            <a:ext cx="2476500" cy="3255264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02879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46678" y="1536700"/>
            <a:ext cx="1348798" cy="164465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062542" y="3135313"/>
            <a:ext cx="2204658" cy="1265237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260791" y="3135313"/>
            <a:ext cx="2204657" cy="1305738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732338" y="1536699"/>
            <a:ext cx="1360488" cy="1644651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82824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38200" y="1200150"/>
            <a:ext cx="3145536" cy="2011680"/>
          </a:xfrm>
        </p:spPr>
        <p:txBody>
          <a:bodyPr/>
          <a:lstStyle/>
          <a:p>
            <a:r>
              <a:rPr lang="pl-PL"/>
              <a:t>Kliknij ikonę, aby dodać obraz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6172204" y="-19049"/>
            <a:ext cx="3008109" cy="3513155"/>
            <a:chOff x="4800600" y="-95250"/>
            <a:chExt cx="4667516" cy="5451167"/>
          </a:xfrm>
        </p:grpSpPr>
        <p:sp>
          <p:nvSpPr>
            <p:cNvPr id="31" name="Freeform 30"/>
            <p:cNvSpPr>
              <a:spLocks/>
            </p:cNvSpPr>
            <p:nvPr/>
          </p:nvSpPr>
          <p:spPr bwMode="auto">
            <a:xfrm flipH="1">
              <a:off x="6858785" y="-9525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 flipH="1">
              <a:off x="8296933" y="-95250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flipH="1">
              <a:off x="5851226" y="-952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 flipH="1">
              <a:off x="5851226" y="938147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 flipH="1">
              <a:off x="5851226" y="1136212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 flipH="1">
              <a:off x="7969690" y="1024263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 flipH="1">
              <a:off x="7771620" y="207488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 flipH="1">
              <a:off x="7771620" y="296188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 flipH="1">
              <a:off x="7771620" y="3375239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flipH="1">
              <a:off x="4800600" y="-952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" name="Shape 1443">
            <a:hlinkClick r:id="" action="ppaction://hlinkshowjump?jump=nextslide"/>
          </p:cNvPr>
          <p:cNvSpPr/>
          <p:nvPr/>
        </p:nvSpPr>
        <p:spPr>
          <a:xfrm rot="16200000">
            <a:off x="8880919" y="4899468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Shape 1443">
            <a:hlinkClick r:id="" action="ppaction://hlinkshowjump?jump=previousslide"/>
          </p:cNvPr>
          <p:cNvSpPr/>
          <p:nvPr/>
        </p:nvSpPr>
        <p:spPr>
          <a:xfrm rot="5400000" flipH="1">
            <a:off x="8602354" y="4899467"/>
            <a:ext cx="118933" cy="1024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64" y="0"/>
                </a:moveTo>
                <a:cubicBezTo>
                  <a:pt x="20627" y="0"/>
                  <a:pt x="20943" y="234"/>
                  <a:pt x="21203" y="710"/>
                </a:cubicBezTo>
                <a:cubicBezTo>
                  <a:pt x="21468" y="1198"/>
                  <a:pt x="21600" y="1765"/>
                  <a:pt x="21600" y="2429"/>
                </a:cubicBezTo>
                <a:cubicBezTo>
                  <a:pt x="21600" y="3119"/>
                  <a:pt x="21464" y="3699"/>
                  <a:pt x="21196" y="4181"/>
                </a:cubicBezTo>
                <a:lnTo>
                  <a:pt x="11775" y="20884"/>
                </a:lnTo>
                <a:cubicBezTo>
                  <a:pt x="11507" y="21359"/>
                  <a:pt x="11180" y="21600"/>
                  <a:pt x="10791" y="21600"/>
                </a:cubicBezTo>
                <a:cubicBezTo>
                  <a:pt x="10380" y="21600"/>
                  <a:pt x="10071" y="21359"/>
                  <a:pt x="9858" y="20884"/>
                </a:cubicBezTo>
                <a:lnTo>
                  <a:pt x="404" y="4181"/>
                </a:lnTo>
                <a:cubicBezTo>
                  <a:pt x="136" y="3699"/>
                  <a:pt x="0" y="3119"/>
                  <a:pt x="0" y="2429"/>
                </a:cubicBezTo>
                <a:cubicBezTo>
                  <a:pt x="0" y="1784"/>
                  <a:pt x="132" y="1224"/>
                  <a:pt x="393" y="729"/>
                </a:cubicBezTo>
                <a:cubicBezTo>
                  <a:pt x="657" y="241"/>
                  <a:pt x="969" y="0"/>
                  <a:pt x="1336" y="0"/>
                </a:cubicBezTo>
                <a:lnTo>
                  <a:pt x="20264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 defTabSz="457200">
              <a:defRPr sz="64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Snip Diagonal Corner Rectangle 10"/>
          <p:cNvSpPr/>
          <p:nvPr/>
        </p:nvSpPr>
        <p:spPr>
          <a:xfrm>
            <a:off x="8646737" y="166878"/>
            <a:ext cx="346436" cy="347472"/>
          </a:xfrm>
          <a:prstGeom prst="snip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12" name="TextBox 11"/>
          <p:cNvSpPr txBox="1"/>
          <p:nvPr/>
        </p:nvSpPr>
        <p:spPr>
          <a:xfrm>
            <a:off x="8647472" y="213657"/>
            <a:ext cx="3449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260E2A6B-A809-4840-BF14-8648BC0BDF87}" type="slidenum">
              <a:rPr lang="id-ID" sz="1050" b="1" smtClean="0">
                <a:solidFill>
                  <a:schemeClr val="bg1"/>
                </a:solidFill>
              </a:rPr>
              <a:pPr algn="ctr"/>
              <a:t>‹#›</a:t>
            </a:fld>
            <a:endParaRPr lang="id-ID" sz="1050" dirty="0">
              <a:solidFill>
                <a:schemeClr val="bg1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1" y="1649397"/>
            <a:ext cx="3008109" cy="3513155"/>
            <a:chOff x="-19316" y="-323850"/>
            <a:chExt cx="4667516" cy="5451167"/>
          </a:xfrm>
        </p:grpSpPr>
        <p:sp>
          <p:nvSpPr>
            <p:cNvPr id="52" name="Freeform 51"/>
            <p:cNvSpPr>
              <a:spLocks/>
            </p:cNvSpPr>
            <p:nvPr/>
          </p:nvSpPr>
          <p:spPr bwMode="auto">
            <a:xfrm flipV="1">
              <a:off x="-19316" y="4093920"/>
              <a:ext cx="2609331" cy="1033397"/>
            </a:xfrm>
            <a:custGeom>
              <a:avLst/>
              <a:gdLst>
                <a:gd name="T0" fmla="*/ 1070 w 2375"/>
                <a:gd name="T1" fmla="*/ 940 h 940"/>
                <a:gd name="T2" fmla="*/ 2375 w 2375"/>
                <a:gd name="T3" fmla="*/ 0 h 940"/>
                <a:gd name="T4" fmla="*/ 0 w 2375"/>
                <a:gd name="T5" fmla="*/ 0 h 940"/>
                <a:gd name="T6" fmla="*/ 1070 w 2375"/>
                <a:gd name="T7" fmla="*/ 94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75" h="940">
                  <a:moveTo>
                    <a:pt x="1070" y="940"/>
                  </a:moveTo>
                  <a:lnTo>
                    <a:pt x="2375" y="0"/>
                  </a:lnTo>
                  <a:lnTo>
                    <a:pt x="0" y="0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 flipV="1">
              <a:off x="-19316" y="4007804"/>
              <a:ext cx="1171183" cy="1119513"/>
            </a:xfrm>
            <a:custGeom>
              <a:avLst/>
              <a:gdLst>
                <a:gd name="T0" fmla="*/ 1070 w 1070"/>
                <a:gd name="T1" fmla="*/ 940 h 1017"/>
                <a:gd name="T2" fmla="*/ 0 w 1070"/>
                <a:gd name="T3" fmla="*/ 0 h 1017"/>
                <a:gd name="T4" fmla="*/ 0 w 1070"/>
                <a:gd name="T5" fmla="*/ 1017 h 1017"/>
                <a:gd name="T6" fmla="*/ 1070 w 1070"/>
                <a:gd name="T7" fmla="*/ 940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0" h="1017">
                  <a:moveTo>
                    <a:pt x="1070" y="940"/>
                  </a:moveTo>
                  <a:lnTo>
                    <a:pt x="0" y="0"/>
                  </a:lnTo>
                  <a:lnTo>
                    <a:pt x="0" y="1017"/>
                  </a:lnTo>
                  <a:lnTo>
                    <a:pt x="1070" y="94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 flipV="1">
              <a:off x="1151867" y="3895850"/>
              <a:ext cx="2445707" cy="1231467"/>
            </a:xfrm>
            <a:custGeom>
              <a:avLst/>
              <a:gdLst>
                <a:gd name="T0" fmla="*/ 1305 w 2226"/>
                <a:gd name="T1" fmla="*/ 0 h 1120"/>
                <a:gd name="T2" fmla="*/ 0 w 2226"/>
                <a:gd name="T3" fmla="*/ 940 h 1120"/>
                <a:gd name="T4" fmla="*/ 2226 w 2226"/>
                <a:gd name="T5" fmla="*/ 1120 h 1120"/>
                <a:gd name="T6" fmla="*/ 1305 w 2226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6" h="1120">
                  <a:moveTo>
                    <a:pt x="1305" y="0"/>
                  </a:moveTo>
                  <a:lnTo>
                    <a:pt x="0" y="940"/>
                  </a:lnTo>
                  <a:lnTo>
                    <a:pt x="2226" y="1120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 flipV="1">
              <a:off x="-19316" y="2957183"/>
              <a:ext cx="3616890" cy="1136737"/>
            </a:xfrm>
            <a:custGeom>
              <a:avLst/>
              <a:gdLst>
                <a:gd name="T0" fmla="*/ 3296 w 3296"/>
                <a:gd name="T1" fmla="*/ 180 h 1040"/>
                <a:gd name="T2" fmla="*/ 1070 w 3296"/>
                <a:gd name="T3" fmla="*/ 0 h 1040"/>
                <a:gd name="T4" fmla="*/ 0 w 3296"/>
                <a:gd name="T5" fmla="*/ 77 h 1040"/>
                <a:gd name="T6" fmla="*/ 1368 w 3296"/>
                <a:gd name="T7" fmla="*/ 1040 h 1040"/>
                <a:gd name="T8" fmla="*/ 3296 w 3296"/>
                <a:gd name="T9" fmla="*/ 180 h 1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6" h="1040">
                  <a:moveTo>
                    <a:pt x="3296" y="180"/>
                  </a:moveTo>
                  <a:lnTo>
                    <a:pt x="1070" y="0"/>
                  </a:lnTo>
                  <a:lnTo>
                    <a:pt x="0" y="77"/>
                  </a:lnTo>
                  <a:lnTo>
                    <a:pt x="1368" y="1040"/>
                  </a:lnTo>
                  <a:lnTo>
                    <a:pt x="3296" y="18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 flipV="1">
              <a:off x="1479110" y="1656828"/>
              <a:ext cx="2118464" cy="2239027"/>
            </a:xfrm>
            <a:custGeom>
              <a:avLst/>
              <a:gdLst>
                <a:gd name="T0" fmla="*/ 1928 w 1928"/>
                <a:gd name="T1" fmla="*/ 0 h 2046"/>
                <a:gd name="T2" fmla="*/ 0 w 1928"/>
                <a:gd name="T3" fmla="*/ 860 h 2046"/>
                <a:gd name="T4" fmla="*/ 178 w 1928"/>
                <a:gd name="T5" fmla="*/ 2046 h 2046"/>
                <a:gd name="T6" fmla="*/ 1928 w 19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28" h="2046">
                  <a:moveTo>
                    <a:pt x="1928" y="0"/>
                  </a:moveTo>
                  <a:lnTo>
                    <a:pt x="0" y="860"/>
                  </a:lnTo>
                  <a:lnTo>
                    <a:pt x="178" y="2046"/>
                  </a:lnTo>
                  <a:lnTo>
                    <a:pt x="1928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 flipV="1">
              <a:off x="-19316" y="2828006"/>
              <a:ext cx="1498426" cy="1179798"/>
            </a:xfrm>
            <a:custGeom>
              <a:avLst/>
              <a:gdLst>
                <a:gd name="T0" fmla="*/ 1368 w 1368"/>
                <a:gd name="T1" fmla="*/ 963 h 1080"/>
                <a:gd name="T2" fmla="*/ 0 w 1368"/>
                <a:gd name="T3" fmla="*/ 0 h 1080"/>
                <a:gd name="T4" fmla="*/ 0 w 1368"/>
                <a:gd name="T5" fmla="*/ 1080 h 1080"/>
                <a:gd name="T6" fmla="*/ 1368 w 1368"/>
                <a:gd name="T7" fmla="*/ 963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68" h="1080">
                  <a:moveTo>
                    <a:pt x="1368" y="963"/>
                  </a:moveTo>
                  <a:lnTo>
                    <a:pt x="0" y="0"/>
                  </a:lnTo>
                  <a:lnTo>
                    <a:pt x="0" y="1080"/>
                  </a:lnTo>
                  <a:lnTo>
                    <a:pt x="1368" y="963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 flipV="1">
              <a:off x="-19316" y="1656823"/>
              <a:ext cx="1696496" cy="1300361"/>
            </a:xfrm>
            <a:custGeom>
              <a:avLst/>
              <a:gdLst>
                <a:gd name="T0" fmla="*/ 1368 w 1546"/>
                <a:gd name="T1" fmla="*/ 0 h 1186"/>
                <a:gd name="T2" fmla="*/ 0 w 1546"/>
                <a:gd name="T3" fmla="*/ 117 h 1186"/>
                <a:gd name="T4" fmla="*/ 0 w 1546"/>
                <a:gd name="T5" fmla="*/ 806 h 1186"/>
                <a:gd name="T6" fmla="*/ 1546 w 1546"/>
                <a:gd name="T7" fmla="*/ 1186 h 1186"/>
                <a:gd name="T8" fmla="*/ 1368 w 1546"/>
                <a:gd name="T9" fmla="*/ 0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6" h="1186">
                  <a:moveTo>
                    <a:pt x="1368" y="0"/>
                  </a:moveTo>
                  <a:lnTo>
                    <a:pt x="0" y="117"/>
                  </a:lnTo>
                  <a:lnTo>
                    <a:pt x="0" y="806"/>
                  </a:lnTo>
                  <a:lnTo>
                    <a:pt x="1546" y="1186"/>
                  </a:lnTo>
                  <a:lnTo>
                    <a:pt x="1368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 flipV="1">
              <a:off x="-19316" y="632040"/>
              <a:ext cx="1696496" cy="1438147"/>
            </a:xfrm>
            <a:custGeom>
              <a:avLst/>
              <a:gdLst>
                <a:gd name="T0" fmla="*/ 1546 w 1546"/>
                <a:gd name="T1" fmla="*/ 380 h 1314"/>
                <a:gd name="T2" fmla="*/ 0 w 1546"/>
                <a:gd name="T3" fmla="*/ 0 h 1314"/>
                <a:gd name="T4" fmla="*/ 0 w 1546"/>
                <a:gd name="T5" fmla="*/ 1314 h 1314"/>
                <a:gd name="T6" fmla="*/ 1546 w 1546"/>
                <a:gd name="T7" fmla="*/ 380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314">
                  <a:moveTo>
                    <a:pt x="1546" y="380"/>
                  </a:moveTo>
                  <a:lnTo>
                    <a:pt x="0" y="0"/>
                  </a:lnTo>
                  <a:lnTo>
                    <a:pt x="0" y="1314"/>
                  </a:lnTo>
                  <a:lnTo>
                    <a:pt x="1546" y="380"/>
                  </a:ln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 flipV="1">
              <a:off x="-19316" y="-323850"/>
              <a:ext cx="1696496" cy="1980678"/>
            </a:xfrm>
            <a:custGeom>
              <a:avLst/>
              <a:gdLst>
                <a:gd name="T0" fmla="*/ 1546 w 1546"/>
                <a:gd name="T1" fmla="*/ 0 h 1807"/>
                <a:gd name="T2" fmla="*/ 0 w 1546"/>
                <a:gd name="T3" fmla="*/ 934 h 1807"/>
                <a:gd name="T4" fmla="*/ 0 w 1546"/>
                <a:gd name="T5" fmla="*/ 1807 h 1807"/>
                <a:gd name="T6" fmla="*/ 1546 w 1546"/>
                <a:gd name="T7" fmla="*/ 0 h 1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46" h="1807">
                  <a:moveTo>
                    <a:pt x="1546" y="0"/>
                  </a:moveTo>
                  <a:lnTo>
                    <a:pt x="0" y="934"/>
                  </a:lnTo>
                  <a:lnTo>
                    <a:pt x="0" y="1807"/>
                  </a:lnTo>
                  <a:lnTo>
                    <a:pt x="1546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 flipV="1">
              <a:off x="2590015" y="3895850"/>
              <a:ext cx="2058185" cy="1231467"/>
            </a:xfrm>
            <a:custGeom>
              <a:avLst/>
              <a:gdLst>
                <a:gd name="T0" fmla="*/ 0 w 1880"/>
                <a:gd name="T1" fmla="*/ 0 h 1120"/>
                <a:gd name="T2" fmla="*/ 921 w 1880"/>
                <a:gd name="T3" fmla="*/ 1120 h 1120"/>
                <a:gd name="T4" fmla="*/ 1880 w 1880"/>
                <a:gd name="T5" fmla="*/ 0 h 1120"/>
                <a:gd name="T6" fmla="*/ 0 w 1880"/>
                <a:gd name="T7" fmla="*/ 0 h 1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80" h="1120">
                  <a:moveTo>
                    <a:pt x="0" y="0"/>
                  </a:moveTo>
                  <a:lnTo>
                    <a:pt x="921" y="1120"/>
                  </a:lnTo>
                  <a:lnTo>
                    <a:pt x="1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75000"/>
                <a:alpha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0240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Miss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 flipH="1">
            <a:off x="609600" y="590550"/>
            <a:ext cx="6248400" cy="3962400"/>
          </a:xfrm>
          <a:custGeom>
            <a:avLst/>
            <a:gdLst>
              <a:gd name="connsiteX0" fmla="*/ 0 w 7391400"/>
              <a:gd name="connsiteY0" fmla="*/ 0 h 4818888"/>
              <a:gd name="connsiteX1" fmla="*/ 7391400 w 7391400"/>
              <a:gd name="connsiteY1" fmla="*/ 0 h 4818888"/>
              <a:gd name="connsiteX2" fmla="*/ 7391400 w 7391400"/>
              <a:gd name="connsiteY2" fmla="*/ 4818888 h 4818888"/>
              <a:gd name="connsiteX3" fmla="*/ 0 w 7391400"/>
              <a:gd name="connsiteY3" fmla="*/ 4818888 h 4818888"/>
              <a:gd name="connsiteX4" fmla="*/ 0 w 7391400"/>
              <a:gd name="connsiteY4" fmla="*/ 0 h 4818888"/>
              <a:gd name="connsiteX0" fmla="*/ 3657600 w 7391400"/>
              <a:gd name="connsiteY0" fmla="*/ 0 h 4818888"/>
              <a:gd name="connsiteX1" fmla="*/ 7391400 w 7391400"/>
              <a:gd name="connsiteY1" fmla="*/ 0 h 4818888"/>
              <a:gd name="connsiteX2" fmla="*/ 7391400 w 7391400"/>
              <a:gd name="connsiteY2" fmla="*/ 4818888 h 4818888"/>
              <a:gd name="connsiteX3" fmla="*/ 0 w 7391400"/>
              <a:gd name="connsiteY3" fmla="*/ 4818888 h 4818888"/>
              <a:gd name="connsiteX4" fmla="*/ 3657600 w 7391400"/>
              <a:gd name="connsiteY4" fmla="*/ 0 h 4818888"/>
              <a:gd name="connsiteX0" fmla="*/ 4926842 w 8660642"/>
              <a:gd name="connsiteY0" fmla="*/ 0 h 4832536"/>
              <a:gd name="connsiteX1" fmla="*/ 8660642 w 8660642"/>
              <a:gd name="connsiteY1" fmla="*/ 0 h 4832536"/>
              <a:gd name="connsiteX2" fmla="*/ 8660642 w 8660642"/>
              <a:gd name="connsiteY2" fmla="*/ 4818888 h 4832536"/>
              <a:gd name="connsiteX3" fmla="*/ 0 w 8660642"/>
              <a:gd name="connsiteY3" fmla="*/ 4832536 h 4832536"/>
              <a:gd name="connsiteX4" fmla="*/ 4926842 w 8660642"/>
              <a:gd name="connsiteY4" fmla="*/ 0 h 4832536"/>
              <a:gd name="connsiteX0" fmla="*/ 4995081 w 8660642"/>
              <a:gd name="connsiteY0" fmla="*/ 0 h 4859832"/>
              <a:gd name="connsiteX1" fmla="*/ 8660642 w 8660642"/>
              <a:gd name="connsiteY1" fmla="*/ 27296 h 4859832"/>
              <a:gd name="connsiteX2" fmla="*/ 8660642 w 8660642"/>
              <a:gd name="connsiteY2" fmla="*/ 4846184 h 4859832"/>
              <a:gd name="connsiteX3" fmla="*/ 0 w 8660642"/>
              <a:gd name="connsiteY3" fmla="*/ 4859832 h 4859832"/>
              <a:gd name="connsiteX4" fmla="*/ 4995081 w 8660642"/>
              <a:gd name="connsiteY4" fmla="*/ 0 h 4859832"/>
              <a:gd name="connsiteX0" fmla="*/ 4954137 w 8660642"/>
              <a:gd name="connsiteY0" fmla="*/ 0 h 4832536"/>
              <a:gd name="connsiteX1" fmla="*/ 8660642 w 8660642"/>
              <a:gd name="connsiteY1" fmla="*/ 0 h 4832536"/>
              <a:gd name="connsiteX2" fmla="*/ 8660642 w 8660642"/>
              <a:gd name="connsiteY2" fmla="*/ 4818888 h 4832536"/>
              <a:gd name="connsiteX3" fmla="*/ 0 w 8660642"/>
              <a:gd name="connsiteY3" fmla="*/ 4832536 h 4832536"/>
              <a:gd name="connsiteX4" fmla="*/ 4954137 w 8660642"/>
              <a:gd name="connsiteY4" fmla="*/ 0 h 4832536"/>
              <a:gd name="connsiteX0" fmla="*/ 4197474 w 8660642"/>
              <a:gd name="connsiteY0" fmla="*/ 0 h 4832536"/>
              <a:gd name="connsiteX1" fmla="*/ 8660642 w 8660642"/>
              <a:gd name="connsiteY1" fmla="*/ 0 h 4832536"/>
              <a:gd name="connsiteX2" fmla="*/ 8660642 w 8660642"/>
              <a:gd name="connsiteY2" fmla="*/ 4818888 h 4832536"/>
              <a:gd name="connsiteX3" fmla="*/ 0 w 8660642"/>
              <a:gd name="connsiteY3" fmla="*/ 4832536 h 4832536"/>
              <a:gd name="connsiteX4" fmla="*/ 4197474 w 8660642"/>
              <a:gd name="connsiteY4" fmla="*/ 0 h 4832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0642" h="4832536">
                <a:moveTo>
                  <a:pt x="4197474" y="0"/>
                </a:moveTo>
                <a:lnTo>
                  <a:pt x="8660642" y="0"/>
                </a:lnTo>
                <a:lnTo>
                  <a:pt x="8660642" y="4818888"/>
                </a:lnTo>
                <a:lnTo>
                  <a:pt x="0" y="4832536"/>
                </a:lnTo>
                <a:lnTo>
                  <a:pt x="4197474" y="0"/>
                </a:lnTo>
                <a:close/>
              </a:path>
            </a:pathLst>
          </a:custGeom>
          <a:solidFill>
            <a:srgbClr val="FFD1D1"/>
          </a:solidFill>
        </p:spPr>
        <p:txBody>
          <a:bodyPr anchor="t"/>
          <a:lstStyle>
            <a:lvl1pPr marL="177800" indent="-177800" algn="l">
              <a:defRPr sz="1200"/>
            </a:lvl1pPr>
          </a:lstStyle>
          <a:p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5943600" y="1453896"/>
            <a:ext cx="2732534" cy="0"/>
          </a:xfrm>
          <a:prstGeom prst="line">
            <a:avLst/>
          </a:prstGeom>
          <a:ln w="1905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27"/>
          <p:cNvSpPr>
            <a:spLocks noGrp="1"/>
          </p:cNvSpPr>
          <p:nvPr>
            <p:ph type="body" sz="quarter" idx="16" hasCustomPrompt="1"/>
          </p:nvPr>
        </p:nvSpPr>
        <p:spPr>
          <a:xfrm>
            <a:off x="5943600" y="971550"/>
            <a:ext cx="2827020" cy="4572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 spc="-100" baseline="0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OUR  MISSIONS</a:t>
            </a:r>
          </a:p>
        </p:txBody>
      </p:sp>
      <p:sp>
        <p:nvSpPr>
          <p:cNvPr id="10" name="Text Placeholder 30"/>
          <p:cNvSpPr>
            <a:spLocks noGrp="1"/>
          </p:cNvSpPr>
          <p:nvPr>
            <p:ph type="body" sz="quarter" idx="12"/>
          </p:nvPr>
        </p:nvSpPr>
        <p:spPr>
          <a:xfrm>
            <a:off x="5386316" y="1581150"/>
            <a:ext cx="3382780" cy="2133600"/>
          </a:xfrm>
          <a:custGeom>
            <a:avLst/>
            <a:gdLst>
              <a:gd name="connsiteX0" fmla="*/ 0 w 2673096"/>
              <a:gd name="connsiteY0" fmla="*/ 0 h 1828800"/>
              <a:gd name="connsiteX1" fmla="*/ 2673096 w 2673096"/>
              <a:gd name="connsiteY1" fmla="*/ 0 h 1828800"/>
              <a:gd name="connsiteX2" fmla="*/ 2673096 w 2673096"/>
              <a:gd name="connsiteY2" fmla="*/ 1828800 h 1828800"/>
              <a:gd name="connsiteX3" fmla="*/ 0 w 2673096"/>
              <a:gd name="connsiteY3" fmla="*/ 1828800 h 1828800"/>
              <a:gd name="connsiteX4" fmla="*/ 0 w 2673096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709684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323833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542197 w 3382780"/>
              <a:gd name="connsiteY3" fmla="*/ 1828800 h 1828800"/>
              <a:gd name="connsiteX4" fmla="*/ 0 w 3382780"/>
              <a:gd name="connsiteY4" fmla="*/ 0 h 1828800"/>
              <a:gd name="connsiteX0" fmla="*/ 0 w 3382780"/>
              <a:gd name="connsiteY0" fmla="*/ 0 h 1828800"/>
              <a:gd name="connsiteX1" fmla="*/ 3382780 w 3382780"/>
              <a:gd name="connsiteY1" fmla="*/ 0 h 1828800"/>
              <a:gd name="connsiteX2" fmla="*/ 3382780 w 3382780"/>
              <a:gd name="connsiteY2" fmla="*/ 1828800 h 1828800"/>
              <a:gd name="connsiteX3" fmla="*/ 1610435 w 3382780"/>
              <a:gd name="connsiteY3" fmla="*/ 1828800 h 1828800"/>
              <a:gd name="connsiteX4" fmla="*/ 0 w 3382780"/>
              <a:gd name="connsiteY4" fmla="*/ 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82780" h="1828800">
                <a:moveTo>
                  <a:pt x="0" y="0"/>
                </a:moveTo>
                <a:lnTo>
                  <a:pt x="3382780" y="0"/>
                </a:lnTo>
                <a:lnTo>
                  <a:pt x="3382780" y="1828800"/>
                </a:lnTo>
                <a:lnTo>
                  <a:pt x="1610435" y="182880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 marL="0" indent="0" algn="r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l">
              <a:buNone/>
              <a:defRPr sz="1100">
                <a:solidFill>
                  <a:schemeClr val="bg1">
                    <a:lumMod val="50000"/>
                  </a:schemeClr>
                </a:solidFill>
              </a:defRPr>
            </a:lvl2pPr>
            <a:lvl3pPr algn="l">
              <a:defRPr sz="1050">
                <a:solidFill>
                  <a:schemeClr val="bg1">
                    <a:lumMod val="50000"/>
                  </a:schemeClr>
                </a:solidFill>
              </a:defRPr>
            </a:lvl3pPr>
            <a:lvl4pPr algn="l">
              <a:defRPr sz="1000">
                <a:solidFill>
                  <a:schemeClr val="bg1">
                    <a:lumMod val="50000"/>
                  </a:schemeClr>
                </a:solidFill>
              </a:defRPr>
            </a:lvl4pPr>
            <a:lvl5pPr algn="l">
              <a:defRPr sz="10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112963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75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gi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Obraz zawierający biały, czarne i białe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9AAAC1C0-2428-E68C-D74E-2A129CD68F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"/>
            <a:ext cx="9144000" cy="5143243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 rot="21060000">
            <a:off x="5641848" y="1609344"/>
            <a:ext cx="1905000" cy="457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spc="3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Witaj</a:t>
            </a:r>
            <a:endParaRPr lang="en-US" dirty="0"/>
          </a:p>
        </p:txBody>
      </p:sp>
      <p:cxnSp>
        <p:nvCxnSpPr>
          <p:cNvPr id="47" name="Straight Connector 46"/>
          <p:cNvCxnSpPr>
            <a:cxnSpLocks/>
          </p:cNvCxnSpPr>
          <p:nvPr userDrawn="1"/>
        </p:nvCxnSpPr>
        <p:spPr>
          <a:xfrm flipV="1">
            <a:off x="8394192" y="2182021"/>
            <a:ext cx="789686" cy="121490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cxnSpLocks/>
          </p:cNvCxnSpPr>
          <p:nvPr userDrawn="1"/>
        </p:nvCxnSpPr>
        <p:spPr>
          <a:xfrm flipV="1">
            <a:off x="-36512" y="3291840"/>
            <a:ext cx="1941740" cy="298729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cxnSpLocks/>
          </p:cNvCxnSpPr>
          <p:nvPr userDrawn="1"/>
        </p:nvCxnSpPr>
        <p:spPr>
          <a:xfrm flipV="1">
            <a:off x="4343400" y="819066"/>
            <a:ext cx="4821797" cy="741815"/>
          </a:xfrm>
          <a:prstGeom prst="line">
            <a:avLst/>
          </a:prstGeom>
          <a:ln w="1905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cxnSpLocks/>
          </p:cNvCxnSpPr>
          <p:nvPr userDrawn="1"/>
        </p:nvCxnSpPr>
        <p:spPr>
          <a:xfrm flipV="1">
            <a:off x="-36512" y="3638550"/>
            <a:ext cx="3313112" cy="509709"/>
          </a:xfrm>
          <a:prstGeom prst="line">
            <a:avLst/>
          </a:prstGeom>
          <a:ln w="38100">
            <a:solidFill>
              <a:srgbClr val="CFCF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cxnSpLocks/>
          </p:cNvCxnSpPr>
          <p:nvPr userDrawn="1"/>
        </p:nvCxnSpPr>
        <p:spPr>
          <a:xfrm flipV="1">
            <a:off x="-36512" y="1504950"/>
            <a:ext cx="5980112" cy="920017"/>
          </a:xfrm>
          <a:prstGeom prst="line">
            <a:avLst/>
          </a:prstGeom>
          <a:ln w="3810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 rot="21079945">
            <a:off x="1960679" y="2322576"/>
            <a:ext cx="3557641" cy="857250"/>
          </a:xfrm>
          <a:prstGeom prst="rect">
            <a:avLst/>
          </a:prstGeom>
        </p:spPr>
        <p:txBody>
          <a:bodyPr/>
          <a:lstStyle>
            <a:lvl1pPr algn="l">
              <a:defRPr sz="5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COMPANY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 rot="21060000">
            <a:off x="5513118" y="1856232"/>
            <a:ext cx="2507998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pic>
        <p:nvPicPr>
          <p:cNvPr id="3" name="Obraz 2" descr="Obraz zawierający godło, herb, symbol, logo&#10;&#10;Opis wygenerowany automatycznie">
            <a:extLst>
              <a:ext uri="{FF2B5EF4-FFF2-40B4-BE49-F238E27FC236}">
                <a16:creationId xmlns:a16="http://schemas.microsoft.com/office/drawing/2014/main" id="{452ABC34-FDFE-F844-EFA4-B50B323674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28" y="334080"/>
            <a:ext cx="2081128" cy="2679671"/>
          </a:xfrm>
          <a:prstGeom prst="rect">
            <a:avLst/>
          </a:prstGeom>
        </p:spPr>
      </p:pic>
      <p:sp>
        <p:nvSpPr>
          <p:cNvPr id="22" name="Dowolny kształt: kształt 21">
            <a:extLst>
              <a:ext uri="{FF2B5EF4-FFF2-40B4-BE49-F238E27FC236}">
                <a16:creationId xmlns:a16="http://schemas.microsoft.com/office/drawing/2014/main" id="{C44A0BCB-9ED8-2677-51B5-0647CBB2C9F0}"/>
              </a:ext>
            </a:extLst>
          </p:cNvPr>
          <p:cNvSpPr/>
          <p:nvPr userDrawn="1"/>
        </p:nvSpPr>
        <p:spPr>
          <a:xfrm>
            <a:off x="-5443" y="2378529"/>
            <a:ext cx="9149443" cy="1540328"/>
          </a:xfrm>
          <a:custGeom>
            <a:avLst/>
            <a:gdLst>
              <a:gd name="connsiteX0" fmla="*/ 0 w 9149443"/>
              <a:gd name="connsiteY0" fmla="*/ 1355271 h 1540328"/>
              <a:gd name="connsiteX1" fmla="*/ 0 w 9149443"/>
              <a:gd name="connsiteY1" fmla="*/ 1540328 h 1540328"/>
              <a:gd name="connsiteX2" fmla="*/ 9149443 w 9149443"/>
              <a:gd name="connsiteY2" fmla="*/ 174171 h 1540328"/>
              <a:gd name="connsiteX3" fmla="*/ 9149443 w 9149443"/>
              <a:gd name="connsiteY3" fmla="*/ 0 h 1540328"/>
              <a:gd name="connsiteX4" fmla="*/ 0 w 9149443"/>
              <a:gd name="connsiteY4" fmla="*/ 1355271 h 1540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9443" h="1540328">
                <a:moveTo>
                  <a:pt x="0" y="1355271"/>
                </a:moveTo>
                <a:lnTo>
                  <a:pt x="0" y="1540328"/>
                </a:lnTo>
                <a:lnTo>
                  <a:pt x="9149443" y="174171"/>
                </a:lnTo>
                <a:lnTo>
                  <a:pt x="9149443" y="0"/>
                </a:lnTo>
                <a:lnTo>
                  <a:pt x="0" y="135527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1929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az 25">
            <a:extLst>
              <a:ext uri="{FF2B5EF4-FFF2-40B4-BE49-F238E27FC236}">
                <a16:creationId xmlns:a16="http://schemas.microsoft.com/office/drawing/2014/main" id="{6D244BE6-B87D-8B2E-458C-5EC4372C94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27"/>
            <a:ext cx="9144000" cy="628650"/>
          </a:xfrm>
          <a:prstGeom prst="rect">
            <a:avLst/>
          </a:prstGeom>
        </p:spPr>
      </p:pic>
      <p:sp>
        <p:nvSpPr>
          <p:cNvPr id="34" name="Text Placeholder 27"/>
          <p:cNvSpPr>
            <a:spLocks noGrp="1"/>
          </p:cNvSpPr>
          <p:nvPr>
            <p:ph type="body" sz="quarter" idx="51" hasCustomPrompt="1"/>
          </p:nvPr>
        </p:nvSpPr>
        <p:spPr>
          <a:xfrm>
            <a:off x="1331640" y="0"/>
            <a:ext cx="7776863" cy="620423"/>
          </a:xfrm>
          <a:prstGeom prst="rect">
            <a:avLst/>
          </a:prstGeom>
        </p:spPr>
        <p:txBody>
          <a:bodyPr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2000" b="1" spc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Kliknij aby wpisać tytuł</a:t>
            </a:r>
          </a:p>
        </p:txBody>
      </p:sp>
      <p:sp>
        <p:nvSpPr>
          <p:cNvPr id="13" name="Trójkąt równoramienny 12">
            <a:extLst>
              <a:ext uri="{FF2B5EF4-FFF2-40B4-BE49-F238E27FC236}">
                <a16:creationId xmlns:a16="http://schemas.microsoft.com/office/drawing/2014/main" id="{3A8C0097-4364-4BAA-866F-57B13C81CD47}"/>
              </a:ext>
            </a:extLst>
          </p:cNvPr>
          <p:cNvSpPr/>
          <p:nvPr userDrawn="1"/>
        </p:nvSpPr>
        <p:spPr>
          <a:xfrm rot="16200000">
            <a:off x="8667578" y="4690497"/>
            <a:ext cx="519737" cy="454951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28111752-14E7-287F-48B9-4FF598D30F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6987" y="123478"/>
            <a:ext cx="648072" cy="830628"/>
          </a:xfrm>
          <a:prstGeom prst="rect">
            <a:avLst/>
          </a:prstGeom>
        </p:spPr>
      </p:pic>
      <p:sp>
        <p:nvSpPr>
          <p:cNvPr id="15" name="Trójkąt równoramienny 14">
            <a:extLst>
              <a:ext uri="{FF2B5EF4-FFF2-40B4-BE49-F238E27FC236}">
                <a16:creationId xmlns:a16="http://schemas.microsoft.com/office/drawing/2014/main" id="{52EDF5DC-36E0-9E23-FF9E-FBCB322CD200}"/>
              </a:ext>
            </a:extLst>
          </p:cNvPr>
          <p:cNvSpPr/>
          <p:nvPr userDrawn="1"/>
        </p:nvSpPr>
        <p:spPr>
          <a:xfrm>
            <a:off x="8459350" y="4443958"/>
            <a:ext cx="618194" cy="618194"/>
          </a:xfrm>
          <a:prstGeom prst="triangle">
            <a:avLst>
              <a:gd name="adj" fmla="val 1000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 </a:t>
            </a:r>
          </a:p>
        </p:txBody>
      </p:sp>
      <p:sp>
        <p:nvSpPr>
          <p:cNvPr id="18" name="Symbol zastępczy numeru slajdu 5">
            <a:extLst>
              <a:ext uri="{FF2B5EF4-FFF2-40B4-BE49-F238E27FC236}">
                <a16:creationId xmlns:a16="http://schemas.microsoft.com/office/drawing/2014/main" id="{DFE77D8E-6083-18AA-8307-04F158A68E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81862" y="4778168"/>
            <a:ext cx="395682" cy="2839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C97DBAB9-193A-47AB-8BAC-EF47D0C701B8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4E89EB39-9B31-00F9-1CCB-565C7E773E9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39549" y="954106"/>
            <a:ext cx="8064900" cy="4099384"/>
          </a:xfrm>
          <a:prstGeom prst="rect">
            <a:avLst/>
          </a:prstGeom>
        </p:spPr>
        <p:txBody>
          <a:bodyPr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800" b="0" spc="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Wpisz tekst</a:t>
            </a:r>
          </a:p>
        </p:txBody>
      </p:sp>
    </p:spTree>
    <p:extLst>
      <p:ext uri="{BB962C8B-B14F-4D97-AF65-F5344CB8AC3E}">
        <p14:creationId xmlns:p14="http://schemas.microsoft.com/office/powerpoint/2010/main" val="20576137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4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2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26" Type="http://schemas.openxmlformats.org/officeDocument/2006/relationships/slideLayout" Target="../slideLayouts/slideLayout69.xml"/><Relationship Id="rId39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64.xml"/><Relationship Id="rId34" Type="http://schemas.openxmlformats.org/officeDocument/2006/relationships/slideLayout" Target="../slideLayouts/slideLayout77.xml"/><Relationship Id="rId42" Type="http://schemas.openxmlformats.org/officeDocument/2006/relationships/slideLayout" Target="../slideLayouts/slideLayout85.xml"/><Relationship Id="rId47" Type="http://schemas.openxmlformats.org/officeDocument/2006/relationships/slideLayout" Target="../slideLayouts/slideLayout90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9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67.xml"/><Relationship Id="rId32" Type="http://schemas.openxmlformats.org/officeDocument/2006/relationships/slideLayout" Target="../slideLayouts/slideLayout75.xml"/><Relationship Id="rId37" Type="http://schemas.openxmlformats.org/officeDocument/2006/relationships/slideLayout" Target="../slideLayouts/slideLayout80.xml"/><Relationship Id="rId40" Type="http://schemas.openxmlformats.org/officeDocument/2006/relationships/slideLayout" Target="../slideLayouts/slideLayout83.xml"/><Relationship Id="rId45" Type="http://schemas.openxmlformats.org/officeDocument/2006/relationships/slideLayout" Target="../slideLayouts/slideLayout88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slideLayout" Target="../slideLayouts/slideLayout66.xml"/><Relationship Id="rId28" Type="http://schemas.openxmlformats.org/officeDocument/2006/relationships/slideLayout" Target="../slideLayouts/slideLayout71.xml"/><Relationship Id="rId36" Type="http://schemas.openxmlformats.org/officeDocument/2006/relationships/slideLayout" Target="../slideLayouts/slideLayout79.xml"/><Relationship Id="rId49" Type="http://schemas.openxmlformats.org/officeDocument/2006/relationships/theme" Target="../theme/theme2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31" Type="http://schemas.openxmlformats.org/officeDocument/2006/relationships/slideLayout" Target="../slideLayouts/slideLayout74.xml"/><Relationship Id="rId44" Type="http://schemas.openxmlformats.org/officeDocument/2006/relationships/slideLayout" Target="../slideLayouts/slideLayout87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Relationship Id="rId27" Type="http://schemas.openxmlformats.org/officeDocument/2006/relationships/slideLayout" Target="../slideLayouts/slideLayout70.xml"/><Relationship Id="rId30" Type="http://schemas.openxmlformats.org/officeDocument/2006/relationships/slideLayout" Target="../slideLayouts/slideLayout73.xml"/><Relationship Id="rId35" Type="http://schemas.openxmlformats.org/officeDocument/2006/relationships/slideLayout" Target="../slideLayouts/slideLayout78.xml"/><Relationship Id="rId43" Type="http://schemas.openxmlformats.org/officeDocument/2006/relationships/slideLayout" Target="../slideLayouts/slideLayout86.xml"/><Relationship Id="rId48" Type="http://schemas.openxmlformats.org/officeDocument/2006/relationships/slideLayout" Target="../slideLayouts/slideLayout91.xml"/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5" Type="http://schemas.openxmlformats.org/officeDocument/2006/relationships/slideLayout" Target="../slideLayouts/slideLayout68.xml"/><Relationship Id="rId33" Type="http://schemas.openxmlformats.org/officeDocument/2006/relationships/slideLayout" Target="../slideLayouts/slideLayout76.xml"/><Relationship Id="rId38" Type="http://schemas.openxmlformats.org/officeDocument/2006/relationships/slideLayout" Target="../slideLayouts/slideLayout81.xml"/><Relationship Id="rId4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63.xml"/><Relationship Id="rId41" Type="http://schemas.openxmlformats.org/officeDocument/2006/relationships/slideLayout" Target="../slideLayouts/slideLayout8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2128" y="4600575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4600575"/>
            <a:ext cx="247650" cy="25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25" y="4600575"/>
            <a:ext cx="257175" cy="25717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4646295"/>
            <a:ext cx="237744" cy="196850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55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790" r:id="rId2"/>
    <p:sldLayoutId id="2147483676" r:id="rId3"/>
    <p:sldLayoutId id="2147483679" r:id="rId4"/>
    <p:sldLayoutId id="2147483688" r:id="rId5"/>
    <p:sldLayoutId id="2147483678" r:id="rId6"/>
    <p:sldLayoutId id="2147483695" r:id="rId7"/>
    <p:sldLayoutId id="2147483792" r:id="rId8"/>
    <p:sldLayoutId id="2147483738" r:id="rId9"/>
    <p:sldLayoutId id="2147483793" r:id="rId10"/>
    <p:sldLayoutId id="2147483754" r:id="rId11"/>
    <p:sldLayoutId id="2147483690" r:id="rId12"/>
    <p:sldLayoutId id="2147483691" r:id="rId13"/>
    <p:sldLayoutId id="2147483712" r:id="rId14"/>
    <p:sldLayoutId id="2147483713" r:id="rId15"/>
    <p:sldLayoutId id="2147483768" r:id="rId16"/>
    <p:sldLayoutId id="2147483795" r:id="rId17"/>
    <p:sldLayoutId id="2147483796" r:id="rId18"/>
    <p:sldLayoutId id="2147483693" r:id="rId19"/>
    <p:sldLayoutId id="2147483719" r:id="rId20"/>
    <p:sldLayoutId id="2147483794" r:id="rId21"/>
    <p:sldLayoutId id="2147483771" r:id="rId22"/>
    <p:sldLayoutId id="2147483739" r:id="rId23"/>
    <p:sldLayoutId id="2147483729" r:id="rId24"/>
    <p:sldLayoutId id="2147483736" r:id="rId25"/>
    <p:sldLayoutId id="2147483779" r:id="rId26"/>
    <p:sldLayoutId id="2147483709" r:id="rId27"/>
    <p:sldLayoutId id="2147483721" r:id="rId28"/>
    <p:sldLayoutId id="2147483728" r:id="rId29"/>
    <p:sldLayoutId id="2147483787" r:id="rId30"/>
    <p:sldLayoutId id="2147483785" r:id="rId31"/>
    <p:sldLayoutId id="2147483724" r:id="rId32"/>
    <p:sldLayoutId id="2147483783" r:id="rId33"/>
    <p:sldLayoutId id="2147483784" r:id="rId34"/>
    <p:sldLayoutId id="2147483753" r:id="rId35"/>
    <p:sldLayoutId id="2147483755" r:id="rId36"/>
    <p:sldLayoutId id="2147483758" r:id="rId37"/>
    <p:sldLayoutId id="2147483744" r:id="rId38"/>
    <p:sldLayoutId id="2147483789" r:id="rId39"/>
    <p:sldLayoutId id="2147483761" r:id="rId40"/>
    <p:sldLayoutId id="2147483791" r:id="rId41"/>
    <p:sldLayoutId id="2147483781" r:id="rId42"/>
    <p:sldLayoutId id="2147483797" r:id="rId43"/>
  </p:sldLayoutIdLst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84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  <p:sldLayoutId id="2147483818" r:id="rId20"/>
    <p:sldLayoutId id="2147483819" r:id="rId21"/>
    <p:sldLayoutId id="2147483820" r:id="rId22"/>
    <p:sldLayoutId id="2147483821" r:id="rId23"/>
    <p:sldLayoutId id="2147483822" r:id="rId24"/>
    <p:sldLayoutId id="2147483823" r:id="rId25"/>
    <p:sldLayoutId id="2147483824" r:id="rId26"/>
    <p:sldLayoutId id="2147483825" r:id="rId27"/>
    <p:sldLayoutId id="2147483826" r:id="rId28"/>
    <p:sldLayoutId id="2147483827" r:id="rId29"/>
    <p:sldLayoutId id="2147483828" r:id="rId30"/>
    <p:sldLayoutId id="2147483829" r:id="rId31"/>
    <p:sldLayoutId id="2147483830" r:id="rId32"/>
    <p:sldLayoutId id="2147483831" r:id="rId33"/>
    <p:sldLayoutId id="2147483832" r:id="rId34"/>
    <p:sldLayoutId id="2147483833" r:id="rId35"/>
    <p:sldLayoutId id="2147483834" r:id="rId36"/>
    <p:sldLayoutId id="2147483835" r:id="rId37"/>
    <p:sldLayoutId id="2147483836" r:id="rId38"/>
    <p:sldLayoutId id="2147483837" r:id="rId39"/>
    <p:sldLayoutId id="2147483838" r:id="rId40"/>
    <p:sldLayoutId id="2147483839" r:id="rId41"/>
    <p:sldLayoutId id="2147483840" r:id="rId42"/>
    <p:sldLayoutId id="2147483841" r:id="rId43"/>
    <p:sldLayoutId id="2147483842" r:id="rId44"/>
    <p:sldLayoutId id="2147483843" r:id="rId45"/>
    <p:sldLayoutId id="2147483844" r:id="rId46"/>
    <p:sldLayoutId id="2147483857" r:id="rId47"/>
    <p:sldLayoutId id="2147483858" r:id="rId48"/>
  </p:sldLayoutIdLst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DB9714B-505D-3C68-214E-7E3A86E66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5CEA28F-F7DD-C723-AF52-8A3DF437C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A65AD9-53BB-4879-21DA-EAE7E5F810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F6C0C3E-3CF6-B860-938E-206D5EE15F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02F01A0-ACCB-BB51-2860-A21EDA0392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07C68-229C-4184-8477-400FF306E45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33104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1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1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28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28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2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 rot="21060000">
            <a:off x="5682724" y="1252568"/>
            <a:ext cx="3435307" cy="602386"/>
          </a:xfrm>
        </p:spPr>
        <p:txBody>
          <a:bodyPr>
            <a:normAutofit lnSpcReduction="10000"/>
          </a:bodyPr>
          <a:lstStyle/>
          <a:p>
            <a:r>
              <a:rPr lang="en-US" sz="3600" spc="0" dirty="0"/>
              <a:t> 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21079945">
            <a:off x="2052572" y="1557123"/>
            <a:ext cx="7004298" cy="1221596"/>
          </a:xfrm>
        </p:spPr>
        <p:txBody>
          <a:bodyPr>
            <a:noAutofit/>
          </a:bodyPr>
          <a:lstStyle/>
          <a:p>
            <a:pPr algn="ctr"/>
            <a:r>
              <a:rPr lang="pl-PL" sz="4800" dirty="0"/>
              <a:t> </a:t>
            </a:r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PAŃSTWOWA STRAŻ POŻARNA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8"/>
          <p:cNvSpPr txBox="1">
            <a:spLocks/>
          </p:cNvSpPr>
          <p:nvPr/>
        </p:nvSpPr>
        <p:spPr>
          <a:xfrm>
            <a:off x="3744036" y="195485"/>
            <a:ext cx="5127884" cy="60064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8">
              <a:spcBef>
                <a:spcPts val="0"/>
              </a:spcBef>
            </a:pPr>
            <a:endParaRPr lang="pl-PL" sz="1050" b="0" spc="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8871920" y="195486"/>
            <a:ext cx="84052" cy="576064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pl-PL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A0121A7A-BACA-FC2B-03B9-CDED3E29BB6E}"/>
              </a:ext>
            </a:extLst>
          </p:cNvPr>
          <p:cNvSpPr txBox="1">
            <a:spLocks/>
          </p:cNvSpPr>
          <p:nvPr/>
        </p:nvSpPr>
        <p:spPr>
          <a:xfrm rot="21079945">
            <a:off x="1620106" y="2125494"/>
            <a:ext cx="7004298" cy="12215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400" b="0" dirty="0">
                <a:latin typeface="Arial" panose="020B0604020202020204" pitchFamily="34" charset="0"/>
                <a:cs typeface="Arial" panose="020B0604020202020204" pitchFamily="34" charset="0"/>
              </a:rPr>
              <a:t>STOP POŻAROM TRAW</a:t>
            </a:r>
            <a:endParaRPr lang="en-US" sz="1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11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B3ADC0CE-B036-2C2C-F30B-0E5FE1096633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/>
              <a:t>STOP POŻAROM TRAW - STATYSTYKI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F79C4DA-0432-E6BF-5949-C2F891FD0F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7DBAB9-193A-47AB-8BAC-EF47D0C701B8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C3500D2-BFB8-B06A-598E-1AD76A449471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539549" y="954106"/>
            <a:ext cx="4104459" cy="4099384"/>
          </a:xfrm>
        </p:spPr>
        <p:txBody>
          <a:bodyPr/>
          <a:lstStyle/>
          <a:p>
            <a:pPr lvl="0"/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</a:rPr>
              <a:t>W 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</a:rPr>
              <a:t>2025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</a:rPr>
              <a:t> roku miało miejsce </a:t>
            </a:r>
          </a:p>
          <a:p>
            <a:pPr lvl="0"/>
            <a:r>
              <a:rPr lang="pl-PL" b="1" u="sng" dirty="0">
                <a:latin typeface="Calibri" panose="020F0502020204030204" pitchFamily="34" charset="0"/>
                <a:ea typeface="Times New Roman" panose="02020603050405020304" pitchFamily="18" charset="0"/>
              </a:rPr>
              <a:t>35 064 </a:t>
            </a:r>
            <a:r>
              <a:rPr lang="pl-PL" u="sng" dirty="0">
                <a:latin typeface="Calibri" panose="020F0502020204030204" pitchFamily="34" charset="0"/>
                <a:ea typeface="Times New Roman" panose="02020603050405020304" pitchFamily="18" charset="0"/>
              </a:rPr>
              <a:t>pożarów traw i nieużytków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endParaRPr lang="pl-PL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</a:rPr>
              <a:t>Najwięcej pożarów traw w 2025 roku </a:t>
            </a:r>
          </a:p>
          <a:p>
            <a:pPr lvl="0"/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</a:rPr>
              <a:t>miało miejsce w miesiącach:</a:t>
            </a:r>
          </a:p>
          <a:p>
            <a:pPr lvl="0"/>
            <a:endParaRPr lang="pl-PL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</a:rPr>
              <a:t>marcu (</a:t>
            </a:r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</a:rPr>
              <a:t>12 760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</a:rPr>
              <a:t>)  </a:t>
            </a:r>
            <a:endParaRPr lang="pl-PL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</a:rPr>
              <a:t>maju (</a:t>
            </a:r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</a:rPr>
              <a:t>6 757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endParaRPr lang="pl-PL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</a:rPr>
              <a:t>wrześniu (</a:t>
            </a:r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</a:rPr>
              <a:t>4 349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</a:p>
          <a:p>
            <a:endParaRPr lang="pl-PL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F2958FB8-1BD4-7371-5642-7764D01BF0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332712"/>
              </p:ext>
            </p:extLst>
          </p:nvPr>
        </p:nvGraphicFramePr>
        <p:xfrm>
          <a:off x="5292080" y="1275606"/>
          <a:ext cx="2827019" cy="32403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1454">
                  <a:extLst>
                    <a:ext uri="{9D8B030D-6E8A-4147-A177-3AD203B41FA5}">
                      <a16:colId xmlns:a16="http://schemas.microsoft.com/office/drawing/2014/main" val="1752476579"/>
                    </a:ext>
                  </a:extLst>
                </a:gridCol>
                <a:gridCol w="1355565">
                  <a:extLst>
                    <a:ext uri="{9D8B030D-6E8A-4147-A177-3AD203B41FA5}">
                      <a16:colId xmlns:a16="http://schemas.microsoft.com/office/drawing/2014/main" val="3998816345"/>
                    </a:ext>
                  </a:extLst>
                </a:gridCol>
              </a:tblGrid>
              <a:tr h="249258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pl-PL" sz="1100" dirty="0">
                          <a:effectLst/>
                        </a:rPr>
                        <a:t>Miesiąc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</a:pPr>
                      <a:r>
                        <a:rPr lang="pl-PL" sz="1100" dirty="0">
                          <a:effectLst/>
                        </a:rPr>
                        <a:t> 2025 ROK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49315464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Styczeń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7942942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Luty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12329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 dirty="0">
                          <a:effectLst/>
                        </a:rPr>
                        <a:t>Marzec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12 760 (1)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31304226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Kwiecień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6 757 (2)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4489271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Maj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2 036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3309618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Czerwiec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2 023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58602621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Lipiec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2 297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95240264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Sierpień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4 349 (3)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98292391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Wrzesień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7483830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 dirty="0">
                          <a:effectLst/>
                        </a:rPr>
                        <a:t>Październik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20847990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>
                          <a:effectLst/>
                        </a:rPr>
                        <a:t>Listopad</a:t>
                      </a:r>
                      <a:endParaRPr lang="pl-P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69544251"/>
                  </a:ext>
                </a:extLst>
              </a:tr>
              <a:tr h="24925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</a:pPr>
                      <a:r>
                        <a:rPr lang="pl-PL" sz="1100" dirty="0">
                          <a:effectLst/>
                        </a:rPr>
                        <a:t>Grudzień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6821658"/>
                  </a:ext>
                </a:extLst>
              </a:tr>
            </a:tbl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78DB6699-0650-AD18-3D89-BC719D1C1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668" y="722055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12873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DC839A6D-8C08-DA88-B6EE-52EDFA01B103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/>
              <a:t>STOP POŻAROM TRAW - STATYSTYKI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1060B41-933B-AB96-B6F4-838F473812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7DBAB9-193A-47AB-8BAC-EF47D0C701B8}" type="slidenum">
              <a:rPr lang="pl-PL" smtClean="0"/>
              <a:pPr/>
              <a:t>11</a:t>
            </a:fld>
            <a:endParaRPr lang="pl-PL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A176FDF0-BFB5-0341-19CB-83EC49C397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975050"/>
              </p:ext>
            </p:extLst>
          </p:nvPr>
        </p:nvGraphicFramePr>
        <p:xfrm>
          <a:off x="611560" y="1142368"/>
          <a:ext cx="6984772" cy="36003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0901">
                  <a:extLst>
                    <a:ext uri="{9D8B030D-6E8A-4147-A177-3AD203B41FA5}">
                      <a16:colId xmlns:a16="http://schemas.microsoft.com/office/drawing/2014/main" val="1936688946"/>
                    </a:ext>
                  </a:extLst>
                </a:gridCol>
                <a:gridCol w="700901">
                  <a:extLst>
                    <a:ext uri="{9D8B030D-6E8A-4147-A177-3AD203B41FA5}">
                      <a16:colId xmlns:a16="http://schemas.microsoft.com/office/drawing/2014/main" val="2129865012"/>
                    </a:ext>
                  </a:extLst>
                </a:gridCol>
                <a:gridCol w="700901">
                  <a:extLst>
                    <a:ext uri="{9D8B030D-6E8A-4147-A177-3AD203B41FA5}">
                      <a16:colId xmlns:a16="http://schemas.microsoft.com/office/drawing/2014/main" val="2328782233"/>
                    </a:ext>
                  </a:extLst>
                </a:gridCol>
                <a:gridCol w="700901">
                  <a:extLst>
                    <a:ext uri="{9D8B030D-6E8A-4147-A177-3AD203B41FA5}">
                      <a16:colId xmlns:a16="http://schemas.microsoft.com/office/drawing/2014/main" val="948358402"/>
                    </a:ext>
                  </a:extLst>
                </a:gridCol>
                <a:gridCol w="700901">
                  <a:extLst>
                    <a:ext uri="{9D8B030D-6E8A-4147-A177-3AD203B41FA5}">
                      <a16:colId xmlns:a16="http://schemas.microsoft.com/office/drawing/2014/main" val="1547116203"/>
                    </a:ext>
                  </a:extLst>
                </a:gridCol>
                <a:gridCol w="700901">
                  <a:extLst>
                    <a:ext uri="{9D8B030D-6E8A-4147-A177-3AD203B41FA5}">
                      <a16:colId xmlns:a16="http://schemas.microsoft.com/office/drawing/2014/main" val="1632318971"/>
                    </a:ext>
                  </a:extLst>
                </a:gridCol>
                <a:gridCol w="700901">
                  <a:extLst>
                    <a:ext uri="{9D8B030D-6E8A-4147-A177-3AD203B41FA5}">
                      <a16:colId xmlns:a16="http://schemas.microsoft.com/office/drawing/2014/main" val="3740891121"/>
                    </a:ext>
                  </a:extLst>
                </a:gridCol>
                <a:gridCol w="700901">
                  <a:extLst>
                    <a:ext uri="{9D8B030D-6E8A-4147-A177-3AD203B41FA5}">
                      <a16:colId xmlns:a16="http://schemas.microsoft.com/office/drawing/2014/main" val="145207216"/>
                    </a:ext>
                  </a:extLst>
                </a:gridCol>
                <a:gridCol w="688782">
                  <a:extLst>
                    <a:ext uri="{9D8B030D-6E8A-4147-A177-3AD203B41FA5}">
                      <a16:colId xmlns:a16="http://schemas.microsoft.com/office/drawing/2014/main" val="4053390726"/>
                    </a:ext>
                  </a:extLst>
                </a:gridCol>
                <a:gridCol w="688782">
                  <a:extLst>
                    <a:ext uri="{9D8B030D-6E8A-4147-A177-3AD203B41FA5}">
                      <a16:colId xmlns:a16="http://schemas.microsoft.com/office/drawing/2014/main" val="1327852562"/>
                    </a:ext>
                  </a:extLst>
                </a:gridCol>
              </a:tblGrid>
              <a:tr h="32689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endParaRPr lang="pl-PL" sz="120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 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2018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>
                          <a:effectLst/>
                        </a:rPr>
                        <a:t>2019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>
                          <a:effectLst/>
                        </a:rPr>
                        <a:t>2020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>
                          <a:effectLst/>
                        </a:rPr>
                        <a:t>2021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>
                          <a:effectLst/>
                        </a:rPr>
                        <a:t>2022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>
                          <a:effectLst/>
                        </a:rPr>
                        <a:t>2023</a:t>
                      </a:r>
                      <a:endParaRPr lang="pl-PL" sz="2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2024</a:t>
                      </a:r>
                      <a:endParaRPr lang="pl-PL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200" b="1" kern="1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2025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75723190"/>
                  </a:ext>
                </a:extLst>
              </a:tr>
              <a:tr h="251808">
                <a:tc>
                  <a:txBody>
                    <a:bodyPr/>
                    <a:lstStyle/>
                    <a:p>
                      <a:pPr marL="71755"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0" kern="1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pl-PL" sz="12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solidFill>
                            <a:schemeClr val="bg1"/>
                          </a:solidFill>
                          <a:effectLst/>
                        </a:rPr>
                        <a:t>styczeń</a:t>
                      </a:r>
                      <a:endParaRPr lang="pl-PL" sz="12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258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114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605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142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208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515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201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2312468"/>
                  </a:ext>
                </a:extLst>
              </a:tr>
              <a:tr h="251808">
                <a:tc>
                  <a:txBody>
                    <a:bodyPr/>
                    <a:lstStyle/>
                    <a:p>
                      <a:pPr marL="71755"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0" kern="1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pl-PL" sz="12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solidFill>
                            <a:schemeClr val="bg1"/>
                          </a:solidFill>
                          <a:effectLst/>
                        </a:rPr>
                        <a:t>luty</a:t>
                      </a:r>
                      <a:endParaRPr lang="pl-PL" sz="120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1 015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4 169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1 310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474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1 447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405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697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90143407"/>
                  </a:ext>
                </a:extLst>
              </a:tr>
              <a:tr h="251808">
                <a:tc>
                  <a:txBody>
                    <a:bodyPr/>
                    <a:lstStyle/>
                    <a:p>
                      <a:pPr marL="71755"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0" kern="1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pl-PL" sz="12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solidFill>
                            <a:schemeClr val="bg1"/>
                          </a:solidFill>
                          <a:effectLst/>
                        </a:rPr>
                        <a:t>marzec</a:t>
                      </a:r>
                      <a:endParaRPr lang="pl-PL" sz="120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7 325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13 527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10 843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4 304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25 284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3 632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3 718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12 760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309798"/>
                  </a:ext>
                </a:extLst>
              </a:tr>
              <a:tr h="251808">
                <a:tc>
                  <a:txBody>
                    <a:bodyPr/>
                    <a:lstStyle/>
                    <a:p>
                      <a:pPr marL="71755"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0" kern="1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pl-PL" sz="1200" b="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solidFill>
                            <a:schemeClr val="bg1"/>
                          </a:solidFill>
                          <a:effectLst/>
                        </a:rPr>
                        <a:t>kwiecień</a:t>
                      </a:r>
                      <a:endParaRPr lang="pl-PL" sz="120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18 020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18 193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17 330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6 385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5 612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2 514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2 521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6 757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052810"/>
                  </a:ext>
                </a:extLst>
              </a:tr>
              <a:tr h="251808">
                <a:tc>
                  <a:txBody>
                    <a:bodyPr/>
                    <a:lstStyle/>
                    <a:p>
                      <a:pPr marL="71755"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0" kern="1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pl-PL" sz="12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solidFill>
                            <a:schemeClr val="bg1"/>
                          </a:solidFill>
                          <a:effectLst/>
                        </a:rPr>
                        <a:t>maj</a:t>
                      </a:r>
                      <a:endParaRPr lang="pl-PL" sz="120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3 205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1 833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1 981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1 802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4 294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2 604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3 472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2 036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9175601"/>
                  </a:ext>
                </a:extLst>
              </a:tr>
              <a:tr h="251808">
                <a:tc>
                  <a:txBody>
                    <a:bodyPr/>
                    <a:lstStyle/>
                    <a:p>
                      <a:pPr marL="71755"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0" kern="1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pl-PL" sz="12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solidFill>
                            <a:schemeClr val="bg1"/>
                          </a:solidFill>
                          <a:effectLst/>
                        </a:rPr>
                        <a:t>czerwiec</a:t>
                      </a:r>
                      <a:endParaRPr lang="pl-PL" sz="120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3 877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3 691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955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2 428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2 529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2 985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1 597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2 023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7726551"/>
                  </a:ext>
                </a:extLst>
              </a:tr>
              <a:tr h="251808">
                <a:tc>
                  <a:txBody>
                    <a:bodyPr/>
                    <a:lstStyle/>
                    <a:p>
                      <a:pPr marL="71755"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0" kern="1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pl-PL" sz="1200" b="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solidFill>
                            <a:schemeClr val="bg1"/>
                          </a:solidFill>
                          <a:effectLst/>
                        </a:rPr>
                        <a:t>lipiec</a:t>
                      </a:r>
                      <a:endParaRPr lang="pl-PL" sz="120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4 162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6 680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1 890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2 326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3 313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3 628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2 741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2 297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0636463"/>
                  </a:ext>
                </a:extLst>
              </a:tr>
              <a:tr h="251808">
                <a:tc>
                  <a:txBody>
                    <a:bodyPr/>
                    <a:lstStyle/>
                    <a:p>
                      <a:pPr marL="71755"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0" kern="1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pl-PL" sz="12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solidFill>
                            <a:schemeClr val="bg1"/>
                          </a:solidFill>
                          <a:effectLst/>
                        </a:rPr>
                        <a:t>sierpień</a:t>
                      </a:r>
                      <a:endParaRPr lang="pl-PL" sz="120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4 434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4 456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4 376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1 945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3 458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2 504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2 490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4 349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990706"/>
                  </a:ext>
                </a:extLst>
              </a:tr>
              <a:tr h="251808">
                <a:tc>
                  <a:txBody>
                    <a:bodyPr/>
                    <a:lstStyle/>
                    <a:p>
                      <a:pPr marL="71755"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0" kern="10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pl-PL" sz="12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solidFill>
                            <a:schemeClr val="bg1"/>
                          </a:solidFill>
                          <a:effectLst/>
                        </a:rPr>
                        <a:t>wrzesień</a:t>
                      </a:r>
                      <a:endParaRPr lang="pl-PL" sz="120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3 044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1 497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1 491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954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1 167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1 500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2 787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1 139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060474"/>
                  </a:ext>
                </a:extLst>
              </a:tr>
              <a:tr h="251808">
                <a:tc>
                  <a:txBody>
                    <a:bodyPr/>
                    <a:lstStyle/>
                    <a:p>
                      <a:pPr marL="71755"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0" kern="1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pl-PL" sz="1200" b="0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solidFill>
                            <a:schemeClr val="bg1"/>
                          </a:solidFill>
                          <a:effectLst/>
                        </a:rPr>
                        <a:t>październik</a:t>
                      </a:r>
                      <a:endParaRPr lang="pl-PL" sz="120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2 642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915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296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1 084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453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589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665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4377342"/>
                  </a:ext>
                </a:extLst>
              </a:tr>
              <a:tr h="251808">
                <a:tc>
                  <a:txBody>
                    <a:bodyPr/>
                    <a:lstStyle/>
                    <a:p>
                      <a:pPr marL="71755"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0" kern="100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pl-PL" sz="12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solidFill>
                            <a:schemeClr val="bg1"/>
                          </a:solidFill>
                          <a:effectLst/>
                        </a:rPr>
                        <a:t>listopad</a:t>
                      </a:r>
                      <a:endParaRPr lang="pl-PL" sz="120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617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384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323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398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255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172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437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18272416"/>
                  </a:ext>
                </a:extLst>
              </a:tr>
              <a:tr h="251808">
                <a:tc>
                  <a:txBody>
                    <a:bodyPr/>
                    <a:lstStyle/>
                    <a:p>
                      <a:pPr marL="71755"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0" kern="100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pl-PL" sz="1200" b="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solidFill>
                            <a:schemeClr val="bg1"/>
                          </a:solidFill>
                          <a:effectLst/>
                        </a:rPr>
                        <a:t>grudzień</a:t>
                      </a:r>
                      <a:endParaRPr lang="pl-PL" sz="12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168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453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313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146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212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effectLst/>
                        </a:rPr>
                        <a:t>158</a:t>
                      </a:r>
                      <a:endParaRPr lang="pl-PL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effectLst/>
                        </a:rPr>
                        <a:t>322</a:t>
                      </a:r>
                      <a:endParaRPr lang="pl-PL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4651468"/>
                  </a:ext>
                </a:extLst>
              </a:tr>
              <a:tr h="25180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2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kern="100">
                          <a:solidFill>
                            <a:schemeClr val="bg1"/>
                          </a:solidFill>
                          <a:effectLst/>
                        </a:rPr>
                        <a:t>w skali roku</a:t>
                      </a:r>
                      <a:endParaRPr lang="pl-PL" sz="120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1" kern="100">
                          <a:solidFill>
                            <a:schemeClr val="bg1"/>
                          </a:solidFill>
                          <a:effectLst/>
                        </a:rPr>
                        <a:t>48 767</a:t>
                      </a:r>
                      <a:endParaRPr lang="pl-PL" sz="12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1" kern="100">
                          <a:solidFill>
                            <a:schemeClr val="bg1"/>
                          </a:solidFill>
                          <a:effectLst/>
                        </a:rPr>
                        <a:t>55 912</a:t>
                      </a:r>
                      <a:endParaRPr lang="pl-PL" sz="12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1" kern="100">
                          <a:solidFill>
                            <a:schemeClr val="bg1"/>
                          </a:solidFill>
                          <a:effectLst/>
                        </a:rPr>
                        <a:t>41 713</a:t>
                      </a:r>
                      <a:endParaRPr lang="pl-PL" sz="12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1" kern="100">
                          <a:solidFill>
                            <a:schemeClr val="bg1"/>
                          </a:solidFill>
                          <a:effectLst/>
                        </a:rPr>
                        <a:t>22 388</a:t>
                      </a:r>
                      <a:endParaRPr lang="pl-PL" sz="12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1" kern="100">
                          <a:solidFill>
                            <a:schemeClr val="bg1"/>
                          </a:solidFill>
                          <a:effectLst/>
                        </a:rPr>
                        <a:t>48 232</a:t>
                      </a:r>
                      <a:endParaRPr lang="pl-PL" sz="12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1" kern="100">
                          <a:solidFill>
                            <a:schemeClr val="bg1"/>
                          </a:solidFill>
                          <a:effectLst/>
                        </a:rPr>
                        <a:t>21 206</a:t>
                      </a:r>
                      <a:endParaRPr lang="pl-PL" sz="12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1" kern="100" dirty="0">
                          <a:solidFill>
                            <a:schemeClr val="bg1"/>
                          </a:solidFill>
                          <a:effectLst/>
                        </a:rPr>
                        <a:t>21 648</a:t>
                      </a:r>
                      <a:endParaRPr lang="pl-PL" sz="1200" b="1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900" b="1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35 064</a:t>
                      </a:r>
                    </a:p>
                  </a:txBody>
                  <a:tcPr marL="9525" marR="9525" marT="9525" marB="9525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681424"/>
                  </a:ext>
                </a:extLst>
              </a:tr>
            </a:tbl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4D64CDBC-373A-FCC7-13EC-C13EB4596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668" y="722055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13691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6E3B275D-9374-E4F1-972F-CD2B05C903C4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/>
              <a:t>STOP POŻAROM TRAW - STATYSTYKI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3214B0C-E287-692E-10E3-FBD3FC5C92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7DBAB9-193A-47AB-8BAC-EF47D0C701B8}" type="slidenum">
              <a:rPr lang="pl-PL" smtClean="0"/>
              <a:pPr/>
              <a:t>12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F840B8B-98E2-803D-0A70-0E60F8664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3668" y="722055"/>
            <a:ext cx="622781" cy="1037968"/>
          </a:xfrm>
          <a:prstGeom prst="rect">
            <a:avLst/>
          </a:prstGeom>
        </p:spPr>
      </p:pic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FC39990B-37F2-4410-9118-DCCCBC50A3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5628115"/>
              </p:ext>
            </p:extLst>
          </p:nvPr>
        </p:nvGraphicFramePr>
        <p:xfrm>
          <a:off x="987407" y="843558"/>
          <a:ext cx="7169185" cy="4015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2730352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CB1F750-9F51-7DC6-1394-F4CF808A50A7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/>
              <a:t>STOP POŻAROM TRAW - STATYSTYKI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CCD8016-5054-E0D9-BF78-68DE190102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7DBAB9-193A-47AB-8BAC-EF47D0C701B8}" type="slidenum">
              <a:rPr lang="pl-PL" smtClean="0"/>
              <a:pPr/>
              <a:t>13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796B696-7A63-1FEB-1F46-E7525ED7E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668" y="722055"/>
            <a:ext cx="622781" cy="1037968"/>
          </a:xfrm>
          <a:prstGeom prst="rect">
            <a:avLst/>
          </a:prstGeom>
        </p:spPr>
      </p:pic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BB08B696-C11F-43B7-B4E1-F86F105358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2960410"/>
              </p:ext>
            </p:extLst>
          </p:nvPr>
        </p:nvGraphicFramePr>
        <p:xfrm>
          <a:off x="884510" y="843558"/>
          <a:ext cx="7374979" cy="4130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9942564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BD7713EE-A463-71D0-52DE-33D6F5914337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/>
              <a:t>STOP POŻAROM TRAW - STATYSTYKI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FDEEF49-5FBC-42DE-C920-ED3A8A6891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7DBAB9-193A-47AB-8BAC-EF47D0C701B8}" type="slidenum">
              <a:rPr lang="pl-PL" smtClean="0"/>
              <a:pPr/>
              <a:t>14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11E1688-EB01-D4EA-7FC5-B63BD20CD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3668" y="722055"/>
            <a:ext cx="622781" cy="1037968"/>
          </a:xfrm>
          <a:prstGeom prst="rect">
            <a:avLst/>
          </a:prstGeom>
        </p:spPr>
      </p:pic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22F36528-07C5-482F-9D25-611DA5F20C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2721981"/>
              </p:ext>
            </p:extLst>
          </p:nvPr>
        </p:nvGraphicFramePr>
        <p:xfrm>
          <a:off x="852099" y="987574"/>
          <a:ext cx="7439801" cy="4050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025103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FD2FF-71CF-F18C-9DD8-10551815F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A9B0CDB0-7174-0DC3-D498-E4365621F95D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/>
              <a:t>STOP POŻAROM TRAW - STATYSTYKI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3EB509B-47EF-12CC-568D-98CBA7C8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7DBAB9-193A-47AB-8BAC-EF47D0C701B8}" type="slidenum">
              <a:rPr lang="pl-PL" smtClean="0"/>
              <a:pPr/>
              <a:t>15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46C31B8-449C-DEA6-4902-0F794AEA5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3668" y="722055"/>
            <a:ext cx="622781" cy="1037968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9AD9E0F-DB35-BD3C-31A6-B1BAF4F9DD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6195"/>
          <a:stretch>
            <a:fillRect/>
          </a:stretch>
        </p:blipFill>
        <p:spPr>
          <a:xfrm>
            <a:off x="1061921" y="722054"/>
            <a:ext cx="3567444" cy="42259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07CBE8CC-1C50-3DC3-BD38-696D7A764F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01"/>
          <a:stretch>
            <a:fillRect/>
          </a:stretch>
        </p:blipFill>
        <p:spPr>
          <a:xfrm>
            <a:off x="4716017" y="722054"/>
            <a:ext cx="3642478" cy="422595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8085659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860A04F-0350-6A05-EC0F-5DAF094C35FA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/>
              <a:t>STOP POŻAROM TRAW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D534FF1-5CE7-2951-907C-7DBBE53CA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7DBAB9-193A-47AB-8BAC-EF47D0C701B8}" type="slidenum">
              <a:rPr lang="pl-PL" smtClean="0"/>
              <a:pPr/>
              <a:t>16</a:t>
            </a:fld>
            <a:endParaRPr lang="pl-PL" dirty="0"/>
          </a:p>
        </p:txBody>
      </p:sp>
      <p:pic>
        <p:nvPicPr>
          <p:cNvPr id="5" name="Obraz 4" descr="Obraz zawierający tekst, plakat, projekt graficzny, jeleń&#10;&#10;Opis wygenerowany automatycznie">
            <a:extLst>
              <a:ext uri="{FF2B5EF4-FFF2-40B4-BE49-F238E27FC236}">
                <a16:creationId xmlns:a16="http://schemas.microsoft.com/office/drawing/2014/main" id="{A20CB826-9032-01B8-478E-F5E0B905AA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21" y="1099773"/>
            <a:ext cx="1918928" cy="191892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Obraz 5" descr="Obraz zawierający tekst, plakat, projekt graficzny, zrzut ekranu&#10;&#10;Opis wygenerowany automatycznie">
            <a:extLst>
              <a:ext uri="{FF2B5EF4-FFF2-40B4-BE49-F238E27FC236}">
                <a16:creationId xmlns:a16="http://schemas.microsoft.com/office/drawing/2014/main" id="{01AD7AF8-FC9B-B132-CB68-4293D34464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84" y="1398920"/>
            <a:ext cx="1889102" cy="18891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Obraz 6" descr="Obraz zawierający tekst, plakat, projekt graficzny, kreskówka&#10;&#10;Opis wygenerowany automatycznie">
            <a:extLst>
              <a:ext uri="{FF2B5EF4-FFF2-40B4-BE49-F238E27FC236}">
                <a16:creationId xmlns:a16="http://schemas.microsoft.com/office/drawing/2014/main" id="{8B07CDA4-5337-D2AB-0977-BF3C749E66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70" y="1710340"/>
            <a:ext cx="2024447" cy="202444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Obraz 7" descr="Obraz zawierający tekst, projekt graficzny, plakat, zrzut ekranu&#10;&#10;Opis wygenerowany automatycznie">
            <a:extLst>
              <a:ext uri="{FF2B5EF4-FFF2-40B4-BE49-F238E27FC236}">
                <a16:creationId xmlns:a16="http://schemas.microsoft.com/office/drawing/2014/main" id="{E503B29D-76B8-F267-857E-7593376030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360" y="2037575"/>
            <a:ext cx="2156458" cy="21564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Obraz 8" descr="Obraz zawierający tekst, kwiat, plakat, roślina&#10;&#10;Opis wygenerowany automatycznie">
            <a:extLst>
              <a:ext uri="{FF2B5EF4-FFF2-40B4-BE49-F238E27FC236}">
                <a16:creationId xmlns:a16="http://schemas.microsoft.com/office/drawing/2014/main" id="{75044B63-554A-761F-F41B-4AB37C955F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283" y="2361020"/>
            <a:ext cx="2286136" cy="22861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Obraz 9" descr="Obraz zawierający tekst, projekt graficzny, plakat, roślina&#10;&#10;Opis wygenerowany automatycznie">
            <a:extLst>
              <a:ext uri="{FF2B5EF4-FFF2-40B4-BE49-F238E27FC236}">
                <a16:creationId xmlns:a16="http://schemas.microsoft.com/office/drawing/2014/main" id="{9BBCDE8E-300A-2B3A-AB8A-8AE2DF6037B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38" y="2722297"/>
            <a:ext cx="2351011" cy="23510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Obraz 10" descr="Obraz zawierający tekst, zrzut ekranu, kreskówka&#10;&#10;Opis wygenerowany automatycznie">
            <a:extLst>
              <a:ext uri="{FF2B5EF4-FFF2-40B4-BE49-F238E27FC236}">
                <a16:creationId xmlns:a16="http://schemas.microsoft.com/office/drawing/2014/main" id="{1CC5E9DF-9C44-914F-77F4-51702A342C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941" y="1169517"/>
            <a:ext cx="1863584" cy="18635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Obraz 11" descr="Obraz zawierający tekst, zrzut ekranu, kreskówka&#10;&#10;Opis wygenerowany automatycznie">
            <a:extLst>
              <a:ext uri="{FF2B5EF4-FFF2-40B4-BE49-F238E27FC236}">
                <a16:creationId xmlns:a16="http://schemas.microsoft.com/office/drawing/2014/main" id="{7AC7E880-6967-3624-41CC-E90320F0EE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70" y="1169517"/>
            <a:ext cx="1863584" cy="18635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Obraz 12" descr="Obraz zawierający tekst, kreskówka, zrzut ekranu&#10;&#10;Opis wygenerowany automatycznie">
            <a:extLst>
              <a:ext uri="{FF2B5EF4-FFF2-40B4-BE49-F238E27FC236}">
                <a16:creationId xmlns:a16="http://schemas.microsoft.com/office/drawing/2014/main" id="{AB09CC58-E463-9338-3751-32DD507B6E2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70" y="3199143"/>
            <a:ext cx="1863584" cy="18635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Obraz 13" descr="Obraz zawierający tekst, kreskówka, ubrania, zrzut ekranu&#10;&#10;Opis wygenerowany automatycznie">
            <a:extLst>
              <a:ext uri="{FF2B5EF4-FFF2-40B4-BE49-F238E27FC236}">
                <a16:creationId xmlns:a16="http://schemas.microsoft.com/office/drawing/2014/main" id="{A154897E-4E54-1156-4835-591C37D94BD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941" y="3199143"/>
            <a:ext cx="1863584" cy="18635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2F0B5F7B-C2C9-6920-DB99-676FAD7C266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93668" y="722055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47405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3A90220-AE8C-0982-ECB0-664D57A7DBDC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/>
              <a:t>MEDIA SPOŁECZNOŚCIOWE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CA99D53-C205-F5CF-D22A-2F956864EA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7DBAB9-193A-47AB-8BAC-EF47D0C701B8}" type="slidenum">
              <a:rPr lang="pl-PL" smtClean="0"/>
              <a:pPr/>
              <a:t>17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5CE1E67-5FA2-FBD8-3B46-19CA36542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6144" y="1275606"/>
            <a:ext cx="1801488" cy="295169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C2789F76-4F53-F1C9-5962-88BE0CDB3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1275606"/>
            <a:ext cx="2316159" cy="2951689"/>
          </a:xfrm>
          <a:prstGeom prst="rect">
            <a:avLst/>
          </a:prstGeom>
          <a:ln w="63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022A7D6F-D046-B6BA-964A-2F609EA0F834}"/>
              </a:ext>
            </a:extLst>
          </p:cNvPr>
          <p:cNvSpPr txBox="1"/>
          <p:nvPr/>
        </p:nvSpPr>
        <p:spPr>
          <a:xfrm>
            <a:off x="902690" y="4278616"/>
            <a:ext cx="25231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https://www.facebook.com/</a:t>
            </a:r>
          </a:p>
          <a:p>
            <a:pPr algn="ctr"/>
            <a:r>
              <a:rPr lang="pl-PL" sz="11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prewencjaspolecznapsp</a:t>
            </a:r>
            <a:endParaRPr lang="pl-PL" sz="10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1970887E-8010-281D-4115-953E46BBFE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690" y="1275606"/>
            <a:ext cx="2523134" cy="295169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9F8C4411-F979-5E0A-09CC-E5225AD2DC90}"/>
              </a:ext>
            </a:extLst>
          </p:cNvPr>
          <p:cNvSpPr txBox="1"/>
          <p:nvPr/>
        </p:nvSpPr>
        <p:spPr>
          <a:xfrm>
            <a:off x="3713856" y="4278036"/>
            <a:ext cx="23161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https://www.instagram.com/</a:t>
            </a:r>
          </a:p>
          <a:p>
            <a:pPr algn="ctr"/>
            <a:r>
              <a:rPr lang="pl-PL" sz="11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prewencjaspolecznapsp</a:t>
            </a:r>
            <a:endParaRPr lang="pl-PL" sz="10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A9E11A4-2265-B25B-EBDF-F5D0731695A9}"/>
              </a:ext>
            </a:extLst>
          </p:cNvPr>
          <p:cNvSpPr txBox="1"/>
          <p:nvPr/>
        </p:nvSpPr>
        <p:spPr>
          <a:xfrm>
            <a:off x="6318044" y="4278036"/>
            <a:ext cx="1801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https://twitter.com/</a:t>
            </a:r>
          </a:p>
          <a:p>
            <a:pPr algn="ctr"/>
            <a:r>
              <a:rPr lang="pl-PL" sz="11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prew_spol_psp</a:t>
            </a:r>
            <a:endParaRPr lang="pl-PL" sz="10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2840894B-5D26-E22F-5411-B2DA668655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3668" y="722055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28322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&#10;&#10;Opis wygenerowany automatycznie">
            <a:extLst>
              <a:ext uri="{FF2B5EF4-FFF2-40B4-BE49-F238E27FC236}">
                <a16:creationId xmlns:a16="http://schemas.microsoft.com/office/drawing/2014/main" id="{16ED4147-CD7B-D032-7F7E-6F4B431B7F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504" y="1429900"/>
            <a:ext cx="1784311" cy="25096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Obraz 30" descr="Obraz zawierający tekst, wizytówka&#10;&#10;Opis wygenerowany automatycznie">
            <a:extLst>
              <a:ext uri="{FF2B5EF4-FFF2-40B4-BE49-F238E27FC236}">
                <a16:creationId xmlns:a16="http://schemas.microsoft.com/office/drawing/2014/main" id="{70D14955-3253-ECA2-3BC5-B26B249CC6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3292" y="3454603"/>
            <a:ext cx="3090944" cy="2490828"/>
          </a:xfrm>
          <a:prstGeom prst="rect">
            <a:avLst/>
          </a:prstGeom>
        </p:spPr>
      </p:pic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9CBC53E-8EAF-463D-03C4-26C9DB2B73D4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/>
              <a:t>STOP POŻAROM TRAW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17DF4B4-1E53-C1D6-6193-EF81DCFCC4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43152" y="4522547"/>
            <a:ext cx="395682" cy="283984"/>
          </a:xfrm>
        </p:spPr>
        <p:txBody>
          <a:bodyPr/>
          <a:lstStyle/>
          <a:p>
            <a:fld id="{C97DBAB9-193A-47AB-8BAC-EF47D0C701B8}" type="slidenum">
              <a:rPr lang="pl-PL" smtClean="0"/>
              <a:pPr/>
              <a:t>2</a:t>
            </a:fld>
            <a:endParaRPr lang="pl-PL" dirty="0"/>
          </a:p>
        </p:txBody>
      </p:sp>
      <p:pic>
        <p:nvPicPr>
          <p:cNvPr id="35" name="Obraz 34" descr="Obraz zawierający tekst, ssak&#10;&#10;Opis wygenerowany automatycznie">
            <a:extLst>
              <a:ext uri="{FF2B5EF4-FFF2-40B4-BE49-F238E27FC236}">
                <a16:creationId xmlns:a16="http://schemas.microsoft.com/office/drawing/2014/main" id="{B829AEDB-119E-C133-8637-70880A1B7B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79" y="3076795"/>
            <a:ext cx="2427294" cy="17262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Obraz 26" descr="Obraz zawierający tekst&#10;&#10;Opis wygenerowany automatycznie">
            <a:extLst>
              <a:ext uri="{FF2B5EF4-FFF2-40B4-BE49-F238E27FC236}">
                <a16:creationId xmlns:a16="http://schemas.microsoft.com/office/drawing/2014/main" id="{BC1CE68B-0CC3-9B6A-19F0-4DD6D2BA8D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401" y="1112668"/>
            <a:ext cx="1330889" cy="1872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Obraz 24" descr="Obraz zawierający tekst, książka&#10;&#10;Opis wygenerowany automatycznie">
            <a:extLst>
              <a:ext uri="{FF2B5EF4-FFF2-40B4-BE49-F238E27FC236}">
                <a16:creationId xmlns:a16="http://schemas.microsoft.com/office/drawing/2014/main" id="{E49988D0-06A8-D1AA-A091-68717BAA18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596" y="1438001"/>
            <a:ext cx="1558973" cy="21920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Obraz 20" descr="Obraz zawierający mapa&#10;&#10;Opis wygenerowany automatycznie">
            <a:extLst>
              <a:ext uri="{FF2B5EF4-FFF2-40B4-BE49-F238E27FC236}">
                <a16:creationId xmlns:a16="http://schemas.microsoft.com/office/drawing/2014/main" id="{73A4A128-EBD0-45AE-A153-DA405D9CB0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791" y="1851670"/>
            <a:ext cx="1784311" cy="25098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Obraz 14" descr="Obraz zawierający tekst, dym, para, stos&#10;&#10;Opis wygenerowany automatycznie">
            <a:extLst>
              <a:ext uri="{FF2B5EF4-FFF2-40B4-BE49-F238E27FC236}">
                <a16:creationId xmlns:a16="http://schemas.microsoft.com/office/drawing/2014/main" id="{288664BB-5B59-8EB8-CD58-35C0ED89460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" r="-33"/>
          <a:stretch/>
        </p:blipFill>
        <p:spPr>
          <a:xfrm>
            <a:off x="438941" y="1130200"/>
            <a:ext cx="1288140" cy="18713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Obraz 16" descr="Obraz zawierający diagram&#10;&#10;Opis wygenerowany automatycznie">
            <a:extLst>
              <a:ext uri="{FF2B5EF4-FFF2-40B4-BE49-F238E27FC236}">
                <a16:creationId xmlns:a16="http://schemas.microsoft.com/office/drawing/2014/main" id="{FB12D4D5-8B2F-9B4D-8B60-80674B68CE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41" y="1600046"/>
            <a:ext cx="1558971" cy="21920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az 5" descr="Obraz zawierający tekst, książka&#10;&#10;Opis wygenerowany automatycznie">
            <a:extLst>
              <a:ext uri="{FF2B5EF4-FFF2-40B4-BE49-F238E27FC236}">
                <a16:creationId xmlns:a16="http://schemas.microsoft.com/office/drawing/2014/main" id="{54880F96-3589-AF7B-FEF8-B88746B2B27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434" y="1839693"/>
            <a:ext cx="1784311" cy="25125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0C4035D-6A89-734F-914E-654420EC99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93668" y="722055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1766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07402-976E-D27E-890E-8DFD8F706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2A0C0960-2B56-333D-49EF-393AD5CCDB71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/>
              <a:t>STOP POŻAROM TRAW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C42C2BC-6C5A-1134-08BF-F745CA9826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43152" y="4522547"/>
            <a:ext cx="395682" cy="283984"/>
          </a:xfrm>
        </p:spPr>
        <p:txBody>
          <a:bodyPr/>
          <a:lstStyle/>
          <a:p>
            <a:fld id="{C97DBAB9-193A-47AB-8BAC-EF47D0C701B8}" type="slidenum">
              <a:rPr lang="pl-PL" smtClean="0"/>
              <a:pPr/>
              <a:t>3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19DE0C4-0F8B-8084-A6F2-6300B827B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3668" y="722055"/>
            <a:ext cx="622781" cy="103796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95AC638-0118-9D2A-7909-94C5861CE5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r="22437"/>
          <a:stretch>
            <a:fillRect/>
          </a:stretch>
        </p:blipFill>
        <p:spPr>
          <a:xfrm>
            <a:off x="1259632" y="915566"/>
            <a:ext cx="6912768" cy="406504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1637305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AF311781-9F46-363B-0B80-92E0DAB68002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/>
              <a:t>STOP POŻAROM TRAW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6B408FB-E330-C2AD-1274-4D5FC07FD1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7DBAB9-193A-47AB-8BAC-EF47D0C701B8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0EDB09F-B72A-E22B-05D2-CE81ECD44EEB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rgbClr val="1B1B1B"/>
                </a:solidFill>
                <a:latin typeface="Open Sans" panose="020B0606030504020204" pitchFamily="34" charset="0"/>
              </a:rPr>
              <a:t>Kampania społeczna Państwowej Straży Pożarnej </a:t>
            </a:r>
          </a:p>
          <a:p>
            <a:pPr algn="ctr"/>
            <a:r>
              <a:rPr lang="pl-PL" b="1" dirty="0">
                <a:solidFill>
                  <a:srgbClr val="1B1B1B"/>
                </a:solidFill>
                <a:latin typeface="Open Sans" panose="020B0606030504020204" pitchFamily="34" charset="0"/>
              </a:rPr>
              <a:t>„Stop Pożarom Traw”</a:t>
            </a:r>
            <a:r>
              <a:rPr lang="pl-PL" dirty="0">
                <a:solidFill>
                  <a:srgbClr val="1B1B1B"/>
                </a:solidFill>
                <a:latin typeface="Open Sans" panose="020B0606030504020204" pitchFamily="34" charset="0"/>
              </a:rPr>
              <a:t> </a:t>
            </a:r>
          </a:p>
          <a:p>
            <a:pPr algn="ctr"/>
            <a:endParaRPr lang="pl-PL" sz="1600" dirty="0">
              <a:solidFill>
                <a:srgbClr val="1B1B1B"/>
              </a:solidFill>
              <a:latin typeface="Open Sans" panose="020B0606030504020204" pitchFamily="34" charset="0"/>
            </a:endParaRPr>
          </a:p>
          <a:p>
            <a:pPr algn="ctr"/>
            <a:r>
              <a:rPr lang="pl-PL" sz="1600" dirty="0">
                <a:solidFill>
                  <a:srgbClr val="1B1B1B"/>
                </a:solidFill>
                <a:latin typeface="Open Sans" panose="020B0606030504020204" pitchFamily="34" charset="0"/>
              </a:rPr>
              <a:t>realizowana jest od </a:t>
            </a:r>
            <a:r>
              <a:rPr lang="pl-PL" sz="1600" b="1" dirty="0">
                <a:solidFill>
                  <a:srgbClr val="1B1B1B"/>
                </a:solidFill>
                <a:latin typeface="Open Sans" panose="020B0606030504020204" pitchFamily="34" charset="0"/>
              </a:rPr>
              <a:t>1 marca do 30 kwietnia </a:t>
            </a:r>
            <a:r>
              <a:rPr lang="pl-PL" sz="1600" dirty="0">
                <a:solidFill>
                  <a:srgbClr val="1B1B1B"/>
                </a:solidFill>
                <a:latin typeface="Open Sans" panose="020B0606030504020204" pitchFamily="34" charset="0"/>
              </a:rPr>
              <a:t>2026 r. </a:t>
            </a:r>
          </a:p>
          <a:p>
            <a:endParaRPr lang="pl-PL" sz="1600" dirty="0">
              <a:solidFill>
                <a:srgbClr val="1B1B1B"/>
              </a:solidFill>
              <a:latin typeface="Open Sans" panose="020B0606030504020204" pitchFamily="34" charset="0"/>
            </a:endParaRPr>
          </a:p>
          <a:p>
            <a:r>
              <a:rPr lang="pl-PL" sz="1600" dirty="0">
                <a:solidFill>
                  <a:srgbClr val="1B1B1B"/>
                </a:solidFill>
                <a:latin typeface="Open Sans" panose="020B0606030504020204" pitchFamily="34" charset="0"/>
              </a:rPr>
              <a:t>Od wielu lat przełom zimy, wiosny to czas kiedy wyraźnie wzrasta liczba pożarów łąk i nieużytków rolnych. </a:t>
            </a:r>
          </a:p>
          <a:p>
            <a:endParaRPr lang="pl-PL" sz="1600" b="1" dirty="0">
              <a:solidFill>
                <a:srgbClr val="1B1B1B"/>
              </a:solidFill>
              <a:latin typeface="Open Sans" panose="020B0606030504020204" pitchFamily="34" charset="0"/>
            </a:endParaRPr>
          </a:p>
          <a:p>
            <a:r>
              <a:rPr lang="pl-PL" sz="1600" b="1" dirty="0">
                <a:solidFill>
                  <a:srgbClr val="1B1B1B"/>
                </a:solidFill>
                <a:latin typeface="Open Sans" panose="020B0606030504020204" pitchFamily="34" charset="0"/>
              </a:rPr>
              <a:t>Wiele osób wypala trawy i nieużytki rolne, tłumacząc swoje postępowanie chęcią użyźniania gleby.</a:t>
            </a:r>
          </a:p>
          <a:p>
            <a:endParaRPr lang="pl-PL" sz="1600" b="1" dirty="0">
              <a:solidFill>
                <a:srgbClr val="1B1B1B"/>
              </a:solidFill>
              <a:latin typeface="Open Sans" panose="020B0606030504020204" pitchFamily="34" charset="0"/>
            </a:endParaRPr>
          </a:p>
          <a:p>
            <a:r>
              <a:rPr lang="pl-PL" sz="1600" dirty="0">
                <a:solidFill>
                  <a:srgbClr val="1B1B1B"/>
                </a:solidFill>
                <a:latin typeface="Open Sans" panose="020B0606030504020204" pitchFamily="34" charset="0"/>
              </a:rPr>
              <a:t>Niestety wciąż panuje przekonanie, że spalenie trawy spowoduje szybszy </a:t>
            </a:r>
            <a:br>
              <a:rPr lang="pl-PL" sz="1600" dirty="0">
                <a:solidFill>
                  <a:srgbClr val="1B1B1B"/>
                </a:solidFill>
                <a:latin typeface="Open Sans" panose="020B0606030504020204" pitchFamily="34" charset="0"/>
              </a:rPr>
            </a:br>
            <a:r>
              <a:rPr lang="pl-PL" sz="1600" dirty="0">
                <a:solidFill>
                  <a:srgbClr val="1B1B1B"/>
                </a:solidFill>
                <a:latin typeface="Open Sans" panose="020B0606030504020204" pitchFamily="34" charset="0"/>
              </a:rPr>
              <a:t>i bujniejszy jej odrost, a tym samym przyniesie korzyści ekonomiczne.</a:t>
            </a:r>
            <a:br>
              <a:rPr lang="pl-PL" sz="1600" dirty="0">
                <a:solidFill>
                  <a:srgbClr val="1B1B1B"/>
                </a:solidFill>
                <a:latin typeface="Open Sans" panose="020B0606030504020204" pitchFamily="34" charset="0"/>
              </a:rPr>
            </a:br>
            <a:r>
              <a:rPr lang="pl-PL" sz="1600" b="1" dirty="0">
                <a:solidFill>
                  <a:srgbClr val="FF0000"/>
                </a:solidFill>
                <a:latin typeface="Open Sans" panose="020B0606030504020204" pitchFamily="34" charset="0"/>
              </a:rPr>
              <a:t>Jest to jednak całkowicie błędne myślenie.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E767872-7306-EED6-FE41-6584E6F11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668" y="722055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12358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F49D1-77E1-E61E-2A3A-2A8F368A7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03787749-5982-66FE-D0F9-DA3FDFA1AFF8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/>
              <a:t>STOP POŻAROM TRAW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981640A-5E0D-9B41-F7FC-75F769C7B2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7DBAB9-193A-47AB-8BAC-EF47D0C701B8}" type="slidenum">
              <a:rPr lang="pl-PL" smtClean="0"/>
              <a:pPr/>
              <a:t>5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12D430B-C48A-4747-B04D-66A7819CB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668" y="722055"/>
            <a:ext cx="622781" cy="1037968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7E364E7-C588-9AD2-6894-406EF47327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066" y="722055"/>
            <a:ext cx="6676450" cy="434009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8993393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22FF8893-C86A-3D73-F9B6-31BED1268361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/>
              <a:t>STOP POŻAROM TRAW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26435CC-E519-D083-B0AF-17A3741119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7DBAB9-193A-47AB-8BAC-EF47D0C701B8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55E354E-CA63-A2C2-94D0-BBFBA5B8BDE8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b="1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Wypalanie traw </a:t>
            </a:r>
            <a:r>
              <a:rPr lang="pl-PL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prowadzi do nieodwracalnych, niekorzystnych zmian</a:t>
            </a:r>
            <a:br>
              <a:rPr lang="pl-PL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środowisku naturalnym: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ziemia wyjaławia się,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naturalny rozkład resztek roślinnych oraz asymilacja azotu z powietrza zostają zahamowane,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atmosfery przedostaje się szereg szkodliwych związków chemicznych, które są niebezpieczne zarówno dla ludzi, jak i zwierząt,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pożary często wymykają się spod kontroli, przenosząc się na pobliskie lasy i zabudowania, powodując ogromne zagrożenie i olbrzymie straty.</a:t>
            </a:r>
            <a:endParaRPr lang="pl-PL" kern="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DC1DA3E-23D2-5F63-372D-5095DA598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668" y="722055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73144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03CB2-549E-1C84-8B40-F88BA7271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D5E7710C-9240-9FB2-57DF-D0F7094F70C3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/>
              <a:t>STOP POŻAROM TRAW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B742B8C-0A95-5746-675A-AF843462A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7DBAB9-193A-47AB-8BAC-EF47D0C701B8}" type="slidenum">
              <a:rPr lang="pl-PL" smtClean="0"/>
              <a:pPr/>
              <a:t>7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B93FFEE-8494-4DD0-64FC-43B092AD4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668" y="722055"/>
            <a:ext cx="622781" cy="1037968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75CF7A7-82E1-2B22-1CC5-6BD357B3BA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2" b="11484"/>
          <a:stretch>
            <a:fillRect/>
          </a:stretch>
        </p:blipFill>
        <p:spPr>
          <a:xfrm>
            <a:off x="1034580" y="1054062"/>
            <a:ext cx="7074840" cy="372410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2172789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D7DDEC05-B747-2BF3-61BA-4073CDDFC08A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/>
              <a:t>STOP POŻAROM TRAW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A81BFC5-E37C-572C-7775-9AA2010615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7DBAB9-193A-47AB-8BAC-EF47D0C701B8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0B32F8F-62F2-0009-1D93-394B98797BB6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b="1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Pożary traw są niebezpieczne oraz zakazane</a:t>
            </a:r>
            <a:endParaRPr lang="pl-PL" kern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Zgodnie z przepisami ustaw o ochronie przyrody i  lasach, wypalanie traw jest zakazane.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Kodeks wykroczeń przewiduje za wypalanie traw karę nagany, aresztu </a:t>
            </a:r>
            <a:br>
              <a:rPr lang="pl-PL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 </a:t>
            </a:r>
            <a:r>
              <a:rPr lang="pl-PL" b="1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grzywny</a:t>
            </a:r>
            <a:r>
              <a:rPr lang="pl-PL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której wysokość może wynieść nawet do </a:t>
            </a:r>
            <a:r>
              <a:rPr lang="pl-PL" b="1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 tysięcy złotych.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l-PL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Jeżeli w wyniku podpalenia traw dojdzie do pożaru, który sprowadzi zagrożenie na wiele osób albo zniszczenia mienia dużych rozmiarów, sprawca podlega karze pozbawienia wolności </a:t>
            </a:r>
            <a:r>
              <a:rPr lang="pl-PL" b="1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nawet do 10 lat.</a:t>
            </a:r>
            <a:endParaRPr lang="pl-PL" b="1" kern="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CC68CCB-2E4C-9268-4C94-CE8976A33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668" y="722055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87313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036E4B62-5D80-9F7A-6D0D-5DF8E2A50160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pl-PL" dirty="0"/>
              <a:t>STOP POŻAROM TRAW - STATYSTYKI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8B29199-D76F-F6C6-871C-1F619D00E5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7DBAB9-193A-47AB-8BAC-EF47D0C701B8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DA751FD-951F-1141-A260-17E65850E785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pPr lvl="0"/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</a:rPr>
              <a:t>Statystyki pożarów traw i nieużytków rolnych za rok 2025:</a:t>
            </a:r>
          </a:p>
          <a:p>
            <a:pPr lvl="0"/>
            <a:endParaRPr lang="pl-PL" sz="11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</a:rPr>
              <a:t>Liczba ofiar śmiertelnych: 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</a:rPr>
              <a:t>7</a:t>
            </a:r>
            <a:endParaRPr lang="pl-PL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</a:rPr>
              <a:t>Liczba osób rannych: 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</a:rPr>
              <a:t>86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</a:rPr>
              <a:t>Zużycie wody do akcji gaśniczej: </a:t>
            </a: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</a:rPr>
              <a:t>114 012 144 litrów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</a:rPr>
              <a:t>Powierzchnia: </a:t>
            </a: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</a:rPr>
              <a:t>100,79 km</a:t>
            </a:r>
            <a:r>
              <a:rPr lang="pl-PL" b="1" baseline="30000" dirty="0"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endParaRPr lang="pl-PL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</a:rPr>
              <a:t>Suma strat </a:t>
            </a:r>
            <a:r>
              <a:rPr lang="pl-PL" dirty="0" err="1">
                <a:latin typeface="Calibri" panose="020F0502020204030204" pitchFamily="34" charset="0"/>
                <a:ea typeface="Times New Roman" panose="02020603050405020304" pitchFamily="18" charset="0"/>
              </a:rPr>
              <a:t>popożarowych</a:t>
            </a: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</a:rPr>
              <a:t>28 347 600 PLN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ea typeface="Times New Roman" panose="02020603050405020304" pitchFamily="18" charset="0"/>
              </a:rPr>
              <a:t>Średni czas trwania akcji – </a:t>
            </a:r>
            <a:r>
              <a:rPr lang="pl-PL" b="1" dirty="0">
                <a:latin typeface="Calibri" panose="020F0502020204030204" pitchFamily="34" charset="0"/>
                <a:ea typeface="Times New Roman" panose="02020603050405020304" pitchFamily="18" charset="0"/>
              </a:rPr>
              <a:t>1 godz. 5 min. i 42 s.</a:t>
            </a:r>
            <a:endParaRPr lang="pl-PL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865E317-20AC-F7EC-5057-6C146E295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668" y="722055"/>
            <a:ext cx="622781" cy="103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36899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1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FCFCF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EB2429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yw1">
  <a:themeElements>
    <a:clrScheme name="Red Erma">
      <a:dk1>
        <a:sysClr val="windowText" lastClr="000000"/>
      </a:dk1>
      <a:lt1>
        <a:sysClr val="window" lastClr="FFFFFF"/>
      </a:lt1>
      <a:dk2>
        <a:srgbClr val="0A0C18"/>
      </a:dk2>
      <a:lt2>
        <a:srgbClr val="EEECE1"/>
      </a:lt2>
      <a:accent1>
        <a:srgbClr val="810204"/>
      </a:accent1>
      <a:accent2>
        <a:srgbClr val="AC0305"/>
      </a:accent2>
      <a:accent3>
        <a:srgbClr val="D80407"/>
      </a:accent3>
      <a:accent4>
        <a:srgbClr val="DF3638"/>
      </a:accent4>
      <a:accent5>
        <a:srgbClr val="E34F51"/>
      </a:accent5>
      <a:accent6>
        <a:srgbClr val="EB8183"/>
      </a:accent6>
      <a:hlink>
        <a:srgbClr val="548DD4"/>
      </a:hlink>
      <a:folHlink>
        <a:srgbClr val="FE19FF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yw1" id="{EB5FB5D4-21F8-4F3B-AD6E-24C8057D5CF4}" vid="{BEFADE68-FFF3-435E-ACFD-AFB5A0239379}"/>
    </a:ext>
  </a:extLst>
</a:theme>
</file>

<file path=ppt/theme/theme3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12309</TotalTime>
  <Words>736</Words>
  <Application>Microsoft Office PowerPoint</Application>
  <PresentationFormat>Pokaz na ekranie (16:9)</PresentationFormat>
  <Paragraphs>268</Paragraphs>
  <Slides>17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17</vt:i4>
      </vt:variant>
    </vt:vector>
  </HeadingPairs>
  <TitlesOfParts>
    <vt:vector size="29" baseType="lpstr">
      <vt:lpstr>Arial</vt:lpstr>
      <vt:lpstr>Roboto</vt:lpstr>
      <vt:lpstr>Calibri</vt:lpstr>
      <vt:lpstr>Open Sans</vt:lpstr>
      <vt:lpstr>Consolas</vt:lpstr>
      <vt:lpstr>Wingdings</vt:lpstr>
      <vt:lpstr>Calibri Light</vt:lpstr>
      <vt:lpstr>Aptos</vt:lpstr>
      <vt:lpstr>Webdings</vt:lpstr>
      <vt:lpstr>2_Custom Design</vt:lpstr>
      <vt:lpstr>Motyw1</vt:lpstr>
      <vt:lpstr>Projekt niestandardowy</vt:lpstr>
      <vt:lpstr> PAŃSTWOWA STRAŻ POŻARNA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Odprawa</dc:title>
  <dc:creator>Maciej Pożarski</dc:creator>
  <cp:keywords>BKG; BKG-II</cp:keywords>
  <cp:lastModifiedBy>M.Wawiórko (KG PSP)</cp:lastModifiedBy>
  <cp:revision>3001</cp:revision>
  <cp:lastPrinted>2026-03-02T13:39:45Z</cp:lastPrinted>
  <dcterms:created xsi:type="dcterms:W3CDTF">2013-11-01T04:45:58Z</dcterms:created>
  <dcterms:modified xsi:type="dcterms:W3CDTF">2026-03-02T13:50:12Z</dcterms:modified>
</cp:coreProperties>
</file>