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5C0B38-CC35-9C8E-599D-F1E7289A6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4B4557-D4EF-028B-3029-D2720CBBE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19AFDA-53A4-2619-2997-B5DBF288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915B9A-94E5-88AE-E1B0-94E74986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24D8CF-4C09-3BD1-60D0-2B046210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78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B53E4-68B9-5C9C-0306-C1C76449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F354DB-CBB9-75E5-CA5A-6A12C8A2E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9426A2-3B28-05AF-6D4D-3B22A5F0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D0CEDD-CCAD-6CAC-22E2-E1110C5F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BD86D0-1C6B-A6DD-D6F6-36FFB11E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86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C8650B1-0CCE-4CB9-432B-78AD86359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6C3FC1-6C70-84B9-F0CD-8E95F3C72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D0D115-4912-AD71-B3FF-19F4EC33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6E36C9-6633-D209-78AB-3FA1A408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CDC10C-EB9D-6114-D256-D510315F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2D90B-6A09-41FA-CCBB-223E291E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2BD51E-965F-1FB5-6A0A-8B7CF4E26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55C2CA-462E-2D49-DE0C-30CA063A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CD4AEE-EE2C-04F2-D8BD-4EE3A1D9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9FB13D-C9F0-DD22-42F0-FCAB2E43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29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7A5CA-592E-08E9-0F6E-9EE9D6A1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D2454E-F996-1BD3-254B-75AB0F07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B05DF9-2109-3D4A-2046-C9D981C5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B53700-F8E5-D562-EF97-9093ECB3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67525-04F0-E510-533B-72F48107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28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6306A-9156-1889-F8CF-8BA94F5C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089F05-BB42-D4BE-3545-1FCAA57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536742-581D-0135-D2FF-777F4850B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500499-436E-0214-435D-9F6116DA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EE044D-B2AD-EB14-2C2A-DA1E0C33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DE03FC-D49C-DEE8-1E2D-A79459DD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80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345A3-A70E-DC86-8ED0-B819D42C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A724D8-CB52-28E6-BC3A-ADB2606D2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517571-B822-CD19-8A60-F8CD5EDCE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F9311E0-47B5-C0A7-B3EE-FFA755D5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70942B-72D8-1178-BBBF-43C16ED05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6E6DE93-1E80-49CA-2A65-38D16423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C6906F0-B0DA-7435-26C3-9985F887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9C40E81-3FFC-4219-BD14-57364AC8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29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E7F05-2F56-426C-CB46-C8D3B1F5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7B65BE-620F-0BBB-3E1E-29372826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D5F42C-9286-BD69-238F-BA622C8B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CD03BB-70C4-04B0-73F9-94B1DF42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94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A0FF9E-C529-00DE-6AEF-0BE54C5B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80F9D5A-3198-6D66-7907-C4ED9827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CB5C48-6738-72E3-5963-5096756D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0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A2FE7C-F9CF-87DF-F9AA-A7A4A015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E95935-E69F-6C54-0C1A-4ABC2DAE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ACDEDC-5209-3EE7-5166-4CE17CB29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18DCDA-CFDA-6BA5-4CB7-3ED18575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F22686-CE4D-B167-C78D-CEE529F7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AAD4D1-B578-63FC-D3CE-402AC415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10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31B39-BC33-DCE8-BC99-59B51034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F4C2BA2-7EE3-FB1E-2690-CD99E9B8D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F53CBA-80B8-EBB2-565D-8C07C2B67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0600FE-1F6F-F62C-FC14-2D3F9D27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2F64A8-7363-FA9E-8464-6BDEBC12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B30221-54ED-D078-649E-6CA5BCC6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86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04DE5B-3A48-D181-8586-4FA1CB55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BAB9A4-F680-4C00-03B4-4AC1FA1AB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087C0D-D7CF-5C01-3020-2EC20C20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2C5C-A0B1-40BE-8EED-94B77494EE77}" type="datetimeFigureOut">
              <a:rPr lang="pl-PL" smtClean="0"/>
              <a:t>25.08.2022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43FC4-0F49-D7E4-665F-18E3373FB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BF8222-ACE9-30D7-CA45-B6CD5A118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8CEB-787C-477C-B035-4490EAC7F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9AB98-426C-3FC0-5383-C22CA0387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41B3D9-4A38-A0B3-E01A-4BD2E8639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FE317F-593D-5552-D260-742E919C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C4DC028-85D0-EFD2-DCF0-BDE0FAB7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9AB98-426C-3FC0-5383-C22CA0387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41B3D9-4A38-A0B3-E01A-4BD2E8639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FE317F-593D-5552-D260-742E919C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52EC86-9E07-AD24-780E-26D46390A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AB673F3-3DC8-F869-14FF-D918CF8F7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9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9AB98-426C-3FC0-5383-C22CA0387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41B3D9-4A38-A0B3-E01A-4BD2E8639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FE317F-593D-5552-D260-742E919C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E70AB6-BFC5-BD80-65F9-056DAD72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4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9AB98-426C-3FC0-5383-C22CA0387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41B3D9-4A38-A0B3-E01A-4BD2E8639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FE317F-593D-5552-D260-742E919C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467B0BE-A169-2FDD-D890-762D55E49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F9AB98-426C-3FC0-5383-C22CA0387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41B3D9-4A38-A0B3-E01A-4BD2E8639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FE317F-593D-5552-D260-742E919C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275664B-3324-114F-DBC1-B9755DEAF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0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Kosiec</dc:creator>
  <cp:lastModifiedBy>Piotr Kosiec</cp:lastModifiedBy>
  <cp:revision>1</cp:revision>
  <dcterms:created xsi:type="dcterms:W3CDTF">2022-08-25T16:10:22Z</dcterms:created>
  <dcterms:modified xsi:type="dcterms:W3CDTF">2022-08-25T16:13:02Z</dcterms:modified>
</cp:coreProperties>
</file>