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56" r:id="rId5"/>
    <p:sldId id="259" r:id="rId6"/>
    <p:sldId id="261" r:id="rId7"/>
    <p:sldId id="260" r:id="rId8"/>
    <p:sldId id="258" r:id="rId9"/>
  </p:sldIdLst>
  <p:sldSz cx="12192000" cy="6858000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5E0C2B-4B6E-4611-8BCC-C83A54F487F5}" v="96" dt="2020-05-05T13:54:42.432"/>
    <p1510:client id="{0B5EB86F-DE86-4DA9-95B2-3F3907BA089F}" v="170" dt="2020-05-05T13:50:24.036"/>
    <p1510:client id="{6FE65F89-7346-41C6-A948-A49576AAC4BA}" v="12" dt="2020-05-05T13:50:48.212"/>
    <p1510:client id="{D632AA55-48DC-475B-B4D0-304271DA107A}" v="4" dt="2020-05-05T13:50:36.3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34" autoAdjust="0"/>
  </p:normalViewPr>
  <p:slideViewPr>
    <p:cSldViewPr snapToGrid="0">
      <p:cViewPr varScale="1">
        <p:scale>
          <a:sx n="74" d="100"/>
          <a:sy n="74" d="100"/>
        </p:scale>
        <p:origin x="732" y="-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odlewski Marcin (Britenet)" userId="S::m.godlewski@mc.gov.pl::930c73a9-afe2-4d6f-a9bf-ab7250a92d83" providerId="AD" clId="Web-{D632AA55-48DC-475B-B4D0-304271DA107A}"/>
    <pc:docChg chg="modSld">
      <pc:chgData name="Godlewski Marcin (Britenet)" userId="S::m.godlewski@mc.gov.pl::930c73a9-afe2-4d6f-a9bf-ab7250a92d83" providerId="AD" clId="Web-{D632AA55-48DC-475B-B4D0-304271DA107A}" dt="2020-05-05T13:50:36.321" v="3"/>
      <pc:docMkLst>
        <pc:docMk/>
      </pc:docMkLst>
      <pc:sldChg chg="delSp modSp">
        <pc:chgData name="Godlewski Marcin (Britenet)" userId="S::m.godlewski@mc.gov.pl::930c73a9-afe2-4d6f-a9bf-ab7250a92d83" providerId="AD" clId="Web-{D632AA55-48DC-475B-B4D0-304271DA107A}" dt="2020-05-05T13:50:36.321" v="3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D632AA55-48DC-475B-B4D0-304271DA107A}" dt="2020-05-05T13:50:33.992" v="1"/>
          <ac:spMkLst>
            <pc:docMk/>
            <pc:sldMk cId="3598284323" sldId="256"/>
            <ac:spMk id="41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D632AA55-48DC-475B-B4D0-304271DA107A}" dt="2020-05-05T13:50:33.274" v="0"/>
          <ac:spMkLst>
            <pc:docMk/>
            <pc:sldMk cId="3598284323" sldId="256"/>
            <ac:spMk id="59" creationId="{00000000-0000-0000-0000-000000000000}"/>
          </ac:spMkLst>
        </pc:sp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6.321" v="3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D632AA55-48DC-475B-B4D0-304271DA107A}" dt="2020-05-05T13:50:33.992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D632AA55-48DC-475B-B4D0-304271DA107A}" dt="2020-05-05T13:50:35.164" v="2"/>
          <ac:cxnSpMkLst>
            <pc:docMk/>
            <pc:sldMk cId="3598284323" sldId="256"/>
            <ac:cxnSpMk id="65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B5EB86F-DE86-4DA9-95B2-3F3907BA089F}"/>
    <pc:docChg chg="addSld modSld">
      <pc:chgData name="Godlewski Marcin (Britenet)" userId="S::m.godlewski@mc.gov.pl::930c73a9-afe2-4d6f-a9bf-ab7250a92d83" providerId="AD" clId="Web-{0B5EB86F-DE86-4DA9-95B2-3F3907BA089F}" dt="2020-05-05T13:50:24.036" v="168"/>
      <pc:docMkLst>
        <pc:docMk/>
      </pc:docMkLst>
      <pc:sldChg chg="addSp delSp modSp mod setBg">
        <pc:chgData name="Godlewski Marcin (Britenet)" userId="S::m.godlewski@mc.gov.pl::930c73a9-afe2-4d6f-a9bf-ab7250a92d83" providerId="AD" clId="Web-{0B5EB86F-DE86-4DA9-95B2-3F3907BA089F}" dt="2020-05-05T13:50:24.036" v="168"/>
        <pc:sldMkLst>
          <pc:docMk/>
          <pc:sldMk cId="3598284323" sldId="256"/>
        </pc:sldMkLst>
        <pc:spChg chg="del mod">
          <ac:chgData name="Godlewski Marcin (Britenet)" userId="S::m.godlewski@mc.gov.pl::930c73a9-afe2-4d6f-a9bf-ab7250a92d83" providerId="AD" clId="Web-{0B5EB86F-DE86-4DA9-95B2-3F3907BA089F}" dt="2020-05-05T13:50:09.583" v="153"/>
          <ac:spMkLst>
            <pc:docMk/>
            <pc:sldMk cId="3598284323" sldId="256"/>
            <ac:spMk id="4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5.692" v="149"/>
          <ac:spMkLst>
            <pc:docMk/>
            <pc:sldMk cId="3598284323" sldId="256"/>
            <ac:spMk id="1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21.083" v="166"/>
          <ac:spMkLst>
            <pc:docMk/>
            <pc:sldMk cId="3598284323" sldId="256"/>
            <ac:spMk id="1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06.973" v="150"/>
          <ac:spMkLst>
            <pc:docMk/>
            <pc:sldMk cId="3598284323" sldId="256"/>
            <ac:spMk id="1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374" v="63" actId="1076"/>
          <ac:spMkLst>
            <pc:docMk/>
            <pc:sldMk cId="3598284323" sldId="256"/>
            <ac:spMk id="22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6.411" v="161"/>
          <ac:spMkLst>
            <pc:docMk/>
            <pc:sldMk cId="3598284323" sldId="256"/>
            <ac:spMk id="32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49" v="61" actId="1076"/>
          <ac:spMkLst>
            <pc:docMk/>
            <pc:sldMk cId="3598284323" sldId="256"/>
            <ac:spMk id="41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35.894" v="146" actId="1076"/>
          <ac:spMkLst>
            <pc:docMk/>
            <pc:sldMk cId="3598284323" sldId="256"/>
            <ac:spMk id="4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38.202" v="60" actId="1076"/>
          <ac:spMkLst>
            <pc:docMk/>
            <pc:sldMk cId="3598284323" sldId="256"/>
            <ac:spMk id="4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5.123" v="42" actId="1076"/>
          <ac:spMkLst>
            <pc:docMk/>
            <pc:sldMk cId="3598284323" sldId="256"/>
            <ac:spMk id="4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39:36.920" v="43" actId="1076"/>
          <ac:spMkLst>
            <pc:docMk/>
            <pc:sldMk cId="3598284323" sldId="256"/>
            <ac:spMk id="50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4.583" v="159"/>
          <ac:spMkLst>
            <pc:docMk/>
            <pc:sldMk cId="3598284323" sldId="256"/>
            <ac:spMk id="51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37:31.091" v="10"/>
          <ac:spMkLst>
            <pc:docMk/>
            <pc:sldMk cId="3598284323" sldId="256"/>
            <ac:spMk id="53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1.296" v="62" actId="1076"/>
          <ac:spMkLst>
            <pc:docMk/>
            <pc:sldMk cId="3598284323" sldId="256"/>
            <ac:spMk id="57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43.253" v="147" actId="1076"/>
          <ac:spMkLst>
            <pc:docMk/>
            <pc:sldMk cId="3598284323" sldId="256"/>
            <ac:spMk id="5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3.630" v="158"/>
          <ac:spMkLst>
            <pc:docMk/>
            <pc:sldMk cId="3598284323" sldId="256"/>
            <ac:spMk id="63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1.427" v="155"/>
          <ac:spMkLst>
            <pc:docMk/>
            <pc:sldMk cId="3598284323" sldId="256"/>
            <ac:spMk id="66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0:47.452" v="64" actId="1076"/>
          <ac:spMkLst>
            <pc:docMk/>
            <pc:sldMk cId="3598284323" sldId="256"/>
            <ac:spMk id="74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7:15.940" v="137" actId="1076"/>
          <ac:spMkLst>
            <pc:docMk/>
            <pc:sldMk cId="3598284323" sldId="256"/>
            <ac:spMk id="79" creationId="{00000000-0000-0000-0000-000000000000}"/>
          </ac:spMkLst>
        </pc:spChg>
        <pc:spChg chg="del mod">
          <ac:chgData name="Godlewski Marcin (Britenet)" userId="S::m.godlewski@mc.gov.pl::930c73a9-afe2-4d6f-a9bf-ab7250a92d83" providerId="AD" clId="Web-{0B5EB86F-DE86-4DA9-95B2-3F3907BA089F}" dt="2020-05-05T13:50:15.614" v="160"/>
          <ac:spMkLst>
            <pc:docMk/>
            <pc:sldMk cId="3598284323" sldId="256"/>
            <ac:spMk id="80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B5EB86F-DE86-4DA9-95B2-3F3907BA089F}" dt="2020-05-05T13:43:33.063" v="98" actId="20577"/>
          <ac:spMkLst>
            <pc:docMk/>
            <pc:sldMk cId="3598284323" sldId="256"/>
            <ac:spMk id="108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0B5EB86F-DE86-4DA9-95B2-3F3907BA089F}" dt="2020-05-05T13:50:08.708" v="152"/>
          <ac:cxnSpMkLst>
            <pc:docMk/>
            <pc:sldMk cId="3598284323" sldId="256"/>
            <ac:cxnSpMk id="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8.911" v="164"/>
          <ac:cxnSpMkLst>
            <pc:docMk/>
            <pc:sldMk cId="3598284323" sldId="256"/>
            <ac:cxnSpMk id="1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07.864" v="151"/>
          <ac:cxnSpMkLst>
            <pc:docMk/>
            <pc:sldMk cId="3598284323" sldId="256"/>
            <ac:cxnSpMk id="2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452" v="64" actId="1076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2.817" v="167"/>
          <ac:cxnSpMkLst>
            <pc:docMk/>
            <pc:sldMk cId="3598284323" sldId="256"/>
            <ac:cxnSpMk id="4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7"/>
          <ac:cxnSpMkLst>
            <pc:docMk/>
            <pc:sldMk cId="3598284323" sldId="256"/>
            <ac:cxnSpMk id="4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739" v="163"/>
          <ac:cxnSpMkLst>
            <pc:docMk/>
            <pc:sldMk cId="3598284323" sldId="256"/>
            <ac:cxnSpMk id="46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9.802" v="165"/>
          <ac:cxnSpMkLst>
            <pc:docMk/>
            <pc:sldMk cId="3598284323" sldId="256"/>
            <ac:cxnSpMk id="4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2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7.374" v="63" actId="1076"/>
          <ac:cxnSpMkLst>
            <pc:docMk/>
            <pc:sldMk cId="3598284323" sldId="256"/>
            <ac:cxnSpMk id="5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0:41.296" v="62" actId="1076"/>
          <ac:cxnSpMkLst>
            <pc:docMk/>
            <pc:sldMk cId="3598284323" sldId="256"/>
            <ac:cxnSpMk id="5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4.583" v="159"/>
          <ac:cxnSpMkLst>
            <pc:docMk/>
            <pc:sldMk cId="3598284323" sldId="256"/>
            <ac:cxnSpMk id="56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58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0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1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24.036" v="168"/>
          <ac:cxnSpMkLst>
            <pc:docMk/>
            <pc:sldMk cId="3598284323" sldId="256"/>
            <ac:cxnSpMk id="64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43.253" v="147" actId="1076"/>
          <ac:cxnSpMkLst>
            <pc:docMk/>
            <pc:sldMk cId="3598284323" sldId="256"/>
            <ac:cxnSpMk id="65" creationId="{00000000-0000-0000-0000-000000000000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50:11.427" v="155"/>
          <ac:cxnSpMkLst>
            <pc:docMk/>
            <pc:sldMk cId="3598284323" sldId="256"/>
            <ac:cxnSpMk id="67" creationId="{00000000-0000-0000-0000-000000000000}"/>
          </ac:cxnSpMkLst>
        </pc:cxnChg>
        <pc:cxnChg chg="add del mod">
          <ac:chgData name="Godlewski Marcin (Britenet)" userId="S::m.godlewski@mc.gov.pl::930c73a9-afe2-4d6f-a9bf-ab7250a92d83" providerId="AD" clId="Web-{0B5EB86F-DE86-4DA9-95B2-3F3907BA089F}" dt="2020-05-05T13:50:11.395" v="154"/>
          <ac:cxnSpMkLst>
            <pc:docMk/>
            <pc:sldMk cId="3598284323" sldId="256"/>
            <ac:cxnSpMk id="68" creationId="{2DCAB380-FB6A-458A-A8A8-745945B92A34}"/>
          </ac:cxnSpMkLst>
        </pc:cxnChg>
        <pc:cxnChg chg="mod">
          <ac:chgData name="Godlewski Marcin (Britenet)" userId="S::m.godlewski@mc.gov.pl::930c73a9-afe2-4d6f-a9bf-ab7250a92d83" providerId="AD" clId="Web-{0B5EB86F-DE86-4DA9-95B2-3F3907BA089F}" dt="2020-05-05T13:47:35.894" v="146" actId="1076"/>
          <ac:cxnSpMkLst>
            <pc:docMk/>
            <pc:sldMk cId="3598284323" sldId="256"/>
            <ac:cxnSpMk id="8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7.052" v="162"/>
          <ac:cxnSpMkLst>
            <pc:docMk/>
            <pc:sldMk cId="3598284323" sldId="256"/>
            <ac:cxnSpMk id="107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0B5EB86F-DE86-4DA9-95B2-3F3907BA089F}" dt="2020-05-05T13:50:11.442" v="156"/>
          <ac:cxnSpMkLst>
            <pc:docMk/>
            <pc:sldMk cId="3598284323" sldId="256"/>
            <ac:cxnSpMk id="140" creationId="{00000000-0000-0000-0000-000000000000}"/>
          </ac:cxnSpMkLst>
        </pc:cxnChg>
      </pc:sldChg>
      <pc:sldChg chg="add replId">
        <pc:chgData name="Godlewski Marcin (Britenet)" userId="S::m.godlewski@mc.gov.pl::930c73a9-afe2-4d6f-a9bf-ab7250a92d83" providerId="AD" clId="Web-{0B5EB86F-DE86-4DA9-95B2-3F3907BA089F}" dt="2020-05-05T13:50:02.708" v="148"/>
        <pc:sldMkLst>
          <pc:docMk/>
          <pc:sldMk cId="4234984123" sldId="257"/>
        </pc:sldMkLst>
      </pc:sldChg>
    </pc:docChg>
  </pc:docChgLst>
  <pc:docChgLst>
    <pc:chgData clId="Web-{6FE65F89-7346-41C6-A948-A49576AAC4BA}"/>
    <pc:docChg chg="modSld">
      <pc:chgData name="" userId="" providerId="" clId="Web-{6FE65F89-7346-41C6-A948-A49576AAC4BA}" dt="2020-05-05T13:50:43.899" v="0"/>
      <pc:docMkLst>
        <pc:docMk/>
      </pc:docMkLst>
      <pc:sldChg chg="delSp modSp">
        <pc:chgData name="" userId="" providerId="" clId="Web-{6FE65F89-7346-41C6-A948-A49576AAC4BA}" dt="2020-05-05T13:50:43.899" v="0"/>
        <pc:sldMkLst>
          <pc:docMk/>
          <pc:sldMk cId="3598284323" sldId="256"/>
        </pc:sldMkLst>
        <pc:spChg chg="del">
          <ac:chgData name="" userId="" providerId="" clId="Web-{6FE65F89-7346-41C6-A948-A49576AAC4BA}" dt="2020-05-05T13:50:43.899" v="0"/>
          <ac:spMkLst>
            <pc:docMk/>
            <pc:sldMk cId="3598284323" sldId="256"/>
            <ac:spMk id="22" creationId="{00000000-0000-0000-0000-000000000000}"/>
          </ac:spMkLst>
        </pc:sp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38" creationId="{00000000-0000-0000-0000-000000000000}"/>
          </ac:cxnSpMkLst>
        </pc:cxnChg>
        <pc:cxnChg chg="mod">
          <ac:chgData name="" userId="" providerId="" clId="Web-{6FE65F89-7346-41C6-A948-A49576AAC4BA}" dt="2020-05-05T13:50:43.899" v="0"/>
          <ac:cxnSpMkLst>
            <pc:docMk/>
            <pc:sldMk cId="3598284323" sldId="256"/>
            <ac:cxnSpMk id="54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6FE65F89-7346-41C6-A948-A49576AAC4BA}"/>
    <pc:docChg chg="modSld">
      <pc:chgData name="Godlewski Marcin (Britenet)" userId="S::m.godlewski@mc.gov.pl::930c73a9-afe2-4d6f-a9bf-ab7250a92d83" providerId="AD" clId="Web-{6FE65F89-7346-41C6-A948-A49576AAC4BA}" dt="2020-05-05T13:50:48.212" v="10"/>
      <pc:docMkLst>
        <pc:docMk/>
      </pc:docMkLst>
      <pc:sldChg chg="delSp modSp">
        <pc:chgData name="Godlewski Marcin (Britenet)" userId="S::m.godlewski@mc.gov.pl::930c73a9-afe2-4d6f-a9bf-ab7250a92d83" providerId="AD" clId="Web-{6FE65F89-7346-41C6-A948-A49576AAC4BA}" dt="2020-05-05T13:50:48.212" v="1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6FE65F89-7346-41C6-A948-A49576AAC4BA}" dt="2020-05-05T13:50:48.212" v="7"/>
          <ac:spMkLst>
            <pc:docMk/>
            <pc:sldMk cId="3598284323" sldId="256"/>
            <ac:spMk id="43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6FE65F89-7346-41C6-A948-A49576AAC4BA}" dt="2020-05-05T13:50:48.196" v="6"/>
          <ac:spMkLst>
            <pc:docMk/>
            <pc:sldMk cId="3598284323" sldId="256"/>
            <ac:spMk id="57" creationId="{00000000-0000-0000-0000-000000000000}"/>
          </ac:spMkLst>
        </pc:spChg>
        <pc:cxnChg chg="del mod">
          <ac:chgData name="Godlewski Marcin (Britenet)" userId="S::m.godlewski@mc.gov.pl::930c73a9-afe2-4d6f-a9bf-ab7250a92d83" providerId="AD" clId="Web-{6FE65F89-7346-41C6-A948-A49576AAC4BA}" dt="2020-05-05T13:50:45.525" v="0"/>
          <ac:cxnSpMkLst>
            <pc:docMk/>
            <pc:sldMk cId="3598284323" sldId="256"/>
            <ac:cxnSpMk id="3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4"/>
          <ac:cxnSpMkLst>
            <pc:docMk/>
            <pc:sldMk cId="3598284323" sldId="256"/>
            <ac:cxnSpMk id="5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10"/>
          <ac:cxnSpMkLst>
            <pc:docMk/>
            <pc:sldMk cId="3598284323" sldId="256"/>
            <ac:cxnSpMk id="54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3"/>
          <ac:cxnSpMkLst>
            <pc:docMk/>
            <pc:sldMk cId="3598284323" sldId="256"/>
            <ac:cxnSpMk id="55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9"/>
          <ac:cxnSpMkLst>
            <pc:docMk/>
            <pc:sldMk cId="3598284323" sldId="256"/>
            <ac:cxnSpMk id="58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212" v="8"/>
          <ac:cxnSpMkLst>
            <pc:docMk/>
            <pc:sldMk cId="3598284323" sldId="256"/>
            <ac:cxnSpMk id="60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2"/>
          <ac:cxnSpMkLst>
            <pc:docMk/>
            <pc:sldMk cId="3598284323" sldId="256"/>
            <ac:cxnSpMk id="61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1"/>
          <ac:cxnSpMkLst>
            <pc:docMk/>
            <pc:sldMk cId="3598284323" sldId="256"/>
            <ac:cxnSpMk id="62" creationId="{00000000-0000-0000-0000-000000000000}"/>
          </ac:cxnSpMkLst>
        </pc:cxnChg>
        <pc:cxnChg chg="del mod">
          <ac:chgData name="Godlewski Marcin (Britenet)" userId="S::m.godlewski@mc.gov.pl::930c73a9-afe2-4d6f-a9bf-ab7250a92d83" providerId="AD" clId="Web-{6FE65F89-7346-41C6-A948-A49576AAC4BA}" dt="2020-05-05T13:50:48.181" v="5"/>
          <ac:cxnSpMkLst>
            <pc:docMk/>
            <pc:sldMk cId="3598284323" sldId="256"/>
            <ac:cxnSpMk id="81" creationId="{00000000-0000-0000-0000-000000000000}"/>
          </ac:cxnSpMkLst>
        </pc:cxnChg>
      </pc:sldChg>
    </pc:docChg>
  </pc:docChgLst>
  <pc:docChgLst>
    <pc:chgData name="Godlewski Marcin (Britenet)" userId="S::m.godlewski@mc.gov.pl::930c73a9-afe2-4d6f-a9bf-ab7250a92d83" providerId="AD" clId="Web-{025E0C2B-4B6E-4611-8BCC-C83A54F487F5}"/>
    <pc:docChg chg="addSld modSld sldOrd">
      <pc:chgData name="Godlewski Marcin (Britenet)" userId="S::m.godlewski@mc.gov.pl::930c73a9-afe2-4d6f-a9bf-ab7250a92d83" providerId="AD" clId="Web-{025E0C2B-4B6E-4611-8BCC-C83A54F487F5}" dt="2020-05-05T13:54:42.432" v="92" actId="1076"/>
      <pc:docMkLst>
        <pc:docMk/>
      </pc:docMkLst>
      <pc:sldChg chg="delSp modSp mod setBg">
        <pc:chgData name="Godlewski Marcin (Britenet)" userId="S::m.godlewski@mc.gov.pl::930c73a9-afe2-4d6f-a9bf-ab7250a92d83" providerId="AD" clId="Web-{025E0C2B-4B6E-4611-8BCC-C83A54F487F5}" dt="2020-05-05T13:53:27.432" v="60"/>
        <pc:sldMkLst>
          <pc:docMk/>
          <pc:sldMk cId="3598284323" sldId="256"/>
        </pc:sldMkLst>
        <pc:spChg chg="del">
          <ac:chgData name="Godlewski Marcin (Britenet)" userId="S::m.godlewski@mc.gov.pl::930c73a9-afe2-4d6f-a9bf-ab7250a92d83" providerId="AD" clId="Web-{025E0C2B-4B6E-4611-8BCC-C83A54F487F5}" dt="2020-05-05T13:50:56.575" v="1"/>
          <ac:spMkLst>
            <pc:docMk/>
            <pc:sldMk cId="3598284323" sldId="256"/>
            <ac:spMk id="47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9.246" v="3"/>
          <ac:spMkLst>
            <pc:docMk/>
            <pc:sldMk cId="3598284323" sldId="256"/>
            <ac:spMk id="49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7.840" v="2"/>
          <ac:spMkLst>
            <pc:docMk/>
            <pc:sldMk cId="3598284323" sldId="256"/>
            <ac:spMk id="50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0:55.418" v="0"/>
          <ac:spMkLst>
            <pc:docMk/>
            <pc:sldMk cId="3598284323" sldId="256"/>
            <ac:spMk id="74" creationId="{00000000-0000-0000-0000-000000000000}"/>
          </ac:spMkLst>
        </pc:spChg>
        <pc:spChg chg="del">
          <ac:chgData name="Godlewski Marcin (Britenet)" userId="S::m.godlewski@mc.gov.pl::930c73a9-afe2-4d6f-a9bf-ab7250a92d83" providerId="AD" clId="Web-{025E0C2B-4B6E-4611-8BCC-C83A54F487F5}" dt="2020-05-05T13:51:00.137" v="4"/>
          <ac:spMkLst>
            <pc:docMk/>
            <pc:sldMk cId="3598284323" sldId="256"/>
            <ac:spMk id="79" creationId="{00000000-0000-0000-0000-000000000000}"/>
          </ac:spMkLst>
        </pc:spChg>
        <pc:spChg chg="mod">
          <ac:chgData name="Godlewski Marcin (Britenet)" userId="S::m.godlewski@mc.gov.pl::930c73a9-afe2-4d6f-a9bf-ab7250a92d83" providerId="AD" clId="Web-{025E0C2B-4B6E-4611-8BCC-C83A54F487F5}" dt="2020-05-05T13:52:19.589" v="59" actId="1076"/>
          <ac:spMkLst>
            <pc:docMk/>
            <pc:sldMk cId="3598284323" sldId="256"/>
            <ac:spMk id="108" creationId="{00000000-0000-0000-0000-000000000000}"/>
          </ac:spMkLst>
        </pc:spChg>
      </pc:sldChg>
      <pc:sldChg chg="modSp add ord replId">
        <pc:chgData name="Godlewski Marcin (Britenet)" userId="S::m.godlewski@mc.gov.pl::930c73a9-afe2-4d6f-a9bf-ab7250a92d83" providerId="AD" clId="Web-{025E0C2B-4B6E-4611-8BCC-C83A54F487F5}" dt="2020-05-05T13:54:42.432" v="92" actId="1076"/>
        <pc:sldMkLst>
          <pc:docMk/>
          <pc:sldMk cId="297459643" sldId="258"/>
        </pc:sldMkLst>
        <pc:spChg chg="mod">
          <ac:chgData name="Godlewski Marcin (Britenet)" userId="S::m.godlewski@mc.gov.pl::930c73a9-afe2-4d6f-a9bf-ab7250a92d83" providerId="AD" clId="Web-{025E0C2B-4B6E-4611-8BCC-C83A54F487F5}" dt="2020-05-05T13:54:42.432" v="92" actId="1076"/>
          <ac:spMkLst>
            <pc:docMk/>
            <pc:sldMk cId="297459643" sldId="258"/>
            <ac:spMk id="10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390F87-F80A-4939-9EB2-A9466EABC8B9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D335A-BC6B-4ED1-93B4-23C1313128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0281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D335A-BC6B-4ED1-93B4-23C1313128DA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9046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D335A-BC6B-4ED1-93B4-23C1313128DA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782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D335A-BC6B-4ED1-93B4-23C1313128DA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18695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18.06.2020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578228" y="1764090"/>
            <a:ext cx="8040291" cy="45243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Informacja </a:t>
            </a:r>
            <a:r>
              <a:rPr lang="pl-PL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Sekretarza </a:t>
            </a:r>
            <a:r>
              <a:rPr lang="pl-PL" sz="4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KRMC dot. statusu realizacji projektów informatycznych</a:t>
            </a:r>
            <a:endParaRPr lang="pl-PL" sz="4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pozytywnie </a:t>
            </a:r>
            <a:r>
              <a:rPr lang="pl-PL" sz="4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zaopiniowanych </a:t>
            </a:r>
          </a:p>
          <a:p>
            <a:r>
              <a:rPr lang="pl-PL" sz="4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niemonitorowanych </a:t>
            </a:r>
          </a:p>
          <a:p>
            <a:r>
              <a:rPr lang="pl-PL" sz="4800" b="1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przez KRMC</a:t>
            </a:r>
            <a:r>
              <a:rPr lang="pl-PL" sz="4800" dirty="0">
                <a:solidFill>
                  <a:schemeClr val="bg1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/>
          <p:cNvSpPr/>
          <p:nvPr/>
        </p:nvSpPr>
        <p:spPr>
          <a:xfrm>
            <a:off x="998561" y="1547239"/>
            <a:ext cx="10276765" cy="458587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1200"/>
              </a:spcAft>
            </a:pPr>
            <a:r>
              <a:rPr lang="pl-PL" sz="2000" dirty="0" smtClean="0">
                <a:solidFill>
                  <a:srgbClr val="002060"/>
                </a:solidFill>
                <a:cs typeface="Times New Roman" pitchFamily="18" charset="0"/>
              </a:rPr>
              <a:t>Z</a:t>
            </a:r>
            <a:r>
              <a:rPr lang="pl-PL" sz="2000" dirty="0" smtClean="0"/>
              <a:t>godnie </a:t>
            </a:r>
            <a:r>
              <a:rPr lang="pl-PL" sz="2000" dirty="0"/>
              <a:t>z § </a:t>
            </a:r>
            <a:r>
              <a:rPr lang="pl-PL" sz="2000" dirty="0" smtClean="0"/>
              <a:t>2 ust. 1 pkt 2 i 3 </a:t>
            </a:r>
            <a:r>
              <a:rPr lang="pl-PL" sz="2000" dirty="0"/>
              <a:t>Zarządzenia </a:t>
            </a:r>
            <a:r>
              <a:rPr lang="pl-PL" sz="2000" dirty="0" smtClean="0"/>
              <a:t>w </a:t>
            </a:r>
            <a:r>
              <a:rPr lang="pl-PL" sz="2000" dirty="0"/>
              <a:t>sprawie Komitetu Rady Ministrów </a:t>
            </a:r>
            <a:r>
              <a:rPr lang="pl-PL" sz="2000" dirty="0" smtClean="0"/>
              <a:t/>
            </a:r>
            <a:br>
              <a:rPr lang="pl-PL" sz="2000" dirty="0" smtClean="0"/>
            </a:br>
            <a:r>
              <a:rPr lang="pl-PL" sz="2000" dirty="0" smtClean="0"/>
              <a:t>do </a:t>
            </a:r>
            <a:r>
              <a:rPr lang="pl-PL" sz="2000" dirty="0"/>
              <a:t>spraw </a:t>
            </a:r>
            <a:r>
              <a:rPr lang="pl-PL" sz="2000" dirty="0" smtClean="0"/>
              <a:t>Cyfryzacji, do </a:t>
            </a:r>
            <a:r>
              <a:rPr lang="pl-PL" sz="2000" dirty="0"/>
              <a:t>zadań Komitetu należy </a:t>
            </a:r>
            <a:r>
              <a:rPr lang="pl-PL" sz="2000" dirty="0" smtClean="0"/>
              <a:t>monitorowanie </a:t>
            </a:r>
            <a:r>
              <a:rPr lang="pl-PL" sz="2000" dirty="0"/>
              <a:t>postępów </a:t>
            </a:r>
            <a:br>
              <a:rPr lang="pl-PL" sz="2000" dirty="0"/>
            </a:br>
            <a:r>
              <a:rPr lang="pl-PL" sz="2000" dirty="0" smtClean="0"/>
              <a:t>w </a:t>
            </a:r>
            <a:r>
              <a:rPr lang="pl-PL" sz="2000" dirty="0"/>
              <a:t>realizacji projektów </a:t>
            </a:r>
            <a:r>
              <a:rPr lang="pl-PL" sz="2000" dirty="0" smtClean="0"/>
              <a:t>informatycznych na </a:t>
            </a:r>
            <a:r>
              <a:rPr lang="pl-PL" sz="2000" dirty="0"/>
              <a:t>podstawie raportu z postępu </a:t>
            </a:r>
            <a:r>
              <a:rPr lang="pl-PL" sz="2000" dirty="0" smtClean="0"/>
              <a:t>rzeczowo-finansowego </a:t>
            </a:r>
            <a:r>
              <a:rPr lang="pl-PL" sz="2000" dirty="0"/>
              <a:t>projektu informatycznego lub raportu końcowego z realizacji projektu </a:t>
            </a:r>
            <a:r>
              <a:rPr lang="pl-PL" sz="2000" dirty="0" smtClean="0"/>
              <a:t>informatycznego.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pl-PL" sz="2000" dirty="0" smtClean="0"/>
              <a:t>Raporty </a:t>
            </a:r>
            <a:r>
              <a:rPr lang="pl-PL" sz="2000" dirty="0"/>
              <a:t>z postępu rzeczowo­-finansowego </a:t>
            </a:r>
            <a:r>
              <a:rPr lang="pl-PL" sz="2000" dirty="0" smtClean="0"/>
              <a:t>powinny być przedłożone Komitetowi </a:t>
            </a:r>
            <a:r>
              <a:rPr lang="pl-PL" sz="2000" b="1" u="sng" dirty="0" smtClean="0"/>
              <a:t>w </a:t>
            </a:r>
            <a:r>
              <a:rPr lang="pl-PL" sz="2000" b="1" u="sng" dirty="0"/>
              <a:t>terminie 15 dni</a:t>
            </a:r>
            <a:r>
              <a:rPr lang="pl-PL" sz="2000" dirty="0"/>
              <a:t> po zakończeniu każdego </a:t>
            </a:r>
            <a:r>
              <a:rPr lang="pl-PL" sz="2000" dirty="0" smtClean="0"/>
              <a:t>kwartału.</a:t>
            </a:r>
          </a:p>
          <a:p>
            <a:pPr algn="ctr">
              <a:spcAft>
                <a:spcPts val="1200"/>
              </a:spcAft>
            </a:pPr>
            <a:r>
              <a:rPr lang="pl-PL" sz="2000" dirty="0" smtClean="0"/>
              <a:t>Raporty końcowe </a:t>
            </a:r>
            <a:r>
              <a:rPr lang="pl-PL" sz="2000" dirty="0"/>
              <a:t>z realizacji projektu informatycznego powinny być przedłożone Komitetowi </a:t>
            </a:r>
            <a:r>
              <a:rPr lang="pl-PL" sz="2000" dirty="0" smtClean="0"/>
              <a:t>w</a:t>
            </a:r>
            <a:r>
              <a:rPr lang="pl-PL" sz="2000" b="1" u="sng" dirty="0" smtClean="0"/>
              <a:t> </a:t>
            </a:r>
            <a:r>
              <a:rPr lang="pl-PL" sz="2000" b="1" u="sng" dirty="0"/>
              <a:t>terminie 30 dni </a:t>
            </a:r>
            <a:r>
              <a:rPr lang="pl-PL" sz="2000" dirty="0"/>
              <a:t>po zakończeniu realizacji projektu </a:t>
            </a:r>
            <a:r>
              <a:rPr lang="pl-PL" sz="2000" dirty="0" smtClean="0"/>
              <a:t>informatycznego.</a:t>
            </a:r>
          </a:p>
          <a:p>
            <a:pPr algn="ctr">
              <a:spcAft>
                <a:spcPts val="1200"/>
              </a:spcAft>
            </a:pPr>
            <a:endParaRPr lang="pl-PL" sz="2400" dirty="0"/>
          </a:p>
          <a:p>
            <a:pPr algn="ctr">
              <a:spcAft>
                <a:spcPts val="1200"/>
              </a:spcAft>
            </a:pPr>
            <a:r>
              <a:rPr lang="pl-PL" sz="2400" dirty="0" smtClean="0"/>
              <a:t>Prezentowane informacje dotyczą projektów opiniowanych </a:t>
            </a:r>
          </a:p>
          <a:p>
            <a:pPr algn="ctr">
              <a:spcAft>
                <a:spcPts val="1200"/>
              </a:spcAft>
            </a:pPr>
            <a:r>
              <a:rPr lang="pl-PL" sz="2400" dirty="0" smtClean="0"/>
              <a:t>i niemonitorowanych przez KRMC w okresie od 2016 do 2019 r.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448992"/>
              </p:ext>
            </p:extLst>
          </p:nvPr>
        </p:nvGraphicFramePr>
        <p:xfrm>
          <a:off x="209006" y="1158240"/>
          <a:ext cx="11838450" cy="5635682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364947"/>
                <a:gridCol w="2272518"/>
                <a:gridCol w="5202502"/>
                <a:gridCol w="1998483"/>
              </a:tblGrid>
              <a:tr h="742578"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Jednostka</a:t>
                      </a:r>
                      <a:r>
                        <a:rPr lang="pl-PL" sz="1400" baseline="0" dirty="0" smtClean="0"/>
                        <a:t> organizacyjna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Liczba projektów</a:t>
                      </a:r>
                      <a:r>
                        <a:rPr lang="pl-PL" sz="1400" baseline="0" dirty="0" smtClean="0"/>
                        <a:t> zaopiniowanych pozytywnie, które nie przekazują raportów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Odpowiedź udzielona na przekazane pismo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Liczba projektów</a:t>
                      </a:r>
                      <a:r>
                        <a:rPr lang="pl-PL" sz="1400" baseline="0" dirty="0" smtClean="0"/>
                        <a:t>, które potencjalnie powinny być monitorowane przez KRMC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532"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Kancelaria Prezesa Rady Ministrów 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6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brak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6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0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 smtClean="0"/>
                        <a:t>Ministerstwo Edukacji</a:t>
                      </a:r>
                      <a:r>
                        <a:rPr lang="pl-PL" sz="1400" baseline="0" dirty="0" smtClean="0"/>
                        <a:t> Narodowej</a:t>
                      </a:r>
                      <a:endParaRPr lang="pl-PL" sz="1400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1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1" dirty="0" smtClean="0"/>
                        <a:t>odpowiedź oficjalna:</a:t>
                      </a:r>
                    </a:p>
                    <a:p>
                      <a:r>
                        <a:rPr lang="pl-PL" sz="1400" dirty="0" smtClean="0"/>
                        <a:t>Przekazanie raportu końcowego z realizacji projektu.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1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0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 smtClean="0"/>
                        <a:t>Ministerstwo Finansów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1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b="1" dirty="0" smtClean="0"/>
                        <a:t>odpowiedź oficjalna:</a:t>
                      </a:r>
                    </a:p>
                    <a:p>
                      <a:r>
                        <a:rPr lang="pl-PL" sz="1400" dirty="0" smtClean="0"/>
                        <a:t>Projekt nie został uruchomiony.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0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507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 smtClean="0"/>
                        <a:t>Ministerstwo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dirty="0" smtClean="0"/>
                        <a:t>Gospodarki Morskiej i Żeglugi Śródlądowej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1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/>
                        <a:t>odpowiedź oficjalna:</a:t>
                      </a:r>
                    </a:p>
                    <a:p>
                      <a:r>
                        <a:rPr lang="pl-PL" sz="1400" dirty="0" smtClean="0"/>
                        <a:t>Projekt otrzymał negatywną opinie CPPC, na którą</a:t>
                      </a:r>
                      <a:r>
                        <a:rPr lang="pl-PL" sz="1400" baseline="0" dirty="0" smtClean="0"/>
                        <a:t> został wniesiony protest w dniu 25 maja br.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1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532"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Ministerstwo Infrastruktury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2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brak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2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5098"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Ministerstwo Kultury</a:t>
                      </a:r>
                      <a:r>
                        <a:rPr lang="pl-PL" sz="1400" baseline="0" dirty="0" smtClean="0"/>
                        <a:t> i Dziedzictwa Narodowego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17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>
                          <a:solidFill>
                            <a:schemeClr val="tx1"/>
                          </a:solidFill>
                        </a:rPr>
                        <a:t>odpowiedź nieoficjalna:</a:t>
                      </a:r>
                    </a:p>
                    <a:p>
                      <a:r>
                        <a:rPr lang="pl-PL" sz="1400" dirty="0" smtClean="0"/>
                        <a:t>Większość projektów nie</a:t>
                      </a:r>
                      <a:r>
                        <a:rPr lang="pl-PL" sz="1400" baseline="0" dirty="0" smtClean="0"/>
                        <a:t> została uruchomiona bądź jeszcze nie uzyskała dofinasowania. Trzy projekty dopiero zaczęły lub zaczną realizację.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3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5122"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Ministerstwo Nauki i Szkolnictwa Wyższego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16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/>
                        <a:t>odpowiedź nieoficjalna:</a:t>
                      </a:r>
                    </a:p>
                    <a:p>
                      <a:r>
                        <a:rPr lang="pl-PL" sz="1400" baseline="0" dirty="0" smtClean="0"/>
                        <a:t>Większość projektów nie jest realizowana. Jeden z projektów otrzymał dofinansowanie w marcu, a drugi w maju. Jeden projekt czeka na informacje dotyczącą dofinansowania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3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582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315040"/>
              </p:ext>
            </p:extLst>
          </p:nvPr>
        </p:nvGraphicFramePr>
        <p:xfrm>
          <a:off x="254522" y="1273227"/>
          <a:ext cx="11717518" cy="548818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289828"/>
                <a:gridCol w="2157066"/>
                <a:gridCol w="5196728"/>
                <a:gridCol w="2073896"/>
              </a:tblGrid>
              <a:tr h="950454"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Jednostka</a:t>
                      </a:r>
                      <a:r>
                        <a:rPr lang="pl-PL" sz="1400" baseline="0" dirty="0" smtClean="0"/>
                        <a:t> organizacyjna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Liczba projektów</a:t>
                      </a:r>
                      <a:r>
                        <a:rPr lang="pl-PL" sz="1400" baseline="0" dirty="0" smtClean="0"/>
                        <a:t> zaopiniowanych pozytywnie, które nie przekazują raportów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Odpowiedź udzielona na przekazane pismo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dirty="0" smtClean="0"/>
                        <a:t>Liczba projektów</a:t>
                      </a:r>
                      <a:r>
                        <a:rPr lang="pl-PL" sz="1400" baseline="0" dirty="0" smtClean="0"/>
                        <a:t>, które potencjalnie powinny być monitorowane przez KRMC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147"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Ministerstwo Obrony Narodowej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1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/>
                        <a:t>odpowiedź oficjalna:</a:t>
                      </a:r>
                    </a:p>
                    <a:p>
                      <a:r>
                        <a:rPr lang="pl-PL" sz="1400" dirty="0" smtClean="0"/>
                        <a:t>Planowane</a:t>
                      </a:r>
                      <a:r>
                        <a:rPr lang="pl-PL" sz="1400" baseline="0" dirty="0" smtClean="0"/>
                        <a:t> jest podpisanie umowy o dofinansowanie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1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937"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Ministerstwo Rozwoju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5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brak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5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6432"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Ministerstwo Rolnictwa i Rozwoju Wsi 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2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brak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2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1035"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Ministerstwo Sportu 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1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/>
                        <a:t>odpowiedź oficjalna:</a:t>
                      </a:r>
                    </a:p>
                    <a:p>
                      <a:r>
                        <a:rPr lang="pl-PL" sz="1400" baseline="0" dirty="0" smtClean="0"/>
                        <a:t>Projekt nie jest realizowany.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0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4969"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Ministerstwo</a:t>
                      </a:r>
                      <a:r>
                        <a:rPr lang="pl-PL" sz="1400" baseline="0" dirty="0" smtClean="0"/>
                        <a:t> </a:t>
                      </a:r>
                      <a:r>
                        <a:rPr lang="pl-PL" sz="1400" dirty="0" smtClean="0"/>
                        <a:t>Spraw Wewnętrznych i Administracji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3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/>
                        <a:t>odpowiedź oficjalna:</a:t>
                      </a:r>
                    </a:p>
                    <a:p>
                      <a:r>
                        <a:rPr lang="pl-PL" sz="1400" baseline="0" dirty="0" smtClean="0"/>
                        <a:t>Projekt nie jest realizowany albo nie uzyskał dofinansowania. Do jednego z projektów wniesiony został protest do CPPC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1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0603"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Ministerstwo Sprawiedliwości 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2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brak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2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937"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Ministerstwo Środowiska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400" dirty="0" smtClean="0"/>
                        <a:t>2</a:t>
                      </a:r>
                      <a:endParaRPr lang="pl-PL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brak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400" dirty="0" smtClean="0"/>
                        <a:t>2</a:t>
                      </a:r>
                      <a:endParaRPr lang="pl-PL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9666">
                <a:tc>
                  <a:txBody>
                    <a:bodyPr/>
                    <a:lstStyle/>
                    <a:p>
                      <a:r>
                        <a:rPr lang="pl-PL" sz="1600" dirty="0" smtClean="0"/>
                        <a:t>Ministerstwo Zdrowia 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8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 smtClean="0"/>
                        <a:t>odpowiedź oficjalna:</a:t>
                      </a:r>
                    </a:p>
                    <a:p>
                      <a:r>
                        <a:rPr lang="pl-PL" sz="1500" dirty="0" smtClean="0"/>
                        <a:t>Tylko</a:t>
                      </a:r>
                      <a:r>
                        <a:rPr lang="pl-PL" sz="1500" baseline="0" dirty="0" smtClean="0"/>
                        <a:t> j</a:t>
                      </a:r>
                      <a:r>
                        <a:rPr lang="pl-PL" sz="1500" dirty="0" smtClean="0"/>
                        <a:t>eden</a:t>
                      </a:r>
                      <a:r>
                        <a:rPr lang="pl-PL" sz="1500" baseline="0" dirty="0" smtClean="0"/>
                        <a:t> z tych projektów otrzymał dofinansowanie, rozpoczął realizacje w dniu 1 kwietnia br.</a:t>
                      </a:r>
                      <a:endParaRPr lang="pl-PL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500" dirty="0" smtClean="0"/>
                        <a:t>1</a:t>
                      </a:r>
                      <a:endParaRPr lang="pl-PL" sz="15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5df3a10b-8748-402e-bef4-aee373db4dbb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9affde3b-50dd-4e74-9e2c-6b9654ae514a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322</Words>
  <Application>Microsoft Office PowerPoint</Application>
  <PresentationFormat>Panoramiczny</PresentationFormat>
  <Paragraphs>91</Paragraphs>
  <Slides>5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Autor</cp:lastModifiedBy>
  <cp:revision>35</cp:revision>
  <cp:lastPrinted>2020-06-18T12:13:01Z</cp:lastPrinted>
  <dcterms:created xsi:type="dcterms:W3CDTF">2017-01-27T12:50:17Z</dcterms:created>
  <dcterms:modified xsi:type="dcterms:W3CDTF">2020-06-18T14:13:06Z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