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8288000" cy="10287000"/>
  <p:notesSz cx="6858000" cy="9144000"/>
  <p:embeddedFontLst>
    <p:embeddedFont>
      <p:font typeface="League Gothic" panose="020B0604020202020204" charset="-18"/>
      <p:regular r:id="rId6"/>
    </p:embeddedFont>
    <p:embeddedFont>
      <p:font typeface="Poppins Bold" panose="020B0604020202020204" charset="-18"/>
      <p:regular r:id="rId7"/>
    </p:embeddedFont>
    <p:embeddedFont>
      <p:font typeface="Poppins Italics" panose="020B0604020202020204" charset="-18"/>
      <p:regular r:id="rId8"/>
    </p:embeddedFont>
    <p:embeddedFont>
      <p:font typeface="Poppins Light" panose="00000400000000000000" pitchFamily="2" charset="-18"/>
      <p:regular r:id="rId9"/>
    </p:embeddedFont>
    <p:embeddedFont>
      <p:font typeface="Poppins Semi-Bold" panose="020B0604020202020204" charset="-1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39" d="100"/>
          <a:sy n="39" d="100"/>
        </p:scale>
        <p:origin x="940" y="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1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48067" y="-639405"/>
            <a:ext cx="18584134" cy="11565810"/>
          </a:xfrm>
          <a:custGeom>
            <a:avLst/>
            <a:gdLst/>
            <a:ahLst/>
            <a:cxnLst/>
            <a:rect l="l" t="t" r="r" b="b"/>
            <a:pathLst>
              <a:path w="18584134" h="11565810">
                <a:moveTo>
                  <a:pt x="0" y="0"/>
                </a:moveTo>
                <a:lnTo>
                  <a:pt x="18584134" y="0"/>
                </a:lnTo>
                <a:lnTo>
                  <a:pt x="18584134" y="11565810"/>
                </a:lnTo>
                <a:lnTo>
                  <a:pt x="0" y="115658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1719" b="-896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l-PL"/>
          </a:p>
        </p:txBody>
      </p:sp>
      <p:sp>
        <p:nvSpPr>
          <p:cNvPr id="3" name="TextBox 3"/>
          <p:cNvSpPr txBox="1"/>
          <p:nvPr/>
        </p:nvSpPr>
        <p:spPr>
          <a:xfrm>
            <a:off x="1140698" y="2823157"/>
            <a:ext cx="13468997" cy="41224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0561"/>
              </a:lnSpc>
            </a:pPr>
            <a:r>
              <a:rPr lang="en-US" sz="9601" spc="412">
                <a:solidFill>
                  <a:srgbClr val="FFFFFF"/>
                </a:solidFill>
                <a:latin typeface="Poppins Bold"/>
              </a:rPr>
              <a:t>NAGRODY W GIOŚ </a:t>
            </a:r>
          </a:p>
          <a:p>
            <a:pPr>
              <a:lnSpc>
                <a:spcPts val="10561"/>
              </a:lnSpc>
            </a:pPr>
            <a:r>
              <a:rPr lang="en-US" sz="9601" spc="412">
                <a:solidFill>
                  <a:srgbClr val="FFFFFF"/>
                </a:solidFill>
                <a:latin typeface="Poppins Bold"/>
              </a:rPr>
              <a:t>w II półroczu 2023 </a:t>
            </a:r>
          </a:p>
          <a:p>
            <a:pPr>
              <a:lnSpc>
                <a:spcPts val="10561"/>
              </a:lnSpc>
            </a:pPr>
            <a:endParaRPr lang="en-US" sz="9601" spc="412">
              <a:solidFill>
                <a:srgbClr val="FFFFFF"/>
              </a:solidFill>
              <a:latin typeface="Poppins Bold"/>
            </a:endParaRPr>
          </a:p>
        </p:txBody>
      </p:sp>
      <p:sp>
        <p:nvSpPr>
          <p:cNvPr id="4" name="AutoShape 4"/>
          <p:cNvSpPr/>
          <p:nvPr/>
        </p:nvSpPr>
        <p:spPr>
          <a:xfrm>
            <a:off x="3941067" y="9351875"/>
            <a:ext cx="4915928" cy="105034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pl-PL"/>
          </a:p>
        </p:txBody>
      </p:sp>
      <p:sp>
        <p:nvSpPr>
          <p:cNvPr id="5" name="TextBox 5"/>
          <p:cNvSpPr txBox="1"/>
          <p:nvPr/>
        </p:nvSpPr>
        <p:spPr>
          <a:xfrm>
            <a:off x="9533753" y="9123352"/>
            <a:ext cx="6989489" cy="6290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80"/>
              </a:lnSpc>
            </a:pPr>
            <a:r>
              <a:rPr lang="en-US" sz="1893">
                <a:solidFill>
                  <a:srgbClr val="FFFFFF"/>
                </a:solidFill>
                <a:latin typeface="Poppins Light"/>
              </a:rPr>
              <a:t>Konferencja prasowa 19.02.2024 r. Warszawa</a:t>
            </a:r>
          </a:p>
          <a:p>
            <a:pPr>
              <a:lnSpc>
                <a:spcPts val="2480"/>
              </a:lnSpc>
            </a:pPr>
            <a:r>
              <a:rPr lang="en-US" sz="1893">
                <a:solidFill>
                  <a:srgbClr val="FFFFFF"/>
                </a:solidFill>
                <a:latin typeface="Poppins Light"/>
              </a:rPr>
              <a:t>Wiceministra klimatu i środowiska Anita Sowińska</a:t>
            </a:r>
          </a:p>
        </p:txBody>
      </p:sp>
      <p:sp>
        <p:nvSpPr>
          <p:cNvPr id="6" name="Freeform 6"/>
          <p:cNvSpPr/>
          <p:nvPr/>
        </p:nvSpPr>
        <p:spPr>
          <a:xfrm>
            <a:off x="14609694" y="669230"/>
            <a:ext cx="2649606" cy="893544"/>
          </a:xfrm>
          <a:custGeom>
            <a:avLst/>
            <a:gdLst/>
            <a:ahLst/>
            <a:cxnLst/>
            <a:rect l="l" t="t" r="r" b="b"/>
            <a:pathLst>
              <a:path w="2649606" h="893544">
                <a:moveTo>
                  <a:pt x="0" y="0"/>
                </a:moveTo>
                <a:lnTo>
                  <a:pt x="2649606" y="0"/>
                </a:lnTo>
                <a:lnTo>
                  <a:pt x="2649606" y="893544"/>
                </a:lnTo>
                <a:lnTo>
                  <a:pt x="0" y="89354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7" name="TextBox 7"/>
          <p:cNvSpPr txBox="1"/>
          <p:nvPr/>
        </p:nvSpPr>
        <p:spPr>
          <a:xfrm>
            <a:off x="402635" y="9497765"/>
            <a:ext cx="1586118" cy="254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86"/>
              </a:lnSpc>
            </a:pPr>
            <a:r>
              <a:rPr lang="en-US" sz="1516">
                <a:solidFill>
                  <a:srgbClr val="FFFFFF"/>
                </a:solidFill>
                <a:latin typeface="Poppins Light"/>
              </a:rPr>
              <a:t>fot. X @PL_GIOS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1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-387383"/>
            <a:ext cx="18584134" cy="11565810"/>
          </a:xfrm>
          <a:custGeom>
            <a:avLst/>
            <a:gdLst/>
            <a:ahLst/>
            <a:cxnLst/>
            <a:rect l="l" t="t" r="r" b="b"/>
            <a:pathLst>
              <a:path w="18584134" h="11565810">
                <a:moveTo>
                  <a:pt x="0" y="0"/>
                </a:moveTo>
                <a:lnTo>
                  <a:pt x="18584134" y="0"/>
                </a:lnTo>
                <a:lnTo>
                  <a:pt x="18584134" y="11565810"/>
                </a:lnTo>
                <a:lnTo>
                  <a:pt x="0" y="115658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1719" b="-896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l-PL"/>
          </a:p>
        </p:txBody>
      </p:sp>
      <p:sp>
        <p:nvSpPr>
          <p:cNvPr id="3" name="AutoShape 3"/>
          <p:cNvSpPr/>
          <p:nvPr/>
        </p:nvSpPr>
        <p:spPr>
          <a:xfrm>
            <a:off x="3941067" y="9351875"/>
            <a:ext cx="4915928" cy="105034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pl-PL"/>
          </a:p>
        </p:txBody>
      </p:sp>
      <p:sp>
        <p:nvSpPr>
          <p:cNvPr id="4" name="TextBox 4"/>
          <p:cNvSpPr txBox="1"/>
          <p:nvPr/>
        </p:nvSpPr>
        <p:spPr>
          <a:xfrm>
            <a:off x="9533753" y="9123352"/>
            <a:ext cx="6989489" cy="6290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80"/>
              </a:lnSpc>
            </a:pPr>
            <a:r>
              <a:rPr lang="en-US" sz="1893">
                <a:solidFill>
                  <a:srgbClr val="FFFFFF"/>
                </a:solidFill>
                <a:latin typeface="Poppins Light"/>
              </a:rPr>
              <a:t>Konferencja prasowa 19.02.2024 r. Warszawa</a:t>
            </a:r>
          </a:p>
          <a:p>
            <a:pPr>
              <a:lnSpc>
                <a:spcPts val="2480"/>
              </a:lnSpc>
            </a:pPr>
            <a:r>
              <a:rPr lang="en-US" sz="1893">
                <a:solidFill>
                  <a:srgbClr val="FFFFFF"/>
                </a:solidFill>
                <a:latin typeface="Poppins Light"/>
              </a:rPr>
              <a:t>Wiceministra klimatu i środowiska Anita Sowińska</a:t>
            </a:r>
          </a:p>
        </p:txBody>
      </p:sp>
      <p:sp>
        <p:nvSpPr>
          <p:cNvPr id="5" name="Freeform 5"/>
          <p:cNvSpPr/>
          <p:nvPr/>
        </p:nvSpPr>
        <p:spPr>
          <a:xfrm>
            <a:off x="14609694" y="669230"/>
            <a:ext cx="2649606" cy="893544"/>
          </a:xfrm>
          <a:custGeom>
            <a:avLst/>
            <a:gdLst/>
            <a:ahLst/>
            <a:cxnLst/>
            <a:rect l="l" t="t" r="r" b="b"/>
            <a:pathLst>
              <a:path w="2649606" h="893544">
                <a:moveTo>
                  <a:pt x="0" y="0"/>
                </a:moveTo>
                <a:lnTo>
                  <a:pt x="2649606" y="0"/>
                </a:lnTo>
                <a:lnTo>
                  <a:pt x="2649606" y="893544"/>
                </a:lnTo>
                <a:lnTo>
                  <a:pt x="0" y="89354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TextBox 6"/>
          <p:cNvSpPr txBox="1"/>
          <p:nvPr/>
        </p:nvSpPr>
        <p:spPr>
          <a:xfrm>
            <a:off x="402635" y="9497765"/>
            <a:ext cx="1586118" cy="254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86"/>
              </a:lnSpc>
            </a:pPr>
            <a:r>
              <a:rPr lang="en-US" sz="1516" dirty="0" err="1">
                <a:solidFill>
                  <a:srgbClr val="FFFFFF"/>
                </a:solidFill>
                <a:latin typeface="Poppins Light"/>
              </a:rPr>
              <a:t>fot</a:t>
            </a:r>
            <a:r>
              <a:rPr lang="en-US" sz="1516" dirty="0">
                <a:solidFill>
                  <a:srgbClr val="FFFFFF"/>
                </a:solidFill>
                <a:latin typeface="Poppins Light"/>
              </a:rPr>
              <a:t>. X @PL_GIOS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648127" y="-49190275"/>
            <a:ext cx="22760742" cy="5934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endParaRPr/>
          </a:p>
          <a:p>
            <a:pPr algn="just">
              <a:lnSpc>
                <a:spcPts val="27499"/>
              </a:lnSpc>
            </a:pPr>
            <a:r>
              <a:rPr lang="en-US" sz="24999" spc="1074">
                <a:solidFill>
                  <a:srgbClr val="FFFFFF"/>
                </a:solidFill>
                <a:latin typeface="League Gothic"/>
              </a:rPr>
              <a:t>1 045 500,00 zł</a:t>
            </a:r>
          </a:p>
          <a:p>
            <a:pPr algn="just">
              <a:lnSpc>
                <a:spcPts val="27500"/>
              </a:lnSpc>
            </a:pPr>
            <a:endParaRPr lang="en-US" sz="24999" spc="1074">
              <a:solidFill>
                <a:srgbClr val="FFFFFF"/>
              </a:solidFill>
              <a:latin typeface="League Gothic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680812" y="1786131"/>
            <a:ext cx="7463188" cy="1078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66"/>
              </a:lnSpc>
            </a:pPr>
            <a:r>
              <a:rPr lang="en-US" sz="3257" dirty="0">
                <a:solidFill>
                  <a:srgbClr val="FFFFFF"/>
                </a:solidFill>
                <a:latin typeface="Poppins Semi-Bold"/>
              </a:rPr>
              <a:t>SUMA PRZYZNANYCH NAGRÓD </a:t>
            </a:r>
            <a:r>
              <a:rPr lang="en-US" sz="3257" dirty="0">
                <a:solidFill>
                  <a:srgbClr val="FFFFFF"/>
                </a:solidFill>
                <a:latin typeface="Poppins Italics"/>
              </a:rPr>
              <a:t>(</a:t>
            </a:r>
            <a:r>
              <a:rPr lang="en-US" sz="3257" dirty="0" err="1">
                <a:solidFill>
                  <a:srgbClr val="FFFFFF"/>
                </a:solidFill>
                <a:latin typeface="Poppins Italics"/>
              </a:rPr>
              <a:t>czerwiec-grudzień</a:t>
            </a:r>
            <a:r>
              <a:rPr lang="en-US" sz="3257" dirty="0">
                <a:solidFill>
                  <a:srgbClr val="FFFFFF"/>
                </a:solidFill>
                <a:latin typeface="Poppins Italics"/>
              </a:rPr>
              <a:t> 2023 r.)</a:t>
            </a: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8E8548D8-3CC1-8440-30F9-BC53D644A4AC}"/>
              </a:ext>
            </a:extLst>
          </p:cNvPr>
          <p:cNvSpPr txBox="1"/>
          <p:nvPr/>
        </p:nvSpPr>
        <p:spPr>
          <a:xfrm>
            <a:off x="15141438" y="6286500"/>
            <a:ext cx="1586118" cy="2929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86"/>
              </a:lnSpc>
            </a:pPr>
            <a:r>
              <a:rPr lang="pl-PL" sz="2800" dirty="0">
                <a:solidFill>
                  <a:srgbClr val="FFFFFF"/>
                </a:solidFill>
                <a:latin typeface="Poppins Light"/>
              </a:rPr>
              <a:t>(brutto)</a:t>
            </a:r>
            <a:endParaRPr lang="en-US" sz="2800" dirty="0">
              <a:solidFill>
                <a:srgbClr val="FFFFFF"/>
              </a:solidFill>
              <a:latin typeface="Poppins Ligh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1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48067" y="0"/>
            <a:ext cx="18584134" cy="11565810"/>
          </a:xfrm>
          <a:custGeom>
            <a:avLst/>
            <a:gdLst/>
            <a:ahLst/>
            <a:cxnLst/>
            <a:rect l="l" t="t" r="r" b="b"/>
            <a:pathLst>
              <a:path w="18584134" h="11565810">
                <a:moveTo>
                  <a:pt x="0" y="0"/>
                </a:moveTo>
                <a:lnTo>
                  <a:pt x="18584134" y="0"/>
                </a:lnTo>
                <a:lnTo>
                  <a:pt x="18584134" y="11565810"/>
                </a:lnTo>
                <a:lnTo>
                  <a:pt x="0" y="115658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1719" b="-896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l-PL"/>
          </a:p>
        </p:txBody>
      </p:sp>
      <p:sp>
        <p:nvSpPr>
          <p:cNvPr id="3" name="AutoShape 3"/>
          <p:cNvSpPr/>
          <p:nvPr/>
        </p:nvSpPr>
        <p:spPr>
          <a:xfrm>
            <a:off x="3941067" y="9351875"/>
            <a:ext cx="4915928" cy="105034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pl-PL"/>
          </a:p>
        </p:txBody>
      </p:sp>
      <p:sp>
        <p:nvSpPr>
          <p:cNvPr id="4" name="Freeform 4"/>
          <p:cNvSpPr/>
          <p:nvPr/>
        </p:nvSpPr>
        <p:spPr>
          <a:xfrm>
            <a:off x="14609694" y="669230"/>
            <a:ext cx="2649606" cy="893544"/>
          </a:xfrm>
          <a:custGeom>
            <a:avLst/>
            <a:gdLst/>
            <a:ahLst/>
            <a:cxnLst/>
            <a:rect l="l" t="t" r="r" b="b"/>
            <a:pathLst>
              <a:path w="2649606" h="893544">
                <a:moveTo>
                  <a:pt x="0" y="0"/>
                </a:moveTo>
                <a:lnTo>
                  <a:pt x="2649606" y="0"/>
                </a:lnTo>
                <a:lnTo>
                  <a:pt x="2649606" y="893544"/>
                </a:lnTo>
                <a:lnTo>
                  <a:pt x="0" y="89354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TextBox 6"/>
          <p:cNvSpPr txBox="1"/>
          <p:nvPr/>
        </p:nvSpPr>
        <p:spPr>
          <a:xfrm>
            <a:off x="9533753" y="9123352"/>
            <a:ext cx="6989489" cy="6290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80"/>
              </a:lnSpc>
            </a:pPr>
            <a:r>
              <a:rPr lang="en-US" sz="1893">
                <a:solidFill>
                  <a:srgbClr val="FFFFFF"/>
                </a:solidFill>
                <a:latin typeface="Poppins Light"/>
              </a:rPr>
              <a:t>Konferencja prasowa 19.02.2024 r. Warszawa</a:t>
            </a:r>
          </a:p>
          <a:p>
            <a:pPr>
              <a:lnSpc>
                <a:spcPts val="2480"/>
              </a:lnSpc>
            </a:pPr>
            <a:r>
              <a:rPr lang="en-US" sz="1893">
                <a:solidFill>
                  <a:srgbClr val="FFFFFF"/>
                </a:solidFill>
                <a:latin typeface="Poppins Light"/>
              </a:rPr>
              <a:t>Wiceministra klimatu i środowiska Anita Sowińska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02635" y="9497765"/>
            <a:ext cx="1586118" cy="254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86"/>
              </a:lnSpc>
            </a:pPr>
            <a:r>
              <a:rPr lang="en-US" sz="1516">
                <a:solidFill>
                  <a:srgbClr val="FFFFFF"/>
                </a:solidFill>
                <a:latin typeface="Poppins Light"/>
              </a:rPr>
              <a:t>fot. X @PL_GIOS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195693" y="1689140"/>
            <a:ext cx="7463188" cy="1078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66"/>
              </a:lnSpc>
            </a:pPr>
            <a:r>
              <a:rPr lang="en-US" sz="3257" dirty="0">
                <a:solidFill>
                  <a:srgbClr val="FFFFFF"/>
                </a:solidFill>
                <a:latin typeface="Poppins Semi-Bold"/>
              </a:rPr>
              <a:t>NAGRODY KIEROWNICTWO GIOŚ </a:t>
            </a:r>
            <a:r>
              <a:rPr lang="en-US" sz="3257" dirty="0">
                <a:solidFill>
                  <a:srgbClr val="FFFFFF"/>
                </a:solidFill>
                <a:latin typeface="Poppins Italics"/>
              </a:rPr>
              <a:t>(</a:t>
            </a:r>
            <a:r>
              <a:rPr lang="en-US" sz="3257" dirty="0" err="1">
                <a:solidFill>
                  <a:srgbClr val="FFFFFF"/>
                </a:solidFill>
                <a:latin typeface="Poppins Italics"/>
              </a:rPr>
              <a:t>czerwiec-grudzień</a:t>
            </a:r>
            <a:r>
              <a:rPr lang="en-US" sz="3257" dirty="0">
                <a:solidFill>
                  <a:srgbClr val="FFFFFF"/>
                </a:solidFill>
                <a:latin typeface="Poppins Italics"/>
              </a:rPr>
              <a:t> 2023 r.</a:t>
            </a:r>
            <a:r>
              <a:rPr lang="pl-PL" sz="3257" dirty="0">
                <a:solidFill>
                  <a:srgbClr val="FFFFFF"/>
                </a:solidFill>
                <a:latin typeface="Poppins Italics"/>
              </a:rPr>
              <a:t>, brutto</a:t>
            </a:r>
            <a:r>
              <a:rPr lang="en-US" sz="3257" dirty="0">
                <a:solidFill>
                  <a:srgbClr val="FFFFFF"/>
                </a:solidFill>
                <a:latin typeface="Poppins Italics"/>
              </a:rPr>
              <a:t>)</a:t>
            </a:r>
          </a:p>
        </p:txBody>
      </p:sp>
      <p:pic>
        <p:nvPicPr>
          <p:cNvPr id="12" name="Obraz 11" descr="Obraz zawierający tekst, zrzut ekranu, Czcionka, numer&#10;&#10;Opis wygenerowany automatycznie">
            <a:extLst>
              <a:ext uri="{FF2B5EF4-FFF2-40B4-BE49-F238E27FC236}">
                <a16:creationId xmlns:a16="http://schemas.microsoft.com/office/drawing/2014/main" id="{E5D9559E-73AA-2E34-9E9E-D39F22FB7B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692" y="3197813"/>
            <a:ext cx="14104442" cy="43216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1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148067" y="-845605"/>
            <a:ext cx="18584134" cy="11565810"/>
          </a:xfrm>
          <a:custGeom>
            <a:avLst/>
            <a:gdLst/>
            <a:ahLst/>
            <a:cxnLst/>
            <a:rect l="l" t="t" r="r" b="b"/>
            <a:pathLst>
              <a:path w="18584134" h="11565810">
                <a:moveTo>
                  <a:pt x="0" y="0"/>
                </a:moveTo>
                <a:lnTo>
                  <a:pt x="18584134" y="0"/>
                </a:lnTo>
                <a:lnTo>
                  <a:pt x="18584134" y="11565810"/>
                </a:lnTo>
                <a:lnTo>
                  <a:pt x="0" y="1156581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51719" b="-8961"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pl-PL"/>
          </a:p>
        </p:txBody>
      </p:sp>
      <p:sp>
        <p:nvSpPr>
          <p:cNvPr id="3" name="AutoShape 3"/>
          <p:cNvSpPr/>
          <p:nvPr/>
        </p:nvSpPr>
        <p:spPr>
          <a:xfrm>
            <a:off x="3941067" y="9351875"/>
            <a:ext cx="4915928" cy="105034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pl-PL"/>
          </a:p>
        </p:txBody>
      </p:sp>
      <p:sp>
        <p:nvSpPr>
          <p:cNvPr id="4" name="TextBox 4"/>
          <p:cNvSpPr txBox="1"/>
          <p:nvPr/>
        </p:nvSpPr>
        <p:spPr>
          <a:xfrm>
            <a:off x="9533753" y="9123352"/>
            <a:ext cx="6989489" cy="6290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80"/>
              </a:lnSpc>
            </a:pPr>
            <a:r>
              <a:rPr lang="en-US" sz="1893">
                <a:solidFill>
                  <a:srgbClr val="FFFFFF"/>
                </a:solidFill>
                <a:latin typeface="Poppins Light"/>
              </a:rPr>
              <a:t>Konferencja prasowa 19.02.2024 r. Warszawa</a:t>
            </a:r>
          </a:p>
          <a:p>
            <a:pPr>
              <a:lnSpc>
                <a:spcPts val="2480"/>
              </a:lnSpc>
            </a:pPr>
            <a:r>
              <a:rPr lang="en-US" sz="1893">
                <a:solidFill>
                  <a:srgbClr val="FFFFFF"/>
                </a:solidFill>
                <a:latin typeface="Poppins Light"/>
              </a:rPr>
              <a:t>Wiceministra klimatu i środowiska Anita Sowińska</a:t>
            </a:r>
          </a:p>
        </p:txBody>
      </p:sp>
      <p:sp>
        <p:nvSpPr>
          <p:cNvPr id="5" name="Freeform 5"/>
          <p:cNvSpPr/>
          <p:nvPr/>
        </p:nvSpPr>
        <p:spPr>
          <a:xfrm>
            <a:off x="14609694" y="669230"/>
            <a:ext cx="2649606" cy="893544"/>
          </a:xfrm>
          <a:custGeom>
            <a:avLst/>
            <a:gdLst/>
            <a:ahLst/>
            <a:cxnLst/>
            <a:rect l="l" t="t" r="r" b="b"/>
            <a:pathLst>
              <a:path w="2649606" h="893544">
                <a:moveTo>
                  <a:pt x="0" y="0"/>
                </a:moveTo>
                <a:lnTo>
                  <a:pt x="2649606" y="0"/>
                </a:lnTo>
                <a:lnTo>
                  <a:pt x="2649606" y="893544"/>
                </a:lnTo>
                <a:lnTo>
                  <a:pt x="0" y="89354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6" name="TextBox 6"/>
          <p:cNvSpPr txBox="1"/>
          <p:nvPr/>
        </p:nvSpPr>
        <p:spPr>
          <a:xfrm>
            <a:off x="402635" y="9497765"/>
            <a:ext cx="1586118" cy="2546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986"/>
              </a:lnSpc>
            </a:pPr>
            <a:r>
              <a:rPr lang="en-US" sz="1516" dirty="0" err="1">
                <a:solidFill>
                  <a:srgbClr val="FFFFFF"/>
                </a:solidFill>
                <a:latin typeface="Poppins Light"/>
              </a:rPr>
              <a:t>fot</a:t>
            </a:r>
            <a:r>
              <a:rPr lang="en-US" sz="1516" dirty="0">
                <a:solidFill>
                  <a:srgbClr val="FFFFFF"/>
                </a:solidFill>
                <a:latin typeface="Poppins Light"/>
              </a:rPr>
              <a:t>. X @PL_GIOS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25973" y="612080"/>
            <a:ext cx="7463188" cy="10784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4266"/>
              </a:lnSpc>
            </a:pPr>
            <a:r>
              <a:rPr lang="en-US" sz="3257" dirty="0">
                <a:solidFill>
                  <a:srgbClr val="FFFFFF"/>
                </a:solidFill>
                <a:latin typeface="Poppins Semi-Bold"/>
              </a:rPr>
              <a:t> NAGRODY</a:t>
            </a:r>
            <a:r>
              <a:rPr lang="pl-PL" sz="3257" dirty="0">
                <a:solidFill>
                  <a:srgbClr val="FFFFFF"/>
                </a:solidFill>
                <a:latin typeface="Poppins Semi-Bold"/>
              </a:rPr>
              <a:t> DLA DYREKTORÓW</a:t>
            </a:r>
            <a:r>
              <a:rPr lang="en-US" sz="3257" dirty="0">
                <a:solidFill>
                  <a:srgbClr val="FFFFFF"/>
                </a:solidFill>
                <a:latin typeface="Poppins Semi-Bold"/>
              </a:rPr>
              <a:t> </a:t>
            </a:r>
            <a:r>
              <a:rPr lang="pl-PL" sz="3257" dirty="0">
                <a:solidFill>
                  <a:srgbClr val="FFFFFF"/>
                </a:solidFill>
                <a:latin typeface="Poppins Semi-Bold"/>
              </a:rPr>
              <a:t>GIOŚ</a:t>
            </a:r>
            <a:endParaRPr lang="en-US" sz="3257" dirty="0">
              <a:solidFill>
                <a:srgbClr val="FFFFFF"/>
              </a:solidFill>
              <a:latin typeface="Poppins Semi-Bold"/>
            </a:endParaRPr>
          </a:p>
          <a:p>
            <a:pPr>
              <a:lnSpc>
                <a:spcPts val="4266"/>
              </a:lnSpc>
            </a:pPr>
            <a:r>
              <a:rPr lang="en-US" sz="3257" dirty="0">
                <a:solidFill>
                  <a:srgbClr val="FFFFFF"/>
                </a:solidFill>
                <a:latin typeface="Poppins Italics"/>
              </a:rPr>
              <a:t>(</a:t>
            </a:r>
            <a:r>
              <a:rPr lang="en-US" sz="3257" dirty="0" err="1">
                <a:solidFill>
                  <a:srgbClr val="FFFFFF"/>
                </a:solidFill>
                <a:latin typeface="Poppins Italics"/>
              </a:rPr>
              <a:t>czerwiec-grudzień</a:t>
            </a:r>
            <a:r>
              <a:rPr lang="en-US" sz="3257" dirty="0">
                <a:solidFill>
                  <a:srgbClr val="FFFFFF"/>
                </a:solidFill>
                <a:latin typeface="Poppins Italics"/>
              </a:rPr>
              <a:t> 2023 r.</a:t>
            </a:r>
            <a:r>
              <a:rPr lang="pl-PL" sz="3257" dirty="0">
                <a:solidFill>
                  <a:srgbClr val="FFFFFF"/>
                </a:solidFill>
                <a:latin typeface="Poppins Italics"/>
              </a:rPr>
              <a:t>, brutto</a:t>
            </a:r>
            <a:r>
              <a:rPr lang="en-US" sz="3257" dirty="0">
                <a:solidFill>
                  <a:srgbClr val="FFFFFF"/>
                </a:solidFill>
                <a:latin typeface="Poppins Italics"/>
              </a:rPr>
              <a:t>)</a:t>
            </a:r>
          </a:p>
        </p:txBody>
      </p:sp>
      <p:sp>
        <p:nvSpPr>
          <p:cNvPr id="8" name="Freeform 8"/>
          <p:cNvSpPr/>
          <p:nvPr/>
        </p:nvSpPr>
        <p:spPr>
          <a:xfrm>
            <a:off x="925973" y="1994368"/>
            <a:ext cx="10946116" cy="6298264"/>
          </a:xfrm>
          <a:custGeom>
            <a:avLst/>
            <a:gdLst/>
            <a:ahLst/>
            <a:cxnLst/>
            <a:rect l="l" t="t" r="r" b="b"/>
            <a:pathLst>
              <a:path w="10946116" h="6298264">
                <a:moveTo>
                  <a:pt x="0" y="0"/>
                </a:moveTo>
                <a:lnTo>
                  <a:pt x="10946116" y="0"/>
                </a:lnTo>
                <a:lnTo>
                  <a:pt x="10946116" y="6298264"/>
                </a:lnTo>
                <a:lnTo>
                  <a:pt x="0" y="62982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122</Words>
  <Application>Microsoft Office PowerPoint</Application>
  <PresentationFormat>Niestandardowy</PresentationFormat>
  <Paragraphs>35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2" baseType="lpstr">
      <vt:lpstr>Poppins Semi-Bold</vt:lpstr>
      <vt:lpstr>Arial</vt:lpstr>
      <vt:lpstr>League Gothic</vt:lpstr>
      <vt:lpstr>Poppins Italics</vt:lpstr>
      <vt:lpstr>Poppins Bold</vt:lpstr>
      <vt:lpstr>Calibri</vt:lpstr>
      <vt:lpstr>Poppins Light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Konferencja prasowa</dc:title>
  <dc:creator>Spiller Joanna</dc:creator>
  <cp:lastModifiedBy>Spiller Joanna</cp:lastModifiedBy>
  <cp:revision>3</cp:revision>
  <dcterms:created xsi:type="dcterms:W3CDTF">2006-08-16T00:00:00Z</dcterms:created>
  <dcterms:modified xsi:type="dcterms:W3CDTF">2024-02-19T08:01:24Z</dcterms:modified>
  <dc:identifier>DAF891RZIJQ</dc:identifier>
</cp:coreProperties>
</file>