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15"/>
  </p:notesMasterIdLst>
  <p:sldIdLst>
    <p:sldId id="312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20" r:id="rId13"/>
    <p:sldId id="321" r:id="rId1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6E41F-ACDB-53A4-E750-C897E69ED6ED}" name="Maria Majcherek" initials="MM" userId="S::maria.majcherek@paih.gov.pl::533199b9-018c-4948-bc7a-e487b369b0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86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CFFCA-0379-4FA3-96BA-FE4E7AEF51F9}" v="16" dt="2022-06-08T16:14:18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95" autoAdjust="0"/>
    <p:restoredTop sz="94694"/>
  </p:normalViewPr>
  <p:slideViewPr>
    <p:cSldViewPr snapToObjects="1" showGuides="1">
      <p:cViewPr>
        <p:scale>
          <a:sx n="110" d="100"/>
          <a:sy n="110" d="100"/>
        </p:scale>
        <p:origin x="-348" y="-600"/>
      </p:cViewPr>
      <p:guideLst>
        <p:guide orient="horz" pos="572"/>
        <p:guide pos="37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Majcherek" userId="533199b9-018c-4948-bc7a-e487b369b06d" providerId="ADAL" clId="{B25CFFCA-0379-4FA3-96BA-FE4E7AEF51F9}"/>
    <pc:docChg chg="undo custSel addSld delSld modSld">
      <pc:chgData name="Maria Majcherek" userId="533199b9-018c-4948-bc7a-e487b369b06d" providerId="ADAL" clId="{B25CFFCA-0379-4FA3-96BA-FE4E7AEF51F9}" dt="2022-06-08T16:21:43.684" v="127"/>
      <pc:docMkLst>
        <pc:docMk/>
      </pc:docMkLst>
      <pc:sldChg chg="addSp modSp mod">
        <pc:chgData name="Maria Majcherek" userId="533199b9-018c-4948-bc7a-e487b369b06d" providerId="ADAL" clId="{B25CFFCA-0379-4FA3-96BA-FE4E7AEF51F9}" dt="2022-06-08T16:01:17.953" v="52" actId="1076"/>
        <pc:sldMkLst>
          <pc:docMk/>
          <pc:sldMk cId="1634454117" sldId="258"/>
        </pc:sldMkLst>
        <pc:picChg chg="add mod modCrop">
          <ac:chgData name="Maria Majcherek" userId="533199b9-018c-4948-bc7a-e487b369b06d" providerId="ADAL" clId="{B25CFFCA-0379-4FA3-96BA-FE4E7AEF51F9}" dt="2022-06-08T16:01:17.953" v="52" actId="1076"/>
          <ac:picMkLst>
            <pc:docMk/>
            <pc:sldMk cId="1634454117" sldId="258"/>
            <ac:picMk id="3" creationId="{5DC9A7F6-726D-7F36-8B14-F7E7588C3149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13:24.033" v="109" actId="1076"/>
        <pc:sldMkLst>
          <pc:docMk/>
          <pc:sldMk cId="550013190" sldId="260"/>
        </pc:sldMkLst>
        <pc:picChg chg="add mod modCrop">
          <ac:chgData name="Maria Majcherek" userId="533199b9-018c-4948-bc7a-e487b369b06d" providerId="ADAL" clId="{B25CFFCA-0379-4FA3-96BA-FE4E7AEF51F9}" dt="2022-06-08T16:13:24.033" v="109" actId="1076"/>
          <ac:picMkLst>
            <pc:docMk/>
            <pc:sldMk cId="550013190" sldId="260"/>
            <ac:picMk id="5" creationId="{8E0F7321-AE70-EBE8-A3BF-0CE2CA6A95B6}"/>
          </ac:picMkLst>
        </pc:picChg>
        <pc:picChg chg="add del mod">
          <ac:chgData name="Maria Majcherek" userId="533199b9-018c-4948-bc7a-e487b369b06d" providerId="ADAL" clId="{B25CFFCA-0379-4FA3-96BA-FE4E7AEF51F9}" dt="2022-06-08T16:10:34.950" v="83" actId="478"/>
          <ac:picMkLst>
            <pc:docMk/>
            <pc:sldMk cId="550013190" sldId="260"/>
            <ac:picMk id="7" creationId="{AC29CED0-1B01-D12B-A6B3-7B3755AF0D31}"/>
          </ac:picMkLst>
        </pc:picChg>
      </pc:sldChg>
      <pc:sldChg chg="addSp modSp mod">
        <pc:chgData name="Maria Majcherek" userId="533199b9-018c-4948-bc7a-e487b369b06d" providerId="ADAL" clId="{B25CFFCA-0379-4FA3-96BA-FE4E7AEF51F9}" dt="2022-06-08T15:57:23.777" v="30" actId="1076"/>
        <pc:sldMkLst>
          <pc:docMk/>
          <pc:sldMk cId="3657582160" sldId="263"/>
        </pc:sldMkLst>
        <pc:grpChg chg="mod">
          <ac:chgData name="Maria Majcherek" userId="533199b9-018c-4948-bc7a-e487b369b06d" providerId="ADAL" clId="{B25CFFCA-0379-4FA3-96BA-FE4E7AEF51F9}" dt="2022-06-08T15:53:38.890" v="0" actId="1076"/>
          <ac:grpSpMkLst>
            <pc:docMk/>
            <pc:sldMk cId="3657582160" sldId="263"/>
            <ac:grpSpMk id="7" creationId="{00000000-0000-0000-0000-000000000000}"/>
          </ac:grpSpMkLst>
        </pc:grpChg>
        <pc:picChg chg="add mod modCrop">
          <ac:chgData name="Maria Majcherek" userId="533199b9-018c-4948-bc7a-e487b369b06d" providerId="ADAL" clId="{B25CFFCA-0379-4FA3-96BA-FE4E7AEF51F9}" dt="2022-06-08T15:57:23.777" v="30" actId="1076"/>
          <ac:picMkLst>
            <pc:docMk/>
            <pc:sldMk cId="3657582160" sldId="263"/>
            <ac:picMk id="5" creationId="{B5AF53B1-9245-746E-BC82-11C20A3FA891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1:40.922" v="90"/>
        <pc:sldMkLst>
          <pc:docMk/>
          <pc:sldMk cId="3511661286" sldId="270"/>
        </pc:sldMkLst>
        <pc:picChg chg="add mod">
          <ac:chgData name="Maria Majcherek" userId="533199b9-018c-4948-bc7a-e487b369b06d" providerId="ADAL" clId="{B25CFFCA-0379-4FA3-96BA-FE4E7AEF51F9}" dt="2022-06-08T16:11:40.922" v="90"/>
          <ac:picMkLst>
            <pc:docMk/>
            <pc:sldMk cId="3511661286" sldId="270"/>
            <ac:picMk id="14" creationId="{FE5688F1-17A1-E73E-54DE-525D4EE64F42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09:50.014" v="77"/>
        <pc:sldMkLst>
          <pc:docMk/>
          <pc:sldMk cId="978720847" sldId="290"/>
        </pc:sldMkLst>
        <pc:grpChg chg="del">
          <ac:chgData name="Maria Majcherek" userId="533199b9-018c-4948-bc7a-e487b369b06d" providerId="ADAL" clId="{B25CFFCA-0379-4FA3-96BA-FE4E7AEF51F9}" dt="2022-06-08T16:07:36.199" v="65" actId="478"/>
          <ac:grpSpMkLst>
            <pc:docMk/>
            <pc:sldMk cId="978720847" sldId="290"/>
            <ac:grpSpMk id="9" creationId="{00000000-0000-0000-0000-000000000000}"/>
          </ac:grpSpMkLst>
        </pc:grpChg>
        <pc:grpChg chg="add mod">
          <ac:chgData name="Maria Majcherek" userId="533199b9-018c-4948-bc7a-e487b369b06d" providerId="ADAL" clId="{B25CFFCA-0379-4FA3-96BA-FE4E7AEF51F9}" dt="2022-06-08T16:09:38.231" v="76"/>
          <ac:grpSpMkLst>
            <pc:docMk/>
            <pc:sldMk cId="978720847" sldId="290"/>
            <ac:grpSpMk id="13" creationId="{6BAF171F-D824-E8D2-5AE7-E3D472F877B6}"/>
          </ac:grpSpMkLst>
        </pc:grpChg>
        <pc:picChg chg="add del mod">
          <ac:chgData name="Maria Majcherek" userId="533199b9-018c-4948-bc7a-e487b369b06d" providerId="ADAL" clId="{B25CFFCA-0379-4FA3-96BA-FE4E7AEF51F9}" dt="2022-06-08T16:01:59.260" v="55" actId="478"/>
          <ac:picMkLst>
            <pc:docMk/>
            <pc:sldMk cId="978720847" sldId="290"/>
            <ac:picMk id="3" creationId="{36BEBACF-7DB0-9EFA-9C6C-E9DED3120B85}"/>
          </ac:picMkLst>
        </pc:picChg>
        <pc:picChg chg="add del mod">
          <ac:chgData name="Maria Majcherek" userId="533199b9-018c-4948-bc7a-e487b369b06d" providerId="ADAL" clId="{B25CFFCA-0379-4FA3-96BA-FE4E7AEF51F9}" dt="2022-06-08T16:07:35.607" v="64" actId="478"/>
          <ac:picMkLst>
            <pc:docMk/>
            <pc:sldMk cId="978720847" sldId="290"/>
            <ac:picMk id="7" creationId="{3131F134-91BF-1DA1-C959-681A02BF042A}"/>
          </ac:picMkLst>
        </pc:picChg>
        <pc:picChg chg="add del mod">
          <ac:chgData name="Maria Majcherek" userId="533199b9-018c-4948-bc7a-e487b369b06d" providerId="ADAL" clId="{B25CFFCA-0379-4FA3-96BA-FE4E7AEF51F9}" dt="2022-06-08T16:09:37.509" v="75" actId="478"/>
          <ac:picMkLst>
            <pc:docMk/>
            <pc:sldMk cId="978720847" sldId="290"/>
            <ac:picMk id="12" creationId="{4E4E80DA-21F8-27F8-353E-0383DA20B820}"/>
          </ac:picMkLst>
        </pc:picChg>
        <pc:picChg chg="mod">
          <ac:chgData name="Maria Majcherek" userId="533199b9-018c-4948-bc7a-e487b369b06d" providerId="ADAL" clId="{B25CFFCA-0379-4FA3-96BA-FE4E7AEF51F9}" dt="2022-06-08T16:09:38.231" v="76"/>
          <ac:picMkLst>
            <pc:docMk/>
            <pc:sldMk cId="978720847" sldId="290"/>
            <ac:picMk id="14" creationId="{880E9412-97B7-11E6-06C5-E26E4077C11C}"/>
          </ac:picMkLst>
        </pc:picChg>
        <pc:picChg chg="mod">
          <ac:chgData name="Maria Majcherek" userId="533199b9-018c-4948-bc7a-e487b369b06d" providerId="ADAL" clId="{B25CFFCA-0379-4FA3-96BA-FE4E7AEF51F9}" dt="2022-06-08T16:09:38.231" v="76"/>
          <ac:picMkLst>
            <pc:docMk/>
            <pc:sldMk cId="978720847" sldId="290"/>
            <ac:picMk id="15" creationId="{6327DD52-25AD-4BF3-F7ED-32E2F1C36D79}"/>
          </ac:picMkLst>
        </pc:picChg>
        <pc:picChg chg="add mod">
          <ac:chgData name="Maria Majcherek" userId="533199b9-018c-4948-bc7a-e487b369b06d" providerId="ADAL" clId="{B25CFFCA-0379-4FA3-96BA-FE4E7AEF51F9}" dt="2022-06-08T16:09:50.014" v="77"/>
          <ac:picMkLst>
            <pc:docMk/>
            <pc:sldMk cId="978720847" sldId="290"/>
            <ac:picMk id="16" creationId="{967B8E19-C858-7A54-C2F9-D37AB9EF4A33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5:11.593" v="122" actId="1076"/>
        <pc:sldMkLst>
          <pc:docMk/>
          <pc:sldMk cId="245420641" sldId="291"/>
        </pc:sldMkLst>
        <pc:picChg chg="add mod">
          <ac:chgData name="Maria Majcherek" userId="533199b9-018c-4948-bc7a-e487b369b06d" providerId="ADAL" clId="{B25CFFCA-0379-4FA3-96BA-FE4E7AEF51F9}" dt="2022-06-08T16:15:11.593" v="122" actId="1076"/>
          <ac:picMkLst>
            <pc:docMk/>
            <pc:sldMk cId="245420641" sldId="291"/>
            <ac:picMk id="9" creationId="{01184642-08A6-DE00-A7EE-1021816B53EA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10:08.726" v="79" actId="478"/>
        <pc:sldMkLst>
          <pc:docMk/>
          <pc:sldMk cId="3467592389" sldId="292"/>
        </pc:sldMkLst>
        <pc:grpChg chg="add del mod">
          <ac:chgData name="Maria Majcherek" userId="533199b9-018c-4948-bc7a-e487b369b06d" providerId="ADAL" clId="{B25CFFCA-0379-4FA3-96BA-FE4E7AEF51F9}" dt="2022-06-08T16:10:08.726" v="79" actId="478"/>
          <ac:grpSpMkLst>
            <pc:docMk/>
            <pc:sldMk cId="3467592389" sldId="292"/>
            <ac:grpSpMk id="9" creationId="{1219DCC4-A24E-9BC9-2671-013A25005A43}"/>
          </ac:grpSpMkLst>
        </pc:grpChg>
        <pc:picChg chg="mod topLvl">
          <ac:chgData name="Maria Majcherek" userId="533199b9-018c-4948-bc7a-e487b369b06d" providerId="ADAL" clId="{B25CFFCA-0379-4FA3-96BA-FE4E7AEF51F9}" dt="2022-06-08T16:10:08.726" v="79" actId="478"/>
          <ac:picMkLst>
            <pc:docMk/>
            <pc:sldMk cId="3467592389" sldId="292"/>
            <ac:picMk id="10" creationId="{791463C9-E5B3-7477-93F5-D482C5B6ACC0}"/>
          </ac:picMkLst>
        </pc:picChg>
        <pc:picChg chg="del mod topLvl">
          <ac:chgData name="Maria Majcherek" userId="533199b9-018c-4948-bc7a-e487b369b06d" providerId="ADAL" clId="{B25CFFCA-0379-4FA3-96BA-FE4E7AEF51F9}" dt="2022-06-08T16:10:08.726" v="79" actId="478"/>
          <ac:picMkLst>
            <pc:docMk/>
            <pc:sldMk cId="3467592389" sldId="292"/>
            <ac:picMk id="11" creationId="{24D82533-A692-7830-1C91-D906503E0098}"/>
          </ac:picMkLst>
        </pc:picChg>
        <pc:picChg chg="add mod">
          <ac:chgData name="Maria Majcherek" userId="533199b9-018c-4948-bc7a-e487b369b06d" providerId="ADAL" clId="{B25CFFCA-0379-4FA3-96BA-FE4E7AEF51F9}" dt="2022-06-08T16:09:58.438" v="78"/>
          <ac:picMkLst>
            <pc:docMk/>
            <pc:sldMk cId="3467592389" sldId="292"/>
            <ac:picMk id="13" creationId="{54747AF7-0F58-D0C3-E7A9-06589F68DC10}"/>
          </ac:picMkLst>
        </pc:picChg>
      </pc:sldChg>
      <pc:sldChg chg="addSp modSp">
        <pc:chgData name="Maria Majcherek" userId="533199b9-018c-4948-bc7a-e487b369b06d" providerId="ADAL" clId="{B25CFFCA-0379-4FA3-96BA-FE4E7AEF51F9}" dt="2022-06-08T16:10:16.221" v="80"/>
        <pc:sldMkLst>
          <pc:docMk/>
          <pc:sldMk cId="2494940144" sldId="295"/>
        </pc:sldMkLst>
        <pc:picChg chg="add mod">
          <ac:chgData name="Maria Majcherek" userId="533199b9-018c-4948-bc7a-e487b369b06d" providerId="ADAL" clId="{B25CFFCA-0379-4FA3-96BA-FE4E7AEF51F9}" dt="2022-06-08T16:10:16.221" v="80"/>
          <ac:picMkLst>
            <pc:docMk/>
            <pc:sldMk cId="2494940144" sldId="295"/>
            <ac:picMk id="9" creationId="{41E5B207-9229-E5EC-D6B0-A25CB37511D5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8:36.604" v="126" actId="20577"/>
        <pc:sldMkLst>
          <pc:docMk/>
          <pc:sldMk cId="2494940144" sldId="296"/>
        </pc:sldMkLst>
        <pc:spChg chg="mod">
          <ac:chgData name="Maria Majcherek" userId="533199b9-018c-4948-bc7a-e487b369b06d" providerId="ADAL" clId="{B25CFFCA-0379-4FA3-96BA-FE4E7AEF51F9}" dt="2022-06-08T16:18:36.604" v="126" actId="20577"/>
          <ac:spMkLst>
            <pc:docMk/>
            <pc:sldMk cId="2494940144" sldId="296"/>
            <ac:spMk id="5" creationId="{778CB586-F539-B343-842E-DFDA5B1280D2}"/>
          </ac:spMkLst>
        </pc:spChg>
        <pc:picChg chg="add mod">
          <ac:chgData name="Maria Majcherek" userId="533199b9-018c-4948-bc7a-e487b369b06d" providerId="ADAL" clId="{B25CFFCA-0379-4FA3-96BA-FE4E7AEF51F9}" dt="2022-06-08T16:10:21.998" v="81"/>
          <ac:picMkLst>
            <pc:docMk/>
            <pc:sldMk cId="2494940144" sldId="296"/>
            <ac:picMk id="9" creationId="{389E66C8-84A6-6F4D-72AA-2B28FE0FAF8C}"/>
          </ac:picMkLst>
        </pc:picChg>
      </pc:sldChg>
      <pc:sldChg chg="addSp modSp addCm">
        <pc:chgData name="Maria Majcherek" userId="533199b9-018c-4948-bc7a-e487b369b06d" providerId="ADAL" clId="{B25CFFCA-0379-4FA3-96BA-FE4E7AEF51F9}" dt="2022-06-08T16:21:43.684" v="127"/>
        <pc:sldMkLst>
          <pc:docMk/>
          <pc:sldMk cId="302845305" sldId="297"/>
        </pc:sldMkLst>
        <pc:picChg chg="add mod">
          <ac:chgData name="Maria Majcherek" userId="533199b9-018c-4948-bc7a-e487b369b06d" providerId="ADAL" clId="{B25CFFCA-0379-4FA3-96BA-FE4E7AEF51F9}" dt="2022-06-08T16:10:41.994" v="84"/>
          <ac:picMkLst>
            <pc:docMk/>
            <pc:sldMk cId="302845305" sldId="297"/>
            <ac:picMk id="9" creationId="{7B116AB0-30FC-E401-3EC1-A2886E939F30}"/>
          </ac:picMkLst>
        </pc:picChg>
      </pc:sldChg>
      <pc:sldChg chg="addSp modSp">
        <pc:chgData name="Maria Majcherek" userId="533199b9-018c-4948-bc7a-e487b369b06d" providerId="ADAL" clId="{B25CFFCA-0379-4FA3-96BA-FE4E7AEF51F9}" dt="2022-06-08T16:10:50.571" v="85"/>
        <pc:sldMkLst>
          <pc:docMk/>
          <pc:sldMk cId="47634191" sldId="299"/>
        </pc:sldMkLst>
        <pc:picChg chg="add mod">
          <ac:chgData name="Maria Majcherek" userId="533199b9-018c-4948-bc7a-e487b369b06d" providerId="ADAL" clId="{B25CFFCA-0379-4FA3-96BA-FE4E7AEF51F9}" dt="2022-06-08T16:10:50.571" v="85"/>
          <ac:picMkLst>
            <pc:docMk/>
            <pc:sldMk cId="47634191" sldId="299"/>
            <ac:picMk id="11" creationId="{260F3D70-4BEA-31AB-7A6C-FA83AEA1E3FE}"/>
          </ac:picMkLst>
        </pc:picChg>
      </pc:sldChg>
      <pc:sldChg chg="add del">
        <pc:chgData name="Maria Majcherek" userId="533199b9-018c-4948-bc7a-e487b369b06d" providerId="ADAL" clId="{B25CFFCA-0379-4FA3-96BA-FE4E7AEF51F9}" dt="2022-06-08T16:14:07.649" v="111"/>
        <pc:sldMkLst>
          <pc:docMk/>
          <pc:sldMk cId="713222976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2022-06-24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Tak wygląda strona z projektami architektoniczno-budowlanymi. Strona została przygotowana z myślą o bogatym katalogu projektów. Katalog sukcesywnie będzie się powiększał. Tak jak powiedział Minister </a:t>
            </a:r>
            <a:r>
              <a:rPr lang="pl-PL" dirty="0" err="1"/>
              <a:t>Uściński</a:t>
            </a:r>
            <a:r>
              <a:rPr lang="pl-PL" dirty="0"/>
              <a:t> dzisiaj udostępniamy 22 projekty, ale mamy podpisane 24 umowy, co gwarantuje nam dzisiaj 70 projektów tylko w ramach tych umów. Biorąc pod uwagę rozwój strony i katalogu darmowych projektów wprowadziliśmy możliwość filtrowania wg. indywidualnych kryteriów. &lt;CLICK&gt; Po lewej stronie znajduje się lista filtrów takich jak wielkość powierzchni użytkowej, liczba pokoi, funkcje (jak balkon, pomieszczenie gospodarcze i in.), cechy wizualne i technologia. Dzięki temu rozwiązaniu użytkownicy będą mogli zawęzić ilość wyświetlanych projektów domów i wyszukać te dla nich najodpowiedniejsze. </a:t>
            </a:r>
          </a:p>
          <a:p>
            <a:endParaRPr lang="pl-PL" dirty="0"/>
          </a:p>
          <a:p>
            <a:r>
              <a:rPr lang="pl-PL" dirty="0"/>
              <a:t>&lt;CLICK&gt; Z tego poziomu możemy wybrać interesujący nas dom, aby przejść do strony danego projektu &lt;CLICK&gt; Na stronie projektu mamy galerię zdjęć domu (wizualizacje), krótki opis, funkcje użytkowe, dane projektanta, a także prosty formularz do wypełnienia. Po wypełnieniu formularza, na pocztę e-mail wysyłana jest wiadomość z linkiem do pobrania projektu. </a:t>
            </a:r>
          </a:p>
          <a:p>
            <a:endParaRPr lang="pl-PL" dirty="0"/>
          </a:p>
          <a:p>
            <a:r>
              <a:rPr lang="pl-PL" dirty="0"/>
              <a:t>Strona z projektami jest już dostępna w naszym serwisie, którego adres to &lt;CLICK&gt; www.GUNB.gov.pl </a:t>
            </a:r>
          </a:p>
          <a:p>
            <a:endParaRPr lang="pl-PL" dirty="0"/>
          </a:p>
          <a:p>
            <a:r>
              <a:rPr lang="pl-PL" dirty="0"/>
              <a:t>Życzę Państwu udanego oglądania katalogu projektów i oczywiście udanej budowy oraz efektywnej inwestycji z wykorzystaniem darmowych projektów. </a:t>
            </a:r>
          </a:p>
          <a:p>
            <a:endParaRPr lang="pl-PL" dirty="0"/>
          </a:p>
          <a:p>
            <a:r>
              <a:rPr lang="pl-PL" dirty="0"/>
              <a:t>Dziękuję. 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86C89-1BBB-407A-BDE9-E7B3A279734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88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842" y="511686"/>
            <a:ext cx="2749574" cy="1143872"/>
          </a:xfrm>
          <a:prstGeom prst="rect">
            <a:avLst/>
          </a:prstGeom>
        </p:spPr>
      </p:pic>
      <p:grpSp>
        <p:nvGrpSpPr>
          <p:cNvPr id="20" name="Grupa 19">
            <a:extLst>
              <a:ext uri="{FF2B5EF4-FFF2-40B4-BE49-F238E27FC236}">
                <a16:creationId xmlns=""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=""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=""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20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lang="pl-PL" sz="1800" b="1" i="0" kern="1200" dirty="0">
                <a:solidFill>
                  <a:schemeClr val="tx2"/>
                </a:solidFill>
                <a:latin typeface="Montserrat" pitchFamily="2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0" y="1340768"/>
            <a:ext cx="8212113" cy="564804"/>
          </a:xfrm>
        </p:spPr>
        <p:txBody>
          <a:bodyPr anchor="t">
            <a:noAutofit/>
          </a:bodyPr>
          <a:lstStyle>
            <a:lvl1pPr algn="l">
              <a:defRPr sz="30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</a:t>
            </a:r>
            <a:r>
              <a:rPr lang="pl-PL" dirty="0" smtClean="0"/>
              <a:t>podrozdziału</a:t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600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20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lang="pl-PL" sz="1800" b="1" i="0" kern="1200" dirty="0">
                <a:solidFill>
                  <a:schemeClr val="tx2"/>
                </a:solidFill>
                <a:latin typeface="Montserrat" pitchFamily="2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3325570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0" y="1340768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</p:spTree>
    <p:extLst>
      <p:ext uri="{BB962C8B-B14F-4D97-AF65-F5344CB8AC3E}">
        <p14:creationId xmlns:p14="http://schemas.microsoft.com/office/powerpoint/2010/main" val="3066006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20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lang="pl-PL" sz="1800" b="1" i="0" kern="1200" dirty="0">
                <a:solidFill>
                  <a:schemeClr val="tx2"/>
                </a:solidFill>
                <a:latin typeface="Montserrat" pitchFamily="2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3325570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4133369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0" y="1340768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</p:spTree>
    <p:extLst>
      <p:ext uri="{BB962C8B-B14F-4D97-AF65-F5344CB8AC3E}">
        <p14:creationId xmlns:p14="http://schemas.microsoft.com/office/powerpoint/2010/main" val="3066006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="" xmlns:a16="http://schemas.microsoft.com/office/drawing/2014/main" id="{36D755EC-0B70-6C40-BDA8-ABC049943CEE}"/>
              </a:ext>
            </a:extLst>
          </p:cNvPr>
          <p:cNvSpPr txBox="1">
            <a:spLocks/>
          </p:cNvSpPr>
          <p:nvPr userDrawn="1"/>
        </p:nvSpPr>
        <p:spPr>
          <a:xfrm>
            <a:off x="3071664" y="677937"/>
            <a:ext cx="8283724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4000" b="1" i="0" kern="1200" dirty="0" smtClean="0">
                <a:solidFill>
                  <a:schemeClr val="accent1"/>
                </a:solidFill>
                <a:latin typeface="Montserrat" pitchFamily="2" charset="0"/>
                <a:ea typeface="+mj-ea"/>
                <a:cs typeface="+mj-cs"/>
              </a:rPr>
              <a:t>Kliknij, aby edytować styl</a:t>
            </a:r>
            <a:endParaRPr lang="pl-PL" sz="4000" b="1" i="0" kern="1200" dirty="0">
              <a:solidFill>
                <a:schemeClr val="accent1"/>
              </a:solidFill>
              <a:latin typeface="Montserrat" pitchFamily="2" charset="0"/>
              <a:ea typeface="+mj-ea"/>
              <a:cs typeface="+mj-cs"/>
            </a:endParaRPr>
          </a:p>
        </p:txBody>
      </p:sp>
      <p:pic>
        <p:nvPicPr>
          <p:cNvPr id="20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60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3071664" y="1628800"/>
            <a:ext cx="393099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7299222" y="1628800"/>
            <a:ext cx="4125369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ymbol zastępczy zawartości 3">
            <a:extLst>
              <a:ext uri="{FF2B5EF4-FFF2-40B4-BE49-F238E27FC236}">
                <a16:creationId xmlns=""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81917" y="2632026"/>
            <a:ext cx="356682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6" name="Symbol zastępczy zawartości 3">
            <a:extLst>
              <a:ext uri="{FF2B5EF4-FFF2-40B4-BE49-F238E27FC236}">
                <a16:creationId xmlns=""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40757" y="2632026"/>
            <a:ext cx="3743188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7" name="Symbol zastępczy tekstu 2">
            <a:extLst>
              <a:ext uri="{FF2B5EF4-FFF2-40B4-BE49-F238E27FC236}">
                <a16:creationId xmlns=""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81917" y="1681164"/>
            <a:ext cx="3566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8" name="Symbol zastępczy tekstu 2">
            <a:extLst>
              <a:ext uri="{FF2B5EF4-FFF2-40B4-BE49-F238E27FC236}">
                <a16:creationId xmlns=""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440757" y="1681164"/>
            <a:ext cx="374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35" name="Grupa 34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5339" y="838783"/>
            <a:ext cx="159727" cy="453961"/>
            <a:chOff x="1312556" y="2873265"/>
            <a:chExt cx="159727" cy="453961"/>
          </a:xfrm>
        </p:grpSpPr>
        <p:sp>
          <p:nvSpPr>
            <p:cNvPr id="36" name="Prostokąt 35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20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60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3071664" y="1628800"/>
            <a:ext cx="393099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7299222" y="1628800"/>
            <a:ext cx="4125369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ymbol zastępczy zawartości 3">
            <a:extLst>
              <a:ext uri="{FF2B5EF4-FFF2-40B4-BE49-F238E27FC236}">
                <a16:creationId xmlns=""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81917" y="2632026"/>
            <a:ext cx="356682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6" name="Symbol zastępczy zawartości 3">
            <a:extLst>
              <a:ext uri="{FF2B5EF4-FFF2-40B4-BE49-F238E27FC236}">
                <a16:creationId xmlns=""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40757" y="2632026"/>
            <a:ext cx="3743188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7" name="Symbol zastępczy tekstu 2">
            <a:extLst>
              <a:ext uri="{FF2B5EF4-FFF2-40B4-BE49-F238E27FC236}">
                <a16:creationId xmlns=""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81917" y="1681164"/>
            <a:ext cx="3566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8" name="Symbol zastępczy tekstu 2">
            <a:extLst>
              <a:ext uri="{FF2B5EF4-FFF2-40B4-BE49-F238E27FC236}">
                <a16:creationId xmlns=""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440757" y="1681164"/>
            <a:ext cx="374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12750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=""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677937"/>
            <a:ext cx="8283724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60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3071664" y="1628800"/>
            <a:ext cx="393099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7299222" y="1628800"/>
            <a:ext cx="4125369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ymbol zastępczy zawartości 3">
            <a:extLst>
              <a:ext uri="{FF2B5EF4-FFF2-40B4-BE49-F238E27FC236}">
                <a16:creationId xmlns=""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81917" y="2632026"/>
            <a:ext cx="356682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5" name="Symbol zastępczy zawartości 3">
            <a:extLst>
              <a:ext uri="{FF2B5EF4-FFF2-40B4-BE49-F238E27FC236}">
                <a16:creationId xmlns=""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40757" y="2632026"/>
            <a:ext cx="3743188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6" name="Symbol zastępczy tekstu 2">
            <a:extLst>
              <a:ext uri="{FF2B5EF4-FFF2-40B4-BE49-F238E27FC236}">
                <a16:creationId xmlns=""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81917" y="1681164"/>
            <a:ext cx="3566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7" name="Symbol zastępczy tekstu 2">
            <a:extLst>
              <a:ext uri="{FF2B5EF4-FFF2-40B4-BE49-F238E27FC236}">
                <a16:creationId xmlns=""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440757" y="1681164"/>
            <a:ext cx="374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836712"/>
            <a:ext cx="159727" cy="453961"/>
            <a:chOff x="1312556" y="2873265"/>
            <a:chExt cx="159727" cy="453961"/>
          </a:xfrm>
        </p:grpSpPr>
        <p:sp>
          <p:nvSpPr>
            <p:cNvPr id="29" name="Prostokąt 28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677937"/>
            <a:ext cx="8283724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3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60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=""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3071664" y="1628800"/>
            <a:ext cx="393099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=""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7299222" y="1628800"/>
            <a:ext cx="4125369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=""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81917" y="2632026"/>
            <a:ext cx="356682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=""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40757" y="2632026"/>
            <a:ext cx="3743188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=""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81917" y="1681164"/>
            <a:ext cx="3566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=""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440757" y="1681164"/>
            <a:ext cx="374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25" name="Grupa 24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836712"/>
            <a:ext cx="159727" cy="453961"/>
            <a:chOff x="1312556" y="2873265"/>
            <a:chExt cx="159727" cy="453961"/>
          </a:xfrm>
        </p:grpSpPr>
        <p:sp>
          <p:nvSpPr>
            <p:cNvPr id="26" name="Prostokąt 25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616" y="2403822"/>
            <a:ext cx="2723655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9616" y="3172564"/>
            <a:ext cx="2723655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=""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661" y="764703"/>
            <a:ext cx="2724611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=""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=""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143" t="13050" r="24637" b="6510"/>
          <a:stretch/>
        </p:blipFill>
        <p:spPr>
          <a:xfrm flipV="1">
            <a:off x="10341429" y="0"/>
            <a:ext cx="1803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-27384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894555"/>
            <a:ext cx="3384376" cy="1598341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=""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8" name="Prostokąt 17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476" r="52286" b="12092"/>
          <a:stretch/>
        </p:blipFill>
        <p:spPr>
          <a:xfrm>
            <a:off x="-20217" y="848806"/>
            <a:ext cx="4316017" cy="600919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808" y="1443106"/>
            <a:ext cx="7271792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055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3860551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476" r="52286" b="12092"/>
          <a:stretch/>
        </p:blipFill>
        <p:spPr>
          <a:xfrm>
            <a:off x="-20217" y="848806"/>
            <a:ext cx="4316017" cy="600919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24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-24680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400" y="116632"/>
            <a:ext cx="8354144" cy="821507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8400" y="1073076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 flipH="1">
            <a:off x="-24680" y="960120"/>
            <a:ext cx="2351584" cy="54406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-24680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2889941"/>
            <a:ext cx="8354144" cy="821507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8400" y="4221088"/>
            <a:ext cx="8354144" cy="18722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</a:t>
            </a:r>
            <a:r>
              <a:rPr lang="pl-PL" dirty="0" smtClean="0"/>
              <a:t>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 flipH="1">
            <a:off x="-24680" y="960120"/>
            <a:ext cx="2351584" cy="54406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3140968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04776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32202" b="7769"/>
          <a:stretch/>
        </p:blipFill>
        <p:spPr>
          <a:xfrm flipH="1">
            <a:off x="-2" y="1516284"/>
            <a:ext cx="5849449" cy="5341716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3832" y="2765772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416" y="260648"/>
            <a:ext cx="2749574" cy="1143872"/>
          </a:xfrm>
          <a:prstGeom prst="rect">
            <a:avLst/>
          </a:prstGeom>
        </p:spPr>
      </p:pic>
      <p:sp>
        <p:nvSpPr>
          <p:cNvPr id="13" name="Symbol zastępczy tekstu 4">
            <a:extLst>
              <a:ext uri="{FF2B5EF4-FFF2-40B4-BE49-F238E27FC236}">
                <a16:creationId xmlns=""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4381590" y="2852936"/>
            <a:ext cx="159727" cy="453961"/>
            <a:chOff x="1312556" y="2873265"/>
            <a:chExt cx="159727" cy="453961"/>
          </a:xfrm>
        </p:grpSpPr>
        <p:sp>
          <p:nvSpPr>
            <p:cNvPr id="22" name="Prostokąt 21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32202" b="7769"/>
          <a:stretch/>
        </p:blipFill>
        <p:spPr>
          <a:xfrm flipH="1">
            <a:off x="-2" y="1516284"/>
            <a:ext cx="5849449" cy="534171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416" y="260648"/>
            <a:ext cx="2749574" cy="1143872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4381591" y="2852936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7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3832" y="2765772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=""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=""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5" t="8149" r="6522" b="40647"/>
          <a:stretch/>
        </p:blipFill>
        <p:spPr>
          <a:xfrm flipH="1" flipV="1">
            <a:off x="0" y="2290954"/>
            <a:ext cx="5286708" cy="45670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8009" y="2774601"/>
            <a:ext cx="83487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008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3863752" y="2873265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416" y="260648"/>
            <a:ext cx="2749574" cy="11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4688" y="1443106"/>
            <a:ext cx="7631832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494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5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494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492896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3356992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832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028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3325570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4133369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428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=""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6" name="Prostokąt 15">
              <a:extLst>
                <a:ext uri="{FF2B5EF4-FFF2-40B4-BE49-F238E27FC236}">
                  <a16:creationId xmlns=""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=""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8" name="Tytuł 1">
            <a:extLst>
              <a:ext uri="{FF2B5EF4-FFF2-40B4-BE49-F238E27FC236}">
                <a16:creationId xmlns=""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4688" y="1443106"/>
            <a:ext cx="7631832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19" name="Podtytuł 2">
            <a:extLst>
              <a:ext uri="{FF2B5EF4-FFF2-40B4-BE49-F238E27FC236}">
                <a16:creationId xmlns=""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418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726" r:id="rId6"/>
    <p:sldLayoutId id="2147483723" r:id="rId7"/>
    <p:sldLayoutId id="2147483727" r:id="rId8"/>
    <p:sldLayoutId id="2147483712" r:id="rId9"/>
    <p:sldLayoutId id="2147483729" r:id="rId10"/>
    <p:sldLayoutId id="2147483730" r:id="rId11"/>
    <p:sldLayoutId id="2147483731" r:id="rId12"/>
    <p:sldLayoutId id="2147483692" r:id="rId13"/>
    <p:sldLayoutId id="2147483732" r:id="rId14"/>
    <p:sldLayoutId id="2147483693" r:id="rId15"/>
    <p:sldLayoutId id="2147483722" r:id="rId16"/>
    <p:sldLayoutId id="2147483710" r:id="rId17"/>
    <p:sldLayoutId id="2147483711" r:id="rId18"/>
    <p:sldLayoutId id="2147483703" r:id="rId19"/>
    <p:sldLayoutId id="2147483725" r:id="rId20"/>
    <p:sldLayoutId id="2147483715" r:id="rId21"/>
    <p:sldLayoutId id="2147483728" r:id="rId22"/>
    <p:sldLayoutId id="2147483720" r:id="rId23"/>
    <p:sldLayoutId id="2147483721" r:id="rId2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3071664" y="518783"/>
            <a:ext cx="3813348" cy="4851151"/>
            <a:chOff x="3143672" y="628581"/>
            <a:chExt cx="3810317" cy="4744636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xmlns="" id="{E1C56343-CF43-4CD7-BD93-D9A6DD4F5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6" r="13691" b="17828"/>
            <a:stretch/>
          </p:blipFill>
          <p:spPr>
            <a:xfrm>
              <a:off x="3143672" y="628581"/>
              <a:ext cx="3810317" cy="474463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xmlns="" id="{8B69B717-3C72-4C96-9A73-7CEC4202B79F}"/>
                </a:ext>
              </a:extLst>
            </p:cNvPr>
            <p:cNvSpPr/>
            <p:nvPr/>
          </p:nvSpPr>
          <p:spPr>
            <a:xfrm>
              <a:off x="3365848" y="1696842"/>
              <a:ext cx="870531" cy="28390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xmlns="" id="{58C470E2-D518-4423-9ECC-1262B5F31B40}"/>
                </a:ext>
              </a:extLst>
            </p:cNvPr>
            <p:cNvSpPr/>
            <p:nvPr/>
          </p:nvSpPr>
          <p:spPr>
            <a:xfrm>
              <a:off x="5531149" y="3642130"/>
              <a:ext cx="1260485" cy="10099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xmlns="" id="{748B79B6-DD34-4429-AE28-3CE7DCFBD7A2}"/>
              </a:ext>
            </a:extLst>
          </p:cNvPr>
          <p:cNvGrpSpPr/>
          <p:nvPr/>
        </p:nvGrpSpPr>
        <p:grpSpPr>
          <a:xfrm>
            <a:off x="7003058" y="476672"/>
            <a:ext cx="4170851" cy="4935374"/>
            <a:chOff x="5710516" y="658019"/>
            <a:chExt cx="5004871" cy="5541962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xmlns="" id="{8C37EF09-6DCF-44AA-B5B5-9CF8F661C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t="1598" r="13157" b="17592"/>
            <a:stretch/>
          </p:blipFill>
          <p:spPr>
            <a:xfrm>
              <a:off x="6305311" y="658019"/>
              <a:ext cx="4410076" cy="5541962"/>
            </a:xfrm>
            <a:prstGeom prst="rect">
              <a:avLst/>
            </a:prstGeom>
            <a:effectLst/>
          </p:spPr>
        </p:pic>
        <p:cxnSp>
          <p:nvCxnSpPr>
            <p:cNvPr id="18" name="Łącznik prosty ze strzałką 17">
              <a:extLst>
                <a:ext uri="{FF2B5EF4-FFF2-40B4-BE49-F238E27FC236}">
                  <a16:creationId xmlns:a16="http://schemas.microsoft.com/office/drawing/2014/main" xmlns="" id="{FEB22EDF-3F90-441B-9982-7F324CE9F9D4}"/>
                </a:ext>
              </a:extLst>
            </p:cNvPr>
            <p:cNvCxnSpPr/>
            <p:nvPr/>
          </p:nvCxnSpPr>
          <p:spPr>
            <a:xfrm>
              <a:off x="5710516" y="4724400"/>
              <a:ext cx="101893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ymbol zastępczy zawartości 8"/>
          <p:cNvSpPr>
            <a:spLocks noGrp="1"/>
          </p:cNvSpPr>
          <p:nvPr>
            <p:ph sz="half" idx="4294967295"/>
          </p:nvPr>
        </p:nvSpPr>
        <p:spPr>
          <a:xfrm>
            <a:off x="536220" y="3458753"/>
            <a:ext cx="2808312" cy="1410407"/>
          </a:xfrm>
          <a:prstGeom prst="rect">
            <a:avLst/>
          </a:prstGeom>
        </p:spPr>
        <p:txBody>
          <a:bodyPr/>
          <a:lstStyle/>
          <a:p>
            <a:r>
              <a:rPr lang="pl-PL" sz="1800" b="1" dirty="0" smtClean="0">
                <a:solidFill>
                  <a:schemeClr val="bg1"/>
                </a:solidFill>
              </a:rPr>
              <a:t>od 23.06.2022</a:t>
            </a:r>
            <a:endParaRPr lang="pl-PL" sz="1800" b="1" dirty="0">
              <a:solidFill>
                <a:schemeClr val="bg1"/>
              </a:solidFill>
            </a:endParaRPr>
          </a:p>
          <a:p>
            <a:r>
              <a:rPr lang="pl-PL" sz="1800" b="1" dirty="0" smtClean="0">
                <a:solidFill>
                  <a:schemeClr val="bg1"/>
                </a:solidFill>
                <a:latin typeface="Montserrat ExtraBold" pitchFamily="50" charset="-18"/>
              </a:rPr>
              <a:t>www.gunb.gov.pl</a:t>
            </a:r>
            <a:endParaRPr lang="en-AU" sz="1800" dirty="0">
              <a:solidFill>
                <a:schemeClr val="bg1"/>
              </a:solidFill>
              <a:latin typeface="Montserrat ExtraBold" pitchFamily="50" charset="-18"/>
              <a:cs typeface="Poppins Light" panose="00000400000000000000" pitchFamily="2" charset="-18"/>
            </a:endParaRPr>
          </a:p>
        </p:txBody>
      </p:sp>
      <p:sp>
        <p:nvSpPr>
          <p:cNvPr id="10" name="Tytuł 5">
            <a:extLst>
              <a:ext uri="{FF2B5EF4-FFF2-40B4-BE49-F238E27FC236}">
                <a16:creationId xmlns="" xmlns:a16="http://schemas.microsoft.com/office/drawing/2014/main" id="{0660B011-FC8F-D242-A976-C1566DDC2FA1}"/>
              </a:ext>
            </a:extLst>
          </p:cNvPr>
          <p:cNvSpPr txBox="1">
            <a:spLocks/>
          </p:cNvSpPr>
          <p:nvPr/>
        </p:nvSpPr>
        <p:spPr>
          <a:xfrm>
            <a:off x="500553" y="1492388"/>
            <a:ext cx="2488867" cy="15841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Projekty</a:t>
            </a:r>
            <a:br>
              <a:rPr lang="pl-PL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Domów do 70 m2 bez</a:t>
            </a:r>
            <a:br>
              <a:rPr lang="pl-PL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formalności </a:t>
            </a:r>
            <a:endParaRPr lang="pl-PL" sz="2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719736" y="1412776"/>
            <a:ext cx="576064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=""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9012" y="260648"/>
            <a:ext cx="9293612" cy="831256"/>
          </a:xfrm>
        </p:spPr>
        <p:txBody>
          <a:bodyPr>
            <a:noAutofit/>
          </a:bodyPr>
          <a:lstStyle/>
          <a:p>
            <a:r>
              <a:rPr lang="pl-PL" sz="2400" b="0" dirty="0"/>
              <a:t>Całkowita rezygnacja z pozwolenia na budowę </a:t>
            </a:r>
            <a:r>
              <a:rPr lang="pl-PL" sz="2400" b="0" dirty="0" smtClean="0"/>
              <a:t/>
            </a:r>
            <a:br>
              <a:rPr lang="pl-PL" sz="2400" b="0" dirty="0" smtClean="0"/>
            </a:br>
            <a:r>
              <a:rPr lang="pl-PL" sz="2400" b="0" dirty="0" smtClean="0"/>
              <a:t>przy </a:t>
            </a:r>
            <a:r>
              <a:rPr lang="pl-PL" sz="2400" b="0" dirty="0"/>
              <a:t>budownictwie jednorodzinnym </a:t>
            </a:r>
            <a:r>
              <a:rPr lang="pl-PL" sz="2400" b="0" dirty="0" smtClean="0"/>
              <a:t/>
            </a:r>
            <a:br>
              <a:rPr lang="pl-PL" sz="2400" b="0" dirty="0" smtClean="0"/>
            </a:br>
            <a:r>
              <a:rPr lang="pl-PL" sz="2400" b="0" dirty="0" smtClean="0"/>
              <a:t>na </a:t>
            </a:r>
            <a:r>
              <a:rPr lang="pl-PL" sz="2400" b="0" dirty="0"/>
              <a:t>własne cele mieszkaniowe</a:t>
            </a:r>
          </a:p>
        </p:txBody>
      </p:sp>
      <p:sp>
        <p:nvSpPr>
          <p:cNvPr id="9" name="Tytuł 2">
            <a:extLst>
              <a:ext uri="{FF2B5EF4-FFF2-40B4-BE49-F238E27FC236}">
                <a16:creationId xmlns="" xmlns:a16="http://schemas.microsoft.com/office/drawing/2014/main" id="{778CB586-F539-B343-842E-DFDA5B1280D2}"/>
              </a:ext>
            </a:extLst>
          </p:cNvPr>
          <p:cNvSpPr txBox="1">
            <a:spLocks/>
          </p:cNvSpPr>
          <p:nvPr/>
        </p:nvSpPr>
        <p:spPr>
          <a:xfrm>
            <a:off x="2439558" y="1484784"/>
            <a:ext cx="8568952" cy="3528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pl-PL" sz="2000" b="0" dirty="0" smtClean="0"/>
              <a:t>dom bez ograniczeń w powierzchni zabudowy </a:t>
            </a:r>
            <a:br>
              <a:rPr lang="pl-PL" sz="2000" b="0" dirty="0" smtClean="0"/>
            </a:br>
            <a:r>
              <a:rPr lang="pl-PL" sz="2000" b="0" dirty="0" smtClean="0"/>
              <a:t>oraz do dwóch kondygnacji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pl-PL" sz="2000" b="0" dirty="0" smtClean="0"/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pl-PL" sz="2000" b="0" dirty="0" smtClean="0"/>
              <a:t>bez zatwierdzania przez organ projektu architektoniczno-budowlanego oraz projektu zagospodarowania działki lub terenu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pl-PL" sz="2000" b="0" dirty="0" smtClean="0"/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pl-PL" sz="2000" b="0" dirty="0" smtClean="0"/>
              <a:t>obligatoryjny kierownik budowy przy powierzchni zabudowy domu powyżej 70 m2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pl-PL" sz="2000" b="0" dirty="0" smtClean="0"/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pl-PL" sz="2000" b="0" dirty="0" smtClean="0"/>
              <a:t>uproszczenie procedury oddawania do użytkowania budynków jednorodzinnych</a:t>
            </a:r>
            <a:endParaRPr lang="pl-PL" sz="2400" b="0" dirty="0"/>
          </a:p>
        </p:txBody>
      </p:sp>
    </p:spTree>
    <p:extLst>
      <p:ext uri="{BB962C8B-B14F-4D97-AF65-F5344CB8AC3E}">
        <p14:creationId xmlns:p14="http://schemas.microsoft.com/office/powerpoint/2010/main" val="20823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908050"/>
            <a:ext cx="10058400" cy="53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55" y="908050"/>
            <a:ext cx="9423601" cy="53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35" y="908050"/>
            <a:ext cx="8481241" cy="53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87" y="908050"/>
            <a:ext cx="7152136" cy="53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67" y="908050"/>
            <a:ext cx="5300776" cy="53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84" y="903373"/>
            <a:ext cx="9452308" cy="50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60" y="903373"/>
            <a:ext cx="8624755" cy="50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719736" y="1412776"/>
            <a:ext cx="576064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=""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8618" y="1196752"/>
            <a:ext cx="7124575" cy="1950543"/>
          </a:xfrm>
        </p:spPr>
        <p:txBody>
          <a:bodyPr>
            <a:noAutofit/>
          </a:bodyPr>
          <a:lstStyle/>
          <a:p>
            <a:pPr lvl="0"/>
            <a:r>
              <a:rPr lang="pl-PL" sz="3200" dirty="0" smtClean="0"/>
              <a:t>Całkowita rezygnacja </a:t>
            </a:r>
            <a:br>
              <a:rPr lang="pl-PL" sz="3200" dirty="0" smtClean="0"/>
            </a:br>
            <a:r>
              <a:rPr lang="pl-PL" sz="3200" dirty="0" smtClean="0"/>
              <a:t>z pozwolenia na budowę przy budownictwie jednorodzinnym na własne cele mieszkaniowe</a:t>
            </a:r>
            <a:endParaRPr lang="pl-PL" sz="3200" dirty="0"/>
          </a:p>
        </p:txBody>
      </p:sp>
      <p:sp>
        <p:nvSpPr>
          <p:cNvPr id="8" name="Podtytuł 2"/>
          <p:cNvSpPr>
            <a:spLocks noGrp="1"/>
          </p:cNvSpPr>
          <p:nvPr>
            <p:ph type="subTitle" idx="1"/>
          </p:nvPr>
        </p:nvSpPr>
        <p:spPr>
          <a:xfrm>
            <a:off x="2408618" y="3429000"/>
            <a:ext cx="8223886" cy="1518290"/>
          </a:xfrm>
        </p:spPr>
        <p:txBody>
          <a:bodyPr/>
          <a:lstStyle/>
          <a:p>
            <a:pPr lvl="0"/>
            <a:r>
              <a:rPr lang="pl-PL" dirty="0"/>
              <a:t>Ułatwienia dla obywateli</a:t>
            </a:r>
            <a:r>
              <a:rPr lang="pl-PL" dirty="0" smtClean="0"/>
              <a:t>, którzy chcą mieć własne cztery kąty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23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35831BB1DD424D8C9DF48A61A458C4" ma:contentTypeVersion="14" ma:contentTypeDescription="Utwórz nowy dokument." ma:contentTypeScope="" ma:versionID="a5c12a5b8806d61cc795a122531799fc">
  <xsd:schema xmlns:xsd="http://www.w3.org/2001/XMLSchema" xmlns:xs="http://www.w3.org/2001/XMLSchema" xmlns:p="http://schemas.microsoft.com/office/2006/metadata/properties" xmlns:ns3="e1c03a36-4fe6-42f9-975f-4d4eaad83525" xmlns:ns4="cfa9a5b6-ac93-4320-947d-f8cb687e25fd" targetNamespace="http://schemas.microsoft.com/office/2006/metadata/properties" ma:root="true" ma:fieldsID="08819810d87cd132da5e06f98a3e2adb" ns3:_="" ns4:_="">
    <xsd:import namespace="e1c03a36-4fe6-42f9-975f-4d4eaad83525"/>
    <xsd:import namespace="cfa9a5b6-ac93-4320-947d-f8cb687e25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03a36-4fe6-42f9-975f-4d4eaad83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9a5b6-ac93-4320-947d-f8cb687e25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0FE0C2-3670-425F-99D5-D71A520F04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c03a36-4fe6-42f9-975f-4d4eaad83525"/>
    <ds:schemaRef ds:uri="cfa9a5b6-ac93-4320-947d-f8cb687e25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A4AA41-8D30-4205-8B02-92819A8885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BC00CE-C0F0-4F4E-AC76-D3CEB2F0EC8F}">
  <ds:schemaRefs>
    <ds:schemaRef ds:uri="http://schemas.microsoft.com/office/2006/metadata/properties"/>
    <ds:schemaRef ds:uri="http://schemas.microsoft.com/office/2006/documentManagement/types"/>
    <ds:schemaRef ds:uri="cfa9a5b6-ac93-4320-947d-f8cb687e25fd"/>
    <ds:schemaRef ds:uri="http://purl.org/dc/terms/"/>
    <ds:schemaRef ds:uri="e1c03a36-4fe6-42f9-975f-4d4eaad83525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3715</TotalTime>
  <Words>249</Words>
  <Application>Microsoft Office PowerPoint</Application>
  <PresentationFormat>Niestandardowy</PresentationFormat>
  <Paragraphs>23</Paragraphs>
  <Slides>10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Całkowita rezygnacja  z pozwolenia na budowę przy budownictwie jednorodzinnym na własne cele mieszkaniowe</vt:lpstr>
      <vt:lpstr>Całkowita rezygnacja z pozwolenia na budowę  przy budownictwie jednorodzinnym  na własne cele mieszkaniowe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 sit amet</dc:title>
  <dc:creator>Chrostowska Agnieszka</dc:creator>
  <cp:lastModifiedBy>Łacheta Katarzyna</cp:lastModifiedBy>
  <cp:revision>101</cp:revision>
  <cp:lastPrinted>2022-06-23T10:17:32Z</cp:lastPrinted>
  <dcterms:created xsi:type="dcterms:W3CDTF">2022-03-31T12:53:41Z</dcterms:created>
  <dcterms:modified xsi:type="dcterms:W3CDTF">2022-06-24T10:12:05Z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0x0101002B35831BB1DD424D8C9DF48A61A458C4</vt:lpwstr>
  </property>
</Properties>
</file>