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14"/>
  </p:notesMasterIdLst>
  <p:handoutMasterIdLst>
    <p:handoutMasterId r:id="rId15"/>
  </p:handoutMasterIdLst>
  <p:sldIdLst>
    <p:sldId id="256" r:id="rId3"/>
    <p:sldId id="261" r:id="rId4"/>
    <p:sldId id="263" r:id="rId5"/>
    <p:sldId id="299" r:id="rId6"/>
    <p:sldId id="289" r:id="rId7"/>
    <p:sldId id="300" r:id="rId8"/>
    <p:sldId id="285" r:id="rId9"/>
    <p:sldId id="271" r:id="rId10"/>
    <p:sldId id="306" r:id="rId11"/>
    <p:sldId id="293" r:id="rId12"/>
    <p:sldId id="307" r:id="rId13"/>
  </p:sldIdLst>
  <p:sldSz cx="12192000" cy="6858000"/>
  <p:notesSz cx="6797675" cy="98742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D5460074-5C13-4889-906D-F1066DAE61A8}">
          <p14:sldIdLst>
            <p14:sldId id="256"/>
            <p14:sldId id="261"/>
            <p14:sldId id="263"/>
            <p14:sldId id="299"/>
            <p14:sldId id="289"/>
            <p14:sldId id="300"/>
            <p14:sldId id="285"/>
            <p14:sldId id="271"/>
            <p14:sldId id="306"/>
            <p14:sldId id="293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dalena Swoboda-Młynarczyk" initials="MSM" lastIdx="10" clrIdx="0">
    <p:extLst/>
  </p:cmAuthor>
  <p:cmAuthor id="2" name="Maja Chmura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1543"/>
    <a:srgbClr val="323435"/>
    <a:srgbClr val="F40C43"/>
    <a:srgbClr val="FC1745"/>
    <a:srgbClr val="B3B3B3"/>
    <a:srgbClr val="FC1543"/>
    <a:srgbClr val="FC1544"/>
    <a:srgbClr val="E30047"/>
    <a:srgbClr val="FF1545"/>
    <a:srgbClr val="FC3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41" autoAdjust="0"/>
    <p:restoredTop sz="91021" autoAdjust="0"/>
  </p:normalViewPr>
  <p:slideViewPr>
    <p:cSldViewPr snapToGrid="0">
      <p:cViewPr>
        <p:scale>
          <a:sx n="80" d="100"/>
          <a:sy n="80" d="100"/>
        </p:scale>
        <p:origin x="-24" y="-234"/>
      </p:cViewPr>
      <p:guideLst>
        <p:guide orient="horz" pos="206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77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="" xmlns:a16="http://schemas.microsoft.com/office/drawing/2014/main" id="{7BF900D7-2BFE-44EA-B29F-4BFD25160B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5261" tIns="47631" rIns="95261" bIns="47631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A4B5C2AF-5F31-4C7F-A1A6-30FA2D984E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5261" tIns="47631" rIns="95261" bIns="47631" rtlCol="0"/>
          <a:lstStyle>
            <a:lvl1pPr algn="r">
              <a:defRPr sz="1200"/>
            </a:lvl1pPr>
          </a:lstStyle>
          <a:p>
            <a:fld id="{F9827DDD-5806-4014-A198-3BF1A54A01F2}" type="datetimeFigureOut">
              <a:rPr lang="pl-PL" smtClean="0"/>
              <a:t>2019-02-13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324BD8BD-732E-469A-85A4-394B40D64D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825"/>
            <a:ext cx="2945659" cy="495426"/>
          </a:xfrm>
          <a:prstGeom prst="rect">
            <a:avLst/>
          </a:prstGeom>
        </p:spPr>
        <p:txBody>
          <a:bodyPr vert="horz" lIns="95261" tIns="47631" rIns="95261" bIns="47631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A5000A47-C49F-4268-AD40-CFBCF90E763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78825"/>
            <a:ext cx="2945659" cy="495426"/>
          </a:xfrm>
          <a:prstGeom prst="rect">
            <a:avLst/>
          </a:prstGeom>
        </p:spPr>
        <p:txBody>
          <a:bodyPr vert="horz" lIns="95261" tIns="47631" rIns="95261" bIns="47631" rtlCol="0" anchor="b"/>
          <a:lstStyle>
            <a:lvl1pPr algn="r">
              <a:defRPr sz="1200"/>
            </a:lvl1pPr>
          </a:lstStyle>
          <a:p>
            <a:fld id="{36E0AABD-B9B3-4780-A47A-E6668CE88F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2782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5261" tIns="47631" rIns="95261" bIns="47631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5261" tIns="47631" rIns="95261" bIns="47631" rtlCol="0"/>
          <a:lstStyle>
            <a:lvl1pPr algn="r">
              <a:defRPr sz="1200"/>
            </a:lvl1pPr>
          </a:lstStyle>
          <a:p>
            <a:fld id="{1253C91B-B1A7-4A5D-84E0-DABBDCAE993A}" type="datetimeFigureOut">
              <a:rPr lang="pl-PL" smtClean="0"/>
              <a:t>2019-02-13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296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61" tIns="47631" rIns="95261" bIns="47631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5261" tIns="47631" rIns="95261" bIns="47631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5426"/>
          </a:xfrm>
          <a:prstGeom prst="rect">
            <a:avLst/>
          </a:prstGeom>
        </p:spPr>
        <p:txBody>
          <a:bodyPr vert="horz" lIns="95261" tIns="47631" rIns="95261" bIns="47631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378825"/>
            <a:ext cx="2945659" cy="495426"/>
          </a:xfrm>
          <a:prstGeom prst="rect">
            <a:avLst/>
          </a:prstGeom>
        </p:spPr>
        <p:txBody>
          <a:bodyPr vert="horz" lIns="95261" tIns="47631" rIns="95261" bIns="47631" rtlCol="0" anchor="b"/>
          <a:lstStyle>
            <a:lvl1pPr algn="r">
              <a:defRPr sz="1200"/>
            </a:lvl1pPr>
          </a:lstStyle>
          <a:p>
            <a:fld id="{3414995C-17B1-4F87-8A0D-38E7DD8AE6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749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4995C-17B1-4F87-8A0D-38E7DD8AE606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3056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4995C-17B1-4F87-8A0D-38E7DD8AE606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9041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4995C-17B1-4F87-8A0D-38E7DD8AE606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9025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4995C-17B1-4F87-8A0D-38E7DD8AE606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3653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4995C-17B1-4F87-8A0D-38E7DD8AE606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7017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4995C-17B1-4F87-8A0D-38E7DD8AE606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9638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4995C-17B1-4F87-8A0D-38E7DD8AE606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379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="" xmlns:a16="http://schemas.microsoft.com/office/drawing/2014/main" id="{B3B6478D-D064-470E-A96D-081AD3DE3599}"/>
              </a:ext>
            </a:extLst>
          </p:cNvPr>
          <p:cNvSpPr/>
          <p:nvPr userDrawn="1"/>
        </p:nvSpPr>
        <p:spPr>
          <a:xfrm>
            <a:off x="0" y="5796951"/>
            <a:ext cx="12192000" cy="1061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v</a:t>
            </a:r>
          </a:p>
        </p:txBody>
      </p:sp>
      <p:pic>
        <p:nvPicPr>
          <p:cNvPr id="11" name="Obrazek" descr="Obrazek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9699814" y="310228"/>
            <a:ext cx="1731807" cy="474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4224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ela 13">
            <a:extLst>
              <a:ext uri="{FF2B5EF4-FFF2-40B4-BE49-F238E27FC236}">
                <a16:creationId xmlns="" xmlns:a16="http://schemas.microsoft.com/office/drawing/2014/main" id="{5A7AE0D6-0400-4497-A9DD-BC24DBE732B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84307905"/>
              </p:ext>
            </p:extLst>
          </p:nvPr>
        </p:nvGraphicFramePr>
        <p:xfrm>
          <a:off x="838199" y="1173656"/>
          <a:ext cx="10515600" cy="4683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="" xmlns:a16="http://schemas.microsoft.com/office/drawing/2014/main" val="862678568"/>
                    </a:ext>
                  </a:extLst>
                </a:gridCol>
                <a:gridCol w="2103120">
                  <a:extLst>
                    <a:ext uri="{9D8B030D-6E8A-4147-A177-3AD203B41FA5}">
                      <a16:colId xmlns="" xmlns:a16="http://schemas.microsoft.com/office/drawing/2014/main" val="3441313776"/>
                    </a:ext>
                  </a:extLst>
                </a:gridCol>
                <a:gridCol w="2103120">
                  <a:extLst>
                    <a:ext uri="{9D8B030D-6E8A-4147-A177-3AD203B41FA5}">
                      <a16:colId xmlns="" xmlns:a16="http://schemas.microsoft.com/office/drawing/2014/main" val="4093618425"/>
                    </a:ext>
                  </a:extLst>
                </a:gridCol>
                <a:gridCol w="2103120">
                  <a:extLst>
                    <a:ext uri="{9D8B030D-6E8A-4147-A177-3AD203B41FA5}">
                      <a16:colId xmlns="" xmlns:a16="http://schemas.microsoft.com/office/drawing/2014/main" val="3314119494"/>
                    </a:ext>
                  </a:extLst>
                </a:gridCol>
                <a:gridCol w="2103120">
                  <a:extLst>
                    <a:ext uri="{9D8B030D-6E8A-4147-A177-3AD203B41FA5}">
                      <a16:colId xmlns="" xmlns:a16="http://schemas.microsoft.com/office/drawing/2014/main" val="3280736914"/>
                    </a:ext>
                  </a:extLst>
                </a:gridCol>
              </a:tblGrid>
              <a:tr h="780655"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80942423"/>
                  </a:ext>
                </a:extLst>
              </a:tr>
              <a:tr h="780655">
                <a:tc>
                  <a:txBody>
                    <a:bodyPr/>
                    <a:lstStyle/>
                    <a:p>
                      <a:pPr lvl="0" algn="ctr"/>
                      <a:endParaRPr lang="pl-PL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endParaRPr lang="pl-PL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endParaRPr lang="pl-PL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endParaRPr lang="pl-PL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endParaRPr lang="pl-PL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53409351"/>
                  </a:ext>
                </a:extLst>
              </a:tr>
              <a:tr h="780655">
                <a:tc>
                  <a:txBody>
                    <a:bodyPr/>
                    <a:lstStyle/>
                    <a:p>
                      <a:pPr lvl="0" algn="ctr"/>
                      <a:endParaRPr lang="pl-PL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endParaRPr lang="pl-PL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endParaRPr lang="pl-PL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endParaRPr lang="pl-PL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endParaRPr lang="pl-PL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422022047"/>
                  </a:ext>
                </a:extLst>
              </a:tr>
              <a:tr h="780655">
                <a:tc>
                  <a:txBody>
                    <a:bodyPr/>
                    <a:lstStyle/>
                    <a:p>
                      <a:pPr lvl="0" algn="ctr"/>
                      <a:endParaRPr lang="pl-PL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endParaRPr lang="pl-PL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endParaRPr lang="pl-PL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endParaRPr lang="pl-PL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endParaRPr lang="pl-PL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935247113"/>
                  </a:ext>
                </a:extLst>
              </a:tr>
              <a:tr h="780655">
                <a:tc>
                  <a:txBody>
                    <a:bodyPr/>
                    <a:lstStyle/>
                    <a:p>
                      <a:pPr lvl="0" algn="ctr"/>
                      <a:endParaRPr lang="pl-PL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endParaRPr lang="pl-PL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endParaRPr lang="pl-PL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endParaRPr lang="pl-PL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endParaRPr lang="pl-PL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40470122"/>
                  </a:ext>
                </a:extLst>
              </a:tr>
              <a:tr h="780655">
                <a:tc>
                  <a:txBody>
                    <a:bodyPr/>
                    <a:lstStyle/>
                    <a:p>
                      <a:pPr lvl="0" algn="ctr"/>
                      <a:endParaRPr lang="pl-PL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endParaRPr lang="pl-PL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endParaRPr lang="pl-PL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endParaRPr lang="pl-PL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endParaRPr lang="pl-PL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990950560"/>
                  </a:ext>
                </a:extLst>
              </a:tr>
            </a:tbl>
          </a:graphicData>
        </a:graphic>
      </p:graphicFrame>
      <p:sp>
        <p:nvSpPr>
          <p:cNvPr id="5" name="Tytuł 1">
            <a:extLst>
              <a:ext uri="{FF2B5EF4-FFF2-40B4-BE49-F238E27FC236}">
                <a16:creationId xmlns="" xmlns:a16="http://schemas.microsoft.com/office/drawing/2014/main" id="{E9B54B7F-D506-42A4-8953-0603C815D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047"/>
            <a:ext cx="10515600" cy="610790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>
              <a:defRPr sz="2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86492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9DB5C353-5B6F-49F9-AC6B-55BCDAD58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5743"/>
            <a:ext cx="10515600" cy="4111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800"/>
              </a:spcBef>
              <a:defRPr sz="200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800"/>
              </a:spcBef>
              <a:defRPr sz="180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1800"/>
              </a:spcBef>
              <a:defRPr sz="160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1800"/>
              </a:spcBef>
              <a:defRPr sz="140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1800"/>
              </a:spcBef>
              <a:defRPr sz="140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="" xmlns:a16="http://schemas.microsoft.com/office/drawing/2014/main" id="{66B08DBD-74A7-4E31-BC0C-A2DC25AA94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8675" y="879838"/>
            <a:ext cx="10525125" cy="5826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40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FontTx/>
              <a:buNone/>
              <a:defRPr sz="36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32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2" name="Prostokąt 1"/>
          <p:cNvSpPr/>
          <p:nvPr userDrawn="1"/>
        </p:nvSpPr>
        <p:spPr>
          <a:xfrm>
            <a:off x="0" y="221934"/>
            <a:ext cx="828675" cy="2442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Tytuł 1">
            <a:extLst>
              <a:ext uri="{FF2B5EF4-FFF2-40B4-BE49-F238E27FC236}">
                <a16:creationId xmlns="" xmlns:a16="http://schemas.microsoft.com/office/drawing/2014/main" id="{FB99DBB5-52AC-4645-99EA-1A2927894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934"/>
            <a:ext cx="10515600" cy="342845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>
              <a:defRPr sz="1300" b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cxnSp>
        <p:nvCxnSpPr>
          <p:cNvPr id="7" name="Łącznik prosty 6"/>
          <p:cNvCxnSpPr/>
          <p:nvPr userDrawn="1"/>
        </p:nvCxnSpPr>
        <p:spPr>
          <a:xfrm>
            <a:off x="936812" y="1507275"/>
            <a:ext cx="99194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44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9DB5C353-5B6F-49F9-AC6B-55BCDAD58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5743"/>
            <a:ext cx="10515600" cy="4111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800"/>
              </a:spcBef>
              <a:defRPr sz="200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800"/>
              </a:spcBef>
              <a:defRPr sz="180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1800"/>
              </a:spcBef>
              <a:defRPr sz="160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1800"/>
              </a:spcBef>
              <a:defRPr sz="140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1800"/>
              </a:spcBef>
              <a:defRPr sz="140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="" xmlns:a16="http://schemas.microsoft.com/office/drawing/2014/main" id="{66B08DBD-74A7-4E31-BC0C-A2DC25AA94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8675" y="879838"/>
            <a:ext cx="10525125" cy="5826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40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FontTx/>
              <a:buNone/>
              <a:defRPr sz="36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32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2" name="Prostokąt 1"/>
          <p:cNvSpPr/>
          <p:nvPr userDrawn="1"/>
        </p:nvSpPr>
        <p:spPr>
          <a:xfrm>
            <a:off x="0" y="221934"/>
            <a:ext cx="828675" cy="244232"/>
          </a:xfrm>
          <a:prstGeom prst="rect">
            <a:avLst/>
          </a:prstGeom>
          <a:pattFill prst="ltHorz">
            <a:fgClr>
              <a:schemeClr val="tx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Tytuł 1">
            <a:extLst>
              <a:ext uri="{FF2B5EF4-FFF2-40B4-BE49-F238E27FC236}">
                <a16:creationId xmlns="" xmlns:a16="http://schemas.microsoft.com/office/drawing/2014/main" id="{FB99DBB5-52AC-4645-99EA-1A2927894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934"/>
            <a:ext cx="10515600" cy="342845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>
              <a:defRPr sz="1300" b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cxnSp>
        <p:nvCxnSpPr>
          <p:cNvPr id="7" name="Łącznik prosty 6"/>
          <p:cNvCxnSpPr/>
          <p:nvPr userDrawn="1"/>
        </p:nvCxnSpPr>
        <p:spPr>
          <a:xfrm>
            <a:off x="936812" y="1507275"/>
            <a:ext cx="99194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54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EB19058A-5F30-4A51-B929-97D57DF83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58469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38BDC950-7FF7-4C46-9171-DA90E57AA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82381"/>
            <a:ext cx="5157787" cy="39617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EC371E1A-A17C-4B30-B0AF-2EF076E8CE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58469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5BEEBFA6-0508-4968-9597-2121864BF7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82380"/>
            <a:ext cx="5183188" cy="39617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7" name="Tytuł 1">
            <a:extLst>
              <a:ext uri="{FF2B5EF4-FFF2-40B4-BE49-F238E27FC236}">
                <a16:creationId xmlns="" xmlns:a16="http://schemas.microsoft.com/office/drawing/2014/main" id="{4E39DAAD-AFD4-4265-A30C-12ADA90E1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284"/>
            <a:ext cx="10515600" cy="885380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98516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">
            <a:extLst>
              <a:ext uri="{FF2B5EF4-FFF2-40B4-BE49-F238E27FC236}">
                <a16:creationId xmlns="" xmlns:a16="http://schemas.microsoft.com/office/drawing/2014/main" id="{65639A10-00EF-46F5-933A-1422029C1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284"/>
            <a:ext cx="10515600" cy="885380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48657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38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F03C9F9-2F08-47F0-9929-BCAC7F74C0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2515" y="1122363"/>
            <a:ext cx="10679172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2"/>
                </a:solidFill>
                <a:latin typeface="Dotum" panose="020B0600000101010101" pitchFamily="34" charset="-127"/>
                <a:ea typeface="Dotum" panose="020B0600000101010101" pitchFamily="34" charset="-127"/>
                <a:cs typeface="Helvetica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1BD5CCA2-A43F-4E9C-9170-F55C699C5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2515" y="3602038"/>
            <a:ext cx="10679172" cy="1655762"/>
          </a:xfrm>
        </p:spPr>
        <p:txBody>
          <a:bodyPr/>
          <a:lstStyle>
            <a:lvl1pPr marL="0" indent="0" algn="l">
              <a:buNone/>
              <a:defRPr sz="2400">
                <a:latin typeface="Dotum" panose="020B0600000101010101" pitchFamily="34" charset="-127"/>
                <a:ea typeface="Dotum" panose="020B0600000101010101" pitchFamily="34" charset="-127"/>
                <a:cs typeface="Helvetica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51765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 userDrawn="1"/>
        </p:nvGrpSpPr>
        <p:grpSpPr>
          <a:xfrm>
            <a:off x="334963" y="1"/>
            <a:ext cx="11237296" cy="6857999"/>
            <a:chOff x="334963" y="1"/>
            <a:chExt cx="11237296" cy="6857999"/>
          </a:xfrm>
        </p:grpSpPr>
        <p:pic>
          <p:nvPicPr>
            <p:cNvPr id="4" name="Obraz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963" y="6333068"/>
              <a:ext cx="2981325" cy="304559"/>
            </a:xfrm>
            <a:prstGeom prst="rect">
              <a:avLst/>
            </a:prstGeom>
          </p:spPr>
        </p:pic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84024" y="1"/>
              <a:ext cx="288235" cy="6857999"/>
            </a:xfrm>
            <a:prstGeom prst="rect">
              <a:avLst/>
            </a:prstGeom>
          </p:spPr>
        </p:pic>
      </p:grpSp>
      <p:sp>
        <p:nvSpPr>
          <p:cNvPr id="2" name="Prostokąt 1"/>
          <p:cNvSpPr/>
          <p:nvPr userDrawn="1"/>
        </p:nvSpPr>
        <p:spPr>
          <a:xfrm>
            <a:off x="1" y="0"/>
            <a:ext cx="2094614" cy="370732"/>
          </a:xfrm>
          <a:prstGeom prst="rect">
            <a:avLst/>
          </a:prstGeom>
          <a:solidFill>
            <a:srgbClr val="FE1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 userDrawn="1"/>
        </p:nvSpPr>
        <p:spPr>
          <a:xfrm>
            <a:off x="262890" y="1400"/>
            <a:ext cx="1562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0" baseline="0" dirty="0" smtClean="0">
                <a:solidFill>
                  <a:schemeClr val="bg1"/>
                </a:solidFill>
                <a:latin typeface="Garamond" panose="02020404030301010803" pitchFamily="18" charset="0"/>
              </a:rPr>
              <a:t>podatki.gov.pl</a:t>
            </a:r>
            <a:endParaRPr lang="pl-PL" b="1" i="0" baseline="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6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9DB5C353-5B6F-49F9-AC6B-55BCDAD58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5057"/>
            <a:ext cx="10515600" cy="4662535"/>
          </a:xfrm>
        </p:spPr>
        <p:txBody>
          <a:bodyPr/>
          <a:lstStyle>
            <a:lvl1pPr>
              <a:lnSpc>
                <a:spcPct val="100000"/>
              </a:lnSpc>
              <a:spcBef>
                <a:spcPts val="1800"/>
              </a:spcBef>
              <a:defRPr>
                <a:solidFill>
                  <a:schemeClr val="tx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cs typeface="Helvetica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800"/>
              </a:spcBef>
              <a:defRPr>
                <a:solidFill>
                  <a:schemeClr val="tx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cs typeface="Helvetica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1800"/>
              </a:spcBef>
              <a:defRPr>
                <a:solidFill>
                  <a:schemeClr val="tx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cs typeface="Helvetica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1800"/>
              </a:spcBef>
              <a:defRPr>
                <a:solidFill>
                  <a:schemeClr val="tx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cs typeface="Helvetica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1800"/>
              </a:spcBef>
              <a:defRPr>
                <a:solidFill>
                  <a:schemeClr val="tx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cs typeface="Helvetica" panose="020B0604020202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2" name="Tytuł 1">
            <a:extLst>
              <a:ext uri="{FF2B5EF4-FFF2-40B4-BE49-F238E27FC236}">
                <a16:creationId xmlns="" xmlns:a16="http://schemas.microsoft.com/office/drawing/2014/main" id="{E9B54B7F-D506-42A4-8953-0603C815D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047"/>
            <a:ext cx="10515600" cy="610790"/>
          </a:xfrm>
          <a:ln>
            <a:noFill/>
          </a:ln>
        </p:spPr>
        <p:txBody>
          <a:bodyPr anchor="t">
            <a:normAutofit/>
          </a:bodyPr>
          <a:lstStyle>
            <a:lvl1pPr>
              <a:defRPr sz="2000" b="1">
                <a:solidFill>
                  <a:schemeClr val="tx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cs typeface="Helvetica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44741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a 14">
            <a:extLst>
              <a:ext uri="{FF2B5EF4-FFF2-40B4-BE49-F238E27FC236}">
                <a16:creationId xmlns="" xmlns:a16="http://schemas.microsoft.com/office/drawing/2014/main" id="{0710C968-07D6-49ED-B3BF-063E804A97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8100" y="-8560"/>
            <a:ext cx="11772361" cy="666750"/>
          </a:xfrm>
          <a:prstGeom prst="rect">
            <a:avLst/>
          </a:prstGeom>
        </p:spPr>
      </p:pic>
      <p:graphicFrame>
        <p:nvGraphicFramePr>
          <p:cNvPr id="14" name="Tabela 13">
            <a:extLst>
              <a:ext uri="{FF2B5EF4-FFF2-40B4-BE49-F238E27FC236}">
                <a16:creationId xmlns="" xmlns:a16="http://schemas.microsoft.com/office/drawing/2014/main" id="{5A7AE0D6-0400-4497-A9DD-BC24DBE732B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08788531"/>
              </p:ext>
            </p:extLst>
          </p:nvPr>
        </p:nvGraphicFramePr>
        <p:xfrm>
          <a:off x="838199" y="1173656"/>
          <a:ext cx="10515600" cy="4683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="" xmlns:a16="http://schemas.microsoft.com/office/drawing/2014/main" val="862678568"/>
                    </a:ext>
                  </a:extLst>
                </a:gridCol>
                <a:gridCol w="2103120">
                  <a:extLst>
                    <a:ext uri="{9D8B030D-6E8A-4147-A177-3AD203B41FA5}">
                      <a16:colId xmlns="" xmlns:a16="http://schemas.microsoft.com/office/drawing/2014/main" val="3441313776"/>
                    </a:ext>
                  </a:extLst>
                </a:gridCol>
                <a:gridCol w="2103120">
                  <a:extLst>
                    <a:ext uri="{9D8B030D-6E8A-4147-A177-3AD203B41FA5}">
                      <a16:colId xmlns="" xmlns:a16="http://schemas.microsoft.com/office/drawing/2014/main" val="4093618425"/>
                    </a:ext>
                  </a:extLst>
                </a:gridCol>
                <a:gridCol w="2103120">
                  <a:extLst>
                    <a:ext uri="{9D8B030D-6E8A-4147-A177-3AD203B41FA5}">
                      <a16:colId xmlns="" xmlns:a16="http://schemas.microsoft.com/office/drawing/2014/main" val="3314119494"/>
                    </a:ext>
                  </a:extLst>
                </a:gridCol>
                <a:gridCol w="2103120">
                  <a:extLst>
                    <a:ext uri="{9D8B030D-6E8A-4147-A177-3AD203B41FA5}">
                      <a16:colId xmlns="" xmlns:a16="http://schemas.microsoft.com/office/drawing/2014/main" val="3280736914"/>
                    </a:ext>
                  </a:extLst>
                </a:gridCol>
              </a:tblGrid>
              <a:tr h="780655"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Dotum" panose="020B0600000101010101" pitchFamily="34" charset="-127"/>
                        <a:ea typeface="Dotum" panose="020B0600000101010101" pitchFamily="34" charset="-127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Dotum" panose="020B0600000101010101" pitchFamily="34" charset="-127"/>
                        <a:ea typeface="Dotum" panose="020B0600000101010101" pitchFamily="34" charset="-127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Dotum" panose="020B0600000101010101" pitchFamily="34" charset="-127"/>
                        <a:ea typeface="Dotum" panose="020B0600000101010101" pitchFamily="34" charset="-127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Dotum" panose="020B0600000101010101" pitchFamily="34" charset="-127"/>
                        <a:ea typeface="Dotum" panose="020B0600000101010101" pitchFamily="34" charset="-127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Dotum" panose="020B0600000101010101" pitchFamily="34" charset="-127"/>
                        <a:ea typeface="Dotum" panose="020B0600000101010101" pitchFamily="34" charset="-127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80942423"/>
                  </a:ext>
                </a:extLst>
              </a:tr>
              <a:tr h="780655">
                <a:tc>
                  <a:txBody>
                    <a:bodyPr/>
                    <a:lstStyle/>
                    <a:p>
                      <a:pPr lvl="0" algn="ctr"/>
                      <a:endParaRPr lang="pl-PL" sz="1600" dirty="0">
                        <a:latin typeface="Dotum" panose="020B0600000101010101" pitchFamily="34" charset="-127"/>
                        <a:ea typeface="Dotum" panose="020B0600000101010101" pitchFamily="34" charset="-127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endParaRPr lang="pl-PL" sz="1600" dirty="0">
                        <a:latin typeface="Dotum" panose="020B0600000101010101" pitchFamily="34" charset="-127"/>
                        <a:ea typeface="Dotum" panose="020B0600000101010101" pitchFamily="34" charset="-127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endParaRPr lang="pl-PL" sz="1600" dirty="0">
                        <a:latin typeface="Dotum" panose="020B0600000101010101" pitchFamily="34" charset="-127"/>
                        <a:ea typeface="Dotum" panose="020B0600000101010101" pitchFamily="34" charset="-127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endParaRPr lang="pl-PL" sz="1600" dirty="0">
                        <a:latin typeface="Dotum" panose="020B0600000101010101" pitchFamily="34" charset="-127"/>
                        <a:ea typeface="Dotum" panose="020B0600000101010101" pitchFamily="34" charset="-127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endParaRPr lang="pl-PL" sz="1600" dirty="0">
                        <a:latin typeface="Dotum" panose="020B0600000101010101" pitchFamily="34" charset="-127"/>
                        <a:ea typeface="Dotum" panose="020B0600000101010101" pitchFamily="34" charset="-127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53409351"/>
                  </a:ext>
                </a:extLst>
              </a:tr>
              <a:tr h="780655">
                <a:tc>
                  <a:txBody>
                    <a:bodyPr/>
                    <a:lstStyle/>
                    <a:p>
                      <a:pPr lvl="0" algn="ctr"/>
                      <a:endParaRPr lang="pl-PL" sz="1600">
                        <a:latin typeface="Dotum" panose="020B0600000101010101" pitchFamily="34" charset="-127"/>
                        <a:ea typeface="Dotum" panose="020B0600000101010101" pitchFamily="34" charset="-127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endParaRPr lang="pl-PL" sz="1600">
                        <a:latin typeface="Dotum" panose="020B0600000101010101" pitchFamily="34" charset="-127"/>
                        <a:ea typeface="Dotum" panose="020B0600000101010101" pitchFamily="34" charset="-127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endParaRPr lang="pl-PL" sz="1600">
                        <a:latin typeface="Dotum" panose="020B0600000101010101" pitchFamily="34" charset="-127"/>
                        <a:ea typeface="Dotum" panose="020B0600000101010101" pitchFamily="34" charset="-127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endParaRPr lang="pl-PL" sz="1600" dirty="0">
                        <a:latin typeface="Dotum" panose="020B0600000101010101" pitchFamily="34" charset="-127"/>
                        <a:ea typeface="Dotum" panose="020B0600000101010101" pitchFamily="34" charset="-127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endParaRPr lang="pl-PL" sz="1600" dirty="0">
                        <a:latin typeface="Dotum" panose="020B0600000101010101" pitchFamily="34" charset="-127"/>
                        <a:ea typeface="Dotum" panose="020B0600000101010101" pitchFamily="34" charset="-127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422022047"/>
                  </a:ext>
                </a:extLst>
              </a:tr>
              <a:tr h="780655">
                <a:tc>
                  <a:txBody>
                    <a:bodyPr/>
                    <a:lstStyle/>
                    <a:p>
                      <a:pPr lvl="0" algn="ctr"/>
                      <a:endParaRPr lang="pl-PL" sz="1600">
                        <a:latin typeface="Dotum" panose="020B0600000101010101" pitchFamily="34" charset="-127"/>
                        <a:ea typeface="Dotum" panose="020B0600000101010101" pitchFamily="34" charset="-127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endParaRPr lang="pl-PL" sz="1600" dirty="0">
                        <a:latin typeface="Dotum" panose="020B0600000101010101" pitchFamily="34" charset="-127"/>
                        <a:ea typeface="Dotum" panose="020B0600000101010101" pitchFamily="34" charset="-127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endParaRPr lang="pl-PL" sz="1600">
                        <a:latin typeface="Dotum" panose="020B0600000101010101" pitchFamily="34" charset="-127"/>
                        <a:ea typeface="Dotum" panose="020B0600000101010101" pitchFamily="34" charset="-127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endParaRPr lang="pl-PL" sz="1600">
                        <a:latin typeface="Dotum" panose="020B0600000101010101" pitchFamily="34" charset="-127"/>
                        <a:ea typeface="Dotum" panose="020B0600000101010101" pitchFamily="34" charset="-127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endParaRPr lang="pl-PL" sz="1600" dirty="0">
                        <a:latin typeface="Dotum" panose="020B0600000101010101" pitchFamily="34" charset="-127"/>
                        <a:ea typeface="Dotum" panose="020B0600000101010101" pitchFamily="34" charset="-127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935247113"/>
                  </a:ext>
                </a:extLst>
              </a:tr>
              <a:tr h="780655">
                <a:tc>
                  <a:txBody>
                    <a:bodyPr/>
                    <a:lstStyle/>
                    <a:p>
                      <a:pPr lvl="0" algn="ctr"/>
                      <a:endParaRPr lang="pl-PL" sz="1600">
                        <a:latin typeface="Dotum" panose="020B0600000101010101" pitchFamily="34" charset="-127"/>
                        <a:ea typeface="Dotum" panose="020B0600000101010101" pitchFamily="34" charset="-127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endParaRPr lang="pl-PL" sz="1600">
                        <a:latin typeface="Dotum" panose="020B0600000101010101" pitchFamily="34" charset="-127"/>
                        <a:ea typeface="Dotum" panose="020B0600000101010101" pitchFamily="34" charset="-127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endParaRPr lang="pl-PL" sz="1600">
                        <a:latin typeface="Dotum" panose="020B0600000101010101" pitchFamily="34" charset="-127"/>
                        <a:ea typeface="Dotum" panose="020B0600000101010101" pitchFamily="34" charset="-127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endParaRPr lang="pl-PL" sz="1600">
                        <a:latin typeface="Dotum" panose="020B0600000101010101" pitchFamily="34" charset="-127"/>
                        <a:ea typeface="Dotum" panose="020B0600000101010101" pitchFamily="34" charset="-127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endParaRPr lang="pl-PL" sz="1600" dirty="0">
                        <a:latin typeface="Dotum" panose="020B0600000101010101" pitchFamily="34" charset="-127"/>
                        <a:ea typeface="Dotum" panose="020B0600000101010101" pitchFamily="34" charset="-127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40470122"/>
                  </a:ext>
                </a:extLst>
              </a:tr>
              <a:tr h="780655">
                <a:tc>
                  <a:txBody>
                    <a:bodyPr/>
                    <a:lstStyle/>
                    <a:p>
                      <a:pPr lvl="0" algn="ctr"/>
                      <a:endParaRPr lang="pl-PL" sz="1600">
                        <a:latin typeface="Dotum" panose="020B0600000101010101" pitchFamily="34" charset="-127"/>
                        <a:ea typeface="Dotum" panose="020B0600000101010101" pitchFamily="34" charset="-127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endParaRPr lang="pl-PL" sz="1600">
                        <a:latin typeface="Dotum" panose="020B0600000101010101" pitchFamily="34" charset="-127"/>
                        <a:ea typeface="Dotum" panose="020B0600000101010101" pitchFamily="34" charset="-127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endParaRPr lang="pl-PL" sz="1600">
                        <a:latin typeface="Dotum" panose="020B0600000101010101" pitchFamily="34" charset="-127"/>
                        <a:ea typeface="Dotum" panose="020B0600000101010101" pitchFamily="34" charset="-127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endParaRPr lang="pl-PL" sz="1600">
                        <a:latin typeface="Dotum" panose="020B0600000101010101" pitchFamily="34" charset="-127"/>
                        <a:ea typeface="Dotum" panose="020B0600000101010101" pitchFamily="34" charset="-127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endParaRPr lang="pl-PL" sz="1600" dirty="0">
                        <a:latin typeface="Dotum" panose="020B0600000101010101" pitchFamily="34" charset="-127"/>
                        <a:ea typeface="Dotum" panose="020B0600000101010101" pitchFamily="34" charset="-127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990950560"/>
                  </a:ext>
                </a:extLst>
              </a:tr>
            </a:tbl>
          </a:graphicData>
        </a:graphic>
      </p:graphicFrame>
      <p:sp>
        <p:nvSpPr>
          <p:cNvPr id="5" name="Tytuł 1">
            <a:extLst>
              <a:ext uri="{FF2B5EF4-FFF2-40B4-BE49-F238E27FC236}">
                <a16:creationId xmlns="" xmlns:a16="http://schemas.microsoft.com/office/drawing/2014/main" id="{E9B54B7F-D506-42A4-8953-0603C815D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047"/>
            <a:ext cx="10515600" cy="610790"/>
          </a:xfrm>
          <a:ln>
            <a:noFill/>
          </a:ln>
        </p:spPr>
        <p:txBody>
          <a:bodyPr anchor="t">
            <a:normAutofit/>
          </a:bodyPr>
          <a:lstStyle>
            <a:lvl1pPr>
              <a:defRPr sz="2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82521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EB19058A-5F30-4A51-B929-97D57DF83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5846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38BDC950-7FF7-4C46-9171-DA90E57AA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82381"/>
            <a:ext cx="5157787" cy="3961782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EC371E1A-A17C-4B30-B0AF-2EF076E8CE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5846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5BEEBFA6-0508-4968-9597-2121864BF7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82380"/>
            <a:ext cx="5183188" cy="3961781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7" name="Tytuł 1">
            <a:extLst>
              <a:ext uri="{FF2B5EF4-FFF2-40B4-BE49-F238E27FC236}">
                <a16:creationId xmlns="" xmlns:a16="http://schemas.microsoft.com/office/drawing/2014/main" id="{4E39DAAD-AFD4-4265-A30C-12ADA90E1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662" y="524170"/>
            <a:ext cx="10515600" cy="885380"/>
          </a:xfrm>
          <a:ln>
            <a:noFill/>
          </a:ln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07525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">
            <a:extLst>
              <a:ext uri="{FF2B5EF4-FFF2-40B4-BE49-F238E27FC236}">
                <a16:creationId xmlns="" xmlns:a16="http://schemas.microsoft.com/office/drawing/2014/main" id="{65639A10-00EF-46F5-933A-1422029C1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284"/>
            <a:ext cx="10515600" cy="885380"/>
          </a:xfrm>
          <a:ln>
            <a:noFill/>
          </a:ln>
        </p:spPr>
        <p:txBody>
          <a:bodyPr anchor="t"/>
          <a:lstStyle>
            <a:lvl1pPr>
              <a:defRPr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39270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20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F03C9F9-2F08-47F0-9929-BCAC7F74C0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2515" y="1122363"/>
            <a:ext cx="10679172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1BD5CCA2-A43F-4E9C-9170-F55C699C5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2515" y="3602038"/>
            <a:ext cx="10679172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4" name="logos.png" descr="logos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672354" y="6224837"/>
            <a:ext cx="2957538" cy="5098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1829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="" xmlns:a16="http://schemas.microsoft.com/office/drawing/2014/main" id="{4A3CAA67-37D6-4DBD-BC63-7590B8A53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7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EF297E81-7ED8-47F9-9A12-2435D5A9C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18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="" xmlns:a16="http://schemas.microsoft.com/office/drawing/2014/main" id="{31BF0F5B-D2D5-4B9C-B273-3CC12285D14D}"/>
              </a:ext>
            </a:extLst>
          </p:cNvPr>
          <p:cNvSpPr txBox="1"/>
          <p:nvPr userDrawn="1"/>
        </p:nvSpPr>
        <p:spPr>
          <a:xfrm>
            <a:off x="11370663" y="6276501"/>
            <a:ext cx="5252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15E6D717-CDED-47A7-901F-43161DA73441}" type="slidenum">
              <a:rPr lang="pl-PL" sz="1000" b="1" spc="50" baseline="0" smtClean="0">
                <a:solidFill>
                  <a:srgbClr val="A3A2B4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pPr algn="l"/>
              <a:t>‹#›</a:t>
            </a:fld>
            <a:endParaRPr lang="pl-PL" sz="1000" b="1" spc="50" baseline="0" dirty="0">
              <a:solidFill>
                <a:srgbClr val="A3A2B4"/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Łącznik prosty 5"/>
          <p:cNvCxnSpPr/>
          <p:nvPr userDrawn="1"/>
        </p:nvCxnSpPr>
        <p:spPr>
          <a:xfrm>
            <a:off x="11370664" y="6329011"/>
            <a:ext cx="0" cy="549531"/>
          </a:xfrm>
          <a:prstGeom prst="line">
            <a:avLst/>
          </a:prstGeom>
          <a:ln>
            <a:solidFill>
              <a:srgbClr val="BDBC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41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49" r:id="rId2"/>
    <p:sldLayoutId id="2147483650" r:id="rId3"/>
    <p:sldLayoutId id="2147483660" r:id="rId4"/>
    <p:sldLayoutId id="2147483663" r:id="rId5"/>
    <p:sldLayoutId id="2147483653" r:id="rId6"/>
    <p:sldLayoutId id="2147483654" r:id="rId7"/>
    <p:sldLayoutId id="214748365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Corbel" panose="020B0503020204020204" pitchFamily="34" charset="0"/>
          <a:ea typeface="Dotum" panose="020B0600000101010101" pitchFamily="34" charset="-127"/>
          <a:cs typeface="Helvetica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</a:schemeClr>
          </a:solidFill>
          <a:latin typeface="Dotum" panose="020B0600000101010101" pitchFamily="34" charset="-127"/>
          <a:ea typeface="Dotum" panose="020B0600000101010101" pitchFamily="34" charset="-127"/>
          <a:cs typeface="Helvetica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Dotum" panose="020B0600000101010101" pitchFamily="34" charset="-127"/>
          <a:ea typeface="Dotum" panose="020B0600000101010101" pitchFamily="34" charset="-127"/>
          <a:cs typeface="Helvetica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</a:schemeClr>
          </a:solidFill>
          <a:latin typeface="Dotum" panose="020B0600000101010101" pitchFamily="34" charset="-127"/>
          <a:ea typeface="Dotum" panose="020B0600000101010101" pitchFamily="34" charset="-127"/>
          <a:cs typeface="Helvetica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Dotum" panose="020B0600000101010101" pitchFamily="34" charset="-127"/>
          <a:ea typeface="Dotum" panose="020B0600000101010101" pitchFamily="34" charset="-127"/>
          <a:cs typeface="Helvetica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Dotum" panose="020B0600000101010101" pitchFamily="34" charset="-127"/>
          <a:ea typeface="Dotum" panose="020B0600000101010101" pitchFamily="34" charset="-127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611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348"/>
            <a:ext cx="12210396" cy="6868348"/>
          </a:xfrm>
          <a:prstGeom prst="rect">
            <a:avLst/>
          </a:prstGeom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880547" y="2144724"/>
            <a:ext cx="7483299" cy="109010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pl-PL" sz="8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Twój </a:t>
            </a:r>
            <a:r>
              <a:rPr lang="pl-PL" sz="80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e</a:t>
            </a:r>
            <a:r>
              <a:rPr lang="pl-PL" sz="8000" b="1" dirty="0" smtClean="0">
                <a:latin typeface="Corbel" panose="020B0503020204020204" pitchFamily="34" charset="0"/>
              </a:rPr>
              <a:t>-PIT</a:t>
            </a:r>
            <a:endParaRPr lang="pl-PL" sz="8000" b="1" dirty="0">
              <a:latin typeface="Corbel" panose="020B0503020204020204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46" y="5848083"/>
            <a:ext cx="4330550" cy="839977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880547" y="3085272"/>
            <a:ext cx="45572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800" b="1" cap="small" spc="100" dirty="0">
                <a:solidFill>
                  <a:schemeClr val="bg1"/>
                </a:solidFill>
                <a:latin typeface="Raleway" panose="020B0503030101060003" pitchFamily="34" charset="-18"/>
              </a:rPr>
              <a:t>p</a:t>
            </a:r>
            <a:r>
              <a:rPr lang="pl-PL" sz="3800" b="1" cap="small" spc="100" dirty="0" smtClean="0">
                <a:solidFill>
                  <a:schemeClr val="bg1"/>
                </a:solidFill>
                <a:latin typeface="Raleway" panose="020B0503030101060003" pitchFamily="34" charset="-18"/>
              </a:rPr>
              <a:t>rosty i przyjazny</a:t>
            </a:r>
            <a:endParaRPr lang="pl-PL" sz="3800" b="1" cap="small" spc="100" dirty="0">
              <a:solidFill>
                <a:schemeClr val="bg1"/>
              </a:solidFill>
              <a:latin typeface="Raleway" panose="020B0503030101060003" pitchFamily="34" charset="-18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910043" y="3703386"/>
            <a:ext cx="4340382" cy="1179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15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520371" y="3711878"/>
            <a:ext cx="6312130" cy="1165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ytuł 2"/>
          <p:cNvSpPr txBox="1">
            <a:spLocks/>
          </p:cNvSpPr>
          <p:nvPr/>
        </p:nvSpPr>
        <p:spPr>
          <a:xfrm>
            <a:off x="1663177" y="2399158"/>
            <a:ext cx="10515600" cy="885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Corbel" panose="020B0503020204020204" pitchFamily="34" charset="0"/>
                <a:ea typeface="Dotum" panose="020B0600000101010101" pitchFamily="34" charset="-127"/>
                <a:cs typeface="Helvetica" panose="020B0604020202020204" pitchFamily="34" charset="0"/>
              </a:defRPr>
            </a:lvl1pPr>
          </a:lstStyle>
          <a:p>
            <a:r>
              <a:rPr lang="pl-PL" sz="9600" dirty="0" smtClean="0">
                <a:solidFill>
                  <a:schemeClr val="tx1">
                    <a:lumMod val="50000"/>
                  </a:schemeClr>
                </a:solidFill>
              </a:rPr>
              <a:t>Twój</a:t>
            </a:r>
            <a:r>
              <a:rPr lang="pl-PL" sz="9600" dirty="0" smtClean="0"/>
              <a:t> </a:t>
            </a:r>
            <a:r>
              <a:rPr lang="pl-PL" sz="9600" dirty="0" smtClean="0">
                <a:solidFill>
                  <a:srgbClr val="F40C43"/>
                </a:solidFill>
              </a:rPr>
              <a:t>e</a:t>
            </a:r>
            <a:r>
              <a:rPr lang="pl-PL" sz="9600" dirty="0" smtClean="0">
                <a:solidFill>
                  <a:schemeClr val="tx1">
                    <a:lumMod val="50000"/>
                  </a:schemeClr>
                </a:solidFill>
              </a:rPr>
              <a:t>-PIT </a:t>
            </a:r>
          </a:p>
          <a:p>
            <a:r>
              <a:rPr lang="pl-PL" sz="4800" b="0" dirty="0" smtClean="0">
                <a:solidFill>
                  <a:schemeClr val="tx1">
                    <a:lumMod val="50000"/>
                  </a:schemeClr>
                </a:solidFill>
              </a:rPr>
              <a:t>czeka na ciebie</a:t>
            </a:r>
          </a:p>
          <a:p>
            <a:r>
              <a:rPr lang="pl-PL" sz="4800" b="0" dirty="0" smtClean="0">
                <a:solidFill>
                  <a:schemeClr val="tx1">
                    <a:lumMod val="50000"/>
                  </a:schemeClr>
                </a:solidFill>
              </a:rPr>
              <a:t>od </a:t>
            </a:r>
            <a:r>
              <a:rPr lang="pl-PL" sz="4800" dirty="0" smtClean="0">
                <a:solidFill>
                  <a:schemeClr val="tx1">
                    <a:lumMod val="50000"/>
                  </a:schemeClr>
                </a:solidFill>
              </a:rPr>
              <a:t>15 lutego </a:t>
            </a:r>
            <a:r>
              <a:rPr lang="pl-PL" sz="4800" b="0" dirty="0" smtClean="0">
                <a:solidFill>
                  <a:schemeClr val="tx1">
                    <a:lumMod val="50000"/>
                  </a:schemeClr>
                </a:solidFill>
              </a:rPr>
              <a:t>do </a:t>
            </a:r>
            <a:r>
              <a:rPr lang="pl-PL" sz="4800" dirty="0" smtClean="0">
                <a:solidFill>
                  <a:schemeClr val="tx1">
                    <a:lumMod val="50000"/>
                  </a:schemeClr>
                </a:solidFill>
              </a:rPr>
              <a:t>30 kwietnia</a:t>
            </a:r>
          </a:p>
          <a:p>
            <a:r>
              <a:rPr lang="pl-PL" sz="4800" b="0" dirty="0" smtClean="0">
                <a:solidFill>
                  <a:schemeClr val="tx1">
                    <a:lumMod val="50000"/>
                  </a:schemeClr>
                </a:solidFill>
              </a:rPr>
              <a:t>na </a:t>
            </a:r>
            <a:r>
              <a:rPr lang="pl-PL" sz="4800" dirty="0" smtClean="0">
                <a:solidFill>
                  <a:srgbClr val="323435"/>
                </a:solidFill>
              </a:rPr>
              <a:t>podatki.gov.pl</a:t>
            </a:r>
            <a:endParaRPr lang="pl-PL" sz="4800" dirty="0">
              <a:solidFill>
                <a:srgbClr val="3234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13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348"/>
            <a:ext cx="12210396" cy="6868348"/>
          </a:xfrm>
          <a:prstGeom prst="rect">
            <a:avLst/>
          </a:prstGeom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880547" y="2144724"/>
            <a:ext cx="7483299" cy="109010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pl-PL" sz="8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Twój </a:t>
            </a:r>
            <a:r>
              <a:rPr lang="pl-PL" sz="80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e</a:t>
            </a:r>
            <a:r>
              <a:rPr lang="pl-PL" sz="8000" b="1" dirty="0" smtClean="0">
                <a:latin typeface="Corbel" panose="020B0503020204020204" pitchFamily="34" charset="0"/>
              </a:rPr>
              <a:t>-PIT</a:t>
            </a:r>
            <a:endParaRPr lang="pl-PL" sz="8000" b="1" dirty="0">
              <a:latin typeface="Corbel" panose="020B0503020204020204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46" y="5848083"/>
            <a:ext cx="4330550" cy="839977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880547" y="3085272"/>
            <a:ext cx="45572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800" b="1" cap="small" spc="100" dirty="0">
                <a:solidFill>
                  <a:schemeClr val="bg1"/>
                </a:solidFill>
                <a:latin typeface="Raleway" panose="020B0503030101060003" pitchFamily="34" charset="-18"/>
              </a:rPr>
              <a:t>p</a:t>
            </a:r>
            <a:r>
              <a:rPr lang="pl-PL" sz="3800" b="1" cap="small" spc="100" dirty="0" smtClean="0">
                <a:solidFill>
                  <a:schemeClr val="bg1"/>
                </a:solidFill>
                <a:latin typeface="Raleway" panose="020B0503030101060003" pitchFamily="34" charset="-18"/>
              </a:rPr>
              <a:t>rosty i przyjazny</a:t>
            </a:r>
            <a:endParaRPr lang="pl-PL" sz="3800" b="1" cap="small" spc="100" dirty="0">
              <a:solidFill>
                <a:schemeClr val="bg1"/>
              </a:solidFill>
              <a:latin typeface="Raleway" panose="020B0503030101060003" pitchFamily="34" charset="-18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910043" y="3703386"/>
            <a:ext cx="4340382" cy="1179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769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Symbol zastępczy zawartości 1"/>
          <p:cNvSpPr>
            <a:spLocks noGrp="1"/>
          </p:cNvSpPr>
          <p:nvPr>
            <p:ph idx="4294967295"/>
          </p:nvPr>
        </p:nvSpPr>
        <p:spPr>
          <a:xfrm>
            <a:off x="1560591" y="3190341"/>
            <a:ext cx="4884780" cy="7717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6000" b="1" spc="-500" dirty="0" smtClean="0">
                <a:solidFill>
                  <a:srgbClr val="FC1544"/>
                </a:solidFill>
                <a:latin typeface="Corbel" panose="020B0503020204020204" pitchFamily="34" charset="0"/>
              </a:rPr>
              <a:t>P</a:t>
            </a:r>
            <a:r>
              <a:rPr lang="pl-PL" sz="3200" dirty="0" smtClean="0">
                <a:latin typeface="Corbel" panose="020B0503020204020204" pitchFamily="34" charset="0"/>
              </a:rPr>
              <a:t>rzejrzysty system</a:t>
            </a:r>
            <a:endParaRPr lang="pl-PL" sz="3200" dirty="0">
              <a:latin typeface="Corbel" panose="020B050302020402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-8777353" y="1930624"/>
            <a:ext cx="6639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pl-PL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AutoShape 12"/>
          <p:cNvSpPr>
            <a:spLocks noChangeAspect="1" noChangeArrowheads="1" noTextEdit="1"/>
          </p:cNvSpPr>
          <p:nvPr/>
        </p:nvSpPr>
        <p:spPr bwMode="auto">
          <a:xfrm>
            <a:off x="1079585" y="3946730"/>
            <a:ext cx="130175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28" name="Group 22"/>
          <p:cNvGrpSpPr>
            <a:grpSpLocks noChangeAspect="1"/>
          </p:cNvGrpSpPr>
          <p:nvPr/>
        </p:nvGrpSpPr>
        <p:grpSpPr bwMode="auto">
          <a:xfrm>
            <a:off x="607134" y="512468"/>
            <a:ext cx="3165474" cy="2143124"/>
            <a:chOff x="1110" y="312"/>
            <a:chExt cx="1994" cy="1350"/>
          </a:xfrm>
        </p:grpSpPr>
        <p:sp>
          <p:nvSpPr>
            <p:cNvPr id="29" name="AutoShape 21"/>
            <p:cNvSpPr>
              <a:spLocks noChangeAspect="1" noChangeArrowheads="1" noTextEdit="1"/>
            </p:cNvSpPr>
            <p:nvPr/>
          </p:nvSpPr>
          <p:spPr bwMode="auto">
            <a:xfrm>
              <a:off x="1949" y="527"/>
              <a:ext cx="1155" cy="1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Rectangle 23"/>
            <p:cNvSpPr>
              <a:spLocks noChangeArrowheads="1"/>
            </p:cNvSpPr>
            <p:nvPr/>
          </p:nvSpPr>
          <p:spPr bwMode="auto">
            <a:xfrm>
              <a:off x="1110" y="312"/>
              <a:ext cx="473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0" b="1" i="0" u="none" strike="noStrike" cap="none" normalizeH="0" baseline="0" dirty="0" smtClean="0">
                  <a:ln>
                    <a:noFill/>
                  </a:ln>
                  <a:solidFill>
                    <a:srgbClr val="323435"/>
                  </a:solidFill>
                  <a:effectLst/>
                  <a:latin typeface="Corbel" panose="020B0503020204020204" pitchFamily="34" charset="0"/>
                </a:rPr>
                <a:t>3</a:t>
              </a:r>
              <a:endParaRPr kumimoji="0" lang="pl-PL" altLang="pl-PL" sz="1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1" name="Rectangle 24"/>
            <p:cNvSpPr>
              <a:spLocks noChangeArrowheads="1"/>
            </p:cNvSpPr>
            <p:nvPr/>
          </p:nvSpPr>
          <p:spPr bwMode="auto">
            <a:xfrm>
              <a:off x="1620" y="790"/>
              <a:ext cx="384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9000" b="1" i="0" u="none" strike="noStrike" cap="none" normalizeH="0" baseline="0" dirty="0" smtClean="0">
                  <a:ln>
                    <a:noFill/>
                  </a:ln>
                  <a:solidFill>
                    <a:srgbClr val="323435"/>
                  </a:solidFill>
                  <a:effectLst/>
                  <a:latin typeface="Corbel" panose="020B0503020204020204" pitchFamily="34" charset="0"/>
                </a:rPr>
                <a:t>*</a:t>
              </a:r>
              <a:endParaRPr kumimoji="0" lang="pl-PL" altLang="pl-PL" sz="9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2" name="Rectangle 25"/>
            <p:cNvSpPr>
              <a:spLocks noChangeArrowheads="1"/>
            </p:cNvSpPr>
            <p:nvPr/>
          </p:nvSpPr>
          <p:spPr bwMode="auto">
            <a:xfrm>
              <a:off x="2008" y="499"/>
              <a:ext cx="583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0" b="1" i="0" u="none" strike="noStrike" cap="none" normalizeH="0" baseline="0" dirty="0" smtClean="0">
                  <a:ln>
                    <a:noFill/>
                  </a:ln>
                  <a:solidFill>
                    <a:srgbClr val="FC1543"/>
                  </a:solidFill>
                  <a:effectLst/>
                  <a:latin typeface="Corbel" panose="020B0503020204020204" pitchFamily="34" charset="0"/>
                </a:rPr>
                <a:t>P</a:t>
              </a:r>
              <a:endParaRPr kumimoji="0" lang="pl-PL" altLang="pl-PL" sz="12000" b="0" i="0" u="none" strike="noStrike" cap="none" normalizeH="0" baseline="0" dirty="0" smtClean="0">
                <a:ln>
                  <a:noFill/>
                </a:ln>
                <a:solidFill>
                  <a:srgbClr val="FC1543"/>
                </a:solidFill>
                <a:effectLst/>
              </a:endParaRPr>
            </a:p>
          </p:txBody>
        </p:sp>
      </p:grpSp>
      <p:grpSp>
        <p:nvGrpSpPr>
          <p:cNvPr id="10" name="Grupa 9"/>
          <p:cNvGrpSpPr/>
          <p:nvPr/>
        </p:nvGrpSpPr>
        <p:grpSpPr>
          <a:xfrm>
            <a:off x="2706978" y="4070316"/>
            <a:ext cx="1124744" cy="1350277"/>
            <a:chOff x="5379850" y="5077627"/>
            <a:chExt cx="539758" cy="647990"/>
          </a:xfrm>
        </p:grpSpPr>
        <p:sp>
          <p:nvSpPr>
            <p:cNvPr id="36" name="Freeform 164"/>
            <p:cNvSpPr>
              <a:spLocks noEditPoints="1"/>
            </p:cNvSpPr>
            <p:nvPr/>
          </p:nvSpPr>
          <p:spPr bwMode="auto">
            <a:xfrm>
              <a:off x="5379850" y="5077627"/>
              <a:ext cx="539758" cy="647990"/>
            </a:xfrm>
            <a:custGeom>
              <a:avLst/>
              <a:gdLst>
                <a:gd name="T0" fmla="*/ 247 w 549"/>
                <a:gd name="T1" fmla="*/ 659 h 659"/>
                <a:gd name="T2" fmla="*/ 211 w 549"/>
                <a:gd name="T3" fmla="*/ 632 h 659"/>
                <a:gd name="T4" fmla="*/ 323 w 549"/>
                <a:gd name="T5" fmla="*/ 650 h 659"/>
                <a:gd name="T6" fmla="*/ 353 w 549"/>
                <a:gd name="T7" fmla="*/ 577 h 659"/>
                <a:gd name="T8" fmla="*/ 353 w 549"/>
                <a:gd name="T9" fmla="*/ 604 h 659"/>
                <a:gd name="T10" fmla="*/ 182 w 549"/>
                <a:gd name="T11" fmla="*/ 590 h 659"/>
                <a:gd name="T12" fmla="*/ 353 w 549"/>
                <a:gd name="T13" fmla="*/ 577 h 659"/>
                <a:gd name="T14" fmla="*/ 439 w 549"/>
                <a:gd name="T15" fmla="*/ 267 h 659"/>
                <a:gd name="T16" fmla="*/ 336 w 549"/>
                <a:gd name="T17" fmla="*/ 549 h 659"/>
                <a:gd name="T18" fmla="*/ 467 w 549"/>
                <a:gd name="T19" fmla="*/ 267 h 659"/>
                <a:gd name="T20" fmla="*/ 82 w 549"/>
                <a:gd name="T21" fmla="*/ 267 h 659"/>
                <a:gd name="T22" fmla="*/ 213 w 549"/>
                <a:gd name="T23" fmla="*/ 549 h 659"/>
                <a:gd name="T24" fmla="*/ 110 w 549"/>
                <a:gd name="T25" fmla="*/ 267 h 659"/>
                <a:gd name="T26" fmla="*/ 533 w 549"/>
                <a:gd name="T27" fmla="*/ 328 h 659"/>
                <a:gd name="T28" fmla="*/ 522 w 549"/>
                <a:gd name="T29" fmla="*/ 353 h 659"/>
                <a:gd name="T30" fmla="*/ 490 w 549"/>
                <a:gd name="T31" fmla="*/ 324 h 659"/>
                <a:gd name="T32" fmla="*/ 533 w 549"/>
                <a:gd name="T33" fmla="*/ 328 h 659"/>
                <a:gd name="T34" fmla="*/ 9 w 549"/>
                <a:gd name="T35" fmla="*/ 347 h 659"/>
                <a:gd name="T36" fmla="*/ 52 w 549"/>
                <a:gd name="T37" fmla="*/ 342 h 659"/>
                <a:gd name="T38" fmla="*/ 41 w 549"/>
                <a:gd name="T39" fmla="*/ 317 h 659"/>
                <a:gd name="T40" fmla="*/ 535 w 549"/>
                <a:gd name="T41" fmla="*/ 247 h 659"/>
                <a:gd name="T42" fmla="*/ 494 w 549"/>
                <a:gd name="T43" fmla="*/ 234 h 659"/>
                <a:gd name="T44" fmla="*/ 535 w 549"/>
                <a:gd name="T45" fmla="*/ 220 h 659"/>
                <a:gd name="T46" fmla="*/ 535 w 549"/>
                <a:gd name="T47" fmla="*/ 247 h 659"/>
                <a:gd name="T48" fmla="*/ 55 w 549"/>
                <a:gd name="T49" fmla="*/ 234 h 659"/>
                <a:gd name="T50" fmla="*/ 14 w 549"/>
                <a:gd name="T51" fmla="*/ 247 h 659"/>
                <a:gd name="T52" fmla="*/ 14 w 549"/>
                <a:gd name="T53" fmla="*/ 220 h 659"/>
                <a:gd name="T54" fmla="*/ 503 w 549"/>
                <a:gd name="T55" fmla="*/ 135 h 659"/>
                <a:gd name="T56" fmla="*/ 487 w 549"/>
                <a:gd name="T57" fmla="*/ 112 h 659"/>
                <a:gd name="T58" fmla="*/ 461 w 549"/>
                <a:gd name="T59" fmla="*/ 147 h 659"/>
                <a:gd name="T60" fmla="*/ 503 w 549"/>
                <a:gd name="T61" fmla="*/ 135 h 659"/>
                <a:gd name="T62" fmla="*/ 43 w 549"/>
                <a:gd name="T63" fmla="*/ 116 h 659"/>
                <a:gd name="T64" fmla="*/ 84 w 549"/>
                <a:gd name="T65" fmla="*/ 128 h 659"/>
                <a:gd name="T66" fmla="*/ 69 w 549"/>
                <a:gd name="T67" fmla="*/ 151 h 659"/>
                <a:gd name="T68" fmla="*/ 412 w 549"/>
                <a:gd name="T69" fmla="*/ 52 h 659"/>
                <a:gd name="T70" fmla="*/ 388 w 549"/>
                <a:gd name="T71" fmla="*/ 38 h 659"/>
                <a:gd name="T72" fmla="*/ 380 w 549"/>
                <a:gd name="T73" fmla="*/ 81 h 659"/>
                <a:gd name="T74" fmla="*/ 412 w 549"/>
                <a:gd name="T75" fmla="*/ 52 h 659"/>
                <a:gd name="T76" fmla="*/ 142 w 549"/>
                <a:gd name="T77" fmla="*/ 33 h 659"/>
                <a:gd name="T78" fmla="*/ 174 w 549"/>
                <a:gd name="T79" fmla="*/ 62 h 659"/>
                <a:gd name="T80" fmla="*/ 150 w 549"/>
                <a:gd name="T81" fmla="*/ 76 h 659"/>
                <a:gd name="T82" fmla="*/ 288 w 549"/>
                <a:gd name="T83" fmla="*/ 14 h 659"/>
                <a:gd name="T84" fmla="*/ 261 w 549"/>
                <a:gd name="T85" fmla="*/ 14 h 659"/>
                <a:gd name="T86" fmla="*/ 275 w 549"/>
                <a:gd name="T87" fmla="*/ 55 h 659"/>
                <a:gd name="T88" fmla="*/ 288 w 549"/>
                <a:gd name="T89" fmla="*/ 14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49" h="659">
                  <a:moveTo>
                    <a:pt x="302" y="659"/>
                  </a:moveTo>
                  <a:cubicBezTo>
                    <a:pt x="247" y="659"/>
                    <a:pt x="247" y="659"/>
                    <a:pt x="247" y="659"/>
                  </a:cubicBezTo>
                  <a:cubicBezTo>
                    <a:pt x="239" y="659"/>
                    <a:pt x="232" y="656"/>
                    <a:pt x="226" y="650"/>
                  </a:cubicBezTo>
                  <a:cubicBezTo>
                    <a:pt x="211" y="632"/>
                    <a:pt x="211" y="632"/>
                    <a:pt x="211" y="632"/>
                  </a:cubicBezTo>
                  <a:cubicBezTo>
                    <a:pt x="338" y="632"/>
                    <a:pt x="338" y="632"/>
                    <a:pt x="338" y="632"/>
                  </a:cubicBezTo>
                  <a:cubicBezTo>
                    <a:pt x="323" y="650"/>
                    <a:pt x="323" y="650"/>
                    <a:pt x="323" y="650"/>
                  </a:cubicBezTo>
                  <a:cubicBezTo>
                    <a:pt x="317" y="656"/>
                    <a:pt x="310" y="659"/>
                    <a:pt x="302" y="659"/>
                  </a:cubicBezTo>
                  <a:close/>
                  <a:moveTo>
                    <a:pt x="353" y="577"/>
                  </a:moveTo>
                  <a:cubicBezTo>
                    <a:pt x="361" y="577"/>
                    <a:pt x="367" y="583"/>
                    <a:pt x="367" y="590"/>
                  </a:cubicBezTo>
                  <a:cubicBezTo>
                    <a:pt x="367" y="598"/>
                    <a:pt x="361" y="604"/>
                    <a:pt x="353" y="604"/>
                  </a:cubicBezTo>
                  <a:cubicBezTo>
                    <a:pt x="196" y="604"/>
                    <a:pt x="196" y="604"/>
                    <a:pt x="196" y="604"/>
                  </a:cubicBezTo>
                  <a:cubicBezTo>
                    <a:pt x="188" y="604"/>
                    <a:pt x="182" y="598"/>
                    <a:pt x="182" y="590"/>
                  </a:cubicBezTo>
                  <a:cubicBezTo>
                    <a:pt x="182" y="583"/>
                    <a:pt x="188" y="577"/>
                    <a:pt x="196" y="577"/>
                  </a:cubicBezTo>
                  <a:cubicBezTo>
                    <a:pt x="353" y="577"/>
                    <a:pt x="353" y="577"/>
                    <a:pt x="353" y="577"/>
                  </a:cubicBezTo>
                  <a:close/>
                  <a:moveTo>
                    <a:pt x="274" y="110"/>
                  </a:moveTo>
                  <a:cubicBezTo>
                    <a:pt x="356" y="110"/>
                    <a:pt x="439" y="164"/>
                    <a:pt x="439" y="267"/>
                  </a:cubicBezTo>
                  <a:cubicBezTo>
                    <a:pt x="439" y="321"/>
                    <a:pt x="413" y="367"/>
                    <a:pt x="387" y="412"/>
                  </a:cubicBezTo>
                  <a:cubicBezTo>
                    <a:pt x="362" y="455"/>
                    <a:pt x="336" y="499"/>
                    <a:pt x="336" y="549"/>
                  </a:cubicBezTo>
                  <a:cubicBezTo>
                    <a:pt x="364" y="549"/>
                    <a:pt x="364" y="549"/>
                    <a:pt x="364" y="549"/>
                  </a:cubicBezTo>
                  <a:cubicBezTo>
                    <a:pt x="364" y="459"/>
                    <a:pt x="467" y="382"/>
                    <a:pt x="467" y="267"/>
                  </a:cubicBezTo>
                  <a:cubicBezTo>
                    <a:pt x="467" y="148"/>
                    <a:pt x="371" y="83"/>
                    <a:pt x="274" y="83"/>
                  </a:cubicBezTo>
                  <a:cubicBezTo>
                    <a:pt x="178" y="83"/>
                    <a:pt x="82" y="148"/>
                    <a:pt x="82" y="267"/>
                  </a:cubicBezTo>
                  <a:cubicBezTo>
                    <a:pt x="82" y="382"/>
                    <a:pt x="185" y="459"/>
                    <a:pt x="185" y="549"/>
                  </a:cubicBezTo>
                  <a:cubicBezTo>
                    <a:pt x="213" y="549"/>
                    <a:pt x="213" y="549"/>
                    <a:pt x="213" y="549"/>
                  </a:cubicBezTo>
                  <a:cubicBezTo>
                    <a:pt x="213" y="499"/>
                    <a:pt x="187" y="455"/>
                    <a:pt x="162" y="412"/>
                  </a:cubicBezTo>
                  <a:cubicBezTo>
                    <a:pt x="136" y="367"/>
                    <a:pt x="110" y="321"/>
                    <a:pt x="110" y="267"/>
                  </a:cubicBezTo>
                  <a:cubicBezTo>
                    <a:pt x="110" y="164"/>
                    <a:pt x="193" y="110"/>
                    <a:pt x="274" y="110"/>
                  </a:cubicBezTo>
                  <a:close/>
                  <a:moveTo>
                    <a:pt x="533" y="328"/>
                  </a:moveTo>
                  <a:cubicBezTo>
                    <a:pt x="540" y="332"/>
                    <a:pt x="543" y="340"/>
                    <a:pt x="540" y="347"/>
                  </a:cubicBezTo>
                  <a:cubicBezTo>
                    <a:pt x="537" y="354"/>
                    <a:pt x="529" y="357"/>
                    <a:pt x="522" y="353"/>
                  </a:cubicBezTo>
                  <a:cubicBezTo>
                    <a:pt x="497" y="342"/>
                    <a:pt x="497" y="342"/>
                    <a:pt x="497" y="342"/>
                  </a:cubicBezTo>
                  <a:cubicBezTo>
                    <a:pt x="490" y="339"/>
                    <a:pt x="487" y="331"/>
                    <a:pt x="490" y="324"/>
                  </a:cubicBezTo>
                  <a:cubicBezTo>
                    <a:pt x="493" y="317"/>
                    <a:pt x="501" y="314"/>
                    <a:pt x="508" y="317"/>
                  </a:cubicBezTo>
                  <a:cubicBezTo>
                    <a:pt x="533" y="328"/>
                    <a:pt x="533" y="328"/>
                    <a:pt x="533" y="328"/>
                  </a:cubicBezTo>
                  <a:close/>
                  <a:moveTo>
                    <a:pt x="16" y="328"/>
                  </a:moveTo>
                  <a:cubicBezTo>
                    <a:pt x="9" y="332"/>
                    <a:pt x="6" y="340"/>
                    <a:pt x="9" y="347"/>
                  </a:cubicBezTo>
                  <a:cubicBezTo>
                    <a:pt x="12" y="354"/>
                    <a:pt x="20" y="357"/>
                    <a:pt x="27" y="353"/>
                  </a:cubicBezTo>
                  <a:cubicBezTo>
                    <a:pt x="52" y="342"/>
                    <a:pt x="52" y="342"/>
                    <a:pt x="52" y="342"/>
                  </a:cubicBezTo>
                  <a:cubicBezTo>
                    <a:pt x="59" y="339"/>
                    <a:pt x="62" y="331"/>
                    <a:pt x="59" y="324"/>
                  </a:cubicBezTo>
                  <a:cubicBezTo>
                    <a:pt x="56" y="317"/>
                    <a:pt x="48" y="314"/>
                    <a:pt x="41" y="317"/>
                  </a:cubicBezTo>
                  <a:cubicBezTo>
                    <a:pt x="16" y="328"/>
                    <a:pt x="16" y="328"/>
                    <a:pt x="16" y="328"/>
                  </a:cubicBezTo>
                  <a:close/>
                  <a:moveTo>
                    <a:pt x="535" y="247"/>
                  </a:moveTo>
                  <a:cubicBezTo>
                    <a:pt x="508" y="247"/>
                    <a:pt x="508" y="247"/>
                    <a:pt x="508" y="247"/>
                  </a:cubicBezTo>
                  <a:cubicBezTo>
                    <a:pt x="500" y="247"/>
                    <a:pt x="494" y="241"/>
                    <a:pt x="494" y="234"/>
                  </a:cubicBezTo>
                  <a:cubicBezTo>
                    <a:pt x="494" y="226"/>
                    <a:pt x="500" y="220"/>
                    <a:pt x="508" y="220"/>
                  </a:cubicBezTo>
                  <a:cubicBezTo>
                    <a:pt x="535" y="220"/>
                    <a:pt x="535" y="220"/>
                    <a:pt x="535" y="220"/>
                  </a:cubicBezTo>
                  <a:cubicBezTo>
                    <a:pt x="543" y="220"/>
                    <a:pt x="549" y="226"/>
                    <a:pt x="549" y="234"/>
                  </a:cubicBezTo>
                  <a:cubicBezTo>
                    <a:pt x="549" y="241"/>
                    <a:pt x="543" y="247"/>
                    <a:pt x="535" y="247"/>
                  </a:cubicBezTo>
                  <a:close/>
                  <a:moveTo>
                    <a:pt x="41" y="220"/>
                  </a:moveTo>
                  <a:cubicBezTo>
                    <a:pt x="49" y="220"/>
                    <a:pt x="55" y="226"/>
                    <a:pt x="55" y="234"/>
                  </a:cubicBezTo>
                  <a:cubicBezTo>
                    <a:pt x="55" y="241"/>
                    <a:pt x="49" y="247"/>
                    <a:pt x="41" y="247"/>
                  </a:cubicBezTo>
                  <a:cubicBezTo>
                    <a:pt x="14" y="247"/>
                    <a:pt x="14" y="247"/>
                    <a:pt x="14" y="247"/>
                  </a:cubicBezTo>
                  <a:cubicBezTo>
                    <a:pt x="6" y="247"/>
                    <a:pt x="0" y="241"/>
                    <a:pt x="0" y="234"/>
                  </a:cubicBezTo>
                  <a:cubicBezTo>
                    <a:pt x="0" y="226"/>
                    <a:pt x="6" y="220"/>
                    <a:pt x="14" y="220"/>
                  </a:cubicBezTo>
                  <a:cubicBezTo>
                    <a:pt x="41" y="220"/>
                    <a:pt x="41" y="220"/>
                    <a:pt x="41" y="220"/>
                  </a:cubicBezTo>
                  <a:close/>
                  <a:moveTo>
                    <a:pt x="503" y="135"/>
                  </a:moveTo>
                  <a:cubicBezTo>
                    <a:pt x="509" y="131"/>
                    <a:pt x="511" y="122"/>
                    <a:pt x="506" y="116"/>
                  </a:cubicBezTo>
                  <a:cubicBezTo>
                    <a:pt x="502" y="110"/>
                    <a:pt x="493" y="108"/>
                    <a:pt x="487" y="112"/>
                  </a:cubicBezTo>
                  <a:cubicBezTo>
                    <a:pt x="465" y="128"/>
                    <a:pt x="465" y="128"/>
                    <a:pt x="465" y="128"/>
                  </a:cubicBezTo>
                  <a:cubicBezTo>
                    <a:pt x="458" y="132"/>
                    <a:pt x="457" y="141"/>
                    <a:pt x="461" y="147"/>
                  </a:cubicBezTo>
                  <a:cubicBezTo>
                    <a:pt x="465" y="153"/>
                    <a:pt x="474" y="155"/>
                    <a:pt x="480" y="151"/>
                  </a:cubicBezTo>
                  <a:cubicBezTo>
                    <a:pt x="503" y="135"/>
                    <a:pt x="503" y="135"/>
                    <a:pt x="503" y="135"/>
                  </a:cubicBezTo>
                  <a:close/>
                  <a:moveTo>
                    <a:pt x="46" y="135"/>
                  </a:moveTo>
                  <a:cubicBezTo>
                    <a:pt x="40" y="131"/>
                    <a:pt x="38" y="122"/>
                    <a:pt x="43" y="116"/>
                  </a:cubicBezTo>
                  <a:cubicBezTo>
                    <a:pt x="47" y="110"/>
                    <a:pt x="56" y="108"/>
                    <a:pt x="62" y="112"/>
                  </a:cubicBezTo>
                  <a:cubicBezTo>
                    <a:pt x="84" y="128"/>
                    <a:pt x="84" y="128"/>
                    <a:pt x="84" y="128"/>
                  </a:cubicBezTo>
                  <a:cubicBezTo>
                    <a:pt x="91" y="132"/>
                    <a:pt x="92" y="141"/>
                    <a:pt x="88" y="147"/>
                  </a:cubicBezTo>
                  <a:cubicBezTo>
                    <a:pt x="84" y="153"/>
                    <a:pt x="75" y="155"/>
                    <a:pt x="69" y="151"/>
                  </a:cubicBezTo>
                  <a:cubicBezTo>
                    <a:pt x="46" y="135"/>
                    <a:pt x="46" y="135"/>
                    <a:pt x="46" y="135"/>
                  </a:cubicBezTo>
                  <a:close/>
                  <a:moveTo>
                    <a:pt x="412" y="52"/>
                  </a:moveTo>
                  <a:cubicBezTo>
                    <a:pt x="416" y="45"/>
                    <a:pt x="413" y="37"/>
                    <a:pt x="407" y="33"/>
                  </a:cubicBezTo>
                  <a:cubicBezTo>
                    <a:pt x="400" y="29"/>
                    <a:pt x="392" y="32"/>
                    <a:pt x="388" y="38"/>
                  </a:cubicBezTo>
                  <a:cubicBezTo>
                    <a:pt x="375" y="62"/>
                    <a:pt x="375" y="62"/>
                    <a:pt x="375" y="62"/>
                  </a:cubicBezTo>
                  <a:cubicBezTo>
                    <a:pt x="371" y="69"/>
                    <a:pt x="373" y="77"/>
                    <a:pt x="380" y="81"/>
                  </a:cubicBezTo>
                  <a:cubicBezTo>
                    <a:pt x="387" y="85"/>
                    <a:pt x="395" y="82"/>
                    <a:pt x="399" y="76"/>
                  </a:cubicBezTo>
                  <a:cubicBezTo>
                    <a:pt x="412" y="52"/>
                    <a:pt x="412" y="52"/>
                    <a:pt x="412" y="52"/>
                  </a:cubicBezTo>
                  <a:close/>
                  <a:moveTo>
                    <a:pt x="137" y="52"/>
                  </a:moveTo>
                  <a:cubicBezTo>
                    <a:pt x="133" y="45"/>
                    <a:pt x="136" y="37"/>
                    <a:pt x="142" y="33"/>
                  </a:cubicBezTo>
                  <a:cubicBezTo>
                    <a:pt x="149" y="29"/>
                    <a:pt x="157" y="32"/>
                    <a:pt x="161" y="38"/>
                  </a:cubicBezTo>
                  <a:cubicBezTo>
                    <a:pt x="174" y="62"/>
                    <a:pt x="174" y="62"/>
                    <a:pt x="174" y="62"/>
                  </a:cubicBezTo>
                  <a:cubicBezTo>
                    <a:pt x="178" y="69"/>
                    <a:pt x="176" y="77"/>
                    <a:pt x="169" y="81"/>
                  </a:cubicBezTo>
                  <a:cubicBezTo>
                    <a:pt x="162" y="85"/>
                    <a:pt x="154" y="82"/>
                    <a:pt x="150" y="76"/>
                  </a:cubicBezTo>
                  <a:cubicBezTo>
                    <a:pt x="137" y="52"/>
                    <a:pt x="137" y="52"/>
                    <a:pt x="137" y="52"/>
                  </a:cubicBezTo>
                  <a:close/>
                  <a:moveTo>
                    <a:pt x="288" y="14"/>
                  </a:moveTo>
                  <a:cubicBezTo>
                    <a:pt x="288" y="6"/>
                    <a:pt x="282" y="0"/>
                    <a:pt x="275" y="0"/>
                  </a:cubicBezTo>
                  <a:cubicBezTo>
                    <a:pt x="267" y="0"/>
                    <a:pt x="261" y="6"/>
                    <a:pt x="261" y="14"/>
                  </a:cubicBezTo>
                  <a:cubicBezTo>
                    <a:pt x="261" y="41"/>
                    <a:pt x="261" y="41"/>
                    <a:pt x="261" y="41"/>
                  </a:cubicBezTo>
                  <a:cubicBezTo>
                    <a:pt x="261" y="49"/>
                    <a:pt x="267" y="55"/>
                    <a:pt x="275" y="55"/>
                  </a:cubicBezTo>
                  <a:cubicBezTo>
                    <a:pt x="282" y="55"/>
                    <a:pt x="288" y="49"/>
                    <a:pt x="288" y="41"/>
                  </a:cubicBezTo>
                  <a:cubicBezTo>
                    <a:pt x="288" y="14"/>
                    <a:pt x="288" y="14"/>
                    <a:pt x="288" y="14"/>
                  </a:cubicBezTo>
                  <a:close/>
                </a:path>
              </a:pathLst>
            </a:custGeom>
            <a:solidFill>
              <a:srgbClr val="FC154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baseline="-25000"/>
            </a:p>
          </p:txBody>
        </p:sp>
        <p:sp>
          <p:nvSpPr>
            <p:cNvPr id="35" name="Freeform 155"/>
            <p:cNvSpPr>
              <a:spLocks noEditPoints="1"/>
            </p:cNvSpPr>
            <p:nvPr/>
          </p:nvSpPr>
          <p:spPr bwMode="auto">
            <a:xfrm flipH="1">
              <a:off x="5618883" y="5283587"/>
              <a:ext cx="61695" cy="298861"/>
            </a:xfrm>
            <a:custGeom>
              <a:avLst/>
              <a:gdLst>
                <a:gd name="T0" fmla="*/ 11 w 81"/>
                <a:gd name="T1" fmla="*/ 229 h 405"/>
                <a:gd name="T2" fmla="*/ 3 w 81"/>
                <a:gd name="T3" fmla="*/ 101 h 405"/>
                <a:gd name="T4" fmla="*/ 0 w 81"/>
                <a:gd name="T5" fmla="*/ 47 h 405"/>
                <a:gd name="T6" fmla="*/ 12 w 81"/>
                <a:gd name="T7" fmla="*/ 13 h 405"/>
                <a:gd name="T8" fmla="*/ 42 w 81"/>
                <a:gd name="T9" fmla="*/ 0 h 405"/>
                <a:gd name="T10" fmla="*/ 73 w 81"/>
                <a:gd name="T11" fmla="*/ 16 h 405"/>
                <a:gd name="T12" fmla="*/ 81 w 81"/>
                <a:gd name="T13" fmla="*/ 62 h 405"/>
                <a:gd name="T14" fmla="*/ 79 w 81"/>
                <a:gd name="T15" fmla="*/ 98 h 405"/>
                <a:gd name="T16" fmla="*/ 68 w 81"/>
                <a:gd name="T17" fmla="*/ 230 h 405"/>
                <a:gd name="T18" fmla="*/ 60 w 81"/>
                <a:gd name="T19" fmla="*/ 266 h 405"/>
                <a:gd name="T20" fmla="*/ 39 w 81"/>
                <a:gd name="T21" fmla="*/ 279 h 405"/>
                <a:gd name="T22" fmla="*/ 19 w 81"/>
                <a:gd name="T23" fmla="*/ 266 h 405"/>
                <a:gd name="T24" fmla="*/ 11 w 81"/>
                <a:gd name="T25" fmla="*/ 229 h 405"/>
                <a:gd name="T26" fmla="*/ 41 w 81"/>
                <a:gd name="T27" fmla="*/ 405 h 405"/>
                <a:gd name="T28" fmla="*/ 12 w 81"/>
                <a:gd name="T29" fmla="*/ 395 h 405"/>
                <a:gd name="T30" fmla="*/ 0 w 81"/>
                <a:gd name="T31" fmla="*/ 365 h 405"/>
                <a:gd name="T32" fmla="*/ 12 w 81"/>
                <a:gd name="T33" fmla="*/ 337 h 405"/>
                <a:gd name="T34" fmla="*/ 40 w 81"/>
                <a:gd name="T35" fmla="*/ 325 h 405"/>
                <a:gd name="T36" fmla="*/ 69 w 81"/>
                <a:gd name="T37" fmla="*/ 337 h 405"/>
                <a:gd name="T38" fmla="*/ 81 w 81"/>
                <a:gd name="T39" fmla="*/ 365 h 405"/>
                <a:gd name="T40" fmla="*/ 69 w 81"/>
                <a:gd name="T41" fmla="*/ 395 h 405"/>
                <a:gd name="T42" fmla="*/ 41 w 81"/>
                <a:gd name="T43" fmla="*/ 40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1" h="405">
                  <a:moveTo>
                    <a:pt x="11" y="229"/>
                  </a:moveTo>
                  <a:cubicBezTo>
                    <a:pt x="3" y="101"/>
                    <a:pt x="3" y="101"/>
                    <a:pt x="3" y="101"/>
                  </a:cubicBezTo>
                  <a:cubicBezTo>
                    <a:pt x="1" y="76"/>
                    <a:pt x="0" y="58"/>
                    <a:pt x="0" y="47"/>
                  </a:cubicBezTo>
                  <a:cubicBezTo>
                    <a:pt x="0" y="33"/>
                    <a:pt x="4" y="21"/>
                    <a:pt x="12" y="13"/>
                  </a:cubicBezTo>
                  <a:cubicBezTo>
                    <a:pt x="20" y="4"/>
                    <a:pt x="30" y="0"/>
                    <a:pt x="42" y="0"/>
                  </a:cubicBezTo>
                  <a:cubicBezTo>
                    <a:pt x="58" y="0"/>
                    <a:pt x="68" y="6"/>
                    <a:pt x="73" y="16"/>
                  </a:cubicBezTo>
                  <a:cubicBezTo>
                    <a:pt x="78" y="27"/>
                    <a:pt x="81" y="42"/>
                    <a:pt x="81" y="62"/>
                  </a:cubicBezTo>
                  <a:cubicBezTo>
                    <a:pt x="81" y="74"/>
                    <a:pt x="80" y="86"/>
                    <a:pt x="79" y="98"/>
                  </a:cubicBezTo>
                  <a:cubicBezTo>
                    <a:pt x="68" y="230"/>
                    <a:pt x="68" y="230"/>
                    <a:pt x="68" y="230"/>
                  </a:cubicBezTo>
                  <a:cubicBezTo>
                    <a:pt x="66" y="246"/>
                    <a:pt x="64" y="258"/>
                    <a:pt x="60" y="266"/>
                  </a:cubicBezTo>
                  <a:cubicBezTo>
                    <a:pt x="55" y="274"/>
                    <a:pt x="49" y="279"/>
                    <a:pt x="39" y="279"/>
                  </a:cubicBezTo>
                  <a:cubicBezTo>
                    <a:pt x="30" y="279"/>
                    <a:pt x="23" y="275"/>
                    <a:pt x="19" y="266"/>
                  </a:cubicBezTo>
                  <a:cubicBezTo>
                    <a:pt x="15" y="258"/>
                    <a:pt x="13" y="246"/>
                    <a:pt x="11" y="229"/>
                  </a:cubicBezTo>
                  <a:close/>
                  <a:moveTo>
                    <a:pt x="41" y="405"/>
                  </a:moveTo>
                  <a:cubicBezTo>
                    <a:pt x="30" y="405"/>
                    <a:pt x="20" y="402"/>
                    <a:pt x="12" y="395"/>
                  </a:cubicBezTo>
                  <a:cubicBezTo>
                    <a:pt x="4" y="388"/>
                    <a:pt x="0" y="378"/>
                    <a:pt x="0" y="365"/>
                  </a:cubicBezTo>
                  <a:cubicBezTo>
                    <a:pt x="0" y="354"/>
                    <a:pt x="4" y="345"/>
                    <a:pt x="12" y="337"/>
                  </a:cubicBezTo>
                  <a:cubicBezTo>
                    <a:pt x="20" y="329"/>
                    <a:pt x="29" y="325"/>
                    <a:pt x="40" y="325"/>
                  </a:cubicBezTo>
                  <a:cubicBezTo>
                    <a:pt x="52" y="325"/>
                    <a:pt x="61" y="329"/>
                    <a:pt x="69" y="337"/>
                  </a:cubicBezTo>
                  <a:cubicBezTo>
                    <a:pt x="77" y="345"/>
                    <a:pt x="81" y="354"/>
                    <a:pt x="81" y="365"/>
                  </a:cubicBezTo>
                  <a:cubicBezTo>
                    <a:pt x="81" y="378"/>
                    <a:pt x="77" y="388"/>
                    <a:pt x="69" y="395"/>
                  </a:cubicBezTo>
                  <a:cubicBezTo>
                    <a:pt x="61" y="402"/>
                    <a:pt x="52" y="405"/>
                    <a:pt x="41" y="405"/>
                  </a:cubicBezTo>
                  <a:close/>
                </a:path>
              </a:pathLst>
            </a:custGeom>
            <a:solidFill>
              <a:srgbClr val="FC154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baseline="-25000"/>
            </a:p>
          </p:txBody>
        </p:sp>
      </p:grpSp>
      <p:grpSp>
        <p:nvGrpSpPr>
          <p:cNvPr id="233" name="Group 171"/>
          <p:cNvGrpSpPr>
            <a:grpSpLocks noChangeAspect="1"/>
          </p:cNvGrpSpPr>
          <p:nvPr/>
        </p:nvGrpSpPr>
        <p:grpSpPr bwMode="auto">
          <a:xfrm>
            <a:off x="5113616" y="1749649"/>
            <a:ext cx="1382878" cy="1331312"/>
            <a:chOff x="600" y="2724"/>
            <a:chExt cx="885" cy="852"/>
          </a:xfrm>
        </p:grpSpPr>
        <p:sp>
          <p:nvSpPr>
            <p:cNvPr id="235" name="Freeform 172"/>
            <p:cNvSpPr>
              <a:spLocks/>
            </p:cNvSpPr>
            <p:nvPr/>
          </p:nvSpPr>
          <p:spPr bwMode="auto">
            <a:xfrm>
              <a:off x="694" y="2817"/>
              <a:ext cx="698" cy="666"/>
            </a:xfrm>
            <a:custGeom>
              <a:avLst/>
              <a:gdLst>
                <a:gd name="T0" fmla="*/ 566 w 698"/>
                <a:gd name="T1" fmla="*/ 663 h 666"/>
                <a:gd name="T2" fmla="*/ 135 w 698"/>
                <a:gd name="T3" fmla="*/ 666 h 666"/>
                <a:gd name="T4" fmla="*/ 0 w 698"/>
                <a:gd name="T5" fmla="*/ 256 h 666"/>
                <a:gd name="T6" fmla="*/ 348 w 698"/>
                <a:gd name="T7" fmla="*/ 0 h 666"/>
                <a:gd name="T8" fmla="*/ 698 w 698"/>
                <a:gd name="T9" fmla="*/ 252 h 666"/>
                <a:gd name="T10" fmla="*/ 566 w 698"/>
                <a:gd name="T11" fmla="*/ 663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8" h="666">
                  <a:moveTo>
                    <a:pt x="566" y="663"/>
                  </a:moveTo>
                  <a:lnTo>
                    <a:pt x="135" y="666"/>
                  </a:lnTo>
                  <a:lnTo>
                    <a:pt x="0" y="256"/>
                  </a:lnTo>
                  <a:lnTo>
                    <a:pt x="348" y="0"/>
                  </a:lnTo>
                  <a:lnTo>
                    <a:pt x="698" y="252"/>
                  </a:lnTo>
                  <a:lnTo>
                    <a:pt x="566" y="663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C154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baseline="-25000"/>
            </a:p>
          </p:txBody>
        </p:sp>
        <p:sp>
          <p:nvSpPr>
            <p:cNvPr id="236" name="Oval 173"/>
            <p:cNvSpPr>
              <a:spLocks noChangeArrowheads="1"/>
            </p:cNvSpPr>
            <p:nvPr/>
          </p:nvSpPr>
          <p:spPr bwMode="auto">
            <a:xfrm>
              <a:off x="950" y="2724"/>
              <a:ext cx="186" cy="186"/>
            </a:xfrm>
            <a:prstGeom prst="ellipse">
              <a:avLst/>
            </a:prstGeom>
            <a:solidFill>
              <a:srgbClr val="FC1543"/>
            </a:solidFill>
            <a:ln w="174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baseline="-25000"/>
            </a:p>
          </p:txBody>
        </p:sp>
        <p:sp>
          <p:nvSpPr>
            <p:cNvPr id="237" name="Oval 174"/>
            <p:cNvSpPr>
              <a:spLocks noChangeArrowheads="1"/>
            </p:cNvSpPr>
            <p:nvPr/>
          </p:nvSpPr>
          <p:spPr bwMode="auto">
            <a:xfrm>
              <a:off x="1299" y="2980"/>
              <a:ext cx="186" cy="185"/>
            </a:xfrm>
            <a:prstGeom prst="ellipse">
              <a:avLst/>
            </a:prstGeom>
            <a:solidFill>
              <a:srgbClr val="FC1543"/>
            </a:solidFill>
            <a:ln w="174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baseline="-25000"/>
            </a:p>
          </p:txBody>
        </p:sp>
        <p:sp>
          <p:nvSpPr>
            <p:cNvPr id="238" name="Oval 175"/>
            <p:cNvSpPr>
              <a:spLocks noChangeArrowheads="1"/>
            </p:cNvSpPr>
            <p:nvPr/>
          </p:nvSpPr>
          <p:spPr bwMode="auto">
            <a:xfrm>
              <a:off x="600" y="2980"/>
              <a:ext cx="187" cy="185"/>
            </a:xfrm>
            <a:prstGeom prst="ellipse">
              <a:avLst/>
            </a:prstGeom>
            <a:solidFill>
              <a:srgbClr val="FC1543"/>
            </a:solidFill>
            <a:ln w="174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baseline="-25000"/>
            </a:p>
          </p:txBody>
        </p:sp>
        <p:sp>
          <p:nvSpPr>
            <p:cNvPr id="239" name="Oval 176"/>
            <p:cNvSpPr>
              <a:spLocks noChangeArrowheads="1"/>
            </p:cNvSpPr>
            <p:nvPr/>
          </p:nvSpPr>
          <p:spPr bwMode="auto">
            <a:xfrm>
              <a:off x="1168" y="3390"/>
              <a:ext cx="185" cy="186"/>
            </a:xfrm>
            <a:prstGeom prst="ellipse">
              <a:avLst/>
            </a:prstGeom>
            <a:solidFill>
              <a:srgbClr val="FC1543"/>
            </a:solidFill>
            <a:ln w="174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baseline="-25000"/>
            </a:p>
          </p:txBody>
        </p:sp>
        <p:sp>
          <p:nvSpPr>
            <p:cNvPr id="240" name="Oval 177"/>
            <p:cNvSpPr>
              <a:spLocks noChangeArrowheads="1"/>
            </p:cNvSpPr>
            <p:nvPr/>
          </p:nvSpPr>
          <p:spPr bwMode="auto">
            <a:xfrm>
              <a:off x="712" y="3390"/>
              <a:ext cx="186" cy="186"/>
            </a:xfrm>
            <a:prstGeom prst="ellipse">
              <a:avLst/>
            </a:prstGeom>
            <a:solidFill>
              <a:srgbClr val="FC1543"/>
            </a:solidFill>
            <a:ln w="174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baseline="-25000"/>
            </a:p>
          </p:txBody>
        </p:sp>
      </p:grpSp>
      <p:sp>
        <p:nvSpPr>
          <p:cNvPr id="6" name="pole tekstowe 5"/>
          <p:cNvSpPr txBox="1"/>
          <p:nvPr/>
        </p:nvSpPr>
        <p:spPr>
          <a:xfrm>
            <a:off x="4510275" y="786971"/>
            <a:ext cx="4529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spc="-500" dirty="0" smtClean="0">
                <a:solidFill>
                  <a:srgbClr val="FC1544"/>
                </a:solidFill>
                <a:latin typeface="Corbel" panose="020B0503020204020204" pitchFamily="34" charset="0"/>
              </a:rPr>
              <a:t>P</a:t>
            </a:r>
            <a:r>
              <a:rPr lang="pl-PL" sz="3200" dirty="0" smtClean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roste podatki</a:t>
            </a:r>
            <a:endParaRPr lang="pl-PL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7" name="Freeform 159"/>
          <p:cNvSpPr>
            <a:spLocks noEditPoints="1"/>
          </p:cNvSpPr>
          <p:nvPr/>
        </p:nvSpPr>
        <p:spPr bwMode="auto">
          <a:xfrm>
            <a:off x="7185293" y="4593787"/>
            <a:ext cx="1667243" cy="786232"/>
          </a:xfrm>
          <a:custGeom>
            <a:avLst/>
            <a:gdLst>
              <a:gd name="T0" fmla="*/ 827 w 837"/>
              <a:gd name="T1" fmla="*/ 28 h 394"/>
              <a:gd name="T2" fmla="*/ 792 w 837"/>
              <a:gd name="T3" fmla="*/ 0 h 394"/>
              <a:gd name="T4" fmla="*/ 709 w 837"/>
              <a:gd name="T5" fmla="*/ 38 h 394"/>
              <a:gd name="T6" fmla="*/ 573 w 837"/>
              <a:gd name="T7" fmla="*/ 175 h 394"/>
              <a:gd name="T8" fmla="*/ 517 w 837"/>
              <a:gd name="T9" fmla="*/ 184 h 394"/>
              <a:gd name="T10" fmla="*/ 429 w 837"/>
              <a:gd name="T11" fmla="*/ 184 h 394"/>
              <a:gd name="T12" fmla="*/ 403 w 837"/>
              <a:gd name="T13" fmla="*/ 168 h 394"/>
              <a:gd name="T14" fmla="*/ 518 w 837"/>
              <a:gd name="T15" fmla="*/ 142 h 394"/>
              <a:gd name="T16" fmla="*/ 538 w 837"/>
              <a:gd name="T17" fmla="*/ 123 h 394"/>
              <a:gd name="T18" fmla="*/ 546 w 837"/>
              <a:gd name="T19" fmla="*/ 73 h 394"/>
              <a:gd name="T20" fmla="*/ 537 w 837"/>
              <a:gd name="T21" fmla="*/ 57 h 394"/>
              <a:gd name="T22" fmla="*/ 514 w 837"/>
              <a:gd name="T23" fmla="*/ 36 h 394"/>
              <a:gd name="T24" fmla="*/ 282 w 837"/>
              <a:gd name="T25" fmla="*/ 32 h 394"/>
              <a:gd name="T26" fmla="*/ 222 w 837"/>
              <a:gd name="T27" fmla="*/ 36 h 394"/>
              <a:gd name="T28" fmla="*/ 189 w 837"/>
              <a:gd name="T29" fmla="*/ 48 h 394"/>
              <a:gd name="T30" fmla="*/ 141 w 837"/>
              <a:gd name="T31" fmla="*/ 86 h 394"/>
              <a:gd name="T32" fmla="*/ 16 w 837"/>
              <a:gd name="T33" fmla="*/ 209 h 394"/>
              <a:gd name="T34" fmla="*/ 31 w 837"/>
              <a:gd name="T35" fmla="*/ 264 h 394"/>
              <a:gd name="T36" fmla="*/ 152 w 837"/>
              <a:gd name="T37" fmla="*/ 385 h 394"/>
              <a:gd name="T38" fmla="*/ 204 w 837"/>
              <a:gd name="T39" fmla="*/ 360 h 394"/>
              <a:gd name="T40" fmla="*/ 255 w 837"/>
              <a:gd name="T41" fmla="*/ 325 h 394"/>
              <a:gd name="T42" fmla="*/ 508 w 837"/>
              <a:gd name="T43" fmla="*/ 326 h 394"/>
              <a:gd name="T44" fmla="*/ 587 w 837"/>
              <a:gd name="T45" fmla="*/ 320 h 394"/>
              <a:gd name="T46" fmla="*/ 597 w 837"/>
              <a:gd name="T47" fmla="*/ 315 h 394"/>
              <a:gd name="T48" fmla="*/ 617 w 837"/>
              <a:gd name="T49" fmla="*/ 300 h 394"/>
              <a:gd name="T50" fmla="*/ 822 w 837"/>
              <a:gd name="T51" fmla="*/ 97 h 394"/>
              <a:gd name="T52" fmla="*/ 827 w 837"/>
              <a:gd name="T53" fmla="*/ 85 h 394"/>
              <a:gd name="T54" fmla="*/ 834 w 837"/>
              <a:gd name="T55" fmla="*/ 73 h 394"/>
              <a:gd name="T56" fmla="*/ 643 w 837"/>
              <a:gd name="T57" fmla="*/ 243 h 394"/>
              <a:gd name="T58" fmla="*/ 543 w 837"/>
              <a:gd name="T59" fmla="*/ 303 h 394"/>
              <a:gd name="T60" fmla="*/ 291 w 837"/>
              <a:gd name="T61" fmla="*/ 301 h 394"/>
              <a:gd name="T62" fmla="*/ 201 w 837"/>
              <a:gd name="T63" fmla="*/ 330 h 394"/>
              <a:gd name="T64" fmla="*/ 168 w 837"/>
              <a:gd name="T65" fmla="*/ 362 h 394"/>
              <a:gd name="T66" fmla="*/ 37 w 837"/>
              <a:gd name="T67" fmla="*/ 234 h 394"/>
              <a:gd name="T68" fmla="*/ 66 w 837"/>
              <a:gd name="T69" fmla="*/ 196 h 394"/>
              <a:gd name="T70" fmla="*/ 148 w 837"/>
              <a:gd name="T71" fmla="*/ 114 h 394"/>
              <a:gd name="T72" fmla="*/ 176 w 837"/>
              <a:gd name="T73" fmla="*/ 84 h 394"/>
              <a:gd name="T74" fmla="*/ 186 w 837"/>
              <a:gd name="T75" fmla="*/ 76 h 394"/>
              <a:gd name="T76" fmla="*/ 206 w 837"/>
              <a:gd name="T77" fmla="*/ 66 h 394"/>
              <a:gd name="T78" fmla="*/ 240 w 837"/>
              <a:gd name="T79" fmla="*/ 58 h 394"/>
              <a:gd name="T80" fmla="*/ 415 w 837"/>
              <a:gd name="T81" fmla="*/ 55 h 394"/>
              <a:gd name="T82" fmla="*/ 481 w 837"/>
              <a:gd name="T83" fmla="*/ 55 h 394"/>
              <a:gd name="T84" fmla="*/ 523 w 837"/>
              <a:gd name="T85" fmla="*/ 98 h 394"/>
              <a:gd name="T86" fmla="*/ 498 w 837"/>
              <a:gd name="T87" fmla="*/ 123 h 394"/>
              <a:gd name="T88" fmla="*/ 343 w 837"/>
              <a:gd name="T89" fmla="*/ 155 h 394"/>
              <a:gd name="T90" fmla="*/ 400 w 837"/>
              <a:gd name="T91" fmla="*/ 208 h 394"/>
              <a:gd name="T92" fmla="*/ 529 w 837"/>
              <a:gd name="T93" fmla="*/ 208 h 394"/>
              <a:gd name="T94" fmla="*/ 610 w 837"/>
              <a:gd name="T95" fmla="*/ 176 h 394"/>
              <a:gd name="T96" fmla="*/ 655 w 837"/>
              <a:gd name="T97" fmla="*/ 129 h 394"/>
              <a:gd name="T98" fmla="*/ 717 w 837"/>
              <a:gd name="T99" fmla="*/ 65 h 394"/>
              <a:gd name="T100" fmla="*/ 766 w 837"/>
              <a:gd name="T101" fmla="*/ 23 h 394"/>
              <a:gd name="T102" fmla="*/ 809 w 837"/>
              <a:gd name="T103" fmla="*/ 68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37" h="394">
                <a:moveTo>
                  <a:pt x="834" y="73"/>
                </a:moveTo>
                <a:cubicBezTo>
                  <a:pt x="837" y="62"/>
                  <a:pt x="830" y="38"/>
                  <a:pt x="829" y="36"/>
                </a:cubicBezTo>
                <a:cubicBezTo>
                  <a:pt x="829" y="34"/>
                  <a:pt x="828" y="32"/>
                  <a:pt x="828" y="31"/>
                </a:cubicBezTo>
                <a:cubicBezTo>
                  <a:pt x="828" y="30"/>
                  <a:pt x="827" y="29"/>
                  <a:pt x="827" y="28"/>
                </a:cubicBezTo>
                <a:cubicBezTo>
                  <a:pt x="824" y="22"/>
                  <a:pt x="812" y="9"/>
                  <a:pt x="810" y="7"/>
                </a:cubicBezTo>
                <a:cubicBezTo>
                  <a:pt x="808" y="5"/>
                  <a:pt x="798" y="2"/>
                  <a:pt x="794" y="1"/>
                </a:cubicBezTo>
                <a:cubicBezTo>
                  <a:pt x="793" y="1"/>
                  <a:pt x="792" y="1"/>
                  <a:pt x="792" y="0"/>
                </a:cubicBezTo>
                <a:cubicBezTo>
                  <a:pt x="792" y="0"/>
                  <a:pt x="792" y="0"/>
                  <a:pt x="792" y="0"/>
                </a:cubicBezTo>
                <a:cubicBezTo>
                  <a:pt x="791" y="0"/>
                  <a:pt x="791" y="0"/>
                  <a:pt x="791" y="0"/>
                </a:cubicBezTo>
                <a:cubicBezTo>
                  <a:pt x="789" y="0"/>
                  <a:pt x="779" y="0"/>
                  <a:pt x="770" y="0"/>
                </a:cubicBezTo>
                <a:cubicBezTo>
                  <a:pt x="763" y="0"/>
                  <a:pt x="761" y="0"/>
                  <a:pt x="761" y="0"/>
                </a:cubicBezTo>
                <a:cubicBezTo>
                  <a:pt x="742" y="5"/>
                  <a:pt x="725" y="22"/>
                  <a:pt x="709" y="38"/>
                </a:cubicBezTo>
                <a:cubicBezTo>
                  <a:pt x="708" y="39"/>
                  <a:pt x="708" y="39"/>
                  <a:pt x="708" y="39"/>
                </a:cubicBezTo>
                <a:cubicBezTo>
                  <a:pt x="693" y="54"/>
                  <a:pt x="678" y="70"/>
                  <a:pt x="664" y="85"/>
                </a:cubicBezTo>
                <a:cubicBezTo>
                  <a:pt x="635" y="114"/>
                  <a:pt x="606" y="144"/>
                  <a:pt x="575" y="173"/>
                </a:cubicBezTo>
                <a:cubicBezTo>
                  <a:pt x="574" y="173"/>
                  <a:pt x="574" y="174"/>
                  <a:pt x="573" y="175"/>
                </a:cubicBezTo>
                <a:cubicBezTo>
                  <a:pt x="572" y="177"/>
                  <a:pt x="571" y="179"/>
                  <a:pt x="569" y="180"/>
                </a:cubicBezTo>
                <a:cubicBezTo>
                  <a:pt x="565" y="183"/>
                  <a:pt x="558" y="185"/>
                  <a:pt x="547" y="185"/>
                </a:cubicBezTo>
                <a:cubicBezTo>
                  <a:pt x="542" y="185"/>
                  <a:pt x="536" y="184"/>
                  <a:pt x="530" y="184"/>
                </a:cubicBezTo>
                <a:cubicBezTo>
                  <a:pt x="525" y="184"/>
                  <a:pt x="521" y="184"/>
                  <a:pt x="517" y="184"/>
                </a:cubicBezTo>
                <a:cubicBezTo>
                  <a:pt x="507" y="184"/>
                  <a:pt x="498" y="184"/>
                  <a:pt x="489" y="184"/>
                </a:cubicBezTo>
                <a:cubicBezTo>
                  <a:pt x="480" y="184"/>
                  <a:pt x="471" y="184"/>
                  <a:pt x="462" y="184"/>
                </a:cubicBezTo>
                <a:cubicBezTo>
                  <a:pt x="453" y="184"/>
                  <a:pt x="444" y="184"/>
                  <a:pt x="436" y="184"/>
                </a:cubicBezTo>
                <a:cubicBezTo>
                  <a:pt x="434" y="183"/>
                  <a:pt x="432" y="184"/>
                  <a:pt x="429" y="184"/>
                </a:cubicBezTo>
                <a:cubicBezTo>
                  <a:pt x="426" y="184"/>
                  <a:pt x="424" y="184"/>
                  <a:pt x="421" y="184"/>
                </a:cubicBezTo>
                <a:cubicBezTo>
                  <a:pt x="415" y="184"/>
                  <a:pt x="406" y="183"/>
                  <a:pt x="400" y="174"/>
                </a:cubicBezTo>
                <a:cubicBezTo>
                  <a:pt x="400" y="173"/>
                  <a:pt x="400" y="172"/>
                  <a:pt x="400" y="171"/>
                </a:cubicBezTo>
                <a:cubicBezTo>
                  <a:pt x="401" y="169"/>
                  <a:pt x="402" y="169"/>
                  <a:pt x="403" y="168"/>
                </a:cubicBezTo>
                <a:cubicBezTo>
                  <a:pt x="415" y="165"/>
                  <a:pt x="429" y="162"/>
                  <a:pt x="444" y="159"/>
                </a:cubicBezTo>
                <a:cubicBezTo>
                  <a:pt x="450" y="158"/>
                  <a:pt x="457" y="157"/>
                  <a:pt x="463" y="156"/>
                </a:cubicBezTo>
                <a:cubicBezTo>
                  <a:pt x="468" y="155"/>
                  <a:pt x="472" y="154"/>
                  <a:pt x="477" y="153"/>
                </a:cubicBezTo>
                <a:cubicBezTo>
                  <a:pt x="492" y="150"/>
                  <a:pt x="507" y="148"/>
                  <a:pt x="518" y="142"/>
                </a:cubicBezTo>
                <a:cubicBezTo>
                  <a:pt x="518" y="141"/>
                  <a:pt x="518" y="140"/>
                  <a:pt x="519" y="139"/>
                </a:cubicBezTo>
                <a:cubicBezTo>
                  <a:pt x="520" y="138"/>
                  <a:pt x="522" y="137"/>
                  <a:pt x="525" y="138"/>
                </a:cubicBezTo>
                <a:cubicBezTo>
                  <a:pt x="525" y="138"/>
                  <a:pt x="525" y="138"/>
                  <a:pt x="525" y="138"/>
                </a:cubicBezTo>
                <a:cubicBezTo>
                  <a:pt x="528" y="135"/>
                  <a:pt x="536" y="126"/>
                  <a:pt x="538" y="123"/>
                </a:cubicBezTo>
                <a:cubicBezTo>
                  <a:pt x="539" y="120"/>
                  <a:pt x="540" y="119"/>
                  <a:pt x="542" y="119"/>
                </a:cubicBezTo>
                <a:cubicBezTo>
                  <a:pt x="544" y="115"/>
                  <a:pt x="545" y="113"/>
                  <a:pt x="546" y="109"/>
                </a:cubicBezTo>
                <a:cubicBezTo>
                  <a:pt x="546" y="108"/>
                  <a:pt x="546" y="106"/>
                  <a:pt x="548" y="104"/>
                </a:cubicBezTo>
                <a:cubicBezTo>
                  <a:pt x="550" y="93"/>
                  <a:pt x="547" y="76"/>
                  <a:pt x="546" y="73"/>
                </a:cubicBezTo>
                <a:cubicBezTo>
                  <a:pt x="545" y="72"/>
                  <a:pt x="545" y="71"/>
                  <a:pt x="545" y="71"/>
                </a:cubicBezTo>
                <a:cubicBezTo>
                  <a:pt x="544" y="70"/>
                  <a:pt x="544" y="69"/>
                  <a:pt x="543" y="68"/>
                </a:cubicBezTo>
                <a:cubicBezTo>
                  <a:pt x="542" y="65"/>
                  <a:pt x="542" y="65"/>
                  <a:pt x="542" y="65"/>
                </a:cubicBezTo>
                <a:cubicBezTo>
                  <a:pt x="540" y="60"/>
                  <a:pt x="540" y="60"/>
                  <a:pt x="537" y="57"/>
                </a:cubicBezTo>
                <a:cubicBezTo>
                  <a:pt x="537" y="57"/>
                  <a:pt x="536" y="56"/>
                  <a:pt x="531" y="50"/>
                </a:cubicBezTo>
                <a:cubicBezTo>
                  <a:pt x="529" y="48"/>
                  <a:pt x="528" y="46"/>
                  <a:pt x="527" y="45"/>
                </a:cubicBezTo>
                <a:cubicBezTo>
                  <a:pt x="522" y="43"/>
                  <a:pt x="516" y="37"/>
                  <a:pt x="516" y="37"/>
                </a:cubicBezTo>
                <a:cubicBezTo>
                  <a:pt x="516" y="37"/>
                  <a:pt x="515" y="36"/>
                  <a:pt x="514" y="36"/>
                </a:cubicBezTo>
                <a:cubicBezTo>
                  <a:pt x="511" y="36"/>
                  <a:pt x="509" y="36"/>
                  <a:pt x="507" y="34"/>
                </a:cubicBezTo>
                <a:cubicBezTo>
                  <a:pt x="507" y="33"/>
                  <a:pt x="506" y="33"/>
                  <a:pt x="506" y="33"/>
                </a:cubicBezTo>
                <a:cubicBezTo>
                  <a:pt x="299" y="33"/>
                  <a:pt x="299" y="33"/>
                  <a:pt x="299" y="33"/>
                </a:cubicBezTo>
                <a:cubicBezTo>
                  <a:pt x="295" y="33"/>
                  <a:pt x="288" y="33"/>
                  <a:pt x="282" y="32"/>
                </a:cubicBezTo>
                <a:cubicBezTo>
                  <a:pt x="272" y="32"/>
                  <a:pt x="262" y="32"/>
                  <a:pt x="252" y="32"/>
                </a:cubicBezTo>
                <a:cubicBezTo>
                  <a:pt x="233" y="32"/>
                  <a:pt x="229" y="34"/>
                  <a:pt x="229" y="34"/>
                </a:cubicBezTo>
                <a:cubicBezTo>
                  <a:pt x="228" y="36"/>
                  <a:pt x="226" y="36"/>
                  <a:pt x="225" y="36"/>
                </a:cubicBezTo>
                <a:cubicBezTo>
                  <a:pt x="224" y="36"/>
                  <a:pt x="223" y="36"/>
                  <a:pt x="222" y="36"/>
                </a:cubicBezTo>
                <a:cubicBezTo>
                  <a:pt x="222" y="36"/>
                  <a:pt x="222" y="36"/>
                  <a:pt x="222" y="36"/>
                </a:cubicBezTo>
                <a:cubicBezTo>
                  <a:pt x="213" y="38"/>
                  <a:pt x="208" y="40"/>
                  <a:pt x="200" y="43"/>
                </a:cubicBezTo>
                <a:cubicBezTo>
                  <a:pt x="198" y="44"/>
                  <a:pt x="196" y="45"/>
                  <a:pt x="195" y="45"/>
                </a:cubicBezTo>
                <a:cubicBezTo>
                  <a:pt x="193" y="47"/>
                  <a:pt x="191" y="48"/>
                  <a:pt x="189" y="48"/>
                </a:cubicBezTo>
                <a:cubicBezTo>
                  <a:pt x="185" y="49"/>
                  <a:pt x="185" y="49"/>
                  <a:pt x="184" y="50"/>
                </a:cubicBezTo>
                <a:cubicBezTo>
                  <a:pt x="183" y="51"/>
                  <a:pt x="182" y="52"/>
                  <a:pt x="180" y="53"/>
                </a:cubicBezTo>
                <a:cubicBezTo>
                  <a:pt x="173" y="57"/>
                  <a:pt x="169" y="60"/>
                  <a:pt x="163" y="65"/>
                </a:cubicBezTo>
                <a:cubicBezTo>
                  <a:pt x="155" y="72"/>
                  <a:pt x="148" y="79"/>
                  <a:pt x="141" y="86"/>
                </a:cubicBezTo>
                <a:cubicBezTo>
                  <a:pt x="138" y="90"/>
                  <a:pt x="135" y="93"/>
                  <a:pt x="131" y="97"/>
                </a:cubicBezTo>
                <a:cubicBezTo>
                  <a:pt x="115" y="113"/>
                  <a:pt x="98" y="129"/>
                  <a:pt x="82" y="145"/>
                </a:cubicBezTo>
                <a:cubicBezTo>
                  <a:pt x="62" y="164"/>
                  <a:pt x="41" y="184"/>
                  <a:pt x="20" y="205"/>
                </a:cubicBezTo>
                <a:cubicBezTo>
                  <a:pt x="19" y="206"/>
                  <a:pt x="18" y="208"/>
                  <a:pt x="16" y="209"/>
                </a:cubicBezTo>
                <a:cubicBezTo>
                  <a:pt x="11" y="214"/>
                  <a:pt x="5" y="220"/>
                  <a:pt x="4" y="223"/>
                </a:cubicBezTo>
                <a:cubicBezTo>
                  <a:pt x="0" y="235"/>
                  <a:pt x="8" y="242"/>
                  <a:pt x="14" y="248"/>
                </a:cubicBezTo>
                <a:cubicBezTo>
                  <a:pt x="16" y="250"/>
                  <a:pt x="17" y="251"/>
                  <a:pt x="18" y="252"/>
                </a:cubicBezTo>
                <a:cubicBezTo>
                  <a:pt x="22" y="256"/>
                  <a:pt x="27" y="260"/>
                  <a:pt x="31" y="264"/>
                </a:cubicBezTo>
                <a:cubicBezTo>
                  <a:pt x="34" y="267"/>
                  <a:pt x="38" y="269"/>
                  <a:pt x="41" y="272"/>
                </a:cubicBezTo>
                <a:cubicBezTo>
                  <a:pt x="54" y="285"/>
                  <a:pt x="66" y="298"/>
                  <a:pt x="78" y="310"/>
                </a:cubicBezTo>
                <a:cubicBezTo>
                  <a:pt x="100" y="333"/>
                  <a:pt x="122" y="354"/>
                  <a:pt x="146" y="377"/>
                </a:cubicBezTo>
                <a:cubicBezTo>
                  <a:pt x="149" y="380"/>
                  <a:pt x="151" y="383"/>
                  <a:pt x="152" y="385"/>
                </a:cubicBezTo>
                <a:cubicBezTo>
                  <a:pt x="157" y="391"/>
                  <a:pt x="160" y="394"/>
                  <a:pt x="168" y="394"/>
                </a:cubicBezTo>
                <a:cubicBezTo>
                  <a:pt x="172" y="394"/>
                  <a:pt x="179" y="387"/>
                  <a:pt x="183" y="382"/>
                </a:cubicBezTo>
                <a:cubicBezTo>
                  <a:pt x="185" y="380"/>
                  <a:pt x="185" y="380"/>
                  <a:pt x="185" y="380"/>
                </a:cubicBezTo>
                <a:cubicBezTo>
                  <a:pt x="193" y="372"/>
                  <a:pt x="199" y="366"/>
                  <a:pt x="204" y="360"/>
                </a:cubicBezTo>
                <a:cubicBezTo>
                  <a:pt x="209" y="354"/>
                  <a:pt x="214" y="349"/>
                  <a:pt x="221" y="342"/>
                </a:cubicBezTo>
                <a:cubicBezTo>
                  <a:pt x="222" y="341"/>
                  <a:pt x="223" y="340"/>
                  <a:pt x="224" y="339"/>
                </a:cubicBezTo>
                <a:cubicBezTo>
                  <a:pt x="231" y="332"/>
                  <a:pt x="236" y="327"/>
                  <a:pt x="240" y="326"/>
                </a:cubicBezTo>
                <a:cubicBezTo>
                  <a:pt x="244" y="325"/>
                  <a:pt x="249" y="325"/>
                  <a:pt x="255" y="325"/>
                </a:cubicBezTo>
                <a:cubicBezTo>
                  <a:pt x="260" y="325"/>
                  <a:pt x="265" y="325"/>
                  <a:pt x="270" y="325"/>
                </a:cubicBezTo>
                <a:cubicBezTo>
                  <a:pt x="275" y="326"/>
                  <a:pt x="281" y="326"/>
                  <a:pt x="286" y="326"/>
                </a:cubicBezTo>
                <a:cubicBezTo>
                  <a:pt x="487" y="326"/>
                  <a:pt x="487" y="326"/>
                  <a:pt x="487" y="326"/>
                </a:cubicBezTo>
                <a:cubicBezTo>
                  <a:pt x="493" y="326"/>
                  <a:pt x="500" y="326"/>
                  <a:pt x="508" y="326"/>
                </a:cubicBezTo>
                <a:cubicBezTo>
                  <a:pt x="516" y="327"/>
                  <a:pt x="524" y="327"/>
                  <a:pt x="531" y="327"/>
                </a:cubicBezTo>
                <a:cubicBezTo>
                  <a:pt x="543" y="327"/>
                  <a:pt x="560" y="326"/>
                  <a:pt x="568" y="324"/>
                </a:cubicBezTo>
                <a:cubicBezTo>
                  <a:pt x="573" y="322"/>
                  <a:pt x="577" y="322"/>
                  <a:pt x="580" y="322"/>
                </a:cubicBezTo>
                <a:cubicBezTo>
                  <a:pt x="584" y="321"/>
                  <a:pt x="586" y="321"/>
                  <a:pt x="587" y="320"/>
                </a:cubicBezTo>
                <a:cubicBezTo>
                  <a:pt x="587" y="319"/>
                  <a:pt x="588" y="318"/>
                  <a:pt x="591" y="318"/>
                </a:cubicBezTo>
                <a:cubicBezTo>
                  <a:pt x="591" y="318"/>
                  <a:pt x="591" y="318"/>
                  <a:pt x="592" y="318"/>
                </a:cubicBezTo>
                <a:cubicBezTo>
                  <a:pt x="592" y="317"/>
                  <a:pt x="594" y="316"/>
                  <a:pt x="596" y="316"/>
                </a:cubicBezTo>
                <a:cubicBezTo>
                  <a:pt x="596" y="316"/>
                  <a:pt x="596" y="315"/>
                  <a:pt x="597" y="315"/>
                </a:cubicBezTo>
                <a:cubicBezTo>
                  <a:pt x="597" y="314"/>
                  <a:pt x="599" y="313"/>
                  <a:pt x="603" y="314"/>
                </a:cubicBezTo>
                <a:cubicBezTo>
                  <a:pt x="603" y="312"/>
                  <a:pt x="605" y="309"/>
                  <a:pt x="608" y="309"/>
                </a:cubicBezTo>
                <a:cubicBezTo>
                  <a:pt x="609" y="308"/>
                  <a:pt x="609" y="307"/>
                  <a:pt x="610" y="307"/>
                </a:cubicBezTo>
                <a:cubicBezTo>
                  <a:pt x="614" y="304"/>
                  <a:pt x="615" y="303"/>
                  <a:pt x="617" y="300"/>
                </a:cubicBezTo>
                <a:cubicBezTo>
                  <a:pt x="618" y="299"/>
                  <a:pt x="620" y="297"/>
                  <a:pt x="622" y="295"/>
                </a:cubicBezTo>
                <a:cubicBezTo>
                  <a:pt x="689" y="230"/>
                  <a:pt x="754" y="167"/>
                  <a:pt x="810" y="107"/>
                </a:cubicBezTo>
                <a:cubicBezTo>
                  <a:pt x="813" y="104"/>
                  <a:pt x="815" y="102"/>
                  <a:pt x="818" y="100"/>
                </a:cubicBezTo>
                <a:cubicBezTo>
                  <a:pt x="820" y="99"/>
                  <a:pt x="822" y="98"/>
                  <a:pt x="822" y="97"/>
                </a:cubicBezTo>
                <a:cubicBezTo>
                  <a:pt x="823" y="97"/>
                  <a:pt x="823" y="95"/>
                  <a:pt x="823" y="94"/>
                </a:cubicBezTo>
                <a:cubicBezTo>
                  <a:pt x="823" y="93"/>
                  <a:pt x="824" y="91"/>
                  <a:pt x="825" y="90"/>
                </a:cubicBezTo>
                <a:cubicBezTo>
                  <a:pt x="825" y="89"/>
                  <a:pt x="825" y="89"/>
                  <a:pt x="826" y="88"/>
                </a:cubicBezTo>
                <a:cubicBezTo>
                  <a:pt x="826" y="87"/>
                  <a:pt x="826" y="86"/>
                  <a:pt x="827" y="85"/>
                </a:cubicBezTo>
                <a:cubicBezTo>
                  <a:pt x="827" y="84"/>
                  <a:pt x="828" y="84"/>
                  <a:pt x="829" y="83"/>
                </a:cubicBezTo>
                <a:cubicBezTo>
                  <a:pt x="829" y="82"/>
                  <a:pt x="829" y="81"/>
                  <a:pt x="829" y="80"/>
                </a:cubicBezTo>
                <a:cubicBezTo>
                  <a:pt x="830" y="79"/>
                  <a:pt x="831" y="78"/>
                  <a:pt x="833" y="78"/>
                </a:cubicBezTo>
                <a:cubicBezTo>
                  <a:pt x="833" y="77"/>
                  <a:pt x="833" y="75"/>
                  <a:pt x="834" y="73"/>
                </a:cubicBezTo>
                <a:cubicBezTo>
                  <a:pt x="834" y="73"/>
                  <a:pt x="834" y="73"/>
                  <a:pt x="834" y="73"/>
                </a:cubicBezTo>
                <a:close/>
                <a:moveTo>
                  <a:pt x="809" y="68"/>
                </a:moveTo>
                <a:cubicBezTo>
                  <a:pt x="808" y="71"/>
                  <a:pt x="768" y="117"/>
                  <a:pt x="761" y="125"/>
                </a:cubicBezTo>
                <a:cubicBezTo>
                  <a:pt x="643" y="243"/>
                  <a:pt x="643" y="243"/>
                  <a:pt x="643" y="243"/>
                </a:cubicBezTo>
                <a:cubicBezTo>
                  <a:pt x="640" y="245"/>
                  <a:pt x="638" y="247"/>
                  <a:pt x="635" y="250"/>
                </a:cubicBezTo>
                <a:cubicBezTo>
                  <a:pt x="628" y="257"/>
                  <a:pt x="620" y="265"/>
                  <a:pt x="613" y="273"/>
                </a:cubicBezTo>
                <a:cubicBezTo>
                  <a:pt x="597" y="288"/>
                  <a:pt x="586" y="296"/>
                  <a:pt x="578" y="299"/>
                </a:cubicBezTo>
                <a:cubicBezTo>
                  <a:pt x="570" y="302"/>
                  <a:pt x="558" y="303"/>
                  <a:pt x="543" y="303"/>
                </a:cubicBezTo>
                <a:cubicBezTo>
                  <a:pt x="535" y="303"/>
                  <a:pt x="526" y="303"/>
                  <a:pt x="518" y="302"/>
                </a:cubicBezTo>
                <a:cubicBezTo>
                  <a:pt x="509" y="302"/>
                  <a:pt x="500" y="302"/>
                  <a:pt x="492" y="302"/>
                </a:cubicBezTo>
                <a:cubicBezTo>
                  <a:pt x="316" y="302"/>
                  <a:pt x="316" y="302"/>
                  <a:pt x="316" y="302"/>
                </a:cubicBezTo>
                <a:cubicBezTo>
                  <a:pt x="308" y="302"/>
                  <a:pt x="299" y="301"/>
                  <a:pt x="291" y="301"/>
                </a:cubicBezTo>
                <a:cubicBezTo>
                  <a:pt x="283" y="301"/>
                  <a:pt x="275" y="300"/>
                  <a:pt x="268" y="300"/>
                </a:cubicBezTo>
                <a:cubicBezTo>
                  <a:pt x="253" y="300"/>
                  <a:pt x="243" y="302"/>
                  <a:pt x="234" y="304"/>
                </a:cubicBezTo>
                <a:cubicBezTo>
                  <a:pt x="221" y="308"/>
                  <a:pt x="216" y="313"/>
                  <a:pt x="205" y="326"/>
                </a:cubicBezTo>
                <a:cubicBezTo>
                  <a:pt x="201" y="330"/>
                  <a:pt x="201" y="330"/>
                  <a:pt x="201" y="330"/>
                </a:cubicBezTo>
                <a:cubicBezTo>
                  <a:pt x="201" y="330"/>
                  <a:pt x="201" y="331"/>
                  <a:pt x="201" y="331"/>
                </a:cubicBezTo>
                <a:cubicBezTo>
                  <a:pt x="190" y="340"/>
                  <a:pt x="180" y="349"/>
                  <a:pt x="171" y="360"/>
                </a:cubicBezTo>
                <a:cubicBezTo>
                  <a:pt x="171" y="361"/>
                  <a:pt x="170" y="362"/>
                  <a:pt x="168" y="362"/>
                </a:cubicBezTo>
                <a:cubicBezTo>
                  <a:pt x="168" y="362"/>
                  <a:pt x="168" y="362"/>
                  <a:pt x="168" y="362"/>
                </a:cubicBezTo>
                <a:cubicBezTo>
                  <a:pt x="167" y="362"/>
                  <a:pt x="166" y="361"/>
                  <a:pt x="165" y="361"/>
                </a:cubicBezTo>
                <a:cubicBezTo>
                  <a:pt x="138" y="336"/>
                  <a:pt x="112" y="309"/>
                  <a:pt x="84" y="280"/>
                </a:cubicBezTo>
                <a:cubicBezTo>
                  <a:pt x="69" y="265"/>
                  <a:pt x="55" y="250"/>
                  <a:pt x="40" y="235"/>
                </a:cubicBezTo>
                <a:cubicBezTo>
                  <a:pt x="39" y="235"/>
                  <a:pt x="37" y="234"/>
                  <a:pt x="37" y="234"/>
                </a:cubicBezTo>
                <a:cubicBezTo>
                  <a:pt x="35" y="233"/>
                  <a:pt x="34" y="232"/>
                  <a:pt x="34" y="230"/>
                </a:cubicBezTo>
                <a:cubicBezTo>
                  <a:pt x="34" y="230"/>
                  <a:pt x="34" y="230"/>
                  <a:pt x="34" y="230"/>
                </a:cubicBezTo>
                <a:cubicBezTo>
                  <a:pt x="34" y="230"/>
                  <a:pt x="34" y="230"/>
                  <a:pt x="34" y="230"/>
                </a:cubicBezTo>
                <a:cubicBezTo>
                  <a:pt x="34" y="226"/>
                  <a:pt x="37" y="222"/>
                  <a:pt x="66" y="196"/>
                </a:cubicBezTo>
                <a:cubicBezTo>
                  <a:pt x="69" y="193"/>
                  <a:pt x="72" y="190"/>
                  <a:pt x="72" y="189"/>
                </a:cubicBezTo>
                <a:cubicBezTo>
                  <a:pt x="110" y="152"/>
                  <a:pt x="110" y="152"/>
                  <a:pt x="110" y="152"/>
                </a:cubicBezTo>
                <a:cubicBezTo>
                  <a:pt x="114" y="148"/>
                  <a:pt x="118" y="144"/>
                  <a:pt x="122" y="140"/>
                </a:cubicBezTo>
                <a:cubicBezTo>
                  <a:pt x="131" y="131"/>
                  <a:pt x="140" y="122"/>
                  <a:pt x="148" y="114"/>
                </a:cubicBezTo>
                <a:cubicBezTo>
                  <a:pt x="151" y="111"/>
                  <a:pt x="153" y="108"/>
                  <a:pt x="156" y="105"/>
                </a:cubicBezTo>
                <a:cubicBezTo>
                  <a:pt x="159" y="101"/>
                  <a:pt x="162" y="97"/>
                  <a:pt x="165" y="94"/>
                </a:cubicBezTo>
                <a:cubicBezTo>
                  <a:pt x="167" y="93"/>
                  <a:pt x="168" y="91"/>
                  <a:pt x="169" y="90"/>
                </a:cubicBezTo>
                <a:cubicBezTo>
                  <a:pt x="171" y="88"/>
                  <a:pt x="174" y="85"/>
                  <a:pt x="176" y="84"/>
                </a:cubicBezTo>
                <a:cubicBezTo>
                  <a:pt x="178" y="82"/>
                  <a:pt x="180" y="82"/>
                  <a:pt x="181" y="82"/>
                </a:cubicBezTo>
                <a:cubicBezTo>
                  <a:pt x="182" y="82"/>
                  <a:pt x="182" y="81"/>
                  <a:pt x="183" y="81"/>
                </a:cubicBezTo>
                <a:cubicBezTo>
                  <a:pt x="183" y="81"/>
                  <a:pt x="183" y="81"/>
                  <a:pt x="183" y="80"/>
                </a:cubicBezTo>
                <a:cubicBezTo>
                  <a:pt x="184" y="79"/>
                  <a:pt x="184" y="77"/>
                  <a:pt x="186" y="76"/>
                </a:cubicBezTo>
                <a:cubicBezTo>
                  <a:pt x="188" y="75"/>
                  <a:pt x="190" y="74"/>
                  <a:pt x="193" y="73"/>
                </a:cubicBezTo>
                <a:cubicBezTo>
                  <a:pt x="196" y="73"/>
                  <a:pt x="199" y="72"/>
                  <a:pt x="202" y="71"/>
                </a:cubicBezTo>
                <a:cubicBezTo>
                  <a:pt x="202" y="70"/>
                  <a:pt x="202" y="70"/>
                  <a:pt x="203" y="69"/>
                </a:cubicBezTo>
                <a:cubicBezTo>
                  <a:pt x="204" y="68"/>
                  <a:pt x="205" y="66"/>
                  <a:pt x="206" y="66"/>
                </a:cubicBezTo>
                <a:cubicBezTo>
                  <a:pt x="210" y="64"/>
                  <a:pt x="214" y="63"/>
                  <a:pt x="220" y="62"/>
                </a:cubicBezTo>
                <a:cubicBezTo>
                  <a:pt x="222" y="61"/>
                  <a:pt x="225" y="61"/>
                  <a:pt x="227" y="60"/>
                </a:cubicBezTo>
                <a:cubicBezTo>
                  <a:pt x="228" y="60"/>
                  <a:pt x="230" y="60"/>
                  <a:pt x="231" y="60"/>
                </a:cubicBezTo>
                <a:cubicBezTo>
                  <a:pt x="233" y="59"/>
                  <a:pt x="236" y="59"/>
                  <a:pt x="240" y="58"/>
                </a:cubicBezTo>
                <a:cubicBezTo>
                  <a:pt x="252" y="55"/>
                  <a:pt x="270" y="54"/>
                  <a:pt x="298" y="54"/>
                </a:cubicBezTo>
                <a:cubicBezTo>
                  <a:pt x="313" y="54"/>
                  <a:pt x="329" y="54"/>
                  <a:pt x="346" y="54"/>
                </a:cubicBezTo>
                <a:cubicBezTo>
                  <a:pt x="362" y="55"/>
                  <a:pt x="379" y="55"/>
                  <a:pt x="394" y="55"/>
                </a:cubicBezTo>
                <a:cubicBezTo>
                  <a:pt x="401" y="55"/>
                  <a:pt x="408" y="55"/>
                  <a:pt x="415" y="55"/>
                </a:cubicBezTo>
                <a:cubicBezTo>
                  <a:pt x="424" y="55"/>
                  <a:pt x="432" y="55"/>
                  <a:pt x="441" y="55"/>
                </a:cubicBezTo>
                <a:cubicBezTo>
                  <a:pt x="451" y="55"/>
                  <a:pt x="459" y="55"/>
                  <a:pt x="467" y="55"/>
                </a:cubicBezTo>
                <a:cubicBezTo>
                  <a:pt x="469" y="55"/>
                  <a:pt x="471" y="55"/>
                  <a:pt x="473" y="55"/>
                </a:cubicBezTo>
                <a:cubicBezTo>
                  <a:pt x="481" y="55"/>
                  <a:pt x="481" y="55"/>
                  <a:pt x="481" y="55"/>
                </a:cubicBezTo>
                <a:cubicBezTo>
                  <a:pt x="489" y="55"/>
                  <a:pt x="497" y="55"/>
                  <a:pt x="503" y="58"/>
                </a:cubicBezTo>
                <a:cubicBezTo>
                  <a:pt x="509" y="60"/>
                  <a:pt x="511" y="63"/>
                  <a:pt x="514" y="66"/>
                </a:cubicBezTo>
                <a:cubicBezTo>
                  <a:pt x="515" y="66"/>
                  <a:pt x="515" y="66"/>
                  <a:pt x="515" y="66"/>
                </a:cubicBezTo>
                <a:cubicBezTo>
                  <a:pt x="520" y="72"/>
                  <a:pt x="527" y="82"/>
                  <a:pt x="523" y="98"/>
                </a:cubicBezTo>
                <a:cubicBezTo>
                  <a:pt x="521" y="109"/>
                  <a:pt x="516" y="113"/>
                  <a:pt x="510" y="117"/>
                </a:cubicBezTo>
                <a:cubicBezTo>
                  <a:pt x="510" y="119"/>
                  <a:pt x="508" y="121"/>
                  <a:pt x="505" y="121"/>
                </a:cubicBezTo>
                <a:cubicBezTo>
                  <a:pt x="503" y="121"/>
                  <a:pt x="502" y="121"/>
                  <a:pt x="501" y="122"/>
                </a:cubicBezTo>
                <a:cubicBezTo>
                  <a:pt x="500" y="122"/>
                  <a:pt x="499" y="123"/>
                  <a:pt x="498" y="123"/>
                </a:cubicBezTo>
                <a:cubicBezTo>
                  <a:pt x="488" y="126"/>
                  <a:pt x="473" y="129"/>
                  <a:pt x="460" y="132"/>
                </a:cubicBezTo>
                <a:cubicBezTo>
                  <a:pt x="452" y="133"/>
                  <a:pt x="444" y="134"/>
                  <a:pt x="437" y="136"/>
                </a:cubicBezTo>
                <a:cubicBezTo>
                  <a:pt x="419" y="140"/>
                  <a:pt x="403" y="143"/>
                  <a:pt x="387" y="146"/>
                </a:cubicBezTo>
                <a:cubicBezTo>
                  <a:pt x="372" y="149"/>
                  <a:pt x="357" y="152"/>
                  <a:pt x="343" y="155"/>
                </a:cubicBezTo>
                <a:cubicBezTo>
                  <a:pt x="345" y="158"/>
                  <a:pt x="348" y="160"/>
                  <a:pt x="351" y="162"/>
                </a:cubicBezTo>
                <a:cubicBezTo>
                  <a:pt x="358" y="169"/>
                  <a:pt x="365" y="175"/>
                  <a:pt x="372" y="182"/>
                </a:cubicBezTo>
                <a:cubicBezTo>
                  <a:pt x="374" y="185"/>
                  <a:pt x="377" y="188"/>
                  <a:pt x="380" y="191"/>
                </a:cubicBezTo>
                <a:cubicBezTo>
                  <a:pt x="385" y="198"/>
                  <a:pt x="391" y="206"/>
                  <a:pt x="400" y="208"/>
                </a:cubicBezTo>
                <a:cubicBezTo>
                  <a:pt x="403" y="209"/>
                  <a:pt x="407" y="210"/>
                  <a:pt x="412" y="210"/>
                </a:cubicBezTo>
                <a:cubicBezTo>
                  <a:pt x="416" y="210"/>
                  <a:pt x="421" y="209"/>
                  <a:pt x="427" y="209"/>
                </a:cubicBezTo>
                <a:cubicBezTo>
                  <a:pt x="433" y="209"/>
                  <a:pt x="438" y="208"/>
                  <a:pt x="444" y="208"/>
                </a:cubicBezTo>
                <a:cubicBezTo>
                  <a:pt x="529" y="208"/>
                  <a:pt x="529" y="208"/>
                  <a:pt x="529" y="208"/>
                </a:cubicBezTo>
                <a:cubicBezTo>
                  <a:pt x="535" y="208"/>
                  <a:pt x="540" y="209"/>
                  <a:pt x="545" y="209"/>
                </a:cubicBezTo>
                <a:cubicBezTo>
                  <a:pt x="551" y="209"/>
                  <a:pt x="555" y="209"/>
                  <a:pt x="560" y="209"/>
                </a:cubicBezTo>
                <a:cubicBezTo>
                  <a:pt x="565" y="209"/>
                  <a:pt x="568" y="209"/>
                  <a:pt x="571" y="208"/>
                </a:cubicBezTo>
                <a:cubicBezTo>
                  <a:pt x="581" y="206"/>
                  <a:pt x="595" y="192"/>
                  <a:pt x="610" y="176"/>
                </a:cubicBezTo>
                <a:cubicBezTo>
                  <a:pt x="613" y="173"/>
                  <a:pt x="616" y="170"/>
                  <a:pt x="619" y="167"/>
                </a:cubicBezTo>
                <a:cubicBezTo>
                  <a:pt x="624" y="162"/>
                  <a:pt x="629" y="157"/>
                  <a:pt x="633" y="152"/>
                </a:cubicBezTo>
                <a:cubicBezTo>
                  <a:pt x="636" y="148"/>
                  <a:pt x="639" y="145"/>
                  <a:pt x="642" y="142"/>
                </a:cubicBezTo>
                <a:cubicBezTo>
                  <a:pt x="646" y="137"/>
                  <a:pt x="651" y="133"/>
                  <a:pt x="655" y="129"/>
                </a:cubicBezTo>
                <a:cubicBezTo>
                  <a:pt x="658" y="125"/>
                  <a:pt x="662" y="122"/>
                  <a:pt x="665" y="119"/>
                </a:cubicBezTo>
                <a:cubicBezTo>
                  <a:pt x="670" y="114"/>
                  <a:pt x="675" y="108"/>
                  <a:pt x="680" y="103"/>
                </a:cubicBezTo>
                <a:cubicBezTo>
                  <a:pt x="690" y="92"/>
                  <a:pt x="700" y="81"/>
                  <a:pt x="710" y="71"/>
                </a:cubicBezTo>
                <a:cubicBezTo>
                  <a:pt x="712" y="69"/>
                  <a:pt x="714" y="67"/>
                  <a:pt x="717" y="65"/>
                </a:cubicBezTo>
                <a:cubicBezTo>
                  <a:pt x="732" y="49"/>
                  <a:pt x="746" y="35"/>
                  <a:pt x="758" y="28"/>
                </a:cubicBezTo>
                <a:cubicBezTo>
                  <a:pt x="759" y="28"/>
                  <a:pt x="760" y="27"/>
                  <a:pt x="761" y="27"/>
                </a:cubicBezTo>
                <a:cubicBezTo>
                  <a:pt x="762" y="27"/>
                  <a:pt x="762" y="27"/>
                  <a:pt x="762" y="26"/>
                </a:cubicBezTo>
                <a:cubicBezTo>
                  <a:pt x="764" y="25"/>
                  <a:pt x="765" y="24"/>
                  <a:pt x="766" y="23"/>
                </a:cubicBezTo>
                <a:cubicBezTo>
                  <a:pt x="767" y="22"/>
                  <a:pt x="768" y="22"/>
                  <a:pt x="770" y="23"/>
                </a:cubicBezTo>
                <a:cubicBezTo>
                  <a:pt x="772" y="22"/>
                  <a:pt x="774" y="22"/>
                  <a:pt x="776" y="22"/>
                </a:cubicBezTo>
                <a:cubicBezTo>
                  <a:pt x="788" y="22"/>
                  <a:pt x="798" y="27"/>
                  <a:pt x="804" y="36"/>
                </a:cubicBezTo>
                <a:cubicBezTo>
                  <a:pt x="811" y="45"/>
                  <a:pt x="813" y="57"/>
                  <a:pt x="809" y="68"/>
                </a:cubicBezTo>
                <a:close/>
              </a:path>
            </a:pathLst>
          </a:custGeom>
          <a:solidFill>
            <a:srgbClr val="FC154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baseline="-25000"/>
          </a:p>
        </p:txBody>
      </p:sp>
      <p:sp>
        <p:nvSpPr>
          <p:cNvPr id="7" name="pole tekstowe 6"/>
          <p:cNvSpPr txBox="1"/>
          <p:nvPr/>
        </p:nvSpPr>
        <p:spPr>
          <a:xfrm>
            <a:off x="5970331" y="3706712"/>
            <a:ext cx="4519186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spcBef>
                <a:spcPts val="1200"/>
              </a:spcBef>
              <a:buClr>
                <a:srgbClr val="E30047"/>
              </a:buClr>
            </a:pPr>
            <a:r>
              <a:rPr lang="pl-PL" sz="6000" b="1" spc="-500" dirty="0">
                <a:solidFill>
                  <a:srgbClr val="FC1544"/>
                </a:solidFill>
                <a:latin typeface="Corbel" panose="020B0503020204020204" pitchFamily="34" charset="0"/>
                <a:ea typeface="Dotum" panose="020B0600000101010101" pitchFamily="34" charset="-127"/>
                <a:cs typeface="Helvetica" panose="020B0604020202020204" pitchFamily="34" charset="0"/>
              </a:rPr>
              <a:t>P</a:t>
            </a:r>
            <a:r>
              <a:rPr lang="pl-PL" sz="3200" dirty="0">
                <a:solidFill>
                  <a:srgbClr val="646769">
                    <a:lumMod val="50000"/>
                  </a:srgbClr>
                </a:solidFill>
                <a:latin typeface="Corbel" panose="020B0503020204020204" pitchFamily="34" charset="0"/>
                <a:ea typeface="Dotum" panose="020B0600000101010101" pitchFamily="34" charset="-127"/>
                <a:cs typeface="Helvetica" panose="020B0604020202020204" pitchFamily="34" charset="0"/>
              </a:rPr>
              <a:t>rzyjazna administracja </a:t>
            </a:r>
          </a:p>
          <a:p>
            <a:endParaRPr lang="pl-PL" sz="3200" dirty="0"/>
          </a:p>
        </p:txBody>
      </p:sp>
      <p:grpSp>
        <p:nvGrpSpPr>
          <p:cNvPr id="11" name="Grupa 10"/>
          <p:cNvGrpSpPr/>
          <p:nvPr/>
        </p:nvGrpSpPr>
        <p:grpSpPr>
          <a:xfrm>
            <a:off x="1" y="0"/>
            <a:ext cx="2094614" cy="370732"/>
            <a:chOff x="1" y="0"/>
            <a:chExt cx="2094614" cy="370732"/>
          </a:xfrm>
        </p:grpSpPr>
        <p:sp>
          <p:nvSpPr>
            <p:cNvPr id="41" name="Prostokąt 40"/>
            <p:cNvSpPr/>
            <p:nvPr/>
          </p:nvSpPr>
          <p:spPr>
            <a:xfrm>
              <a:off x="1" y="0"/>
              <a:ext cx="2094614" cy="370732"/>
            </a:xfrm>
            <a:prstGeom prst="rect">
              <a:avLst/>
            </a:prstGeom>
            <a:solidFill>
              <a:srgbClr val="FC17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2" name="pole tekstowe 41"/>
            <p:cNvSpPr txBox="1"/>
            <p:nvPr/>
          </p:nvSpPr>
          <p:spPr>
            <a:xfrm>
              <a:off x="262890" y="1400"/>
              <a:ext cx="15627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i="0" baseline="0" dirty="0" smtClean="0">
                  <a:solidFill>
                    <a:schemeClr val="bg1"/>
                  </a:solidFill>
                  <a:latin typeface="Garamond" panose="02020404030301010803" pitchFamily="18" charset="0"/>
                </a:rPr>
                <a:t>podatki.gov.pl</a:t>
              </a:r>
              <a:endParaRPr lang="pl-PL" b="1" i="0" baseline="0" dirty="0">
                <a:solidFill>
                  <a:schemeClr val="bg1"/>
                </a:solidFill>
                <a:latin typeface="Garamond" panose="020204040303010108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482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Tytuł 2"/>
          <p:cNvSpPr txBox="1">
            <a:spLocks/>
          </p:cNvSpPr>
          <p:nvPr/>
        </p:nvSpPr>
        <p:spPr>
          <a:xfrm>
            <a:off x="398195" y="506445"/>
            <a:ext cx="10515600" cy="885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Corbel" panose="020B0503020204020204" pitchFamily="34" charset="0"/>
                <a:ea typeface="Dotum" panose="020B0600000101010101" pitchFamily="34" charset="-127"/>
                <a:cs typeface="Helvetica" panose="020B0604020202020204" pitchFamily="34" charset="0"/>
              </a:defRPr>
            </a:lvl1pPr>
          </a:lstStyle>
          <a:p>
            <a:r>
              <a:rPr lang="pl-PL" dirty="0" smtClean="0">
                <a:solidFill>
                  <a:schemeClr val="tx1">
                    <a:lumMod val="50000"/>
                  </a:schemeClr>
                </a:solidFill>
              </a:rPr>
              <a:t>Jak jest </a:t>
            </a:r>
            <a:r>
              <a:rPr lang="pl-PL" dirty="0" smtClean="0">
                <a:solidFill>
                  <a:srgbClr val="F40C43"/>
                </a:solidFill>
              </a:rPr>
              <a:t>w Europie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85" name="Prostokąt 584"/>
          <p:cNvSpPr/>
          <p:nvPr/>
        </p:nvSpPr>
        <p:spPr>
          <a:xfrm>
            <a:off x="827568" y="3052449"/>
            <a:ext cx="230640" cy="232089"/>
          </a:xfrm>
          <a:prstGeom prst="rect">
            <a:avLst/>
          </a:prstGeom>
          <a:solidFill>
            <a:srgbClr val="B3B3B3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86" name="Prostokąt 585"/>
          <p:cNvSpPr/>
          <p:nvPr/>
        </p:nvSpPr>
        <p:spPr>
          <a:xfrm>
            <a:off x="827568" y="3616738"/>
            <a:ext cx="230640" cy="232089"/>
          </a:xfrm>
          <a:prstGeom prst="rect">
            <a:avLst/>
          </a:prstGeom>
          <a:solidFill>
            <a:srgbClr val="00529A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87" name="Prostokąt 586"/>
          <p:cNvSpPr/>
          <p:nvPr/>
        </p:nvSpPr>
        <p:spPr>
          <a:xfrm>
            <a:off x="827568" y="4181027"/>
            <a:ext cx="230640" cy="232089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88" name="pole tekstowe 587"/>
          <p:cNvSpPr txBox="1"/>
          <p:nvPr/>
        </p:nvSpPr>
        <p:spPr>
          <a:xfrm>
            <a:off x="1082644" y="299215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323435"/>
                </a:solidFill>
                <a:latin typeface="Corbel" panose="020B0503020204020204" pitchFamily="34" charset="0"/>
              </a:rPr>
              <a:t>wstępnie </a:t>
            </a:r>
            <a:r>
              <a:rPr lang="pl-PL" sz="1600" dirty="0" smtClean="0">
                <a:solidFill>
                  <a:srgbClr val="323435"/>
                </a:solidFill>
                <a:latin typeface="Corbel" panose="020B0503020204020204" pitchFamily="34" charset="0"/>
              </a:rPr>
              <a:t>wypełnione </a:t>
            </a:r>
          </a:p>
          <a:p>
            <a:r>
              <a:rPr lang="pl-PL" sz="1600" dirty="0" smtClean="0">
                <a:solidFill>
                  <a:srgbClr val="323435"/>
                </a:solidFill>
                <a:latin typeface="Corbel" panose="020B0503020204020204" pitchFamily="34" charset="0"/>
              </a:rPr>
              <a:t>zeznanie </a:t>
            </a:r>
            <a:r>
              <a:rPr lang="pl-PL" sz="1600" i="1" dirty="0">
                <a:solidFill>
                  <a:srgbClr val="323435"/>
                </a:solidFill>
                <a:latin typeface="Corbel" panose="020B0503020204020204" pitchFamily="34" charset="0"/>
              </a:rPr>
              <a:t>online</a:t>
            </a:r>
            <a:endParaRPr lang="pl-PL" sz="1600" i="1" dirty="0"/>
          </a:p>
        </p:txBody>
      </p:sp>
      <p:sp>
        <p:nvSpPr>
          <p:cNvPr id="590" name="pole tekstowe 589"/>
          <p:cNvSpPr txBox="1"/>
          <p:nvPr/>
        </p:nvSpPr>
        <p:spPr>
          <a:xfrm>
            <a:off x="1082644" y="3567072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323435"/>
                </a:solidFill>
                <a:latin typeface="Corbel" panose="020B0503020204020204" pitchFamily="34" charset="0"/>
              </a:rPr>
              <a:t>b</a:t>
            </a:r>
            <a:r>
              <a:rPr lang="pl-PL" sz="1600" dirty="0" smtClean="0">
                <a:solidFill>
                  <a:srgbClr val="323435"/>
                </a:solidFill>
                <a:latin typeface="Corbel" panose="020B0503020204020204" pitchFamily="34" charset="0"/>
              </a:rPr>
              <a:t>rak podobnego rozwiązania</a:t>
            </a:r>
            <a:endParaRPr lang="pl-PL" sz="1600" i="1" dirty="0"/>
          </a:p>
        </p:txBody>
      </p:sp>
      <p:sp>
        <p:nvSpPr>
          <p:cNvPr id="592" name="pole tekstowe 591"/>
          <p:cNvSpPr txBox="1"/>
          <p:nvPr/>
        </p:nvSpPr>
        <p:spPr>
          <a:xfrm>
            <a:off x="1082644" y="4120728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323435"/>
                </a:solidFill>
                <a:latin typeface="Corbel" panose="020B0503020204020204" pitchFamily="34" charset="0"/>
              </a:rPr>
              <a:t>b</a:t>
            </a:r>
            <a:r>
              <a:rPr lang="pl-PL" sz="1600" dirty="0" smtClean="0">
                <a:solidFill>
                  <a:srgbClr val="323435"/>
                </a:solidFill>
                <a:latin typeface="Corbel" panose="020B0503020204020204" pitchFamily="34" charset="0"/>
              </a:rPr>
              <a:t>rak danych</a:t>
            </a:r>
            <a:endParaRPr lang="pl-PL" sz="1600" i="1" dirty="0"/>
          </a:p>
        </p:txBody>
      </p:sp>
      <p:sp>
        <p:nvSpPr>
          <p:cNvPr id="10" name="Prostokąt 9"/>
          <p:cNvSpPr/>
          <p:nvPr/>
        </p:nvSpPr>
        <p:spPr>
          <a:xfrm>
            <a:off x="827568" y="2488159"/>
            <a:ext cx="230640" cy="232089"/>
          </a:xfrm>
          <a:prstGeom prst="rect">
            <a:avLst/>
          </a:prstGeom>
          <a:solidFill>
            <a:srgbClr val="FC1745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1107080" y="2427861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323435"/>
                </a:solidFill>
                <a:latin typeface="Corbel" panose="020B0503020204020204" pitchFamily="34" charset="0"/>
              </a:rPr>
              <a:t>n</a:t>
            </a:r>
            <a:r>
              <a:rPr lang="pl-PL" sz="1600" dirty="0" smtClean="0">
                <a:solidFill>
                  <a:srgbClr val="323435"/>
                </a:solidFill>
                <a:latin typeface="Corbel" panose="020B0503020204020204" pitchFamily="34" charset="0"/>
              </a:rPr>
              <a:t>ajbardziej zaawansowane rozwiązanie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135" y="335758"/>
            <a:ext cx="7634177" cy="600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5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82"/>
            <a:ext cx="12192000" cy="6862163"/>
          </a:xfrm>
          <a:prstGeom prst="rect">
            <a:avLst/>
          </a:prstGeom>
        </p:spPr>
      </p:pic>
      <p:sp>
        <p:nvSpPr>
          <p:cNvPr id="4" name="Tytuł 2"/>
          <p:cNvSpPr txBox="1">
            <a:spLocks/>
          </p:cNvSpPr>
          <p:nvPr/>
        </p:nvSpPr>
        <p:spPr>
          <a:xfrm>
            <a:off x="398195" y="506445"/>
            <a:ext cx="10515600" cy="885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Corbel" panose="020B0503020204020204" pitchFamily="34" charset="0"/>
                <a:ea typeface="Dotum" panose="020B0600000101010101" pitchFamily="34" charset="-127"/>
                <a:cs typeface="Helvetica" panose="020B0604020202020204" pitchFamily="34" charset="0"/>
              </a:defRPr>
            </a:lvl1pPr>
          </a:lstStyle>
          <a:p>
            <a:r>
              <a:rPr lang="pl-PL" dirty="0" smtClean="0">
                <a:solidFill>
                  <a:schemeClr val="tx1">
                    <a:lumMod val="50000"/>
                  </a:schemeClr>
                </a:solidFill>
              </a:rPr>
              <a:t>10 lat PIT: </a:t>
            </a:r>
            <a:r>
              <a:rPr lang="pl-PL" dirty="0" smtClean="0">
                <a:solidFill>
                  <a:srgbClr val="F40C43"/>
                </a:solidFill>
              </a:rPr>
              <a:t>2008-2018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811161" y="2050026"/>
            <a:ext cx="1563329" cy="398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825909" y="1991034"/>
            <a:ext cx="1312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latin typeface="Raleway" panose="020B0503030101060003" pitchFamily="34" charset="-18"/>
              </a:rPr>
              <a:t>(w mln)</a:t>
            </a:r>
            <a:endParaRPr lang="pl-PL" sz="1400" b="1" dirty="0">
              <a:latin typeface="Raleway" panose="020B05030301010600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92705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5123200" y="2849869"/>
            <a:ext cx="1946965" cy="353519"/>
          </a:xfrm>
          <a:prstGeom prst="rect">
            <a:avLst/>
          </a:prstGeom>
          <a:solidFill>
            <a:srgbClr val="FE1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803311" y="2412309"/>
            <a:ext cx="80717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Twój e-PIT to zeznanie podatkowe PIT-37 lub/i PIT-38,</a:t>
            </a:r>
          </a:p>
          <a:p>
            <a:r>
              <a:rPr lang="pl-PL" sz="2400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dostępne od </a:t>
            </a:r>
            <a:r>
              <a:rPr lang="pl-PL" sz="2400" b="1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15 lutego </a:t>
            </a:r>
            <a:r>
              <a:rPr lang="pl-PL" sz="2400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w serwisie </a:t>
            </a:r>
            <a:r>
              <a:rPr lang="pl-PL" sz="2400" b="1" dirty="0">
                <a:solidFill>
                  <a:schemeClr val="bg1"/>
                </a:solidFill>
                <a:latin typeface="Corbel" panose="020B0503020204020204" pitchFamily="34" charset="0"/>
              </a:rPr>
              <a:t>podatki.gov.pl</a:t>
            </a:r>
          </a:p>
          <a:p>
            <a:endParaRPr lang="pl-PL" sz="2400" dirty="0" smtClean="0">
              <a:solidFill>
                <a:schemeClr val="tx1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r>
              <a:rPr lang="pl-PL" sz="2400" dirty="0" smtClean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PIT przygotowany jest automatycznie </a:t>
            </a:r>
            <a:r>
              <a:rPr lang="pl-PL" sz="2400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- </a:t>
            </a:r>
            <a:r>
              <a:rPr lang="pl-PL" sz="2400" b="1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nie musisz </a:t>
            </a:r>
            <a:r>
              <a:rPr lang="pl-PL" sz="2400" b="1" dirty="0" smtClean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składać żadnego</a:t>
            </a:r>
            <a:r>
              <a:rPr lang="pl-PL" sz="2400" b="1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pl-PL" sz="2400" b="1" dirty="0" smtClean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wniosku</a:t>
            </a:r>
            <a:r>
              <a:rPr lang="pl-PL" sz="2400" dirty="0" smtClean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pl-PL" sz="2400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w tej </a:t>
            </a:r>
            <a:r>
              <a:rPr lang="pl-PL" sz="2400" dirty="0" smtClean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sprawie.</a:t>
            </a:r>
          </a:p>
        </p:txBody>
      </p:sp>
      <p:sp>
        <p:nvSpPr>
          <p:cNvPr id="10" name="Prostokąt 9"/>
          <p:cNvSpPr/>
          <p:nvPr/>
        </p:nvSpPr>
        <p:spPr>
          <a:xfrm>
            <a:off x="5842001" y="3864057"/>
            <a:ext cx="2479040" cy="6546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884902" y="4240159"/>
            <a:ext cx="2315497" cy="714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ytuł 2"/>
          <p:cNvSpPr>
            <a:spLocks noGrp="1"/>
          </p:cNvSpPr>
          <p:nvPr>
            <p:ph type="title" idx="4294967295"/>
          </p:nvPr>
        </p:nvSpPr>
        <p:spPr>
          <a:xfrm>
            <a:off x="334963" y="512741"/>
            <a:ext cx="10515600" cy="885380"/>
          </a:xfrm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</a:schemeClr>
                </a:solidFill>
              </a:rPr>
              <a:t>Co to jest Twój</a:t>
            </a:r>
            <a:r>
              <a:rPr lang="pl-PL" dirty="0" smtClean="0"/>
              <a:t> </a:t>
            </a:r>
            <a:r>
              <a:rPr lang="pl-PL" dirty="0" smtClean="0">
                <a:solidFill>
                  <a:srgbClr val="F40C43"/>
                </a:solidFill>
              </a:rPr>
              <a:t>e</a:t>
            </a:r>
            <a:r>
              <a:rPr lang="pl-PL" dirty="0" smtClean="0">
                <a:solidFill>
                  <a:schemeClr val="tx1">
                    <a:lumMod val="50000"/>
                  </a:schemeClr>
                </a:solidFill>
              </a:rPr>
              <a:t>-PIT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81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2"/>
          <p:cNvSpPr txBox="1">
            <a:spLocks/>
          </p:cNvSpPr>
          <p:nvPr/>
        </p:nvSpPr>
        <p:spPr>
          <a:xfrm>
            <a:off x="334963" y="512741"/>
            <a:ext cx="10515600" cy="885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Corbel" panose="020B0503020204020204" pitchFamily="34" charset="0"/>
                <a:ea typeface="Dotum" panose="020B0600000101010101" pitchFamily="34" charset="-127"/>
                <a:cs typeface="Helvetica" panose="020B0604020202020204" pitchFamily="34" charset="0"/>
              </a:defRPr>
            </a:lvl1pPr>
          </a:lstStyle>
          <a:p>
            <a:r>
              <a:rPr lang="pl-PL" dirty="0" smtClean="0">
                <a:solidFill>
                  <a:schemeClr val="tx1">
                    <a:lumMod val="50000"/>
                  </a:schemeClr>
                </a:solidFill>
              </a:rPr>
              <a:t>Twój </a:t>
            </a:r>
            <a:r>
              <a:rPr lang="pl-PL" dirty="0" smtClean="0">
                <a:solidFill>
                  <a:srgbClr val="FF1545"/>
                </a:solidFill>
              </a:rPr>
              <a:t>e</a:t>
            </a:r>
            <a:r>
              <a:rPr lang="pl-PL" dirty="0" smtClean="0">
                <a:solidFill>
                  <a:schemeClr val="tx1">
                    <a:lumMod val="50000"/>
                  </a:schemeClr>
                </a:solidFill>
              </a:rPr>
              <a:t>-PIT</a:t>
            </a:r>
            <a:endParaRPr lang="pl-PL" sz="1400" dirty="0">
              <a:solidFill>
                <a:srgbClr val="FC325A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722664" y="1940469"/>
            <a:ext cx="100123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l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pl-PL" sz="3200" dirty="0" smtClean="0">
              <a:latin typeface="Corbel" panose="020B0503020204020204" pitchFamily="34" charset="0"/>
            </a:endParaRPr>
          </a:p>
          <a:p>
            <a:pPr marL="571500" lvl="0" indent="-5715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l-PL" sz="3200" dirty="0" smtClean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oszczędzasz </a:t>
            </a:r>
            <a:r>
              <a:rPr lang="pl-PL" sz="3200" dirty="0" smtClean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czas</a:t>
            </a:r>
            <a:r>
              <a:rPr lang="pl-PL" sz="2400" dirty="0" smtClean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endParaRPr lang="pl-PL" sz="2400" dirty="0" smtClean="0">
              <a:solidFill>
                <a:schemeClr val="tx1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 marL="571500" lvl="0" indent="-5715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l-PL" sz="3200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z</a:t>
            </a:r>
            <a:r>
              <a:rPr lang="pl-PL" sz="3200" dirty="0" smtClean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awsze prawidłowo</a:t>
            </a:r>
            <a:endParaRPr lang="pl-PL" sz="3200" dirty="0" smtClean="0">
              <a:solidFill>
                <a:schemeClr val="tx1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 marL="571500" lvl="0" indent="-5715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l-PL" sz="3200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z</a:t>
            </a:r>
            <a:r>
              <a:rPr lang="pl-PL" sz="3200" dirty="0" smtClean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awsze na czas</a:t>
            </a:r>
          </a:p>
          <a:p>
            <a:pPr marL="571500" lvl="0" indent="-5715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l-PL" sz="3200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s</a:t>
            </a:r>
            <a:r>
              <a:rPr lang="pl-PL" sz="3200" dirty="0" smtClean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zybszy zwrot, max 45 dni</a:t>
            </a:r>
            <a:endParaRPr lang="pl-PL" sz="3200" dirty="0">
              <a:solidFill>
                <a:schemeClr val="tx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grpSp>
        <p:nvGrpSpPr>
          <p:cNvPr id="3" name="Grupa 2"/>
          <p:cNvGrpSpPr/>
          <p:nvPr/>
        </p:nvGrpSpPr>
        <p:grpSpPr>
          <a:xfrm>
            <a:off x="1892877" y="2443219"/>
            <a:ext cx="497350" cy="2086558"/>
            <a:chOff x="1892877" y="3201214"/>
            <a:chExt cx="497350" cy="2086558"/>
          </a:xfrm>
        </p:grpSpPr>
        <p:sp>
          <p:nvSpPr>
            <p:cNvPr id="2" name="pole tekstowe 1"/>
            <p:cNvSpPr txBox="1"/>
            <p:nvPr/>
          </p:nvSpPr>
          <p:spPr>
            <a:xfrm>
              <a:off x="1900991" y="3201214"/>
              <a:ext cx="4892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3600" dirty="0" smtClean="0">
                  <a:solidFill>
                    <a:srgbClr val="FE1543"/>
                  </a:solidFill>
                  <a:latin typeface="Arial Black" panose="020B0A04020102020204" pitchFamily="34" charset="0"/>
                </a:rPr>
                <a:t>+</a:t>
              </a:r>
              <a:endParaRPr lang="pl-PL" sz="3600" dirty="0">
                <a:solidFill>
                  <a:srgbClr val="FE1543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1900991" y="3657560"/>
              <a:ext cx="4892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3600" dirty="0" smtClean="0">
                  <a:solidFill>
                    <a:srgbClr val="FE1543"/>
                  </a:solidFill>
                  <a:latin typeface="Arial Black" panose="020B0A04020102020204" pitchFamily="34" charset="0"/>
                </a:rPr>
                <a:t>+</a:t>
              </a:r>
              <a:endParaRPr lang="pl-PL" sz="3600" dirty="0">
                <a:solidFill>
                  <a:srgbClr val="FE1543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4" name="pole tekstowe 13"/>
            <p:cNvSpPr txBox="1"/>
            <p:nvPr/>
          </p:nvSpPr>
          <p:spPr>
            <a:xfrm>
              <a:off x="1896934" y="4159045"/>
              <a:ext cx="4892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3600" dirty="0" smtClean="0">
                  <a:solidFill>
                    <a:srgbClr val="FE1543"/>
                  </a:solidFill>
                  <a:latin typeface="Arial Black" panose="020B0A04020102020204" pitchFamily="34" charset="0"/>
                </a:rPr>
                <a:t>+</a:t>
              </a:r>
              <a:endParaRPr lang="pl-PL" sz="3600" dirty="0">
                <a:solidFill>
                  <a:srgbClr val="FE1543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1892877" y="4641441"/>
              <a:ext cx="4892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3600" dirty="0" smtClean="0">
                  <a:solidFill>
                    <a:srgbClr val="FE1543"/>
                  </a:solidFill>
                  <a:latin typeface="Arial Black" panose="020B0A04020102020204" pitchFamily="34" charset="0"/>
                </a:rPr>
                <a:t>+</a:t>
              </a:r>
              <a:endParaRPr lang="pl-PL" sz="3600" dirty="0">
                <a:solidFill>
                  <a:srgbClr val="FE1543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4" name="pole tekstowe 3"/>
          <p:cNvSpPr txBox="1"/>
          <p:nvPr/>
        </p:nvSpPr>
        <p:spPr>
          <a:xfrm>
            <a:off x="2626077" y="573838"/>
            <a:ext cx="505007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. </a:t>
            </a:r>
            <a:r>
              <a:rPr lang="pl-PL" sz="4000" b="1" dirty="0" smtClean="0">
                <a:solidFill>
                  <a:srgbClr val="FE1543"/>
                </a:solidFill>
                <a:latin typeface="Corbel" panose="020B0503020204020204" pitchFamily="34" charset="0"/>
              </a:rPr>
              <a:t>P</a:t>
            </a:r>
            <a:r>
              <a:rPr lang="pl-PL" sz="4000" b="1" dirty="0" smtClean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rosty </a:t>
            </a:r>
            <a:r>
              <a:rPr lang="pl-PL" sz="4000" b="1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i </a:t>
            </a:r>
            <a:r>
              <a:rPr lang="pl-PL" sz="4000" b="1" dirty="0" smtClean="0">
                <a:solidFill>
                  <a:srgbClr val="FE1543"/>
                </a:solidFill>
                <a:latin typeface="Corbel" panose="020B0503020204020204" pitchFamily="34" charset="0"/>
              </a:rPr>
              <a:t>P</a:t>
            </a:r>
            <a:r>
              <a:rPr lang="pl-PL" sz="4000" b="1" dirty="0" smtClean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rzyjazny</a:t>
            </a:r>
            <a:endParaRPr lang="pl-PL" sz="4000" b="1" dirty="0">
              <a:solidFill>
                <a:schemeClr val="tx1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9789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 32"/>
          <p:cNvSpPr/>
          <p:nvPr/>
        </p:nvSpPr>
        <p:spPr>
          <a:xfrm>
            <a:off x="6665549" y="4601231"/>
            <a:ext cx="1763671" cy="10057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Symbol zastępczy zawartości 1"/>
          <p:cNvSpPr txBox="1">
            <a:spLocks/>
          </p:cNvSpPr>
          <p:nvPr/>
        </p:nvSpPr>
        <p:spPr>
          <a:xfrm>
            <a:off x="4174091" y="3869558"/>
            <a:ext cx="5469293" cy="1069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i="0" kern="1200">
                <a:solidFill>
                  <a:schemeClr val="tx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cs typeface="Helvetica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cs typeface="Helvetica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cs typeface="Helvetica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i="0" kern="1200">
                <a:solidFill>
                  <a:schemeClr val="tx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5400" b="1" dirty="0" smtClean="0">
                <a:latin typeface="Corbel" panose="020B0503020204020204" pitchFamily="34" charset="0"/>
              </a:rPr>
              <a:t>1/4</a:t>
            </a:r>
            <a:r>
              <a:rPr lang="pl-PL" sz="1800" dirty="0" smtClean="0">
                <a:latin typeface="Corbel" panose="020B0503020204020204" pitchFamily="34" charset="0"/>
              </a:rPr>
              <a:t> </a:t>
            </a:r>
            <a:r>
              <a:rPr lang="pl-PL" b="1" dirty="0" smtClean="0">
                <a:latin typeface="Corbel" panose="020B0503020204020204" pitchFamily="34" charset="0"/>
              </a:rPr>
              <a:t>podatników*: </a:t>
            </a:r>
            <a:r>
              <a:rPr lang="pl-PL" sz="4400" b="1" dirty="0" smtClean="0">
                <a:latin typeface="Corbel" panose="020B0503020204020204" pitchFamily="34" charset="0"/>
              </a:rPr>
              <a:t>3,9</a:t>
            </a:r>
            <a:r>
              <a:rPr lang="pl-PL" sz="4400" dirty="0" smtClean="0">
                <a:latin typeface="Corbel" panose="020B0503020204020204" pitchFamily="34" charset="0"/>
              </a:rPr>
              <a:t> </a:t>
            </a:r>
            <a:r>
              <a:rPr lang="pl-PL" sz="4400" b="1" dirty="0" smtClean="0">
                <a:latin typeface="Corbel" panose="020B0503020204020204" pitchFamily="34" charset="0"/>
              </a:rPr>
              <a:t>mln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dirty="0" smtClean="0">
              <a:latin typeface="Corbel" panose="020B050302020402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6665549" y="2285069"/>
            <a:ext cx="1326476" cy="10057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zawartości 1"/>
          <p:cNvSpPr txBox="1">
            <a:spLocks/>
          </p:cNvSpPr>
          <p:nvPr/>
        </p:nvSpPr>
        <p:spPr>
          <a:xfrm>
            <a:off x="4174091" y="1544490"/>
            <a:ext cx="5426336" cy="110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i="0" kern="1200">
                <a:solidFill>
                  <a:schemeClr val="tx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cs typeface="Helvetica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cs typeface="Helvetica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cs typeface="Helvetica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i="0" kern="1200">
                <a:solidFill>
                  <a:schemeClr val="tx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5400" b="1" dirty="0" smtClean="0">
                <a:latin typeface="Corbel" panose="020B0503020204020204" pitchFamily="34" charset="0"/>
              </a:rPr>
              <a:t>1/4</a:t>
            </a:r>
            <a:r>
              <a:rPr lang="pl-PL" sz="1800" dirty="0" smtClean="0">
                <a:latin typeface="Corbel" panose="020B0503020204020204" pitchFamily="34" charset="0"/>
              </a:rPr>
              <a:t> </a:t>
            </a:r>
            <a:r>
              <a:rPr lang="pl-PL" b="1" dirty="0" smtClean="0">
                <a:latin typeface="Corbel" panose="020B0503020204020204" pitchFamily="34" charset="0"/>
              </a:rPr>
              <a:t>podatników*: </a:t>
            </a:r>
            <a:r>
              <a:rPr lang="pl-PL" sz="4400" b="1" dirty="0" smtClean="0">
                <a:latin typeface="Corbel" panose="020B0503020204020204" pitchFamily="34" charset="0"/>
              </a:rPr>
              <a:t>4 mln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dirty="0" smtClean="0">
              <a:latin typeface="Corbel" panose="020B0503020204020204" pitchFamily="34" charset="0"/>
            </a:endParaRPr>
          </a:p>
        </p:txBody>
      </p:sp>
      <p:sp>
        <p:nvSpPr>
          <p:cNvPr id="4" name="Symbol zastępczy zawartości 1"/>
          <p:cNvSpPr>
            <a:spLocks noGrp="1"/>
          </p:cNvSpPr>
          <p:nvPr>
            <p:ph idx="4294967295"/>
          </p:nvPr>
        </p:nvSpPr>
        <p:spPr>
          <a:xfrm>
            <a:off x="1857605" y="2505758"/>
            <a:ext cx="1445899" cy="8209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b="1" dirty="0" smtClean="0">
                <a:latin typeface="Corbel" panose="020B0503020204020204" pitchFamily="34" charset="0"/>
              </a:rPr>
              <a:t>kliknięć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4195607" y="2467348"/>
            <a:ext cx="5905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osoby rozliczające </a:t>
            </a:r>
            <a:r>
              <a:rPr lang="pl-PL" sz="1600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się indywidualnie </a:t>
            </a:r>
            <a:r>
              <a:rPr lang="pl-PL" sz="1600" u="sng" dirty="0" smtClean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bez </a:t>
            </a:r>
            <a:r>
              <a:rPr lang="pl-PL" sz="1600" u="sng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ulg i </a:t>
            </a:r>
            <a:r>
              <a:rPr lang="pl-PL" sz="1600" u="sng" dirty="0" smtClean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odliczeń</a:t>
            </a:r>
            <a:r>
              <a:rPr lang="pl-PL" sz="1600" dirty="0" smtClean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</a:p>
          <a:p>
            <a:r>
              <a:rPr lang="pl-PL" sz="1600" b="1" dirty="0" smtClean="0">
                <a:solidFill>
                  <a:srgbClr val="323435"/>
                </a:solidFill>
                <a:latin typeface="Corbel" panose="020B0503020204020204" pitchFamily="34" charset="0"/>
              </a:rPr>
              <a:t>mogą nie robić nic</a:t>
            </a: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, a</a:t>
            </a:r>
            <a:r>
              <a:rPr lang="pl-PL" sz="1600" dirty="0" smtClean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30 kwietnia PIT-37 będzie rozliczony</a:t>
            </a:r>
            <a:endParaRPr lang="pl-PL" sz="1600" b="1" dirty="0">
              <a:solidFill>
                <a:schemeClr val="tx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878871" y="1302564"/>
            <a:ext cx="81945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9600" b="1" dirty="0">
                <a:solidFill>
                  <a:srgbClr val="F40C43"/>
                </a:solidFill>
                <a:latin typeface="Corbel" panose="020B0503020204020204" pitchFamily="34" charset="0"/>
              </a:rPr>
              <a:t>0</a:t>
            </a:r>
            <a:endParaRPr lang="pl-PL" sz="9600" dirty="0">
              <a:solidFill>
                <a:srgbClr val="F40C43"/>
              </a:solidFill>
            </a:endParaRPr>
          </a:p>
        </p:txBody>
      </p:sp>
      <p:sp>
        <p:nvSpPr>
          <p:cNvPr id="9" name="Symbol zastępczy zawartości 1"/>
          <p:cNvSpPr txBox="1">
            <a:spLocks/>
          </p:cNvSpPr>
          <p:nvPr/>
        </p:nvSpPr>
        <p:spPr>
          <a:xfrm>
            <a:off x="1857605" y="4694907"/>
            <a:ext cx="1980305" cy="743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i="0" kern="1200">
                <a:solidFill>
                  <a:schemeClr val="tx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cs typeface="Helvetica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cs typeface="Helvetica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cs typeface="Helvetica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i="0" kern="1200">
                <a:solidFill>
                  <a:schemeClr val="tx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800" b="1" dirty="0" smtClean="0">
                <a:latin typeface="Corbel" panose="020B0503020204020204" pitchFamily="34" charset="0"/>
              </a:rPr>
              <a:t>kroki</a:t>
            </a:r>
            <a:endParaRPr lang="pl-PL" sz="2800" dirty="0" smtClean="0">
              <a:latin typeface="Corbel" panose="020B0503020204020204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1874837" y="3544077"/>
            <a:ext cx="81945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9600" b="1" dirty="0" smtClean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2</a:t>
            </a:r>
            <a:endParaRPr lang="pl-PL" sz="9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4184849" y="4742996"/>
            <a:ext cx="521738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osoby rozliczające </a:t>
            </a:r>
            <a:r>
              <a:rPr lang="pl-PL" sz="1600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się </a:t>
            </a:r>
            <a:r>
              <a:rPr lang="pl-PL" sz="1600" dirty="0" smtClean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wspólnie z małżonkiem, </a:t>
            </a:r>
            <a:br>
              <a:rPr lang="pl-PL" sz="1600" dirty="0" smtClean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</a:br>
            <a:r>
              <a:rPr lang="pl-PL" sz="1600" u="sng" dirty="0" smtClean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bez </a:t>
            </a:r>
            <a:r>
              <a:rPr lang="pl-PL" sz="1600" u="sng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ulg i </a:t>
            </a:r>
            <a:r>
              <a:rPr lang="pl-PL" sz="1600" u="sng" dirty="0" smtClean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odliczeń</a:t>
            </a:r>
            <a:r>
              <a:rPr lang="pl-PL" sz="1600" dirty="0" smtClean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</a:p>
          <a:p>
            <a:pPr lvl="1">
              <a:spcBef>
                <a:spcPts val="600"/>
              </a:spcBef>
            </a:pPr>
            <a:r>
              <a:rPr lang="pl-PL" sz="1600" dirty="0" smtClean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zaznaczają wspólne rozliczenie </a:t>
            </a:r>
          </a:p>
          <a:p>
            <a:pPr lvl="1">
              <a:spcBef>
                <a:spcPts val="600"/>
              </a:spcBef>
            </a:pPr>
            <a:r>
              <a:rPr lang="pl-PL" sz="1600" dirty="0" smtClean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akceptują zmianę</a:t>
            </a:r>
            <a:endParaRPr lang="pl-PL" sz="1600" dirty="0">
              <a:solidFill>
                <a:schemeClr val="tx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9" name="Kształt litery L 18"/>
          <p:cNvSpPr/>
          <p:nvPr/>
        </p:nvSpPr>
        <p:spPr>
          <a:xfrm rot="18379867">
            <a:off x="4349174" y="5414925"/>
            <a:ext cx="245594" cy="169864"/>
          </a:xfrm>
          <a:prstGeom prst="corner">
            <a:avLst/>
          </a:prstGeom>
          <a:solidFill>
            <a:srgbClr val="F40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Kształt litery L 19"/>
          <p:cNvSpPr/>
          <p:nvPr/>
        </p:nvSpPr>
        <p:spPr>
          <a:xfrm rot="18379867">
            <a:off x="4349174" y="5700754"/>
            <a:ext cx="245594" cy="169864"/>
          </a:xfrm>
          <a:prstGeom prst="corner">
            <a:avLst/>
          </a:prstGeom>
          <a:solidFill>
            <a:srgbClr val="F40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ymbol zastępczy zawartości 1"/>
          <p:cNvSpPr txBox="1">
            <a:spLocks/>
          </p:cNvSpPr>
          <p:nvPr/>
        </p:nvSpPr>
        <p:spPr>
          <a:xfrm>
            <a:off x="1857605" y="3297431"/>
            <a:ext cx="2571888" cy="743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i="0" kern="1200">
                <a:solidFill>
                  <a:schemeClr val="tx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cs typeface="Helvetica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cs typeface="Helvetica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cs typeface="Helvetica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i="0" kern="1200">
                <a:solidFill>
                  <a:schemeClr val="tx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200" b="1" dirty="0" smtClean="0">
                <a:latin typeface="Corbel" panose="020B0503020204020204" pitchFamily="34" charset="0"/>
              </a:rPr>
              <a:t>lub tylko</a:t>
            </a:r>
            <a:endParaRPr lang="pl-PL" sz="3200" dirty="0" smtClean="0">
              <a:latin typeface="Corbel" panose="020B0503020204020204" pitchFamily="34" charset="0"/>
            </a:endParaRPr>
          </a:p>
        </p:txBody>
      </p:sp>
      <p:sp>
        <p:nvSpPr>
          <p:cNvPr id="28" name="Pagon 27"/>
          <p:cNvSpPr/>
          <p:nvPr/>
        </p:nvSpPr>
        <p:spPr>
          <a:xfrm>
            <a:off x="3464424" y="4136401"/>
            <a:ext cx="416844" cy="929661"/>
          </a:xfrm>
          <a:prstGeom prst="chevron">
            <a:avLst/>
          </a:prstGeom>
          <a:solidFill>
            <a:srgbClr val="F40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9" name="Pagon 28"/>
          <p:cNvSpPr/>
          <p:nvPr/>
        </p:nvSpPr>
        <p:spPr>
          <a:xfrm>
            <a:off x="3486626" y="1920813"/>
            <a:ext cx="416844" cy="929661"/>
          </a:xfrm>
          <a:prstGeom prst="chevron">
            <a:avLst/>
          </a:prstGeom>
          <a:solidFill>
            <a:srgbClr val="F40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5" name="Tytuł 2"/>
          <p:cNvSpPr txBox="1">
            <a:spLocks/>
          </p:cNvSpPr>
          <p:nvPr/>
        </p:nvSpPr>
        <p:spPr>
          <a:xfrm>
            <a:off x="334963" y="512741"/>
            <a:ext cx="10515600" cy="885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Corbel" panose="020B0503020204020204" pitchFamily="34" charset="0"/>
                <a:ea typeface="Dotum" panose="020B0600000101010101" pitchFamily="34" charset="-127"/>
                <a:cs typeface="Helvetica" panose="020B0604020202020204" pitchFamily="34" charset="0"/>
              </a:defRPr>
            </a:lvl1pPr>
          </a:lstStyle>
          <a:p>
            <a:r>
              <a:rPr lang="pl-PL" dirty="0" smtClean="0">
                <a:solidFill>
                  <a:schemeClr val="tx1">
                    <a:lumMod val="50000"/>
                  </a:schemeClr>
                </a:solidFill>
              </a:rPr>
              <a:t>Usługa Twój</a:t>
            </a:r>
            <a:r>
              <a:rPr lang="pl-PL" dirty="0" smtClean="0"/>
              <a:t> </a:t>
            </a:r>
            <a:r>
              <a:rPr lang="pl-PL" dirty="0" smtClean="0">
                <a:solidFill>
                  <a:srgbClr val="F40C43"/>
                </a:solidFill>
              </a:rPr>
              <a:t>e</a:t>
            </a:r>
            <a:r>
              <a:rPr lang="pl-PL" dirty="0" smtClean="0">
                <a:solidFill>
                  <a:schemeClr val="tx1">
                    <a:lumMod val="50000"/>
                  </a:schemeClr>
                </a:solidFill>
              </a:rPr>
              <a:t>-PIT to: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4036201" y="6399403"/>
            <a:ext cx="4621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*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 Spośród rozliczających się bez pośrednictwa płatnika.</a:t>
            </a:r>
            <a:endParaRPr lang="pl-PL" sz="1400" dirty="0">
              <a:solidFill>
                <a:schemeClr val="tx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34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"/>
          <p:cNvSpPr txBox="1">
            <a:spLocks/>
          </p:cNvSpPr>
          <p:nvPr/>
        </p:nvSpPr>
        <p:spPr>
          <a:xfrm>
            <a:off x="334963" y="512741"/>
            <a:ext cx="10515600" cy="885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Corbel" panose="020B0503020204020204" pitchFamily="34" charset="0"/>
                <a:ea typeface="Dotum" panose="020B0600000101010101" pitchFamily="34" charset="-127"/>
                <a:cs typeface="Helvetica" panose="020B0604020202020204" pitchFamily="34" charset="0"/>
              </a:defRPr>
            </a:lvl1pPr>
          </a:lstStyle>
          <a:p>
            <a:r>
              <a:rPr lang="pl-PL" dirty="0" smtClean="0">
                <a:solidFill>
                  <a:schemeClr val="tx1">
                    <a:lumMod val="50000"/>
                  </a:schemeClr>
                </a:solidFill>
              </a:rPr>
              <a:t>Uruchomienie usługi Twój</a:t>
            </a:r>
            <a:r>
              <a:rPr lang="pl-PL" dirty="0" smtClean="0"/>
              <a:t> </a:t>
            </a:r>
            <a:r>
              <a:rPr lang="pl-PL" dirty="0" smtClean="0">
                <a:solidFill>
                  <a:srgbClr val="F40C43"/>
                </a:solidFill>
              </a:rPr>
              <a:t>e</a:t>
            </a:r>
            <a:r>
              <a:rPr lang="pl-PL" dirty="0" smtClean="0">
                <a:solidFill>
                  <a:schemeClr val="tx1">
                    <a:lumMod val="50000"/>
                  </a:schemeClr>
                </a:solidFill>
              </a:rPr>
              <a:t>-PIT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803310" y="2267912"/>
            <a:ext cx="969324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Do systemu wpłynęło </a:t>
            </a:r>
            <a:r>
              <a:rPr lang="pl-PL" sz="4800" b="1" dirty="0" smtClean="0">
                <a:solidFill>
                  <a:srgbClr val="F40C43"/>
                </a:solidFill>
                <a:latin typeface="Corbel" panose="020B0503020204020204" pitchFamily="34" charset="0"/>
              </a:rPr>
              <a:t>35 mln</a:t>
            </a:r>
            <a:r>
              <a:rPr lang="pl-PL" sz="2800" dirty="0" smtClean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 dokumentów od płatników. </a:t>
            </a:r>
          </a:p>
          <a:p>
            <a:r>
              <a:rPr lang="pl-PL" sz="2800" dirty="0" smtClean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Na tej bazie przygotowaliśmy dla podatników PIT-37 i PIT-38.</a:t>
            </a:r>
          </a:p>
          <a:p>
            <a:endParaRPr lang="pl-PL" sz="2800" dirty="0">
              <a:solidFill>
                <a:schemeClr val="tx1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r>
              <a:rPr lang="pl-PL" sz="2800" dirty="0" smtClean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Prawie</a:t>
            </a:r>
            <a:r>
              <a:rPr lang="pl-PL" sz="2800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pl-PL" sz="4800" b="1" dirty="0" smtClean="0">
                <a:solidFill>
                  <a:srgbClr val="F40C43"/>
                </a:solidFill>
                <a:latin typeface="Corbel" panose="020B0503020204020204" pitchFamily="34" charset="0"/>
              </a:rPr>
              <a:t>23 mln </a:t>
            </a:r>
            <a:r>
              <a:rPr lang="pl-PL" sz="2800" dirty="0" smtClean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PIT-37  i  </a:t>
            </a:r>
            <a:r>
              <a:rPr lang="pl-PL" sz="4800" b="1" dirty="0" smtClean="0">
                <a:solidFill>
                  <a:srgbClr val="F40C43"/>
                </a:solidFill>
                <a:latin typeface="Corbel" panose="020B0503020204020204" pitchFamily="34" charset="0"/>
              </a:rPr>
              <a:t>250 tys. </a:t>
            </a:r>
            <a:r>
              <a:rPr lang="pl-PL" sz="2800" dirty="0" smtClean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PIT-38.</a:t>
            </a:r>
          </a:p>
        </p:txBody>
      </p:sp>
    </p:spTree>
    <p:extLst>
      <p:ext uri="{BB962C8B-B14F-4D97-AF65-F5344CB8AC3E}">
        <p14:creationId xmlns:p14="http://schemas.microsoft.com/office/powerpoint/2010/main" val="98000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"/>
          <p:cNvSpPr txBox="1">
            <a:spLocks/>
          </p:cNvSpPr>
          <p:nvPr/>
        </p:nvSpPr>
        <p:spPr>
          <a:xfrm>
            <a:off x="334963" y="512741"/>
            <a:ext cx="10515600" cy="885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Corbel" panose="020B0503020204020204" pitchFamily="34" charset="0"/>
                <a:ea typeface="Dotum" panose="020B0600000101010101" pitchFamily="34" charset="-127"/>
                <a:cs typeface="Helvetica" panose="020B0604020202020204" pitchFamily="34" charset="0"/>
              </a:defRPr>
            </a:lvl1pPr>
          </a:lstStyle>
          <a:p>
            <a:r>
              <a:rPr lang="pl-PL" dirty="0" smtClean="0">
                <a:solidFill>
                  <a:schemeClr val="tx1">
                    <a:lumMod val="50000"/>
                  </a:schemeClr>
                </a:solidFill>
              </a:rPr>
              <a:t>Twój</a:t>
            </a:r>
            <a:r>
              <a:rPr lang="pl-PL" dirty="0" smtClean="0"/>
              <a:t> </a:t>
            </a:r>
            <a:r>
              <a:rPr lang="pl-PL" dirty="0" smtClean="0">
                <a:solidFill>
                  <a:srgbClr val="F40C43"/>
                </a:solidFill>
              </a:rPr>
              <a:t>e</a:t>
            </a:r>
            <a:r>
              <a:rPr lang="pl-PL" dirty="0" smtClean="0">
                <a:solidFill>
                  <a:schemeClr val="tx1">
                    <a:lumMod val="50000"/>
                  </a:schemeClr>
                </a:solidFill>
              </a:rPr>
              <a:t>-PIT w przyszłości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956929" y="2164588"/>
            <a:ext cx="2300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II etap </a:t>
            </a:r>
            <a:r>
              <a:rPr lang="pl-PL" sz="2400" dirty="0" smtClean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od</a:t>
            </a:r>
            <a:r>
              <a:rPr lang="pl-PL" sz="2400" b="1" dirty="0" smtClean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pl-PL" sz="32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2020</a:t>
            </a:r>
            <a:endParaRPr lang="pl-PL" sz="2400" b="1" dirty="0">
              <a:solidFill>
                <a:schemeClr val="tx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8" name="Symbol zastępczy zawartości 3"/>
          <p:cNvSpPr txBox="1">
            <a:spLocks/>
          </p:cNvSpPr>
          <p:nvPr/>
        </p:nvSpPr>
        <p:spPr>
          <a:xfrm>
            <a:off x="956929" y="2868276"/>
            <a:ext cx="9122735" cy="5715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i="0" kern="1200">
                <a:solidFill>
                  <a:schemeClr val="tx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cs typeface="Helvetica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cs typeface="Helvetica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cs typeface="Helvetica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i="0" kern="1200">
                <a:solidFill>
                  <a:schemeClr val="tx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/>
            <a:r>
              <a:rPr lang="pl-PL" sz="2400" dirty="0" smtClean="0">
                <a:latin typeface="Corbel"/>
                <a:cs typeface="Corbel"/>
              </a:rPr>
              <a:t>do zeznań wypełnianych przez urząd dołączą PIT-36, PIT-36L i PIT-28</a:t>
            </a:r>
          </a:p>
          <a:p>
            <a:pPr>
              <a:spcBef>
                <a:spcPts val="1200"/>
              </a:spcBef>
            </a:pPr>
            <a:r>
              <a:rPr lang="pl-PL" sz="2400" dirty="0" smtClean="0">
                <a:latin typeface="Corbel"/>
                <a:cs typeface="Corbel"/>
              </a:rPr>
              <a:t>dane, na podstawie których wypełniane będą zeznania, zostaną rozszerzone o informacje o </a:t>
            </a:r>
            <a:r>
              <a:rPr lang="pl-PL" sz="2400" dirty="0">
                <a:latin typeface="Corbel"/>
                <a:cs typeface="Corbel"/>
              </a:rPr>
              <a:t>wpłaconych </a:t>
            </a:r>
            <a:r>
              <a:rPr lang="pl-PL" sz="2400" dirty="0" smtClean="0">
                <a:latin typeface="Corbel"/>
                <a:cs typeface="Corbel"/>
              </a:rPr>
              <a:t>przez podatnika zaliczkach na PIT i dane z rejestrów państwowych, np. KSI ZUS, PESEL itp.</a:t>
            </a:r>
          </a:p>
        </p:txBody>
      </p:sp>
      <p:sp>
        <p:nvSpPr>
          <p:cNvPr id="20" name="Pagon 19"/>
          <p:cNvSpPr/>
          <p:nvPr/>
        </p:nvSpPr>
        <p:spPr>
          <a:xfrm>
            <a:off x="7243390" y="-1475775"/>
            <a:ext cx="416844" cy="929661"/>
          </a:xfrm>
          <a:prstGeom prst="chevron">
            <a:avLst/>
          </a:prstGeom>
          <a:solidFill>
            <a:srgbClr val="F40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5441321" y="-1074672"/>
            <a:ext cx="509587" cy="509587"/>
          </a:xfrm>
          <a:custGeom>
            <a:avLst/>
            <a:gdLst>
              <a:gd name="T0" fmla="*/ 321 w 321"/>
              <a:gd name="T1" fmla="*/ 174 h 321"/>
              <a:gd name="T2" fmla="*/ 172 w 321"/>
              <a:gd name="T3" fmla="*/ 174 h 321"/>
              <a:gd name="T4" fmla="*/ 172 w 321"/>
              <a:gd name="T5" fmla="*/ 321 h 321"/>
              <a:gd name="T6" fmla="*/ 147 w 321"/>
              <a:gd name="T7" fmla="*/ 321 h 321"/>
              <a:gd name="T8" fmla="*/ 147 w 321"/>
              <a:gd name="T9" fmla="*/ 174 h 321"/>
              <a:gd name="T10" fmla="*/ 0 w 321"/>
              <a:gd name="T11" fmla="*/ 174 h 321"/>
              <a:gd name="T12" fmla="*/ 0 w 321"/>
              <a:gd name="T13" fmla="*/ 147 h 321"/>
              <a:gd name="T14" fmla="*/ 147 w 321"/>
              <a:gd name="T15" fmla="*/ 147 h 321"/>
              <a:gd name="T16" fmla="*/ 147 w 321"/>
              <a:gd name="T17" fmla="*/ 0 h 321"/>
              <a:gd name="T18" fmla="*/ 172 w 321"/>
              <a:gd name="T19" fmla="*/ 0 h 321"/>
              <a:gd name="T20" fmla="*/ 172 w 321"/>
              <a:gd name="T21" fmla="*/ 147 h 321"/>
              <a:gd name="T22" fmla="*/ 321 w 321"/>
              <a:gd name="T23" fmla="*/ 147 h 321"/>
              <a:gd name="T24" fmla="*/ 321 w 321"/>
              <a:gd name="T25" fmla="*/ 174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1" h="321">
                <a:moveTo>
                  <a:pt x="321" y="174"/>
                </a:moveTo>
                <a:lnTo>
                  <a:pt x="172" y="174"/>
                </a:lnTo>
                <a:lnTo>
                  <a:pt x="172" y="321"/>
                </a:lnTo>
                <a:lnTo>
                  <a:pt x="147" y="321"/>
                </a:lnTo>
                <a:lnTo>
                  <a:pt x="147" y="174"/>
                </a:lnTo>
                <a:lnTo>
                  <a:pt x="0" y="174"/>
                </a:lnTo>
                <a:lnTo>
                  <a:pt x="0" y="147"/>
                </a:lnTo>
                <a:lnTo>
                  <a:pt x="147" y="147"/>
                </a:lnTo>
                <a:lnTo>
                  <a:pt x="147" y="0"/>
                </a:lnTo>
                <a:lnTo>
                  <a:pt x="172" y="0"/>
                </a:lnTo>
                <a:lnTo>
                  <a:pt x="172" y="147"/>
                </a:lnTo>
                <a:lnTo>
                  <a:pt x="321" y="147"/>
                </a:lnTo>
                <a:lnTo>
                  <a:pt x="321" y="174"/>
                </a:lnTo>
                <a:close/>
              </a:path>
            </a:pathLst>
          </a:custGeom>
          <a:solidFill>
            <a:srgbClr val="F40C4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552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RP">
      <a:dk1>
        <a:srgbClr val="646769"/>
      </a:dk1>
      <a:lt1>
        <a:sysClr val="window" lastClr="FFFFFF"/>
      </a:lt1>
      <a:dk2>
        <a:srgbClr val="E30047"/>
      </a:dk2>
      <a:lt2>
        <a:srgbClr val="FFFFFF"/>
      </a:lt2>
      <a:accent1>
        <a:srgbClr val="646769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RP">
      <a:majorFont>
        <a:latin typeface="Panton Bold"/>
        <a:ea typeface=""/>
        <a:cs typeface=""/>
      </a:majorFont>
      <a:minorFont>
        <a:latin typeface="Panto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PARP">
      <a:dk1>
        <a:srgbClr val="646769"/>
      </a:dk1>
      <a:lt1>
        <a:sysClr val="window" lastClr="FFFFFF"/>
      </a:lt1>
      <a:dk2>
        <a:srgbClr val="E30047"/>
      </a:dk2>
      <a:lt2>
        <a:srgbClr val="FFFFFF"/>
      </a:lt2>
      <a:accent1>
        <a:srgbClr val="646769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RP">
      <a:majorFont>
        <a:latin typeface="Panton Bold"/>
        <a:ea typeface=""/>
        <a:cs typeface=""/>
      </a:majorFont>
      <a:minorFont>
        <a:latin typeface="Panto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4479</TotalTime>
  <Words>265</Words>
  <Application>Microsoft Office PowerPoint</Application>
  <PresentationFormat>Panoramiczny</PresentationFormat>
  <Paragraphs>70</Paragraphs>
  <Slides>11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11</vt:i4>
      </vt:variant>
    </vt:vector>
  </HeadingPairs>
  <TitlesOfParts>
    <vt:vector size="22" baseType="lpstr">
      <vt:lpstr>Dotum</vt:lpstr>
      <vt:lpstr>Arial</vt:lpstr>
      <vt:lpstr>Arial Black</vt:lpstr>
      <vt:lpstr>Calibri</vt:lpstr>
      <vt:lpstr>Corbel</vt:lpstr>
      <vt:lpstr>Garamond</vt:lpstr>
      <vt:lpstr>Helvetica</vt:lpstr>
      <vt:lpstr>Panton</vt:lpstr>
      <vt:lpstr>Raleway</vt:lpstr>
      <vt:lpstr>Motyw pakietu Office</vt:lpstr>
      <vt:lpstr>1_Motyw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Co to jest Twój e-PIT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 Walc</dc:creator>
  <cp:lastModifiedBy>Czerniak Rafał</cp:lastModifiedBy>
  <cp:revision>447</cp:revision>
  <cp:lastPrinted>2019-02-13T19:26:44Z</cp:lastPrinted>
  <dcterms:created xsi:type="dcterms:W3CDTF">2018-05-14T14:24:16Z</dcterms:created>
  <dcterms:modified xsi:type="dcterms:W3CDTF">2019-02-13T19:46:52Z</dcterms:modified>
</cp:coreProperties>
</file>