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2C17A-A3D1-4C24-B3B5-8B53C70B59EE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2982B-271F-4BBA-B384-0C6B328402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295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2982B-271F-4BBA-B384-0C6B3284024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655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23.11.2023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024347" y="259800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e-Sanepid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e-Sanepid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Wnioskodawca 		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Beneficjent 		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Główny Inspektorat Sanitarny</a:t>
            </a: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Partnerzy 		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brak</a:t>
            </a: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Źródło finansowania 	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FERC (79,71%), Budżet Państwa (20,29%)</a:t>
            </a: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Całkowity koszt projektu 	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92 682 000,00 zł</a:t>
            </a:r>
          </a:p>
          <a:p>
            <a:pPr marL="0" indent="0">
              <a:lnSpc>
                <a:spcPct val="134000"/>
              </a:lnSpc>
              <a:spcBef>
                <a:spcPts val="800"/>
              </a:spcBef>
              <a:buNone/>
            </a:pPr>
            <a:r>
              <a:rPr lang="pl-PL" sz="3600" dirty="0">
                <a:solidFill>
                  <a:schemeClr val="accent5">
                    <a:lumMod val="75000"/>
                  </a:schemeClr>
                </a:solidFill>
              </a:rPr>
              <a:t>Planowany okres realizacji projektu		</a:t>
            </a:r>
            <a:r>
              <a:rPr lang="pl-PL" sz="3600" b="1" dirty="0">
                <a:solidFill>
                  <a:schemeClr val="accent5">
                    <a:lumMod val="75000"/>
                  </a:schemeClr>
                </a:solidFill>
              </a:rPr>
              <a:t>01.2024 – 12.2026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>
            <a:extLst>
              <a:ext uri="{FF2B5EF4-FFF2-40B4-BE49-F238E27FC236}">
                <a16:creationId xmlns:a16="http://schemas.microsoft.com/office/drawing/2014/main" id="{0B203457-BFBB-B6AC-6BF6-11F9EA5B67FF}"/>
              </a:ext>
            </a:extLst>
          </p:cNvPr>
          <p:cNvSpPr/>
          <p:nvPr/>
        </p:nvSpPr>
        <p:spPr>
          <a:xfrm>
            <a:off x="285019" y="1186713"/>
            <a:ext cx="1071521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pl-PL" sz="1800" b="1" i="0" u="none" strike="noStrike" baseline="0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800" b="1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Cele projektu: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wzmocnienie dojrzałości cyfrowej Państwowej Inspekcji Sanitarnej poprzez cyfryzację procesów i procedur administracyjnych, 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udostępnienie e-usług publicznych o co najmniej 4 stopniu dojrzałości,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usprawnienie i przyspieszenie załatwiania spraw obywatela, instytucji i przedsiębiorcy.</a:t>
            </a:r>
            <a:endParaRPr lang="pl-PL" sz="1800" i="0" strike="noStrike" baseline="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b="1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 realizują cele strategiczne:</a:t>
            </a:r>
            <a:endParaRPr lang="pl-PL" sz="1800" b="0" i="0" u="none" strike="noStrike" baseline="0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Zdrowa przyszłość. Ramy strategiczne rozwoju systemu ochrony zdrowia na lata 2021-2027, z perspektywą do 2030 r.</a:t>
            </a:r>
            <a:b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Cel 1.4 [Zdrowie publiczne]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Rozwój profilaktyki, skuteczna promocja zdrowia i postaw prozdrowotnych </a:t>
            </a:r>
            <a:br>
              <a:rPr lang="pl-P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Cel 3.4 [e-Zdrowie]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Rozwój i upowszechnianie usług cyfrowych e-zdrowia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do roku 2020 (z perspektywą do 2030 r.)</a:t>
            </a:r>
            <a:br>
              <a:rPr lang="pl-PL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Cel szczegółowy III: skuteczne państwo i instytucje służące włączeniu społecznemu i gospodarczemu - obszar e-państwo;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</a:t>
            </a:r>
            <a:b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4.2.1. Zwiększenie jakości oraz zakresu komunikacji między obywatelami i innymi interesariuszami a państwem</a:t>
            </a:r>
            <a:br>
              <a:rPr lang="pl-P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4.2.2. Wzmocnienie dojrzałości organizacyjnej jednostek administracji publicznej oraz usprawnienie zaplecza elektronicznej administracji (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 descr="Obraz zawierający tekst, zrzut ekranu, diagram, Czcionka&#10;&#10;Opis wygenerowany automatycznie">
            <a:extLst>
              <a:ext uri="{FF2B5EF4-FFF2-40B4-BE49-F238E27FC236}">
                <a16:creationId xmlns:a16="http://schemas.microsoft.com/office/drawing/2014/main" id="{112C46D5-949D-683D-6012-CC93347D0D4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" r="1476"/>
          <a:stretch/>
        </p:blipFill>
        <p:spPr>
          <a:xfrm>
            <a:off x="1849821" y="1120282"/>
            <a:ext cx="10342179" cy="5737718"/>
          </a:xfrm>
          <a:prstGeom prst="rect">
            <a:avLst/>
          </a:prstGeom>
        </p:spPr>
      </p:pic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44108" y="2131526"/>
            <a:ext cx="3284594" cy="1919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226</Words>
  <Application>Microsoft Office PowerPoint</Application>
  <PresentationFormat>Panoramiczny</PresentationFormat>
  <Paragraphs>41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Skwierzyńska Ilona</cp:lastModifiedBy>
  <cp:revision>6</cp:revision>
  <dcterms:created xsi:type="dcterms:W3CDTF">2017-01-27T12:50:17Z</dcterms:created>
  <dcterms:modified xsi:type="dcterms:W3CDTF">2023-11-23T12:39:08Z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