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85" r:id="rId2"/>
  </p:sldMasterIdLst>
  <p:notesMasterIdLst>
    <p:notesMasterId r:id="rId15"/>
  </p:notesMasterIdLst>
  <p:handoutMasterIdLst>
    <p:handoutMasterId r:id="rId16"/>
  </p:handoutMasterIdLst>
  <p:sldIdLst>
    <p:sldId id="270" r:id="rId3"/>
    <p:sldId id="381" r:id="rId4"/>
    <p:sldId id="382" r:id="rId5"/>
    <p:sldId id="384" r:id="rId6"/>
    <p:sldId id="394" r:id="rId7"/>
    <p:sldId id="376" r:id="rId8"/>
    <p:sldId id="387" r:id="rId9"/>
    <p:sldId id="388" r:id="rId10"/>
    <p:sldId id="389" r:id="rId11"/>
    <p:sldId id="390" r:id="rId12"/>
    <p:sldId id="393" r:id="rId13"/>
    <p:sldId id="395" r:id="rId14"/>
  </p:sldIdLst>
  <p:sldSz cx="9144000" cy="5143500" type="screen16x9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F358768A-616E-427D-98DD-6333E5EA05CE}">
          <p14:sldIdLst>
            <p14:sldId id="270"/>
            <p14:sldId id="381"/>
            <p14:sldId id="382"/>
            <p14:sldId id="384"/>
            <p14:sldId id="394"/>
            <p14:sldId id="376"/>
            <p14:sldId id="387"/>
            <p14:sldId id="388"/>
            <p14:sldId id="389"/>
            <p14:sldId id="390"/>
            <p14:sldId id="393"/>
            <p14:sldId id="395"/>
          </p14:sldIdLst>
        </p14:section>
        <p14:section name="Sekcja bez tytułu" id="{BD7FE704-38EC-467F-9F3A-0A726103358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mar Damian" initials="KD" lastIdx="4" clrIdx="0">
    <p:extLst>
      <p:ext uri="{19B8F6BF-5375-455C-9EA6-DF929625EA0E}">
        <p15:presenceInfo xmlns:p15="http://schemas.microsoft.com/office/powerpoint/2012/main" userId="S-1-5-21-2772274710-4158002609-2733852753-160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2D"/>
    <a:srgbClr val="1D6CC7"/>
    <a:srgbClr val="C0504D"/>
    <a:srgbClr val="F38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798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mar%20Damian\AppData\Local\Temp\notesEDE151\~564062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5A-45C3-AB0E-3A9B3CC8994C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5A-45C3-AB0E-3A9B3CC8994C}"/>
              </c:ext>
            </c:extLst>
          </c:dPt>
          <c:dPt>
            <c:idx val="3"/>
            <c:invertIfNegative val="0"/>
            <c:bubble3D val="0"/>
            <c:spPr>
              <a:solidFill>
                <a:srgbClr val="FFAA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5A-45C3-AB0E-3A9B3CC8994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5A-45C3-AB0E-3A9B3CC8994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5A-45C3-AB0E-3A9B3CC899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Arkusz2!$B$11:$B$14</c:f>
              <c:strCache>
                <c:ptCount val="4"/>
                <c:pt idx="0">
                  <c:v>Cena energii w roku 2018</c:v>
                </c:pt>
                <c:pt idx="1">
                  <c:v>Wzrost pozostałych kosztów, w tym paliwa, opłat środowiskowych oraz transport paliwa</c:v>
                </c:pt>
                <c:pt idx="2">
                  <c:v>Wzrost kosztów CO2</c:v>
                </c:pt>
                <c:pt idx="3">
                  <c:v>Cena energii w roku 2019</c:v>
                </c:pt>
              </c:strCache>
            </c:strRef>
          </c:cat>
          <c:val>
            <c:numRef>
              <c:f>Arkusz2!$C$7:$F$7</c:f>
              <c:numCache>
                <c:formatCode>General</c:formatCode>
                <c:ptCount val="4"/>
                <c:pt idx="0">
                  <c:v>171.6</c:v>
                </c:pt>
                <c:pt idx="1">
                  <c:v>171.6</c:v>
                </c:pt>
                <c:pt idx="2">
                  <c:v>171.6</c:v>
                </c:pt>
                <c:pt idx="3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5A-45C3-AB0E-3A9B3CC8994C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D5A-45C3-AB0E-3A9B3CC8994C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D5A-45C3-AB0E-3A9B3CC8994C}"/>
              </c:ext>
            </c:extLst>
          </c:dPt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D5A-45C3-AB0E-3A9B3CC899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Arkusz2!$B$11:$B$14</c:f>
              <c:strCache>
                <c:ptCount val="4"/>
                <c:pt idx="0">
                  <c:v>Cena energii w roku 2018</c:v>
                </c:pt>
                <c:pt idx="1">
                  <c:v>Wzrost pozostałych kosztów, w tym paliwa, opłat środowiskowych oraz transport paliwa</c:v>
                </c:pt>
                <c:pt idx="2">
                  <c:v>Wzrost kosztów CO2</c:v>
                </c:pt>
                <c:pt idx="3">
                  <c:v>Cena energii w roku 2019</c:v>
                </c:pt>
              </c:strCache>
            </c:strRef>
          </c:cat>
          <c:val>
            <c:numRef>
              <c:f>Arkusz2!$C$8:$F$8</c:f>
              <c:numCache>
                <c:formatCode>General</c:formatCode>
                <c:ptCount val="4"/>
                <c:pt idx="0">
                  <c:v>27.65</c:v>
                </c:pt>
                <c:pt idx="1">
                  <c:v>27.65</c:v>
                </c:pt>
                <c:pt idx="2">
                  <c:v>27.65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D5A-45C3-AB0E-3A9B3CC8994C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D5A-45C3-AB0E-3A9B3CC8994C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D5A-45C3-AB0E-3A9B3CC8994C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D5A-45C3-AB0E-3A9B3CC899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Arkusz2!$B$11:$B$14</c:f>
              <c:strCache>
                <c:ptCount val="4"/>
                <c:pt idx="0">
                  <c:v>Cena energii w roku 2018</c:v>
                </c:pt>
                <c:pt idx="1">
                  <c:v>Wzrost pozostałych kosztów, w tym paliwa, opłat środowiskowych oraz transport paliwa</c:v>
                </c:pt>
                <c:pt idx="2">
                  <c:v>Wzrost kosztów CO2</c:v>
                </c:pt>
                <c:pt idx="3">
                  <c:v>Cena energii w roku 2019</c:v>
                </c:pt>
              </c:strCache>
            </c:strRef>
          </c:cat>
          <c:val>
            <c:numRef>
              <c:f>Arkusz2!$C$9:$F$9</c:f>
              <c:numCache>
                <c:formatCode>General</c:formatCode>
                <c:ptCount val="4"/>
                <c:pt idx="0">
                  <c:v>39.75</c:v>
                </c:pt>
                <c:pt idx="1">
                  <c:v>39.75</c:v>
                </c:pt>
                <c:pt idx="2">
                  <c:v>39.75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D5A-45C3-AB0E-3A9B3CC89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878416"/>
        <c:axId val="395875136"/>
      </c:barChart>
      <c:catAx>
        <c:axId val="39587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95875136"/>
        <c:crosses val="autoZero"/>
        <c:auto val="1"/>
        <c:lblAlgn val="ctr"/>
        <c:lblOffset val="100"/>
        <c:noMultiLvlLbl val="0"/>
      </c:catAx>
      <c:valAx>
        <c:axId val="39587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zł/MWh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9587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B3AF62-4442-43FF-B07E-0C94F2A43420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B04653C-1CDE-463C-A4C1-F51D33F36D42}">
      <dgm:prSet phldrT="[Tekst]"/>
      <dgm:spPr/>
      <dgm:t>
        <a:bodyPr/>
        <a:lstStyle/>
        <a:p>
          <a:r>
            <a:rPr lang="pl-PL" dirty="0" smtClean="0"/>
            <a:t>Przygotowanie programu rekompensat</a:t>
          </a:r>
          <a:endParaRPr lang="pl-PL" dirty="0"/>
        </a:p>
      </dgm:t>
    </dgm:pt>
    <dgm:pt modelId="{EE114304-7ABB-44E8-B21D-F8D1730D693B}" type="parTrans" cxnId="{4E502AE5-5CCF-4EC4-9576-AB3E137383AF}">
      <dgm:prSet/>
      <dgm:spPr/>
      <dgm:t>
        <a:bodyPr/>
        <a:lstStyle/>
        <a:p>
          <a:endParaRPr lang="pl-PL"/>
        </a:p>
      </dgm:t>
    </dgm:pt>
    <dgm:pt modelId="{B388FF6B-A0B4-44C2-8CAA-320A7F3BB541}" type="sibTrans" cxnId="{4E502AE5-5CCF-4EC4-9576-AB3E137383AF}">
      <dgm:prSet/>
      <dgm:spPr/>
      <dgm:t>
        <a:bodyPr/>
        <a:lstStyle/>
        <a:p>
          <a:endParaRPr lang="pl-PL"/>
        </a:p>
      </dgm:t>
    </dgm:pt>
    <dgm:pt modelId="{05505C45-1198-4936-9A16-4218631C7568}">
      <dgm:prSet phldrT="[Tekst]"/>
      <dgm:spPr/>
      <dgm:t>
        <a:bodyPr/>
        <a:lstStyle/>
        <a:p>
          <a:pPr marL="0" indent="0"/>
          <a:r>
            <a:rPr lang="pl-PL" dirty="0" smtClean="0"/>
            <a:t>Wdrożenie programu rekompensat</a:t>
          </a:r>
          <a:endParaRPr lang="pl-PL" dirty="0"/>
        </a:p>
      </dgm:t>
    </dgm:pt>
    <dgm:pt modelId="{7B60F81A-F618-45BD-8176-07D13A54A380}" type="parTrans" cxnId="{72AACF4C-7078-4A6A-84E2-76CDBE042D30}">
      <dgm:prSet/>
      <dgm:spPr/>
      <dgm:t>
        <a:bodyPr/>
        <a:lstStyle/>
        <a:p>
          <a:endParaRPr lang="pl-PL"/>
        </a:p>
      </dgm:t>
    </dgm:pt>
    <dgm:pt modelId="{A43BFA6A-F8CC-436D-AFE2-259D91EEA4D1}" type="sibTrans" cxnId="{72AACF4C-7078-4A6A-84E2-76CDBE042D30}">
      <dgm:prSet/>
      <dgm:spPr/>
      <dgm:t>
        <a:bodyPr/>
        <a:lstStyle/>
        <a:p>
          <a:endParaRPr lang="pl-PL"/>
        </a:p>
      </dgm:t>
    </dgm:pt>
    <dgm:pt modelId="{67EFF5B2-5A47-4D77-BFE2-95190ADE856A}">
      <dgm:prSet/>
      <dgm:spPr/>
      <dgm:t>
        <a:bodyPr/>
        <a:lstStyle/>
        <a:p>
          <a:r>
            <a:rPr lang="pl-PL" dirty="0" smtClean="0"/>
            <a:t>Wprowadzenie zwiększonego obliga na giełdzie</a:t>
          </a:r>
          <a:endParaRPr lang="pl-PL" dirty="0"/>
        </a:p>
      </dgm:t>
    </dgm:pt>
    <dgm:pt modelId="{A36C9E01-FF3F-4324-9207-B203C16FBFA7}" type="parTrans" cxnId="{0ABBFE86-77BF-4D06-B4FA-BA4934889B70}">
      <dgm:prSet/>
      <dgm:spPr/>
      <dgm:t>
        <a:bodyPr/>
        <a:lstStyle/>
        <a:p>
          <a:endParaRPr lang="pl-PL"/>
        </a:p>
      </dgm:t>
    </dgm:pt>
    <dgm:pt modelId="{1B00791F-7194-4394-AA5D-C81630DA66F1}" type="sibTrans" cxnId="{0ABBFE86-77BF-4D06-B4FA-BA4934889B70}">
      <dgm:prSet/>
      <dgm:spPr/>
      <dgm:t>
        <a:bodyPr/>
        <a:lstStyle/>
        <a:p>
          <a:endParaRPr lang="pl-PL"/>
        </a:p>
      </dgm:t>
    </dgm:pt>
    <dgm:pt modelId="{3187E984-6C97-438D-B55A-B5542CED6E77}">
      <dgm:prSet/>
      <dgm:spPr/>
      <dgm:t>
        <a:bodyPr/>
        <a:lstStyle/>
        <a:p>
          <a:r>
            <a:rPr lang="pl-PL" dirty="0" smtClean="0"/>
            <a:t>Interwencja w Komisji Europejskiej</a:t>
          </a:r>
          <a:endParaRPr lang="pl-PL" dirty="0"/>
        </a:p>
      </dgm:t>
    </dgm:pt>
    <dgm:pt modelId="{57038A78-7DA5-4458-947F-4F4221695314}" type="parTrans" cxnId="{08985322-2D5E-42A3-B328-1198FD4C248C}">
      <dgm:prSet/>
      <dgm:spPr/>
      <dgm:t>
        <a:bodyPr/>
        <a:lstStyle/>
        <a:p>
          <a:endParaRPr lang="pl-PL"/>
        </a:p>
      </dgm:t>
    </dgm:pt>
    <dgm:pt modelId="{6BEB3F3D-8B01-4963-A377-EB76E833182B}" type="sibTrans" cxnId="{08985322-2D5E-42A3-B328-1198FD4C248C}">
      <dgm:prSet/>
      <dgm:spPr/>
      <dgm:t>
        <a:bodyPr/>
        <a:lstStyle/>
        <a:p>
          <a:endParaRPr lang="pl-PL"/>
        </a:p>
      </dgm:t>
    </dgm:pt>
    <dgm:pt modelId="{2775FF32-79ED-414D-A8D9-F22F29C9246B}" type="pres">
      <dgm:prSet presAssocID="{2AB3AF62-4442-43FF-B07E-0C94F2A4342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D0C56C6-25FF-429B-AF1C-9A001C696549}" type="pres">
      <dgm:prSet presAssocID="{67EFF5B2-5A47-4D77-BFE2-95190ADE856A}" presName="comp" presStyleCnt="0"/>
      <dgm:spPr/>
    </dgm:pt>
    <dgm:pt modelId="{C7ABEAD4-7CD2-46A2-9F3B-FC97DBEEF46A}" type="pres">
      <dgm:prSet presAssocID="{67EFF5B2-5A47-4D77-BFE2-95190ADE856A}" presName="box" presStyleLbl="node1" presStyleIdx="0" presStyleCnt="4"/>
      <dgm:spPr/>
      <dgm:t>
        <a:bodyPr/>
        <a:lstStyle/>
        <a:p>
          <a:endParaRPr lang="pl-PL"/>
        </a:p>
      </dgm:t>
    </dgm:pt>
    <dgm:pt modelId="{7AE5D028-219F-4B57-9A46-7B0D36DCF9FF}" type="pres">
      <dgm:prSet presAssocID="{67EFF5B2-5A47-4D77-BFE2-95190ADE856A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29D9BB35-F35E-40F2-A6C5-5C5E1387A63F}" type="pres">
      <dgm:prSet presAssocID="{67EFF5B2-5A47-4D77-BFE2-95190ADE856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77C9563-C9C3-41DC-8EBB-F0A2909C925E}" type="pres">
      <dgm:prSet presAssocID="{1B00791F-7194-4394-AA5D-C81630DA66F1}" presName="spacer" presStyleCnt="0"/>
      <dgm:spPr/>
    </dgm:pt>
    <dgm:pt modelId="{09C8074C-4D1E-4370-872E-00BEB503E279}" type="pres">
      <dgm:prSet presAssocID="{3187E984-6C97-438D-B55A-B5542CED6E77}" presName="comp" presStyleCnt="0"/>
      <dgm:spPr/>
    </dgm:pt>
    <dgm:pt modelId="{FC13EF84-7F31-42AC-9CD8-43EC26A22C35}" type="pres">
      <dgm:prSet presAssocID="{3187E984-6C97-438D-B55A-B5542CED6E77}" presName="box" presStyleLbl="node1" presStyleIdx="1" presStyleCnt="4"/>
      <dgm:spPr/>
      <dgm:t>
        <a:bodyPr/>
        <a:lstStyle/>
        <a:p>
          <a:endParaRPr lang="pl-PL"/>
        </a:p>
      </dgm:t>
    </dgm:pt>
    <dgm:pt modelId="{CED6B731-1EF3-4653-A69D-0CED84DE329B}" type="pres">
      <dgm:prSet presAssocID="{3187E984-6C97-438D-B55A-B5542CED6E77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6B31DE9-4987-4BFE-81BC-93E435C7C991}" type="pres">
      <dgm:prSet presAssocID="{3187E984-6C97-438D-B55A-B5542CED6E7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FCF562-B289-44E6-A452-5C75FBE2BE00}" type="pres">
      <dgm:prSet presAssocID="{6BEB3F3D-8B01-4963-A377-EB76E833182B}" presName="spacer" presStyleCnt="0"/>
      <dgm:spPr/>
    </dgm:pt>
    <dgm:pt modelId="{1DAE2AA1-64AD-45ED-9B6C-EBEFB9E73524}" type="pres">
      <dgm:prSet presAssocID="{2B04653C-1CDE-463C-A4C1-F51D33F36D42}" presName="comp" presStyleCnt="0"/>
      <dgm:spPr/>
    </dgm:pt>
    <dgm:pt modelId="{812DC943-68D3-4EB4-93B2-7F3A08E93145}" type="pres">
      <dgm:prSet presAssocID="{2B04653C-1CDE-463C-A4C1-F51D33F36D42}" presName="box" presStyleLbl="node1" presStyleIdx="2" presStyleCnt="4"/>
      <dgm:spPr/>
      <dgm:t>
        <a:bodyPr/>
        <a:lstStyle/>
        <a:p>
          <a:endParaRPr lang="pl-PL"/>
        </a:p>
      </dgm:t>
    </dgm:pt>
    <dgm:pt modelId="{867E3C69-7C0A-47EF-91FC-95DDDB259811}" type="pres">
      <dgm:prSet presAssocID="{2B04653C-1CDE-463C-A4C1-F51D33F36D42}" presName="img" presStyleLbl="fgImgPlace1" presStyleIdx="2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152F3B9-DFF0-49FD-9C17-2F2D134CA335}" type="pres">
      <dgm:prSet presAssocID="{2B04653C-1CDE-463C-A4C1-F51D33F36D4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B32A66B-AB87-4BEE-A59D-8E76B1FA37C8}" type="pres">
      <dgm:prSet presAssocID="{B388FF6B-A0B4-44C2-8CAA-320A7F3BB541}" presName="spacer" presStyleCnt="0"/>
      <dgm:spPr/>
    </dgm:pt>
    <dgm:pt modelId="{410F1E1F-8BC7-40E7-96BD-BB22CD204DB7}" type="pres">
      <dgm:prSet presAssocID="{05505C45-1198-4936-9A16-4218631C7568}" presName="comp" presStyleCnt="0"/>
      <dgm:spPr/>
    </dgm:pt>
    <dgm:pt modelId="{55B509F0-6C68-478C-B49C-FF8A051D8C97}" type="pres">
      <dgm:prSet presAssocID="{05505C45-1198-4936-9A16-4218631C7568}" presName="box" presStyleLbl="node1" presStyleIdx="3" presStyleCnt="4" custLinFactNeighborX="1725" custLinFactNeighborY="-2193"/>
      <dgm:spPr/>
      <dgm:t>
        <a:bodyPr/>
        <a:lstStyle/>
        <a:p>
          <a:endParaRPr lang="pl-PL"/>
        </a:p>
      </dgm:t>
    </dgm:pt>
    <dgm:pt modelId="{3E019035-9E7F-48F7-8DA7-41E3E7527A1E}" type="pres">
      <dgm:prSet presAssocID="{05505C45-1198-4936-9A16-4218631C7568}" presName="img" presStyleLbl="fgImgPlace1" presStyleIdx="3" presStyleCnt="4" custLinFactNeighborX="-1344" custLinFactNeighborY="-571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B71D820-E5F8-45E7-8687-9CC2993F1CCD}" type="pres">
      <dgm:prSet presAssocID="{05505C45-1198-4936-9A16-4218631C756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6E94B7F-C13F-44DE-977C-308E1260290F}" type="presOf" srcId="{67EFF5B2-5A47-4D77-BFE2-95190ADE856A}" destId="{C7ABEAD4-7CD2-46A2-9F3B-FC97DBEEF46A}" srcOrd="0" destOrd="0" presId="urn:microsoft.com/office/officeart/2005/8/layout/vList4"/>
    <dgm:cxn modelId="{70589168-C3E3-4DED-9C64-E7681D5593F0}" type="presOf" srcId="{3187E984-6C97-438D-B55A-B5542CED6E77}" destId="{26B31DE9-4987-4BFE-81BC-93E435C7C991}" srcOrd="1" destOrd="0" presId="urn:microsoft.com/office/officeart/2005/8/layout/vList4"/>
    <dgm:cxn modelId="{C188AB0E-61B3-43DD-8304-CC1326860E49}" type="presOf" srcId="{3187E984-6C97-438D-B55A-B5542CED6E77}" destId="{FC13EF84-7F31-42AC-9CD8-43EC26A22C35}" srcOrd="0" destOrd="0" presId="urn:microsoft.com/office/officeart/2005/8/layout/vList4"/>
    <dgm:cxn modelId="{15A1DE14-7623-4042-9A69-C4A095847436}" type="presOf" srcId="{05505C45-1198-4936-9A16-4218631C7568}" destId="{55B509F0-6C68-478C-B49C-FF8A051D8C97}" srcOrd="0" destOrd="0" presId="urn:microsoft.com/office/officeart/2005/8/layout/vList4"/>
    <dgm:cxn modelId="{E7C31686-FDF5-4383-84F7-41BB9AB4AA05}" type="presOf" srcId="{2AB3AF62-4442-43FF-B07E-0C94F2A43420}" destId="{2775FF32-79ED-414D-A8D9-F22F29C9246B}" srcOrd="0" destOrd="0" presId="urn:microsoft.com/office/officeart/2005/8/layout/vList4"/>
    <dgm:cxn modelId="{AE128358-E878-48AD-9077-A453851A35D7}" type="presOf" srcId="{2B04653C-1CDE-463C-A4C1-F51D33F36D42}" destId="{6152F3B9-DFF0-49FD-9C17-2F2D134CA335}" srcOrd="1" destOrd="0" presId="urn:microsoft.com/office/officeart/2005/8/layout/vList4"/>
    <dgm:cxn modelId="{4E502AE5-5CCF-4EC4-9576-AB3E137383AF}" srcId="{2AB3AF62-4442-43FF-B07E-0C94F2A43420}" destId="{2B04653C-1CDE-463C-A4C1-F51D33F36D42}" srcOrd="2" destOrd="0" parTransId="{EE114304-7ABB-44E8-B21D-F8D1730D693B}" sibTransId="{B388FF6B-A0B4-44C2-8CAA-320A7F3BB541}"/>
    <dgm:cxn modelId="{BBBD864F-1731-4352-B47B-50B10CE34869}" type="presOf" srcId="{2B04653C-1CDE-463C-A4C1-F51D33F36D42}" destId="{812DC943-68D3-4EB4-93B2-7F3A08E93145}" srcOrd="0" destOrd="0" presId="urn:microsoft.com/office/officeart/2005/8/layout/vList4"/>
    <dgm:cxn modelId="{08985322-2D5E-42A3-B328-1198FD4C248C}" srcId="{2AB3AF62-4442-43FF-B07E-0C94F2A43420}" destId="{3187E984-6C97-438D-B55A-B5542CED6E77}" srcOrd="1" destOrd="0" parTransId="{57038A78-7DA5-4458-947F-4F4221695314}" sibTransId="{6BEB3F3D-8B01-4963-A377-EB76E833182B}"/>
    <dgm:cxn modelId="{5262FA93-D9ED-4482-B857-58E3CA545783}" type="presOf" srcId="{67EFF5B2-5A47-4D77-BFE2-95190ADE856A}" destId="{29D9BB35-F35E-40F2-A6C5-5C5E1387A63F}" srcOrd="1" destOrd="0" presId="urn:microsoft.com/office/officeart/2005/8/layout/vList4"/>
    <dgm:cxn modelId="{72AACF4C-7078-4A6A-84E2-76CDBE042D30}" srcId="{2AB3AF62-4442-43FF-B07E-0C94F2A43420}" destId="{05505C45-1198-4936-9A16-4218631C7568}" srcOrd="3" destOrd="0" parTransId="{7B60F81A-F618-45BD-8176-07D13A54A380}" sibTransId="{A43BFA6A-F8CC-436D-AFE2-259D91EEA4D1}"/>
    <dgm:cxn modelId="{13710A0B-8E67-4E11-A807-C9338E54BCAE}" type="presOf" srcId="{05505C45-1198-4936-9A16-4218631C7568}" destId="{1B71D820-E5F8-45E7-8687-9CC2993F1CCD}" srcOrd="1" destOrd="0" presId="urn:microsoft.com/office/officeart/2005/8/layout/vList4"/>
    <dgm:cxn modelId="{0ABBFE86-77BF-4D06-B4FA-BA4934889B70}" srcId="{2AB3AF62-4442-43FF-B07E-0C94F2A43420}" destId="{67EFF5B2-5A47-4D77-BFE2-95190ADE856A}" srcOrd="0" destOrd="0" parTransId="{A36C9E01-FF3F-4324-9207-B203C16FBFA7}" sibTransId="{1B00791F-7194-4394-AA5D-C81630DA66F1}"/>
    <dgm:cxn modelId="{3F07AD28-35BD-42B2-AB88-588964EADDEC}" type="presParOf" srcId="{2775FF32-79ED-414D-A8D9-F22F29C9246B}" destId="{CD0C56C6-25FF-429B-AF1C-9A001C696549}" srcOrd="0" destOrd="0" presId="urn:microsoft.com/office/officeart/2005/8/layout/vList4"/>
    <dgm:cxn modelId="{97BBE433-9B87-47F4-B201-41672A5D42EB}" type="presParOf" srcId="{CD0C56C6-25FF-429B-AF1C-9A001C696549}" destId="{C7ABEAD4-7CD2-46A2-9F3B-FC97DBEEF46A}" srcOrd="0" destOrd="0" presId="urn:microsoft.com/office/officeart/2005/8/layout/vList4"/>
    <dgm:cxn modelId="{98229453-36FE-4EA0-9E6C-78E04CEDE86A}" type="presParOf" srcId="{CD0C56C6-25FF-429B-AF1C-9A001C696549}" destId="{7AE5D028-219F-4B57-9A46-7B0D36DCF9FF}" srcOrd="1" destOrd="0" presId="urn:microsoft.com/office/officeart/2005/8/layout/vList4"/>
    <dgm:cxn modelId="{CE0652D1-576A-4976-8DA1-5E6FE296BEC9}" type="presParOf" srcId="{CD0C56C6-25FF-429B-AF1C-9A001C696549}" destId="{29D9BB35-F35E-40F2-A6C5-5C5E1387A63F}" srcOrd="2" destOrd="0" presId="urn:microsoft.com/office/officeart/2005/8/layout/vList4"/>
    <dgm:cxn modelId="{056F5106-D4A5-4540-9EB5-A0F1D1815A4E}" type="presParOf" srcId="{2775FF32-79ED-414D-A8D9-F22F29C9246B}" destId="{F77C9563-C9C3-41DC-8EBB-F0A2909C925E}" srcOrd="1" destOrd="0" presId="urn:microsoft.com/office/officeart/2005/8/layout/vList4"/>
    <dgm:cxn modelId="{4036FDA1-155D-40FC-9E54-5A3EB1477564}" type="presParOf" srcId="{2775FF32-79ED-414D-A8D9-F22F29C9246B}" destId="{09C8074C-4D1E-4370-872E-00BEB503E279}" srcOrd="2" destOrd="0" presId="urn:microsoft.com/office/officeart/2005/8/layout/vList4"/>
    <dgm:cxn modelId="{07894A47-4C95-474A-B0C4-F1D191D1F906}" type="presParOf" srcId="{09C8074C-4D1E-4370-872E-00BEB503E279}" destId="{FC13EF84-7F31-42AC-9CD8-43EC26A22C35}" srcOrd="0" destOrd="0" presId="urn:microsoft.com/office/officeart/2005/8/layout/vList4"/>
    <dgm:cxn modelId="{EDC293FE-D0A7-4541-B6A4-264A4DC6C187}" type="presParOf" srcId="{09C8074C-4D1E-4370-872E-00BEB503E279}" destId="{CED6B731-1EF3-4653-A69D-0CED84DE329B}" srcOrd="1" destOrd="0" presId="urn:microsoft.com/office/officeart/2005/8/layout/vList4"/>
    <dgm:cxn modelId="{0838D3F6-54A9-4C88-82A4-F6D84D6BCEE4}" type="presParOf" srcId="{09C8074C-4D1E-4370-872E-00BEB503E279}" destId="{26B31DE9-4987-4BFE-81BC-93E435C7C991}" srcOrd="2" destOrd="0" presId="urn:microsoft.com/office/officeart/2005/8/layout/vList4"/>
    <dgm:cxn modelId="{FCC3E383-53C8-4816-8339-DE0EF94E0825}" type="presParOf" srcId="{2775FF32-79ED-414D-A8D9-F22F29C9246B}" destId="{FEFCF562-B289-44E6-A452-5C75FBE2BE00}" srcOrd="3" destOrd="0" presId="urn:microsoft.com/office/officeart/2005/8/layout/vList4"/>
    <dgm:cxn modelId="{3C2BE34A-180D-4C4F-AC9B-8040C1232A4B}" type="presParOf" srcId="{2775FF32-79ED-414D-A8D9-F22F29C9246B}" destId="{1DAE2AA1-64AD-45ED-9B6C-EBEFB9E73524}" srcOrd="4" destOrd="0" presId="urn:microsoft.com/office/officeart/2005/8/layout/vList4"/>
    <dgm:cxn modelId="{B60A28EB-3063-4F61-8A14-75C68BA27334}" type="presParOf" srcId="{1DAE2AA1-64AD-45ED-9B6C-EBEFB9E73524}" destId="{812DC943-68D3-4EB4-93B2-7F3A08E93145}" srcOrd="0" destOrd="0" presId="urn:microsoft.com/office/officeart/2005/8/layout/vList4"/>
    <dgm:cxn modelId="{28AE9B85-6ED4-45E1-88C5-91B9250246D6}" type="presParOf" srcId="{1DAE2AA1-64AD-45ED-9B6C-EBEFB9E73524}" destId="{867E3C69-7C0A-47EF-91FC-95DDDB259811}" srcOrd="1" destOrd="0" presId="urn:microsoft.com/office/officeart/2005/8/layout/vList4"/>
    <dgm:cxn modelId="{4663F273-055D-4B54-9D5A-8FE72C88F3B5}" type="presParOf" srcId="{1DAE2AA1-64AD-45ED-9B6C-EBEFB9E73524}" destId="{6152F3B9-DFF0-49FD-9C17-2F2D134CA335}" srcOrd="2" destOrd="0" presId="urn:microsoft.com/office/officeart/2005/8/layout/vList4"/>
    <dgm:cxn modelId="{DB3704E6-7699-478D-9CF4-56C19FDA3BFC}" type="presParOf" srcId="{2775FF32-79ED-414D-A8D9-F22F29C9246B}" destId="{0B32A66B-AB87-4BEE-A59D-8E76B1FA37C8}" srcOrd="5" destOrd="0" presId="urn:microsoft.com/office/officeart/2005/8/layout/vList4"/>
    <dgm:cxn modelId="{450A0A80-D087-4AE6-B94D-0D5AED783D15}" type="presParOf" srcId="{2775FF32-79ED-414D-A8D9-F22F29C9246B}" destId="{410F1E1F-8BC7-40E7-96BD-BB22CD204DB7}" srcOrd="6" destOrd="0" presId="urn:microsoft.com/office/officeart/2005/8/layout/vList4"/>
    <dgm:cxn modelId="{E2C8CB8A-02F6-45CA-B443-2C338236F67B}" type="presParOf" srcId="{410F1E1F-8BC7-40E7-96BD-BB22CD204DB7}" destId="{55B509F0-6C68-478C-B49C-FF8A051D8C97}" srcOrd="0" destOrd="0" presId="urn:microsoft.com/office/officeart/2005/8/layout/vList4"/>
    <dgm:cxn modelId="{F7F0A6AC-3A15-4AAB-B79B-AFCA86A58124}" type="presParOf" srcId="{410F1E1F-8BC7-40E7-96BD-BB22CD204DB7}" destId="{3E019035-9E7F-48F7-8DA7-41E3E7527A1E}" srcOrd="1" destOrd="0" presId="urn:microsoft.com/office/officeart/2005/8/layout/vList4"/>
    <dgm:cxn modelId="{67FEB3F2-8EFC-442F-B24F-EB2EB813C80C}" type="presParOf" srcId="{410F1E1F-8BC7-40E7-96BD-BB22CD204DB7}" destId="{1B71D820-E5F8-45E7-8687-9CC2993F1CC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D41A55-7B29-400F-887E-B19651B0555C}" type="doc">
      <dgm:prSet loTypeId="urn:microsoft.com/office/officeart/2005/8/layout/vList4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AE4851E9-8AF9-474E-A45D-330DC8CED778}">
      <dgm:prSet phldrT="[Tekst]" custT="1"/>
      <dgm:spPr/>
      <dgm:t>
        <a:bodyPr/>
        <a:lstStyle/>
        <a:p>
          <a:pPr algn="ctr">
            <a:spcAft>
              <a:spcPts val="0"/>
            </a:spcAft>
          </a:pPr>
          <a:r>
            <a:rPr lang="pl-PL" sz="1600" dirty="0" smtClean="0"/>
            <a:t>    </a:t>
          </a:r>
          <a:r>
            <a:rPr lang="pl-PL" sz="2800" dirty="0" smtClean="0"/>
            <a:t>Gospodarstwa domowe</a:t>
          </a:r>
        </a:p>
        <a:p>
          <a:pPr algn="ctr">
            <a:spcAft>
              <a:spcPct val="35000"/>
            </a:spcAft>
          </a:pPr>
          <a:r>
            <a:rPr lang="pl-PL" sz="1400" dirty="0" smtClean="0"/>
            <a:t>     </a:t>
          </a:r>
          <a:r>
            <a:rPr lang="pl-PL" sz="1200" dirty="0" smtClean="0"/>
            <a:t>15 milinów gospodarstw miejskich i wiejskich</a:t>
          </a:r>
          <a:endParaRPr lang="pl-PL" sz="1200" dirty="0"/>
        </a:p>
      </dgm:t>
    </dgm:pt>
    <dgm:pt modelId="{3C33E326-CD65-4C1F-A14C-6BEBC4DA8082}" type="parTrans" cxnId="{6697C868-C645-4BFE-A99D-994A468CFD7A}">
      <dgm:prSet/>
      <dgm:spPr/>
      <dgm:t>
        <a:bodyPr/>
        <a:lstStyle/>
        <a:p>
          <a:endParaRPr lang="pl-PL"/>
        </a:p>
      </dgm:t>
    </dgm:pt>
    <dgm:pt modelId="{73C43ECE-ABD1-4F8B-9057-020978AA9AC3}" type="sibTrans" cxnId="{6697C868-C645-4BFE-A99D-994A468CFD7A}">
      <dgm:prSet/>
      <dgm:spPr/>
      <dgm:t>
        <a:bodyPr/>
        <a:lstStyle/>
        <a:p>
          <a:endParaRPr lang="pl-PL"/>
        </a:p>
      </dgm:t>
    </dgm:pt>
    <dgm:pt modelId="{BFA5A1A8-8A93-4575-B383-75BDA588BEFA}" type="pres">
      <dgm:prSet presAssocID="{77D41A55-7B29-400F-887E-B19651B0555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7565B97-F949-4D63-A9BE-60CF4E8D8DF8}" type="pres">
      <dgm:prSet presAssocID="{AE4851E9-8AF9-474E-A45D-330DC8CED778}" presName="comp" presStyleCnt="0"/>
      <dgm:spPr/>
    </dgm:pt>
    <dgm:pt modelId="{0FB9408E-8C60-47ED-868F-4C632215CDB5}" type="pres">
      <dgm:prSet presAssocID="{AE4851E9-8AF9-474E-A45D-330DC8CED778}" presName="box" presStyleLbl="node1" presStyleIdx="0" presStyleCnt="1" custScaleX="97500" custLinFactNeighborX="-342" custLinFactNeighborY="-12696"/>
      <dgm:spPr/>
      <dgm:t>
        <a:bodyPr/>
        <a:lstStyle/>
        <a:p>
          <a:endParaRPr lang="pl-PL"/>
        </a:p>
      </dgm:t>
    </dgm:pt>
    <dgm:pt modelId="{153336B0-73DA-49CC-AA3B-EB8789093596}" type="pres">
      <dgm:prSet presAssocID="{AE4851E9-8AF9-474E-A45D-330DC8CED778}" presName="img" presStyleLbl="fgImgPlace1" presStyleIdx="0" presStyleCnt="1" custLinFactNeighborX="2072" custLinFactNeighborY="12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2C69B1BD-087B-4346-9FA5-71C0F5FD8CBB}" type="pres">
      <dgm:prSet presAssocID="{AE4851E9-8AF9-474E-A45D-330DC8CED778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D5C7B80-A2B6-4D58-BB71-71B2A9F0E96F}" type="presOf" srcId="{77D41A55-7B29-400F-887E-B19651B0555C}" destId="{BFA5A1A8-8A93-4575-B383-75BDA588BEFA}" srcOrd="0" destOrd="0" presId="urn:microsoft.com/office/officeart/2005/8/layout/vList4"/>
    <dgm:cxn modelId="{CDBAFF4A-F2E4-4015-87FF-DA1441642C13}" type="presOf" srcId="{AE4851E9-8AF9-474E-A45D-330DC8CED778}" destId="{2C69B1BD-087B-4346-9FA5-71C0F5FD8CBB}" srcOrd="1" destOrd="0" presId="urn:microsoft.com/office/officeart/2005/8/layout/vList4"/>
    <dgm:cxn modelId="{6697C868-C645-4BFE-A99D-994A468CFD7A}" srcId="{77D41A55-7B29-400F-887E-B19651B0555C}" destId="{AE4851E9-8AF9-474E-A45D-330DC8CED778}" srcOrd="0" destOrd="0" parTransId="{3C33E326-CD65-4C1F-A14C-6BEBC4DA8082}" sibTransId="{73C43ECE-ABD1-4F8B-9057-020978AA9AC3}"/>
    <dgm:cxn modelId="{5D64A60F-1DAE-457C-BFC0-C806DC91453C}" type="presOf" srcId="{AE4851E9-8AF9-474E-A45D-330DC8CED778}" destId="{0FB9408E-8C60-47ED-868F-4C632215CDB5}" srcOrd="0" destOrd="0" presId="urn:microsoft.com/office/officeart/2005/8/layout/vList4"/>
    <dgm:cxn modelId="{74797B3E-C91E-46A6-90E5-C70F1D4F4848}" type="presParOf" srcId="{BFA5A1A8-8A93-4575-B383-75BDA588BEFA}" destId="{77565B97-F949-4D63-A9BE-60CF4E8D8DF8}" srcOrd="0" destOrd="0" presId="urn:microsoft.com/office/officeart/2005/8/layout/vList4"/>
    <dgm:cxn modelId="{4A6A8372-84BD-40C5-89AC-452889C3E797}" type="presParOf" srcId="{77565B97-F949-4D63-A9BE-60CF4E8D8DF8}" destId="{0FB9408E-8C60-47ED-868F-4C632215CDB5}" srcOrd="0" destOrd="0" presId="urn:microsoft.com/office/officeart/2005/8/layout/vList4"/>
    <dgm:cxn modelId="{C03B9BE0-F02D-4457-BE52-0207DBFA3432}" type="presParOf" srcId="{77565B97-F949-4D63-A9BE-60CF4E8D8DF8}" destId="{153336B0-73DA-49CC-AA3B-EB8789093596}" srcOrd="1" destOrd="0" presId="urn:microsoft.com/office/officeart/2005/8/layout/vList4"/>
    <dgm:cxn modelId="{6CD73CC9-B2BA-4503-B3D6-ED1D972FD87C}" type="presParOf" srcId="{77565B97-F949-4D63-A9BE-60CF4E8D8DF8}" destId="{2C69B1BD-087B-4346-9FA5-71C0F5FD8CB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BEAD4-7CD2-46A2-9F3B-FC97DBEEF46A}">
      <dsp:nvSpPr>
        <dsp:cNvPr id="0" name=""/>
        <dsp:cNvSpPr/>
      </dsp:nvSpPr>
      <dsp:spPr>
        <a:xfrm>
          <a:off x="0" y="0"/>
          <a:ext cx="7416824" cy="8441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/>
            <a:t>Wprowadzenie zwiększonego obliga na giełdzie</a:t>
          </a:r>
          <a:endParaRPr lang="pl-PL" sz="2300" kern="1200" dirty="0"/>
        </a:p>
      </dsp:txBody>
      <dsp:txXfrm>
        <a:off x="1567779" y="0"/>
        <a:ext cx="5849044" cy="844145"/>
      </dsp:txXfrm>
    </dsp:sp>
    <dsp:sp modelId="{7AE5D028-219F-4B57-9A46-7B0D36DCF9FF}">
      <dsp:nvSpPr>
        <dsp:cNvPr id="0" name=""/>
        <dsp:cNvSpPr/>
      </dsp:nvSpPr>
      <dsp:spPr>
        <a:xfrm>
          <a:off x="84414" y="84414"/>
          <a:ext cx="1483364" cy="6753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3EF84-7F31-42AC-9CD8-43EC26A22C35}">
      <dsp:nvSpPr>
        <dsp:cNvPr id="0" name=""/>
        <dsp:cNvSpPr/>
      </dsp:nvSpPr>
      <dsp:spPr>
        <a:xfrm>
          <a:off x="0" y="928559"/>
          <a:ext cx="7416824" cy="8441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/>
            <a:t>Interwencja w Komisji Europejskiej</a:t>
          </a:r>
          <a:endParaRPr lang="pl-PL" sz="2300" kern="1200" dirty="0"/>
        </a:p>
      </dsp:txBody>
      <dsp:txXfrm>
        <a:off x="1567779" y="928559"/>
        <a:ext cx="5849044" cy="844145"/>
      </dsp:txXfrm>
    </dsp:sp>
    <dsp:sp modelId="{CED6B731-1EF3-4653-A69D-0CED84DE329B}">
      <dsp:nvSpPr>
        <dsp:cNvPr id="0" name=""/>
        <dsp:cNvSpPr/>
      </dsp:nvSpPr>
      <dsp:spPr>
        <a:xfrm>
          <a:off x="84414" y="1012974"/>
          <a:ext cx="1483364" cy="6753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DC943-68D3-4EB4-93B2-7F3A08E93145}">
      <dsp:nvSpPr>
        <dsp:cNvPr id="0" name=""/>
        <dsp:cNvSpPr/>
      </dsp:nvSpPr>
      <dsp:spPr>
        <a:xfrm>
          <a:off x="0" y="1857119"/>
          <a:ext cx="7416824" cy="8441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/>
            <a:t>Przygotowanie programu rekompensat</a:t>
          </a:r>
          <a:endParaRPr lang="pl-PL" sz="2300" kern="1200" dirty="0"/>
        </a:p>
      </dsp:txBody>
      <dsp:txXfrm>
        <a:off x="1567779" y="1857119"/>
        <a:ext cx="5849044" cy="844145"/>
      </dsp:txXfrm>
    </dsp:sp>
    <dsp:sp modelId="{867E3C69-7C0A-47EF-91FC-95DDDB259811}">
      <dsp:nvSpPr>
        <dsp:cNvPr id="0" name=""/>
        <dsp:cNvSpPr/>
      </dsp:nvSpPr>
      <dsp:spPr>
        <a:xfrm>
          <a:off x="84414" y="1941533"/>
          <a:ext cx="1483364" cy="6753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509F0-6C68-478C-B49C-FF8A051D8C97}">
      <dsp:nvSpPr>
        <dsp:cNvPr id="0" name=""/>
        <dsp:cNvSpPr/>
      </dsp:nvSpPr>
      <dsp:spPr>
        <a:xfrm>
          <a:off x="0" y="2767166"/>
          <a:ext cx="7416824" cy="8441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/>
            <a:t>Wdrożenie programu rekompensat</a:t>
          </a:r>
          <a:endParaRPr lang="pl-PL" sz="2300" kern="1200" dirty="0"/>
        </a:p>
      </dsp:txBody>
      <dsp:txXfrm>
        <a:off x="1567779" y="2767166"/>
        <a:ext cx="5849044" cy="844145"/>
      </dsp:txXfrm>
    </dsp:sp>
    <dsp:sp modelId="{3E019035-9E7F-48F7-8DA7-41E3E7527A1E}">
      <dsp:nvSpPr>
        <dsp:cNvPr id="0" name=""/>
        <dsp:cNvSpPr/>
      </dsp:nvSpPr>
      <dsp:spPr>
        <a:xfrm>
          <a:off x="64478" y="2831519"/>
          <a:ext cx="1483364" cy="6753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9408E-8C60-47ED-868F-4C632215CDB5}">
      <dsp:nvSpPr>
        <dsp:cNvPr id="0" name=""/>
        <dsp:cNvSpPr/>
      </dsp:nvSpPr>
      <dsp:spPr>
        <a:xfrm>
          <a:off x="66037" y="0"/>
          <a:ext cx="7090987" cy="11343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600" kern="1200" dirty="0" smtClean="0"/>
            <a:t>    </a:t>
          </a:r>
          <a:r>
            <a:rPr lang="pl-PL" sz="2800" kern="1200" dirty="0" smtClean="0"/>
            <a:t>Gospodarstwa domowe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     </a:t>
          </a:r>
          <a:r>
            <a:rPr lang="pl-PL" sz="1200" kern="1200" dirty="0" smtClean="0"/>
            <a:t>15 milinów gospodarstw miejskich i wiejskich</a:t>
          </a:r>
          <a:endParaRPr lang="pl-PL" sz="1200" kern="1200" dirty="0"/>
        </a:p>
      </dsp:txBody>
      <dsp:txXfrm>
        <a:off x="1594833" y="0"/>
        <a:ext cx="5562190" cy="1134352"/>
      </dsp:txXfrm>
    </dsp:sp>
    <dsp:sp modelId="{153336B0-73DA-49CC-AA3B-EB8789093596}">
      <dsp:nvSpPr>
        <dsp:cNvPr id="0" name=""/>
        <dsp:cNvSpPr/>
      </dsp:nvSpPr>
      <dsp:spPr>
        <a:xfrm>
          <a:off x="143573" y="114578"/>
          <a:ext cx="1454561" cy="9074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461E1-355C-476C-B834-DC3B9866ED93}" type="datetimeFigureOut">
              <a:rPr lang="pl-PL" smtClean="0"/>
              <a:pPr/>
              <a:t>10-12-2018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A91A-739C-4840-9EB1-4B86CD0C65B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0898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53088-9EEE-48CF-B13E-E23556FD30FE}" type="datetimeFigureOut">
              <a:rPr lang="pl-PL" smtClean="0"/>
              <a:pPr/>
              <a:t>10-12-2018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671D6-CB73-41E6-85D2-B950262D501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954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27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7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/>
          <p:nvPr userDrawn="1"/>
        </p:nvSpPr>
        <p:spPr>
          <a:xfrm>
            <a:off x="3840480" y="0"/>
            <a:ext cx="5303520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5303520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3520" h="5143500">
                <a:moveTo>
                  <a:pt x="2148840" y="0"/>
                </a:moveTo>
                <a:lnTo>
                  <a:pt x="5303520" y="0"/>
                </a:lnTo>
                <a:lnTo>
                  <a:pt x="5303520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/>
          <p:cNvSpPr txBox="1"/>
          <p:nvPr userDrawn="1"/>
        </p:nvSpPr>
        <p:spPr>
          <a:xfrm>
            <a:off x="7359358" y="4650772"/>
            <a:ext cx="8326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kern="600" spc="10" dirty="0" err="1" smtClean="0">
                <a:solidFill>
                  <a:srgbClr val="F38F00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me@me.gov.pl</a:t>
            </a:r>
            <a:endParaRPr lang="pl-PL" sz="700" kern="600" spc="10" dirty="0">
              <a:solidFill>
                <a:srgbClr val="F38F00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9" name="pole tekstowe 8"/>
          <p:cNvSpPr txBox="1"/>
          <p:nvPr userDrawn="1"/>
        </p:nvSpPr>
        <p:spPr>
          <a:xfrm>
            <a:off x="4378157" y="4650772"/>
            <a:ext cx="12488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kern="600" spc="10" dirty="0" smtClean="0">
                <a:solidFill>
                  <a:srgbClr val="F38F00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ul. Krucza 36/Wspólna 6</a:t>
            </a:r>
            <a:endParaRPr lang="pl-PL" sz="700" kern="600" spc="10" dirty="0">
              <a:solidFill>
                <a:srgbClr val="F38F00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0" name="pole tekstowe 9"/>
          <p:cNvSpPr txBox="1"/>
          <p:nvPr userDrawn="1"/>
        </p:nvSpPr>
        <p:spPr>
          <a:xfrm>
            <a:off x="5591929" y="4650772"/>
            <a:ext cx="9491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kern="600" spc="10" dirty="0" smtClean="0">
                <a:solidFill>
                  <a:srgbClr val="F38F00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00-522 Warszawa</a:t>
            </a:r>
            <a:endParaRPr lang="pl-PL" sz="700" kern="600" spc="10" dirty="0">
              <a:solidFill>
                <a:srgbClr val="F38F00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pole tekstowe 10"/>
          <p:cNvSpPr txBox="1"/>
          <p:nvPr userDrawn="1"/>
        </p:nvSpPr>
        <p:spPr>
          <a:xfrm>
            <a:off x="6506004" y="4650772"/>
            <a:ext cx="8883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kern="600" dirty="0" smtClean="0">
                <a:solidFill>
                  <a:srgbClr val="F38F00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faks </a:t>
            </a:r>
            <a:r>
              <a:rPr lang="pl-PL" sz="700" b="1" kern="600" dirty="0" smtClean="0">
                <a:solidFill>
                  <a:srgbClr val="F38F00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22 695 8196</a:t>
            </a:r>
            <a:endParaRPr lang="pl-PL" sz="700" b="1" kern="600" dirty="0">
              <a:solidFill>
                <a:srgbClr val="F38F00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8156992" y="4650772"/>
            <a:ext cx="8576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kern="600" spc="10" dirty="0" err="1" smtClean="0">
                <a:solidFill>
                  <a:srgbClr val="F38F00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www.me.gov.pl</a:t>
            </a:r>
            <a:endParaRPr lang="pl-PL" sz="700" kern="600" spc="10" dirty="0">
              <a:solidFill>
                <a:srgbClr val="F38F00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cxnSp>
        <p:nvCxnSpPr>
          <p:cNvPr id="16" name="Łącznik prosty 15"/>
          <p:cNvCxnSpPr/>
          <p:nvPr userDrawn="1"/>
        </p:nvCxnSpPr>
        <p:spPr>
          <a:xfrm>
            <a:off x="250031" y="4432148"/>
            <a:ext cx="38896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 userDrawn="1"/>
        </p:nvCxnSpPr>
        <p:spPr>
          <a:xfrm>
            <a:off x="4134450" y="4432148"/>
            <a:ext cx="4758538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tekstu 19"/>
          <p:cNvSpPr>
            <a:spLocks noGrp="1"/>
          </p:cNvSpPr>
          <p:nvPr>
            <p:ph type="body" sz="quarter" idx="10"/>
          </p:nvPr>
        </p:nvSpPr>
        <p:spPr>
          <a:xfrm>
            <a:off x="90000" y="914400"/>
            <a:ext cx="8640763" cy="1008062"/>
          </a:xfrm>
        </p:spPr>
        <p:txBody>
          <a:bodyPr>
            <a:noAutofit/>
          </a:bodyPr>
          <a:lstStyle>
            <a:lvl1pPr>
              <a:buNone/>
              <a:defRPr sz="60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</a:t>
            </a:r>
            <a:endParaRPr lang="pl-PL" dirty="0"/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11"/>
          </p:nvPr>
        </p:nvSpPr>
        <p:spPr>
          <a:xfrm>
            <a:off x="180000" y="2556000"/>
            <a:ext cx="5202088" cy="287338"/>
          </a:xfrm>
        </p:spPr>
        <p:txBody>
          <a:bodyPr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sp>
        <p:nvSpPr>
          <p:cNvPr id="23" name="Symbol zastępczy tekstu 21"/>
          <p:cNvSpPr>
            <a:spLocks noGrp="1"/>
          </p:cNvSpPr>
          <p:nvPr>
            <p:ph type="body" sz="quarter" idx="12"/>
          </p:nvPr>
        </p:nvSpPr>
        <p:spPr>
          <a:xfrm>
            <a:off x="179512" y="2880000"/>
            <a:ext cx="5202088" cy="900000"/>
          </a:xfrm>
        </p:spPr>
        <p:txBody>
          <a:bodyPr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20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7" name="Łącznik prosty 16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ymbol zastępczy zawartości 19"/>
          <p:cNvSpPr>
            <a:spLocks noGrp="1"/>
          </p:cNvSpPr>
          <p:nvPr>
            <p:ph sz="quarter" idx="10"/>
          </p:nvPr>
        </p:nvSpPr>
        <p:spPr>
          <a:xfrm>
            <a:off x="179388" y="1044000"/>
            <a:ext cx="2952452" cy="3204000"/>
          </a:xfrm>
        </p:spPr>
        <p:txBody>
          <a:bodyPr tIns="72000" bIns="72000" numCol="1" spcCol="144000">
            <a:normAutofit/>
          </a:bodyPr>
          <a:lstStyle>
            <a:lvl1pPr marL="0" indent="0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180975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541338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sp>
        <p:nvSpPr>
          <p:cNvPr id="24" name="Tytuł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2" name="Symbol zastępczy obiektu multimediów 11"/>
          <p:cNvSpPr>
            <a:spLocks noGrp="1"/>
          </p:cNvSpPr>
          <p:nvPr>
            <p:ph type="media" sz="quarter" idx="11"/>
          </p:nvPr>
        </p:nvSpPr>
        <p:spPr>
          <a:xfrm>
            <a:off x="3348000" y="1044000"/>
            <a:ext cx="5616000" cy="32040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7" name="Łącznik prosty 6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y 8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ymbol zastępczy obiektu multimediów 10"/>
          <p:cNvSpPr>
            <a:spLocks noGrp="1"/>
          </p:cNvSpPr>
          <p:nvPr>
            <p:ph type="media" sz="quarter" idx="10"/>
          </p:nvPr>
        </p:nvSpPr>
        <p:spPr>
          <a:xfrm>
            <a:off x="938750" y="411163"/>
            <a:ext cx="7272337" cy="36000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kony 1.0-09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8122" y="2779942"/>
            <a:ext cx="1818367" cy="1489416"/>
          </a:xfrm>
          <a:prstGeom prst="rect">
            <a:avLst/>
          </a:prstGeom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1419225"/>
            <a:ext cx="4319992" cy="1223963"/>
          </a:xfrm>
        </p:spPr>
        <p:txBody>
          <a:bodyPr>
            <a:normAutofit/>
          </a:bodyPr>
          <a:lstStyle>
            <a:lvl1pPr marL="0" indent="0">
              <a:defRPr sz="1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6" name="Tytuł 15"/>
          <p:cNvSpPr>
            <a:spLocks noGrp="1"/>
          </p:cNvSpPr>
          <p:nvPr>
            <p:ph type="title"/>
          </p:nvPr>
        </p:nvSpPr>
        <p:spPr>
          <a:xfrm>
            <a:off x="180000" y="180000"/>
            <a:ext cx="4896056" cy="1167614"/>
          </a:xfrm>
        </p:spPr>
        <p:txBody>
          <a:bodyPr anchor="t"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14" name="Dowolny kształt 13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355955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3809585" y="4432148"/>
              <a:ext cx="5083403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sz="quarter" idx="10"/>
          </p:nvPr>
        </p:nvSpPr>
        <p:spPr>
          <a:xfrm>
            <a:off x="3491880" y="-20538"/>
            <a:ext cx="5652120" cy="5143500"/>
          </a:xfrm>
          <a:custGeom>
            <a:avLst/>
            <a:gdLst>
              <a:gd name="connsiteX0" fmla="*/ 0 w 5634000"/>
              <a:gd name="connsiteY0" fmla="*/ 5143500 h 5143500"/>
              <a:gd name="connsiteX1" fmla="*/ 2174878 w 5634000"/>
              <a:gd name="connsiteY1" fmla="*/ 0 h 5143500"/>
              <a:gd name="connsiteX2" fmla="*/ 5634000 w 5634000"/>
              <a:gd name="connsiteY2" fmla="*/ 0 h 5143500"/>
              <a:gd name="connsiteX3" fmla="*/ 3459122 w 5634000"/>
              <a:gd name="connsiteY3" fmla="*/ 5143500 h 5143500"/>
              <a:gd name="connsiteX4" fmla="*/ 0 w 5634000"/>
              <a:gd name="connsiteY4" fmla="*/ 5143500 h 5143500"/>
              <a:gd name="connsiteX0" fmla="*/ 0 w 5652120"/>
              <a:gd name="connsiteY0" fmla="*/ 5143500 h 5143500"/>
              <a:gd name="connsiteX1" fmla="*/ 2174878 w 5652120"/>
              <a:gd name="connsiteY1" fmla="*/ 0 h 5143500"/>
              <a:gd name="connsiteX2" fmla="*/ 5634000 w 5652120"/>
              <a:gd name="connsiteY2" fmla="*/ 0 h 5143500"/>
              <a:gd name="connsiteX3" fmla="*/ 5652120 w 5652120"/>
              <a:gd name="connsiteY3" fmla="*/ 5143500 h 5143500"/>
              <a:gd name="connsiteX4" fmla="*/ 0 w 565212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2120" h="5143500">
                <a:moveTo>
                  <a:pt x="0" y="5143500"/>
                </a:moveTo>
                <a:lnTo>
                  <a:pt x="2174878" y="0"/>
                </a:lnTo>
                <a:lnTo>
                  <a:pt x="5634000" y="0"/>
                </a:lnTo>
                <a:lnTo>
                  <a:pt x="5652120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endParaRPr lang="pl-PL" dirty="0"/>
          </a:p>
        </p:txBody>
      </p:sp>
      <p:pic>
        <p:nvPicPr>
          <p:cNvPr id="6" name="Obraz 5" descr="Ikony 1.0-09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8122" y="2779942"/>
            <a:ext cx="1818367" cy="1489416"/>
          </a:xfrm>
          <a:prstGeom prst="rect">
            <a:avLst/>
          </a:prstGeom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1419225"/>
            <a:ext cx="4319992" cy="1223963"/>
          </a:xfrm>
        </p:spPr>
        <p:txBody>
          <a:bodyPr>
            <a:normAutofit/>
          </a:bodyPr>
          <a:lstStyle>
            <a:lvl1pPr marL="0" indent="0">
              <a:defRPr sz="1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6" name="Tytuł 15"/>
          <p:cNvSpPr>
            <a:spLocks noGrp="1"/>
          </p:cNvSpPr>
          <p:nvPr>
            <p:ph type="title"/>
          </p:nvPr>
        </p:nvSpPr>
        <p:spPr>
          <a:xfrm>
            <a:off x="180000" y="180000"/>
            <a:ext cx="4896056" cy="1167614"/>
          </a:xfrm>
        </p:spPr>
        <p:txBody>
          <a:bodyPr anchor="t"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grpSp>
        <p:nvGrpSpPr>
          <p:cNvPr id="2" name="Grupa 11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355955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3809585" y="4432148"/>
              <a:ext cx="5083403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sz="quarter" idx="10"/>
          </p:nvPr>
        </p:nvSpPr>
        <p:spPr>
          <a:xfrm>
            <a:off x="3816424" y="-20538"/>
            <a:ext cx="5327576" cy="5164038"/>
          </a:xfrm>
          <a:custGeom>
            <a:avLst/>
            <a:gdLst>
              <a:gd name="connsiteX0" fmla="*/ 0 w 5634000"/>
              <a:gd name="connsiteY0" fmla="*/ 5143500 h 5143500"/>
              <a:gd name="connsiteX1" fmla="*/ 2174878 w 5634000"/>
              <a:gd name="connsiteY1" fmla="*/ 0 h 5143500"/>
              <a:gd name="connsiteX2" fmla="*/ 5634000 w 5634000"/>
              <a:gd name="connsiteY2" fmla="*/ 0 h 5143500"/>
              <a:gd name="connsiteX3" fmla="*/ 3459122 w 5634000"/>
              <a:gd name="connsiteY3" fmla="*/ 5143500 h 5143500"/>
              <a:gd name="connsiteX4" fmla="*/ 0 w 5634000"/>
              <a:gd name="connsiteY4" fmla="*/ 5143500 h 5143500"/>
              <a:gd name="connsiteX0" fmla="*/ 0 w 5652120"/>
              <a:gd name="connsiteY0" fmla="*/ 5143500 h 5143500"/>
              <a:gd name="connsiteX1" fmla="*/ 2174878 w 5652120"/>
              <a:gd name="connsiteY1" fmla="*/ 0 h 5143500"/>
              <a:gd name="connsiteX2" fmla="*/ 5634000 w 5652120"/>
              <a:gd name="connsiteY2" fmla="*/ 0 h 5143500"/>
              <a:gd name="connsiteX3" fmla="*/ 5652120 w 5652120"/>
              <a:gd name="connsiteY3" fmla="*/ 5143500 h 5143500"/>
              <a:gd name="connsiteX4" fmla="*/ 0 w 5652120"/>
              <a:gd name="connsiteY4" fmla="*/ 5143500 h 5143500"/>
              <a:gd name="connsiteX0" fmla="*/ 0 w 5634000"/>
              <a:gd name="connsiteY0" fmla="*/ 5143500 h 5164038"/>
              <a:gd name="connsiteX1" fmla="*/ 2174878 w 5634000"/>
              <a:gd name="connsiteY1" fmla="*/ 0 h 5164038"/>
              <a:gd name="connsiteX2" fmla="*/ 5634000 w 5634000"/>
              <a:gd name="connsiteY2" fmla="*/ 0 h 5164038"/>
              <a:gd name="connsiteX3" fmla="*/ 5327576 w 5634000"/>
              <a:gd name="connsiteY3" fmla="*/ 5164038 h 5164038"/>
              <a:gd name="connsiteX4" fmla="*/ 0 w 5634000"/>
              <a:gd name="connsiteY4" fmla="*/ 5143500 h 5164038"/>
              <a:gd name="connsiteX0" fmla="*/ 0 w 5327576"/>
              <a:gd name="connsiteY0" fmla="*/ 5143500 h 5164038"/>
              <a:gd name="connsiteX1" fmla="*/ 2174878 w 5327576"/>
              <a:gd name="connsiteY1" fmla="*/ 0 h 5164038"/>
              <a:gd name="connsiteX2" fmla="*/ 5327576 w 5327576"/>
              <a:gd name="connsiteY2" fmla="*/ 20538 h 5164038"/>
              <a:gd name="connsiteX3" fmla="*/ 5327576 w 5327576"/>
              <a:gd name="connsiteY3" fmla="*/ 5164038 h 5164038"/>
              <a:gd name="connsiteX4" fmla="*/ 0 w 5327576"/>
              <a:gd name="connsiteY4" fmla="*/ 5143500 h 516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7576" h="5164038">
                <a:moveTo>
                  <a:pt x="0" y="5143500"/>
                </a:moveTo>
                <a:lnTo>
                  <a:pt x="2174878" y="0"/>
                </a:lnTo>
                <a:lnTo>
                  <a:pt x="5327576" y="20538"/>
                </a:lnTo>
                <a:lnTo>
                  <a:pt x="5327576" y="5164038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1419225"/>
            <a:ext cx="4319992" cy="2376661"/>
          </a:xfrm>
        </p:spPr>
        <p:txBody>
          <a:bodyPr>
            <a:normAutofit/>
          </a:bodyPr>
          <a:lstStyle>
            <a:lvl1pPr marL="177800" indent="-177800">
              <a:buFont typeface="Arial" pitchFamily="34" charset="0"/>
              <a:buChar char="•"/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6" name="Tytuł 15"/>
          <p:cNvSpPr>
            <a:spLocks noGrp="1"/>
          </p:cNvSpPr>
          <p:nvPr>
            <p:ph type="title"/>
          </p:nvPr>
        </p:nvSpPr>
        <p:spPr>
          <a:xfrm>
            <a:off x="180000" y="180000"/>
            <a:ext cx="4896056" cy="1167614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grpSp>
        <p:nvGrpSpPr>
          <p:cNvPr id="36" name="Grupa 35"/>
          <p:cNvGrpSpPr/>
          <p:nvPr userDrawn="1"/>
        </p:nvGrpSpPr>
        <p:grpSpPr>
          <a:xfrm>
            <a:off x="5934710" y="1434352"/>
            <a:ext cx="452628" cy="452628"/>
            <a:chOff x="5934710" y="1434352"/>
            <a:chExt cx="452628" cy="452628"/>
          </a:xfrm>
        </p:grpSpPr>
        <p:sp>
          <p:nvSpPr>
            <p:cNvPr id="23" name="Dowolny kształt 22"/>
            <p:cNvSpPr/>
            <p:nvPr/>
          </p:nvSpPr>
          <p:spPr>
            <a:xfrm>
              <a:off x="6022297" y="1587353"/>
              <a:ext cx="268165" cy="183383"/>
            </a:xfrm>
            <a:custGeom>
              <a:avLst/>
              <a:gdLst>
                <a:gd name="connsiteX0" fmla="*/ 795528 w 795528"/>
                <a:gd name="connsiteY0" fmla="*/ 0 h 475488"/>
                <a:gd name="connsiteX1" fmla="*/ 283464 w 795528"/>
                <a:gd name="connsiteY1" fmla="*/ 438912 h 475488"/>
                <a:gd name="connsiteX2" fmla="*/ 0 w 795528"/>
                <a:gd name="connsiteY2" fmla="*/ 219456 h 475488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44609"/>
                <a:gd name="connsiteX1" fmla="*/ 280615 w 795528"/>
                <a:gd name="connsiteY1" fmla="*/ 444609 h 444609"/>
                <a:gd name="connsiteX2" fmla="*/ 0 w 795528"/>
                <a:gd name="connsiteY2" fmla="*/ 219456 h 444609"/>
                <a:gd name="connsiteX0" fmla="*/ 795528 w 795528"/>
                <a:gd name="connsiteY0" fmla="*/ 0 h 521521"/>
                <a:gd name="connsiteX1" fmla="*/ 377468 w 795528"/>
                <a:gd name="connsiteY1" fmla="*/ 521521 h 521521"/>
                <a:gd name="connsiteX2" fmla="*/ 0 w 795528"/>
                <a:gd name="connsiteY2" fmla="*/ 219456 h 521521"/>
                <a:gd name="connsiteX0" fmla="*/ 795528 w 795528"/>
                <a:gd name="connsiteY0" fmla="*/ 0 h 498733"/>
                <a:gd name="connsiteX1" fmla="*/ 351831 w 795528"/>
                <a:gd name="connsiteY1" fmla="*/ 498733 h 498733"/>
                <a:gd name="connsiteX2" fmla="*/ 0 w 795528"/>
                <a:gd name="connsiteY2" fmla="*/ 219456 h 498733"/>
                <a:gd name="connsiteX0" fmla="*/ 795528 w 795528"/>
                <a:gd name="connsiteY0" fmla="*/ 0 h 507279"/>
                <a:gd name="connsiteX1" fmla="*/ 306253 w 795528"/>
                <a:gd name="connsiteY1" fmla="*/ 507279 h 507279"/>
                <a:gd name="connsiteX2" fmla="*/ 0 w 795528"/>
                <a:gd name="connsiteY2" fmla="*/ 219456 h 507279"/>
                <a:gd name="connsiteX0" fmla="*/ 838257 w 838257"/>
                <a:gd name="connsiteY0" fmla="*/ 0 h 555705"/>
                <a:gd name="connsiteX1" fmla="*/ 306253 w 838257"/>
                <a:gd name="connsiteY1" fmla="*/ 555705 h 555705"/>
                <a:gd name="connsiteX2" fmla="*/ 0 w 838257"/>
                <a:gd name="connsiteY2" fmla="*/ 267882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620" h="555705">
                  <a:moveTo>
                    <a:pt x="812620" y="0"/>
                  </a:moveTo>
                  <a:cubicBezTo>
                    <a:pt x="622882" y="201168"/>
                    <a:pt x="285017" y="553312"/>
                    <a:pt x="280616" y="555705"/>
                  </a:cubicBezTo>
                  <a:cubicBezTo>
                    <a:pt x="196232" y="475734"/>
                    <a:pt x="67913" y="352134"/>
                    <a:pt x="0" y="282125"/>
                  </a:cubicBezTo>
                </a:path>
              </a:pathLst>
            </a:custGeom>
            <a:ln w="19050" cap="rnd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FFAA2D"/>
                </a:solidFill>
              </a:endParaRPr>
            </a:p>
          </p:txBody>
        </p:sp>
        <p:sp>
          <p:nvSpPr>
            <p:cNvPr id="24" name="Elipsa 23"/>
            <p:cNvSpPr/>
            <p:nvPr/>
          </p:nvSpPr>
          <p:spPr>
            <a:xfrm>
              <a:off x="5934710" y="1434352"/>
              <a:ext cx="452628" cy="452628"/>
            </a:xfrm>
            <a:prstGeom prst="ellipse">
              <a:avLst/>
            </a:prstGeom>
            <a:noFill/>
            <a:ln w="19050">
              <a:solidFill>
                <a:srgbClr val="FFA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5" name="Grupa 24"/>
          <p:cNvGrpSpPr>
            <a:grpSpLocks noChangeAspect="1"/>
          </p:cNvGrpSpPr>
          <p:nvPr userDrawn="1"/>
        </p:nvGrpSpPr>
        <p:grpSpPr>
          <a:xfrm>
            <a:off x="5934710" y="2921810"/>
            <a:ext cx="452628" cy="452628"/>
            <a:chOff x="4030472" y="384048"/>
            <a:chExt cx="1371600" cy="1371600"/>
          </a:xfrm>
        </p:grpSpPr>
        <p:sp>
          <p:nvSpPr>
            <p:cNvPr id="26" name="Dowolny kształt 25"/>
            <p:cNvSpPr/>
            <p:nvPr/>
          </p:nvSpPr>
          <p:spPr>
            <a:xfrm>
              <a:off x="4295886" y="847686"/>
              <a:ext cx="812620" cy="555705"/>
            </a:xfrm>
            <a:custGeom>
              <a:avLst/>
              <a:gdLst>
                <a:gd name="connsiteX0" fmla="*/ 795528 w 795528"/>
                <a:gd name="connsiteY0" fmla="*/ 0 h 475488"/>
                <a:gd name="connsiteX1" fmla="*/ 283464 w 795528"/>
                <a:gd name="connsiteY1" fmla="*/ 438912 h 475488"/>
                <a:gd name="connsiteX2" fmla="*/ 0 w 795528"/>
                <a:gd name="connsiteY2" fmla="*/ 219456 h 475488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44609"/>
                <a:gd name="connsiteX1" fmla="*/ 280615 w 795528"/>
                <a:gd name="connsiteY1" fmla="*/ 444609 h 444609"/>
                <a:gd name="connsiteX2" fmla="*/ 0 w 795528"/>
                <a:gd name="connsiteY2" fmla="*/ 219456 h 444609"/>
                <a:gd name="connsiteX0" fmla="*/ 795528 w 795528"/>
                <a:gd name="connsiteY0" fmla="*/ 0 h 521521"/>
                <a:gd name="connsiteX1" fmla="*/ 377468 w 795528"/>
                <a:gd name="connsiteY1" fmla="*/ 521521 h 521521"/>
                <a:gd name="connsiteX2" fmla="*/ 0 w 795528"/>
                <a:gd name="connsiteY2" fmla="*/ 219456 h 521521"/>
                <a:gd name="connsiteX0" fmla="*/ 795528 w 795528"/>
                <a:gd name="connsiteY0" fmla="*/ 0 h 498733"/>
                <a:gd name="connsiteX1" fmla="*/ 351831 w 795528"/>
                <a:gd name="connsiteY1" fmla="*/ 498733 h 498733"/>
                <a:gd name="connsiteX2" fmla="*/ 0 w 795528"/>
                <a:gd name="connsiteY2" fmla="*/ 219456 h 498733"/>
                <a:gd name="connsiteX0" fmla="*/ 795528 w 795528"/>
                <a:gd name="connsiteY0" fmla="*/ 0 h 507279"/>
                <a:gd name="connsiteX1" fmla="*/ 306253 w 795528"/>
                <a:gd name="connsiteY1" fmla="*/ 507279 h 507279"/>
                <a:gd name="connsiteX2" fmla="*/ 0 w 795528"/>
                <a:gd name="connsiteY2" fmla="*/ 219456 h 507279"/>
                <a:gd name="connsiteX0" fmla="*/ 838257 w 838257"/>
                <a:gd name="connsiteY0" fmla="*/ 0 h 555705"/>
                <a:gd name="connsiteX1" fmla="*/ 306253 w 838257"/>
                <a:gd name="connsiteY1" fmla="*/ 555705 h 555705"/>
                <a:gd name="connsiteX2" fmla="*/ 0 w 838257"/>
                <a:gd name="connsiteY2" fmla="*/ 267882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620" h="555705">
                  <a:moveTo>
                    <a:pt x="812620" y="0"/>
                  </a:moveTo>
                  <a:cubicBezTo>
                    <a:pt x="622882" y="201168"/>
                    <a:pt x="285017" y="553312"/>
                    <a:pt x="280616" y="555705"/>
                  </a:cubicBezTo>
                  <a:cubicBezTo>
                    <a:pt x="196232" y="475734"/>
                    <a:pt x="67913" y="352134"/>
                    <a:pt x="0" y="282125"/>
                  </a:cubicBezTo>
                </a:path>
              </a:pathLst>
            </a:custGeom>
            <a:ln w="19050" cap="rnd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Elipsa 26"/>
            <p:cNvSpPr/>
            <p:nvPr/>
          </p:nvSpPr>
          <p:spPr>
            <a:xfrm>
              <a:off x="4030472" y="384048"/>
              <a:ext cx="1371600" cy="1371600"/>
            </a:xfrm>
            <a:prstGeom prst="ellipse">
              <a:avLst/>
            </a:prstGeom>
            <a:noFill/>
            <a:ln w="19050">
              <a:solidFill>
                <a:srgbClr val="FFA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8" name="Grupa 27"/>
          <p:cNvGrpSpPr>
            <a:grpSpLocks noChangeAspect="1"/>
          </p:cNvGrpSpPr>
          <p:nvPr userDrawn="1"/>
        </p:nvGrpSpPr>
        <p:grpSpPr>
          <a:xfrm>
            <a:off x="5934710" y="2169560"/>
            <a:ext cx="452628" cy="452628"/>
            <a:chOff x="4030472" y="384048"/>
            <a:chExt cx="1371600" cy="1371600"/>
          </a:xfrm>
        </p:grpSpPr>
        <p:sp>
          <p:nvSpPr>
            <p:cNvPr id="29" name="Dowolny kształt 28"/>
            <p:cNvSpPr/>
            <p:nvPr/>
          </p:nvSpPr>
          <p:spPr>
            <a:xfrm>
              <a:off x="4295886" y="847686"/>
              <a:ext cx="812620" cy="555705"/>
            </a:xfrm>
            <a:custGeom>
              <a:avLst/>
              <a:gdLst>
                <a:gd name="connsiteX0" fmla="*/ 795528 w 795528"/>
                <a:gd name="connsiteY0" fmla="*/ 0 h 475488"/>
                <a:gd name="connsiteX1" fmla="*/ 283464 w 795528"/>
                <a:gd name="connsiteY1" fmla="*/ 438912 h 475488"/>
                <a:gd name="connsiteX2" fmla="*/ 0 w 795528"/>
                <a:gd name="connsiteY2" fmla="*/ 219456 h 475488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44609"/>
                <a:gd name="connsiteX1" fmla="*/ 280615 w 795528"/>
                <a:gd name="connsiteY1" fmla="*/ 444609 h 444609"/>
                <a:gd name="connsiteX2" fmla="*/ 0 w 795528"/>
                <a:gd name="connsiteY2" fmla="*/ 219456 h 444609"/>
                <a:gd name="connsiteX0" fmla="*/ 795528 w 795528"/>
                <a:gd name="connsiteY0" fmla="*/ 0 h 521521"/>
                <a:gd name="connsiteX1" fmla="*/ 377468 w 795528"/>
                <a:gd name="connsiteY1" fmla="*/ 521521 h 521521"/>
                <a:gd name="connsiteX2" fmla="*/ 0 w 795528"/>
                <a:gd name="connsiteY2" fmla="*/ 219456 h 521521"/>
                <a:gd name="connsiteX0" fmla="*/ 795528 w 795528"/>
                <a:gd name="connsiteY0" fmla="*/ 0 h 498733"/>
                <a:gd name="connsiteX1" fmla="*/ 351831 w 795528"/>
                <a:gd name="connsiteY1" fmla="*/ 498733 h 498733"/>
                <a:gd name="connsiteX2" fmla="*/ 0 w 795528"/>
                <a:gd name="connsiteY2" fmla="*/ 219456 h 498733"/>
                <a:gd name="connsiteX0" fmla="*/ 795528 w 795528"/>
                <a:gd name="connsiteY0" fmla="*/ 0 h 507279"/>
                <a:gd name="connsiteX1" fmla="*/ 306253 w 795528"/>
                <a:gd name="connsiteY1" fmla="*/ 507279 h 507279"/>
                <a:gd name="connsiteX2" fmla="*/ 0 w 795528"/>
                <a:gd name="connsiteY2" fmla="*/ 219456 h 507279"/>
                <a:gd name="connsiteX0" fmla="*/ 838257 w 838257"/>
                <a:gd name="connsiteY0" fmla="*/ 0 h 555705"/>
                <a:gd name="connsiteX1" fmla="*/ 306253 w 838257"/>
                <a:gd name="connsiteY1" fmla="*/ 555705 h 555705"/>
                <a:gd name="connsiteX2" fmla="*/ 0 w 838257"/>
                <a:gd name="connsiteY2" fmla="*/ 267882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620" h="555705">
                  <a:moveTo>
                    <a:pt x="812620" y="0"/>
                  </a:moveTo>
                  <a:cubicBezTo>
                    <a:pt x="622882" y="201168"/>
                    <a:pt x="285017" y="553312"/>
                    <a:pt x="280616" y="555705"/>
                  </a:cubicBezTo>
                  <a:cubicBezTo>
                    <a:pt x="196232" y="475734"/>
                    <a:pt x="67913" y="352134"/>
                    <a:pt x="0" y="282125"/>
                  </a:cubicBezTo>
                </a:path>
              </a:pathLst>
            </a:custGeom>
            <a:ln w="19050" cap="rnd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Elipsa 29"/>
            <p:cNvSpPr/>
            <p:nvPr/>
          </p:nvSpPr>
          <p:spPr>
            <a:xfrm>
              <a:off x="4030472" y="384048"/>
              <a:ext cx="1371600" cy="1371600"/>
            </a:xfrm>
            <a:prstGeom prst="ellipse">
              <a:avLst/>
            </a:prstGeom>
            <a:noFill/>
            <a:ln w="19050">
              <a:solidFill>
                <a:srgbClr val="FFA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2" name="Symbol zastępczy tekstu 31"/>
          <p:cNvSpPr>
            <a:spLocks noGrp="1"/>
          </p:cNvSpPr>
          <p:nvPr userDrawn="1">
            <p:ph type="body" sz="quarter" idx="12"/>
          </p:nvPr>
        </p:nvSpPr>
        <p:spPr>
          <a:xfrm>
            <a:off x="6516216" y="1372944"/>
            <a:ext cx="2376263" cy="575444"/>
          </a:xfrm>
        </p:spPr>
        <p:txBody>
          <a:bodyPr anchor="ctr">
            <a:noAutofit/>
          </a:bodyPr>
          <a:lstStyle>
            <a:lvl1pPr marL="0" indent="0"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2pPr>
            <a:lvl3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3pPr>
            <a:lvl4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4pPr>
            <a:lvl5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3" name="Symbol zastępczy tekstu 31"/>
          <p:cNvSpPr>
            <a:spLocks noGrp="1"/>
          </p:cNvSpPr>
          <p:nvPr userDrawn="1">
            <p:ph type="body" sz="quarter" idx="13"/>
          </p:nvPr>
        </p:nvSpPr>
        <p:spPr>
          <a:xfrm>
            <a:off x="6516216" y="2108152"/>
            <a:ext cx="2376263" cy="575444"/>
          </a:xfrm>
        </p:spPr>
        <p:txBody>
          <a:bodyPr anchor="ctr">
            <a:noAutofit/>
          </a:bodyPr>
          <a:lstStyle>
            <a:lvl1pPr marL="0" indent="0"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2pPr>
            <a:lvl3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3pPr>
            <a:lvl4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4pPr>
            <a:lvl5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4" name="Symbol zastępczy tekstu 31"/>
          <p:cNvSpPr>
            <a:spLocks noGrp="1"/>
          </p:cNvSpPr>
          <p:nvPr userDrawn="1">
            <p:ph type="body" sz="quarter" idx="14"/>
          </p:nvPr>
        </p:nvSpPr>
        <p:spPr>
          <a:xfrm>
            <a:off x="6516216" y="2860402"/>
            <a:ext cx="2376263" cy="575444"/>
          </a:xfrm>
        </p:spPr>
        <p:txBody>
          <a:bodyPr anchor="ctr">
            <a:noAutofit/>
          </a:bodyPr>
          <a:lstStyle>
            <a:lvl1pPr marL="0" indent="0"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2pPr>
            <a:lvl3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3pPr>
            <a:lvl4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4pPr>
            <a:lvl5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pic>
        <p:nvPicPr>
          <p:cNvPr id="21" name="Obraz 20" descr="Ikony 1.0-08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9111" y="173255"/>
            <a:ext cx="1565042" cy="1281919"/>
          </a:xfrm>
          <a:prstGeom prst="rect">
            <a:avLst/>
          </a:prstGeom>
        </p:spPr>
      </p:pic>
      <p:grpSp>
        <p:nvGrpSpPr>
          <p:cNvPr id="35" name="Grupa 34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7" name="Łącznik prosty 16"/>
            <p:cNvCxnSpPr/>
            <p:nvPr userDrawn="1"/>
          </p:nvCxnSpPr>
          <p:spPr>
            <a:xfrm>
              <a:off x="250031" y="4432148"/>
              <a:ext cx="38896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 userDrawn="1"/>
          </p:nvCxnSpPr>
          <p:spPr>
            <a:xfrm>
              <a:off x="4137070" y="4432148"/>
              <a:ext cx="4755918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hoto whi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olny kształt 14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1419225"/>
            <a:ext cx="4319992" cy="1223963"/>
          </a:xfrm>
        </p:spPr>
        <p:txBody>
          <a:bodyPr>
            <a:normAutofit/>
          </a:bodyPr>
          <a:lstStyle>
            <a:lvl1pPr marL="0" indent="0">
              <a:defRPr sz="1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4" name="Tytuł 15"/>
          <p:cNvSpPr>
            <a:spLocks noGrp="1"/>
          </p:cNvSpPr>
          <p:nvPr>
            <p:ph type="title"/>
          </p:nvPr>
        </p:nvSpPr>
        <p:spPr>
          <a:xfrm>
            <a:off x="180000" y="180000"/>
            <a:ext cx="4896056" cy="1167614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7" name="Dowolny kształt 16"/>
          <p:cNvSpPr/>
          <p:nvPr userDrawn="1"/>
        </p:nvSpPr>
        <p:spPr>
          <a:xfrm>
            <a:off x="6726936" y="0"/>
            <a:ext cx="241706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5303520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2322576 w 5303520"/>
              <a:gd name="connsiteY2" fmla="*/ 5024628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2417064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2788920"/>
              <a:gd name="connsiteY0" fmla="*/ 0 h 5143500"/>
              <a:gd name="connsiteX1" fmla="*/ 2788920 w 2788920"/>
              <a:gd name="connsiteY1" fmla="*/ 603504 h 5143500"/>
              <a:gd name="connsiteX2" fmla="*/ 2417064 w 2788920"/>
              <a:gd name="connsiteY2" fmla="*/ 5143500 h 5143500"/>
              <a:gd name="connsiteX3" fmla="*/ 0 w 2788920"/>
              <a:gd name="connsiteY3" fmla="*/ 5143500 h 5143500"/>
              <a:gd name="connsiteX4" fmla="*/ 2148840 w 2788920"/>
              <a:gd name="connsiteY4" fmla="*/ 0 h 5143500"/>
              <a:gd name="connsiteX0" fmla="*/ 2148840 w 2417064"/>
              <a:gd name="connsiteY0" fmla="*/ 0 h 5143500"/>
              <a:gd name="connsiteX1" fmla="*/ 2417064 w 2417064"/>
              <a:gd name="connsiteY1" fmla="*/ 0 h 5143500"/>
              <a:gd name="connsiteX2" fmla="*/ 2417064 w 2417064"/>
              <a:gd name="connsiteY2" fmla="*/ 5143500 h 5143500"/>
              <a:gd name="connsiteX3" fmla="*/ 0 w 2417064"/>
              <a:gd name="connsiteY3" fmla="*/ 5143500 h 5143500"/>
              <a:gd name="connsiteX4" fmla="*/ 2148840 w 241706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064" h="5143500">
                <a:moveTo>
                  <a:pt x="2148840" y="0"/>
                </a:moveTo>
                <a:lnTo>
                  <a:pt x="2417064" y="0"/>
                </a:lnTo>
                <a:lnTo>
                  <a:pt x="241706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" name="Obraz 19" descr="Ikony 1.0-09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8122" y="2779942"/>
            <a:ext cx="1818367" cy="1489416"/>
          </a:xfrm>
          <a:prstGeom prst="rect">
            <a:avLst/>
          </a:prstGeom>
        </p:spPr>
      </p:pic>
      <p:grpSp>
        <p:nvGrpSpPr>
          <p:cNvPr id="21" name="Grupa 14"/>
          <p:cNvGrpSpPr/>
          <p:nvPr userDrawn="1"/>
        </p:nvGrpSpPr>
        <p:grpSpPr>
          <a:xfrm>
            <a:off x="8284465" y="3401568"/>
            <a:ext cx="658367" cy="607620"/>
            <a:chOff x="8211313" y="3328416"/>
            <a:chExt cx="658367" cy="607620"/>
          </a:xfrm>
        </p:grpSpPr>
        <p:sp>
          <p:nvSpPr>
            <p:cNvPr id="22" name="Elipsa 21"/>
            <p:cNvSpPr>
              <a:spLocks noChangeAspect="1"/>
            </p:cNvSpPr>
            <p:nvPr/>
          </p:nvSpPr>
          <p:spPr>
            <a:xfrm>
              <a:off x="8211313" y="3337561"/>
              <a:ext cx="598475" cy="598475"/>
            </a:xfrm>
            <a:prstGeom prst="ellipse">
              <a:avLst/>
            </a:prstGeom>
            <a:noFill/>
            <a:ln w="19050">
              <a:solidFill>
                <a:srgbClr val="FFA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8238744" y="3328416"/>
              <a:ext cx="6309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3200" dirty="0" smtClean="0">
                  <a:solidFill>
                    <a:srgbClr val="FFAA2D"/>
                  </a:solidFill>
                </a:rPr>
                <a:t>→</a:t>
              </a:r>
              <a:endParaRPr lang="pl-PL" sz="3200" dirty="0">
                <a:solidFill>
                  <a:srgbClr val="FFAA2D"/>
                </a:solidFill>
              </a:endParaRPr>
            </a:p>
          </p:txBody>
        </p:sp>
      </p:grpSp>
      <p:grpSp>
        <p:nvGrpSpPr>
          <p:cNvPr id="16" name="Grupa 15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355955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3809585" y="4432148"/>
              <a:ext cx="5083403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_2/3 photo whi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1419225"/>
            <a:ext cx="4319992" cy="1223963"/>
          </a:xfrm>
        </p:spPr>
        <p:txBody>
          <a:bodyPr>
            <a:normAutofit/>
          </a:bodyPr>
          <a:lstStyle>
            <a:lvl1pPr marL="0" indent="0">
              <a:defRPr sz="1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4" name="Tytuł 15"/>
          <p:cNvSpPr>
            <a:spLocks noGrp="1"/>
          </p:cNvSpPr>
          <p:nvPr>
            <p:ph type="title"/>
          </p:nvPr>
        </p:nvSpPr>
        <p:spPr>
          <a:xfrm>
            <a:off x="180000" y="180000"/>
            <a:ext cx="4896056" cy="1167614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7" name="Dowolny kształt 16"/>
          <p:cNvSpPr/>
          <p:nvPr userDrawn="1"/>
        </p:nvSpPr>
        <p:spPr>
          <a:xfrm>
            <a:off x="6726936" y="0"/>
            <a:ext cx="241706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5303520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2322576 w 5303520"/>
              <a:gd name="connsiteY2" fmla="*/ 5024628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2417064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2788920"/>
              <a:gd name="connsiteY0" fmla="*/ 0 h 5143500"/>
              <a:gd name="connsiteX1" fmla="*/ 2788920 w 2788920"/>
              <a:gd name="connsiteY1" fmla="*/ 603504 h 5143500"/>
              <a:gd name="connsiteX2" fmla="*/ 2417064 w 2788920"/>
              <a:gd name="connsiteY2" fmla="*/ 5143500 h 5143500"/>
              <a:gd name="connsiteX3" fmla="*/ 0 w 2788920"/>
              <a:gd name="connsiteY3" fmla="*/ 5143500 h 5143500"/>
              <a:gd name="connsiteX4" fmla="*/ 2148840 w 2788920"/>
              <a:gd name="connsiteY4" fmla="*/ 0 h 5143500"/>
              <a:gd name="connsiteX0" fmla="*/ 2148840 w 2417064"/>
              <a:gd name="connsiteY0" fmla="*/ 0 h 5143500"/>
              <a:gd name="connsiteX1" fmla="*/ 2417064 w 2417064"/>
              <a:gd name="connsiteY1" fmla="*/ 0 h 5143500"/>
              <a:gd name="connsiteX2" fmla="*/ 2417064 w 2417064"/>
              <a:gd name="connsiteY2" fmla="*/ 5143500 h 5143500"/>
              <a:gd name="connsiteX3" fmla="*/ 0 w 2417064"/>
              <a:gd name="connsiteY3" fmla="*/ 5143500 h 5143500"/>
              <a:gd name="connsiteX4" fmla="*/ 2148840 w 241706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064" h="5143500">
                <a:moveTo>
                  <a:pt x="2148840" y="0"/>
                </a:moveTo>
                <a:lnTo>
                  <a:pt x="2417064" y="0"/>
                </a:lnTo>
                <a:lnTo>
                  <a:pt x="241706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" name="Obraz 19" descr="Ikony 1.0-09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8122" y="2779942"/>
            <a:ext cx="1818367" cy="1489416"/>
          </a:xfrm>
          <a:prstGeom prst="rect">
            <a:avLst/>
          </a:prstGeom>
        </p:spPr>
      </p:pic>
      <p:grpSp>
        <p:nvGrpSpPr>
          <p:cNvPr id="2" name="Grupa 14"/>
          <p:cNvGrpSpPr/>
          <p:nvPr userDrawn="1"/>
        </p:nvGrpSpPr>
        <p:grpSpPr>
          <a:xfrm>
            <a:off x="8284465" y="3401568"/>
            <a:ext cx="658367" cy="607620"/>
            <a:chOff x="8211313" y="3328416"/>
            <a:chExt cx="658367" cy="607620"/>
          </a:xfrm>
        </p:grpSpPr>
        <p:sp>
          <p:nvSpPr>
            <p:cNvPr id="22" name="Elipsa 21"/>
            <p:cNvSpPr>
              <a:spLocks noChangeAspect="1"/>
            </p:cNvSpPr>
            <p:nvPr/>
          </p:nvSpPr>
          <p:spPr>
            <a:xfrm>
              <a:off x="8211313" y="3337561"/>
              <a:ext cx="598475" cy="598475"/>
            </a:xfrm>
            <a:prstGeom prst="ellipse">
              <a:avLst/>
            </a:prstGeom>
            <a:noFill/>
            <a:ln w="19050">
              <a:solidFill>
                <a:srgbClr val="FFA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8238744" y="3328416"/>
              <a:ext cx="6309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3200" dirty="0" smtClean="0">
                  <a:solidFill>
                    <a:srgbClr val="FFAA2D"/>
                  </a:solidFill>
                </a:rPr>
                <a:t>→</a:t>
              </a:r>
              <a:endParaRPr lang="pl-PL" sz="3200" dirty="0">
                <a:solidFill>
                  <a:srgbClr val="FFAA2D"/>
                </a:solidFill>
              </a:endParaRPr>
            </a:p>
          </p:txBody>
        </p:sp>
      </p:grpSp>
      <p:sp>
        <p:nvSpPr>
          <p:cNvPr id="16" name="Symbol zastępczy obrazu 12"/>
          <p:cNvSpPr>
            <a:spLocks noGrp="1"/>
          </p:cNvSpPr>
          <p:nvPr>
            <p:ph type="pic" sz="quarter" idx="10"/>
          </p:nvPr>
        </p:nvSpPr>
        <p:spPr>
          <a:xfrm>
            <a:off x="3491880" y="0"/>
            <a:ext cx="5652120" cy="5143500"/>
          </a:xfrm>
          <a:custGeom>
            <a:avLst/>
            <a:gdLst>
              <a:gd name="connsiteX0" fmla="*/ 0 w 5634000"/>
              <a:gd name="connsiteY0" fmla="*/ 5143500 h 5143500"/>
              <a:gd name="connsiteX1" fmla="*/ 2174878 w 5634000"/>
              <a:gd name="connsiteY1" fmla="*/ 0 h 5143500"/>
              <a:gd name="connsiteX2" fmla="*/ 5634000 w 5634000"/>
              <a:gd name="connsiteY2" fmla="*/ 0 h 5143500"/>
              <a:gd name="connsiteX3" fmla="*/ 3459122 w 5634000"/>
              <a:gd name="connsiteY3" fmla="*/ 5143500 h 5143500"/>
              <a:gd name="connsiteX4" fmla="*/ 0 w 5634000"/>
              <a:gd name="connsiteY4" fmla="*/ 5143500 h 5143500"/>
              <a:gd name="connsiteX0" fmla="*/ 0 w 5652120"/>
              <a:gd name="connsiteY0" fmla="*/ 5143500 h 5143500"/>
              <a:gd name="connsiteX1" fmla="*/ 2174878 w 5652120"/>
              <a:gd name="connsiteY1" fmla="*/ 0 h 5143500"/>
              <a:gd name="connsiteX2" fmla="*/ 5634000 w 5652120"/>
              <a:gd name="connsiteY2" fmla="*/ 0 h 5143500"/>
              <a:gd name="connsiteX3" fmla="*/ 5652120 w 5652120"/>
              <a:gd name="connsiteY3" fmla="*/ 5143500 h 5143500"/>
              <a:gd name="connsiteX4" fmla="*/ 0 w 565212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2120" h="5143500">
                <a:moveTo>
                  <a:pt x="0" y="5143500"/>
                </a:moveTo>
                <a:lnTo>
                  <a:pt x="2174878" y="0"/>
                </a:lnTo>
                <a:lnTo>
                  <a:pt x="5634000" y="0"/>
                </a:lnTo>
                <a:lnTo>
                  <a:pt x="5652120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endParaRPr lang="pl-PL"/>
          </a:p>
        </p:txBody>
      </p:sp>
      <p:grpSp>
        <p:nvGrpSpPr>
          <p:cNvPr id="3" name="Grupa 15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355955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3809585" y="4432148"/>
              <a:ext cx="5083403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_2/3 photo white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olny kształt 16"/>
          <p:cNvSpPr/>
          <p:nvPr userDrawn="1"/>
        </p:nvSpPr>
        <p:spPr>
          <a:xfrm>
            <a:off x="6726936" y="0"/>
            <a:ext cx="241706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5303520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2322576 w 5303520"/>
              <a:gd name="connsiteY2" fmla="*/ 5024628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2417064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2788920"/>
              <a:gd name="connsiteY0" fmla="*/ 0 h 5143500"/>
              <a:gd name="connsiteX1" fmla="*/ 2788920 w 2788920"/>
              <a:gd name="connsiteY1" fmla="*/ 603504 h 5143500"/>
              <a:gd name="connsiteX2" fmla="*/ 2417064 w 2788920"/>
              <a:gd name="connsiteY2" fmla="*/ 5143500 h 5143500"/>
              <a:gd name="connsiteX3" fmla="*/ 0 w 2788920"/>
              <a:gd name="connsiteY3" fmla="*/ 5143500 h 5143500"/>
              <a:gd name="connsiteX4" fmla="*/ 2148840 w 2788920"/>
              <a:gd name="connsiteY4" fmla="*/ 0 h 5143500"/>
              <a:gd name="connsiteX0" fmla="*/ 2148840 w 2417064"/>
              <a:gd name="connsiteY0" fmla="*/ 0 h 5143500"/>
              <a:gd name="connsiteX1" fmla="*/ 2417064 w 2417064"/>
              <a:gd name="connsiteY1" fmla="*/ 0 h 5143500"/>
              <a:gd name="connsiteX2" fmla="*/ 2417064 w 2417064"/>
              <a:gd name="connsiteY2" fmla="*/ 5143500 h 5143500"/>
              <a:gd name="connsiteX3" fmla="*/ 0 w 2417064"/>
              <a:gd name="connsiteY3" fmla="*/ 5143500 h 5143500"/>
              <a:gd name="connsiteX4" fmla="*/ 2148840 w 241706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064" h="5143500">
                <a:moveTo>
                  <a:pt x="2148840" y="0"/>
                </a:moveTo>
                <a:lnTo>
                  <a:pt x="2417064" y="0"/>
                </a:lnTo>
                <a:lnTo>
                  <a:pt x="241706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" name="Grupa 14"/>
          <p:cNvGrpSpPr/>
          <p:nvPr userDrawn="1"/>
        </p:nvGrpSpPr>
        <p:grpSpPr>
          <a:xfrm>
            <a:off x="8284465" y="3401568"/>
            <a:ext cx="658367" cy="607620"/>
            <a:chOff x="8211313" y="3328416"/>
            <a:chExt cx="658367" cy="607620"/>
          </a:xfrm>
        </p:grpSpPr>
        <p:sp>
          <p:nvSpPr>
            <p:cNvPr id="22" name="Elipsa 21"/>
            <p:cNvSpPr>
              <a:spLocks noChangeAspect="1"/>
            </p:cNvSpPr>
            <p:nvPr/>
          </p:nvSpPr>
          <p:spPr>
            <a:xfrm>
              <a:off x="8211313" y="3337561"/>
              <a:ext cx="598475" cy="598475"/>
            </a:xfrm>
            <a:prstGeom prst="ellipse">
              <a:avLst/>
            </a:prstGeom>
            <a:noFill/>
            <a:ln w="19050">
              <a:solidFill>
                <a:srgbClr val="FFA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8238744" y="3328416"/>
              <a:ext cx="6309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3200" dirty="0" smtClean="0">
                  <a:solidFill>
                    <a:srgbClr val="FFAA2D"/>
                  </a:solidFill>
                </a:rPr>
                <a:t>→</a:t>
              </a:r>
              <a:endParaRPr lang="pl-PL" sz="3200" dirty="0">
                <a:solidFill>
                  <a:srgbClr val="FFAA2D"/>
                </a:solidFill>
              </a:endParaRPr>
            </a:p>
          </p:txBody>
        </p:sp>
      </p:grpSp>
      <p:sp>
        <p:nvSpPr>
          <p:cNvPr id="16" name="Symbol zastępczy obrazu 12"/>
          <p:cNvSpPr>
            <a:spLocks noGrp="1"/>
          </p:cNvSpPr>
          <p:nvPr>
            <p:ph type="pic" sz="quarter" idx="10"/>
          </p:nvPr>
        </p:nvSpPr>
        <p:spPr>
          <a:xfrm>
            <a:off x="3491880" y="0"/>
            <a:ext cx="5652120" cy="5143500"/>
          </a:xfrm>
          <a:custGeom>
            <a:avLst/>
            <a:gdLst>
              <a:gd name="connsiteX0" fmla="*/ 0 w 5634000"/>
              <a:gd name="connsiteY0" fmla="*/ 5143500 h 5143500"/>
              <a:gd name="connsiteX1" fmla="*/ 2174878 w 5634000"/>
              <a:gd name="connsiteY1" fmla="*/ 0 h 5143500"/>
              <a:gd name="connsiteX2" fmla="*/ 5634000 w 5634000"/>
              <a:gd name="connsiteY2" fmla="*/ 0 h 5143500"/>
              <a:gd name="connsiteX3" fmla="*/ 3459122 w 5634000"/>
              <a:gd name="connsiteY3" fmla="*/ 5143500 h 5143500"/>
              <a:gd name="connsiteX4" fmla="*/ 0 w 5634000"/>
              <a:gd name="connsiteY4" fmla="*/ 5143500 h 5143500"/>
              <a:gd name="connsiteX0" fmla="*/ 0 w 5652120"/>
              <a:gd name="connsiteY0" fmla="*/ 5143500 h 5143500"/>
              <a:gd name="connsiteX1" fmla="*/ 2174878 w 5652120"/>
              <a:gd name="connsiteY1" fmla="*/ 0 h 5143500"/>
              <a:gd name="connsiteX2" fmla="*/ 5634000 w 5652120"/>
              <a:gd name="connsiteY2" fmla="*/ 0 h 5143500"/>
              <a:gd name="connsiteX3" fmla="*/ 5652120 w 5652120"/>
              <a:gd name="connsiteY3" fmla="*/ 5143500 h 5143500"/>
              <a:gd name="connsiteX4" fmla="*/ 0 w 565212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2120" h="5143500">
                <a:moveTo>
                  <a:pt x="0" y="5143500"/>
                </a:moveTo>
                <a:lnTo>
                  <a:pt x="2174878" y="0"/>
                </a:lnTo>
                <a:lnTo>
                  <a:pt x="5634000" y="0"/>
                </a:lnTo>
                <a:lnTo>
                  <a:pt x="5652120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endParaRPr lang="pl-PL"/>
          </a:p>
        </p:txBody>
      </p:sp>
      <p:grpSp>
        <p:nvGrpSpPr>
          <p:cNvPr id="3" name="Grupa 15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355955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3809585" y="4432148"/>
              <a:ext cx="5083403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2706995"/>
            <a:ext cx="3815936" cy="1223963"/>
          </a:xfrm>
        </p:spPr>
        <p:txBody>
          <a:bodyPr>
            <a:normAutofit/>
          </a:bodyPr>
          <a:lstStyle>
            <a:lvl1pPr marL="0" indent="0">
              <a:defRPr sz="1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8" name="Tytuł 15"/>
          <p:cNvSpPr>
            <a:spLocks noGrp="1"/>
          </p:cNvSpPr>
          <p:nvPr>
            <p:ph type="title"/>
          </p:nvPr>
        </p:nvSpPr>
        <p:spPr>
          <a:xfrm>
            <a:off x="180000" y="900000"/>
            <a:ext cx="4752040" cy="1599742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grpSp>
        <p:nvGrpSpPr>
          <p:cNvPr id="19" name="Grupa 18"/>
          <p:cNvGrpSpPr/>
          <p:nvPr userDrawn="1"/>
        </p:nvGrpSpPr>
        <p:grpSpPr>
          <a:xfrm>
            <a:off x="247048" y="2588257"/>
            <a:ext cx="3603433" cy="59695"/>
            <a:chOff x="6194751" y="2236150"/>
            <a:chExt cx="3603433" cy="59695"/>
          </a:xfrm>
        </p:grpSpPr>
        <p:cxnSp>
          <p:nvCxnSpPr>
            <p:cNvPr id="21" name="Łącznik prosty 20"/>
            <p:cNvCxnSpPr/>
            <p:nvPr/>
          </p:nvCxnSpPr>
          <p:spPr>
            <a:xfrm>
              <a:off x="6194751" y="2236150"/>
              <a:ext cx="3603433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Prostokąt 23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ert_2/3 photo white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2706995"/>
            <a:ext cx="3815936" cy="1223963"/>
          </a:xfrm>
        </p:spPr>
        <p:txBody>
          <a:bodyPr>
            <a:normAutofit/>
          </a:bodyPr>
          <a:lstStyle>
            <a:lvl1pPr marL="0" indent="0">
              <a:defRPr sz="1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8" name="Tytuł 15"/>
          <p:cNvSpPr>
            <a:spLocks noGrp="1"/>
          </p:cNvSpPr>
          <p:nvPr>
            <p:ph type="title"/>
          </p:nvPr>
        </p:nvSpPr>
        <p:spPr>
          <a:xfrm>
            <a:off x="180000" y="900000"/>
            <a:ext cx="4752040" cy="1599742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grpSp>
        <p:nvGrpSpPr>
          <p:cNvPr id="4" name="Grupa 18"/>
          <p:cNvGrpSpPr/>
          <p:nvPr userDrawn="1"/>
        </p:nvGrpSpPr>
        <p:grpSpPr>
          <a:xfrm>
            <a:off x="247048" y="2588257"/>
            <a:ext cx="3603433" cy="59695"/>
            <a:chOff x="6194751" y="2236150"/>
            <a:chExt cx="3603433" cy="59695"/>
          </a:xfrm>
        </p:grpSpPr>
        <p:cxnSp>
          <p:nvCxnSpPr>
            <p:cNvPr id="21" name="Łącznik prosty 20"/>
            <p:cNvCxnSpPr/>
            <p:nvPr/>
          </p:nvCxnSpPr>
          <p:spPr>
            <a:xfrm>
              <a:off x="6194751" y="2236150"/>
              <a:ext cx="3603433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Prostokąt 23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Dowolny kształt 19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Dowolny kształt 24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rgbClr val="0354B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6" name="Grupa 15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27" name="Łącznik prosty 26"/>
            <p:cNvCxnSpPr/>
            <p:nvPr userDrawn="1"/>
          </p:nvCxnSpPr>
          <p:spPr>
            <a:xfrm>
              <a:off x="250031" y="4432148"/>
              <a:ext cx="355955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Łącznik prosty 27"/>
            <p:cNvCxnSpPr/>
            <p:nvPr userDrawn="1"/>
          </p:nvCxnSpPr>
          <p:spPr>
            <a:xfrm>
              <a:off x="3809585" y="4432148"/>
              <a:ext cx="5083403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blu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2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Dowolny kształt 3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rgbClr val="0354B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Dowolny kształt 4"/>
          <p:cNvSpPr/>
          <p:nvPr userDrawn="1"/>
        </p:nvSpPr>
        <p:spPr>
          <a:xfrm>
            <a:off x="6726936" y="0"/>
            <a:ext cx="241706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5303520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2322576 w 5303520"/>
              <a:gd name="connsiteY2" fmla="*/ 5024628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2417064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2788920"/>
              <a:gd name="connsiteY0" fmla="*/ 0 h 5143500"/>
              <a:gd name="connsiteX1" fmla="*/ 2788920 w 2788920"/>
              <a:gd name="connsiteY1" fmla="*/ 603504 h 5143500"/>
              <a:gd name="connsiteX2" fmla="*/ 2417064 w 2788920"/>
              <a:gd name="connsiteY2" fmla="*/ 5143500 h 5143500"/>
              <a:gd name="connsiteX3" fmla="*/ 0 w 2788920"/>
              <a:gd name="connsiteY3" fmla="*/ 5143500 h 5143500"/>
              <a:gd name="connsiteX4" fmla="*/ 2148840 w 2788920"/>
              <a:gd name="connsiteY4" fmla="*/ 0 h 5143500"/>
              <a:gd name="connsiteX0" fmla="*/ 2148840 w 2417064"/>
              <a:gd name="connsiteY0" fmla="*/ 0 h 5143500"/>
              <a:gd name="connsiteX1" fmla="*/ 2417064 w 2417064"/>
              <a:gd name="connsiteY1" fmla="*/ 0 h 5143500"/>
              <a:gd name="connsiteX2" fmla="*/ 2417064 w 2417064"/>
              <a:gd name="connsiteY2" fmla="*/ 5143500 h 5143500"/>
              <a:gd name="connsiteX3" fmla="*/ 0 w 2417064"/>
              <a:gd name="connsiteY3" fmla="*/ 5143500 h 5143500"/>
              <a:gd name="connsiteX4" fmla="*/ 2148840 w 241706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064" h="5143500">
                <a:moveTo>
                  <a:pt x="2148840" y="0"/>
                </a:moveTo>
                <a:lnTo>
                  <a:pt x="2417064" y="0"/>
                </a:lnTo>
                <a:lnTo>
                  <a:pt x="241706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6" name="Grupa 14"/>
          <p:cNvGrpSpPr/>
          <p:nvPr userDrawn="1"/>
        </p:nvGrpSpPr>
        <p:grpSpPr>
          <a:xfrm>
            <a:off x="8284465" y="3401568"/>
            <a:ext cx="658367" cy="607620"/>
            <a:chOff x="8211313" y="3328416"/>
            <a:chExt cx="658367" cy="607620"/>
          </a:xfrm>
        </p:grpSpPr>
        <p:sp>
          <p:nvSpPr>
            <p:cNvPr id="7" name="Elipsa 6"/>
            <p:cNvSpPr>
              <a:spLocks noChangeAspect="1"/>
            </p:cNvSpPr>
            <p:nvPr/>
          </p:nvSpPr>
          <p:spPr>
            <a:xfrm>
              <a:off x="8211313" y="3337561"/>
              <a:ext cx="598475" cy="598475"/>
            </a:xfrm>
            <a:prstGeom prst="ellipse">
              <a:avLst/>
            </a:prstGeom>
            <a:noFill/>
            <a:ln w="19050">
              <a:solidFill>
                <a:srgbClr val="FFA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8238744" y="3328416"/>
              <a:ext cx="6309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3200" dirty="0" smtClean="0">
                  <a:solidFill>
                    <a:srgbClr val="FFAA2D"/>
                  </a:solidFill>
                </a:rPr>
                <a:t>→</a:t>
              </a:r>
              <a:endParaRPr lang="pl-PL" sz="3200" dirty="0">
                <a:solidFill>
                  <a:srgbClr val="FFAA2D"/>
                </a:solidFill>
              </a:endParaRPr>
            </a:p>
          </p:txBody>
        </p:sp>
      </p:grpSp>
      <p:cxnSp>
        <p:nvCxnSpPr>
          <p:cNvPr id="14" name="Łącznik prosty 13"/>
          <p:cNvCxnSpPr/>
          <p:nvPr userDrawn="1"/>
        </p:nvCxnSpPr>
        <p:spPr>
          <a:xfrm>
            <a:off x="250031" y="4432148"/>
            <a:ext cx="355955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 userDrawn="1"/>
        </p:nvCxnSpPr>
        <p:spPr>
          <a:xfrm>
            <a:off x="3809585" y="4432148"/>
            <a:ext cx="3214552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 userDrawn="1"/>
        </p:nvCxnSpPr>
        <p:spPr>
          <a:xfrm>
            <a:off x="7024137" y="4432148"/>
            <a:ext cx="1868851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2706995"/>
            <a:ext cx="3815936" cy="1223963"/>
          </a:xfrm>
        </p:spPr>
        <p:txBody>
          <a:bodyPr>
            <a:normAutofit/>
          </a:bodyPr>
          <a:lstStyle>
            <a:lvl1pPr marL="0" indent="0">
              <a:defRPr sz="1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1" name="Tytuł 15"/>
          <p:cNvSpPr>
            <a:spLocks noGrp="1"/>
          </p:cNvSpPr>
          <p:nvPr>
            <p:ph type="title"/>
          </p:nvPr>
        </p:nvSpPr>
        <p:spPr>
          <a:xfrm>
            <a:off x="180000" y="900000"/>
            <a:ext cx="4752040" cy="1599742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grpSp>
        <p:nvGrpSpPr>
          <p:cNvPr id="22" name="Grupa 21"/>
          <p:cNvGrpSpPr/>
          <p:nvPr userDrawn="1"/>
        </p:nvGrpSpPr>
        <p:grpSpPr>
          <a:xfrm>
            <a:off x="247048" y="2588257"/>
            <a:ext cx="3603433" cy="59695"/>
            <a:chOff x="6194751" y="2236150"/>
            <a:chExt cx="3603433" cy="59695"/>
          </a:xfrm>
        </p:grpSpPr>
        <p:cxnSp>
          <p:nvCxnSpPr>
            <p:cNvPr id="23" name="Łącznik prosty 22"/>
            <p:cNvCxnSpPr/>
            <p:nvPr/>
          </p:nvCxnSpPr>
          <p:spPr>
            <a:xfrm>
              <a:off x="6194751" y="2236150"/>
              <a:ext cx="3603433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Prostokąt 23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prowad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Łącznik prosty 14"/>
          <p:cNvCxnSpPr/>
          <p:nvPr userDrawn="1"/>
        </p:nvCxnSpPr>
        <p:spPr>
          <a:xfrm>
            <a:off x="250031" y="4432148"/>
            <a:ext cx="70667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 userDrawn="1"/>
        </p:nvCxnSpPr>
        <p:spPr>
          <a:xfrm>
            <a:off x="7316788" y="4432148"/>
            <a:ext cx="1576200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tekstu 23"/>
          <p:cNvSpPr>
            <a:spLocks noGrp="1"/>
          </p:cNvSpPr>
          <p:nvPr>
            <p:ph type="body" sz="quarter" idx="11"/>
          </p:nvPr>
        </p:nvSpPr>
        <p:spPr>
          <a:xfrm>
            <a:off x="180000" y="914400"/>
            <a:ext cx="5940000" cy="1944000"/>
          </a:xfrm>
        </p:spPr>
        <p:txBody>
          <a:bodyPr numCol="2">
            <a:normAutofit/>
          </a:bodyPr>
          <a:lstStyle>
            <a:lvl1pPr marL="0" indent="0" algn="just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0" indent="0" algn="just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2pPr>
            <a:lvl3pPr>
              <a:buNone/>
              <a:defRPr sz="800">
                <a:solidFill>
                  <a:schemeClr val="bg1"/>
                </a:solidFill>
              </a:defRPr>
            </a:lvl3pPr>
            <a:lvl4pPr>
              <a:buNone/>
              <a:defRPr sz="800">
                <a:solidFill>
                  <a:schemeClr val="bg1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endParaRPr lang="pl-PL" dirty="0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quarter" idx="12"/>
          </p:nvPr>
        </p:nvSpPr>
        <p:spPr>
          <a:xfrm>
            <a:off x="4788024" y="3363838"/>
            <a:ext cx="1368549" cy="432048"/>
          </a:xfrm>
        </p:spPr>
        <p:txBody>
          <a:bodyPr>
            <a:noAutofit/>
          </a:bodyPr>
          <a:lstStyle>
            <a:lvl1pPr marL="0" indent="0" algn="r">
              <a:buNone/>
              <a:defRPr sz="800" baseline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>
              <a:defRPr sz="80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80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buNone/>
              <a:defRPr sz="80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buNone/>
              <a:defRPr sz="80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</a:t>
            </a:r>
            <a:endParaRPr lang="pl-P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ytuł rozdzia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54B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354B5"/>
              </a:solidFill>
            </a:endParaRPr>
          </a:p>
        </p:txBody>
      </p:sp>
      <p:cxnSp>
        <p:nvCxnSpPr>
          <p:cNvPr id="8" name="Łącznik prosty 7"/>
          <p:cNvCxnSpPr/>
          <p:nvPr userDrawn="1"/>
        </p:nvCxnSpPr>
        <p:spPr>
          <a:xfrm>
            <a:off x="250031" y="4432148"/>
            <a:ext cx="70667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 userDrawn="1"/>
        </p:nvCxnSpPr>
        <p:spPr>
          <a:xfrm>
            <a:off x="7316788" y="4432148"/>
            <a:ext cx="1576200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tekstu 11"/>
          <p:cNvSpPr>
            <a:spLocks noGrp="1"/>
          </p:cNvSpPr>
          <p:nvPr>
            <p:ph type="body" sz="quarter" idx="10"/>
          </p:nvPr>
        </p:nvSpPr>
        <p:spPr>
          <a:xfrm>
            <a:off x="180000" y="914400"/>
            <a:ext cx="5327650" cy="2305050"/>
          </a:xfrm>
        </p:spPr>
        <p:txBody>
          <a:bodyPr>
            <a:normAutofit/>
          </a:bodyPr>
          <a:lstStyle>
            <a:lvl1pPr marL="0" indent="0">
              <a:defRPr sz="48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sza końc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elka 1.2.1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85655" y="4579758"/>
            <a:ext cx="3676261" cy="328941"/>
          </a:xfrm>
          <a:prstGeom prst="rect">
            <a:avLst/>
          </a:prstGeom>
        </p:spPr>
      </p:pic>
      <p:cxnSp>
        <p:nvCxnSpPr>
          <p:cNvPr id="6" name="Łącznik prosty 5"/>
          <p:cNvCxnSpPr/>
          <p:nvPr userDrawn="1"/>
        </p:nvCxnSpPr>
        <p:spPr>
          <a:xfrm>
            <a:off x="5566249" y="4432148"/>
            <a:ext cx="3326739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 userDrawn="1"/>
        </p:nvCxnSpPr>
        <p:spPr>
          <a:xfrm>
            <a:off x="250031" y="4432148"/>
            <a:ext cx="532137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ekstu 8"/>
          <p:cNvSpPr>
            <a:spLocks noGrp="1"/>
          </p:cNvSpPr>
          <p:nvPr>
            <p:ph type="body" sz="quarter" idx="10"/>
          </p:nvPr>
        </p:nvSpPr>
        <p:spPr>
          <a:xfrm>
            <a:off x="179388" y="720000"/>
            <a:ext cx="8640762" cy="1439863"/>
          </a:xfrm>
        </p:spPr>
        <p:txBody>
          <a:bodyPr>
            <a:noAutofit/>
          </a:bodyPr>
          <a:lstStyle>
            <a:lvl1pPr marL="0" indent="0"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nsza końc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elka 1.2.1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85655" y="4579758"/>
            <a:ext cx="3676261" cy="328941"/>
          </a:xfrm>
          <a:prstGeom prst="rect">
            <a:avLst/>
          </a:prstGeom>
        </p:spPr>
      </p:pic>
      <p:cxnSp>
        <p:nvCxnSpPr>
          <p:cNvPr id="6" name="Łącznik prosty 5"/>
          <p:cNvCxnSpPr/>
          <p:nvPr userDrawn="1"/>
        </p:nvCxnSpPr>
        <p:spPr>
          <a:xfrm>
            <a:off x="5566249" y="4432148"/>
            <a:ext cx="3326739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 userDrawn="1"/>
        </p:nvCxnSpPr>
        <p:spPr>
          <a:xfrm>
            <a:off x="250031" y="4432148"/>
            <a:ext cx="532137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Ikony 1.5 jasniejszy pomarancz, grubosc 1,75-0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411510"/>
            <a:ext cx="1819660" cy="1490475"/>
          </a:xfrm>
          <a:prstGeom prst="rect">
            <a:avLst/>
          </a:prstGeom>
        </p:spPr>
      </p:pic>
      <p:pic>
        <p:nvPicPr>
          <p:cNvPr id="10" name="Obraz 9" descr="Ikony 1.5 jasniejszy pomarancz, grubosc 1,75-0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627784" y="411510"/>
            <a:ext cx="1819660" cy="1490475"/>
          </a:xfrm>
          <a:prstGeom prst="rect">
            <a:avLst/>
          </a:prstGeom>
        </p:spPr>
      </p:pic>
      <p:pic>
        <p:nvPicPr>
          <p:cNvPr id="11" name="Obraz 10" descr="Ikony 1.5 jasniejszy pomarancz, grubosc 1,75-04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660232" y="3003798"/>
            <a:ext cx="1819660" cy="1490475"/>
          </a:xfrm>
          <a:prstGeom prst="rect">
            <a:avLst/>
          </a:prstGeom>
        </p:spPr>
      </p:pic>
      <p:pic>
        <p:nvPicPr>
          <p:cNvPr id="12" name="Obraz 11" descr="Ikony 1.5 jasniejszy pomarancz, grubosc 1,75-05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11560" y="3003798"/>
            <a:ext cx="1819660" cy="1490475"/>
          </a:xfrm>
          <a:prstGeom prst="rect">
            <a:avLst/>
          </a:prstGeom>
        </p:spPr>
      </p:pic>
      <p:pic>
        <p:nvPicPr>
          <p:cNvPr id="13" name="Obraz 12" descr="Ikony 1.5 jasniejszy pomarancz, grubosc 1,75-06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611560" y="1743658"/>
            <a:ext cx="1819660" cy="1490475"/>
          </a:xfrm>
          <a:prstGeom prst="rect">
            <a:avLst/>
          </a:prstGeom>
        </p:spPr>
      </p:pic>
      <p:pic>
        <p:nvPicPr>
          <p:cNvPr id="14" name="Obraz 13" descr="Ikony 1.5 jasniejszy pomarancz, grubosc 1,75-07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627784" y="1743658"/>
            <a:ext cx="1819660" cy="1490475"/>
          </a:xfrm>
          <a:prstGeom prst="rect">
            <a:avLst/>
          </a:prstGeom>
        </p:spPr>
      </p:pic>
      <p:pic>
        <p:nvPicPr>
          <p:cNvPr id="15" name="Obraz 14" descr="Ikony 1.5 jasniejszy pomarancz, grubosc 1,75-08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4644008" y="1743658"/>
            <a:ext cx="1819660" cy="1490475"/>
          </a:xfrm>
          <a:prstGeom prst="rect">
            <a:avLst/>
          </a:prstGeom>
        </p:spPr>
      </p:pic>
      <p:pic>
        <p:nvPicPr>
          <p:cNvPr id="16" name="Obraz 15" descr="Ikony 1.5 jasniejszy pomarancz, grubosc 1,75-09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4644008" y="411510"/>
            <a:ext cx="1819660" cy="1490475"/>
          </a:xfrm>
          <a:prstGeom prst="rect">
            <a:avLst/>
          </a:prstGeom>
        </p:spPr>
      </p:pic>
      <p:pic>
        <p:nvPicPr>
          <p:cNvPr id="17" name="Obraz 16" descr="Ikony 1.5 jasniejszy pomarancz, grubosc 1,75-10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660232" y="1743658"/>
            <a:ext cx="1819660" cy="1490475"/>
          </a:xfrm>
          <a:prstGeom prst="rect">
            <a:avLst/>
          </a:prstGeom>
        </p:spPr>
      </p:pic>
      <p:pic>
        <p:nvPicPr>
          <p:cNvPr id="18" name="Obraz 17" descr="Ikony 1.5 jasniejszy pomarancz, grubosc 1,75-11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6660232" y="411510"/>
            <a:ext cx="1819660" cy="1490475"/>
          </a:xfrm>
          <a:prstGeom prst="rect">
            <a:avLst/>
          </a:prstGeom>
        </p:spPr>
      </p:pic>
      <p:pic>
        <p:nvPicPr>
          <p:cNvPr id="19" name="Obraz 18" descr="Logo poziom bialy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627784" y="3507854"/>
            <a:ext cx="1828784" cy="484498"/>
          </a:xfrm>
          <a:prstGeom prst="rect">
            <a:avLst/>
          </a:prstGeom>
        </p:spPr>
      </p:pic>
      <p:pic>
        <p:nvPicPr>
          <p:cNvPr id="20" name="Obraz 19" descr="Logo poziom bialy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644008" y="3507854"/>
            <a:ext cx="1828784" cy="4844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Linia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sp>
        <p:nvSpPr>
          <p:cNvPr id="6" name="Symbol zastępczy tekstu 19"/>
          <p:cNvSpPr>
            <a:spLocks noGrp="1"/>
          </p:cNvSpPr>
          <p:nvPr>
            <p:ph type="body" sz="quarter" idx="10"/>
          </p:nvPr>
        </p:nvSpPr>
        <p:spPr>
          <a:xfrm>
            <a:off x="90000" y="914400"/>
            <a:ext cx="8640763" cy="1008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6000">
                <a:solidFill>
                  <a:srgbClr val="0070C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</a:t>
            </a:r>
            <a:endParaRPr lang="pl-PL" dirty="0"/>
          </a:p>
        </p:txBody>
      </p:sp>
      <p:sp>
        <p:nvSpPr>
          <p:cNvPr id="11" name="Symbol zastępczy tekstu 21"/>
          <p:cNvSpPr>
            <a:spLocks noGrp="1"/>
          </p:cNvSpPr>
          <p:nvPr>
            <p:ph type="body" sz="quarter" idx="11"/>
          </p:nvPr>
        </p:nvSpPr>
        <p:spPr>
          <a:xfrm>
            <a:off x="180000" y="2556000"/>
            <a:ext cx="5202088" cy="287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0070C0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sp>
        <p:nvSpPr>
          <p:cNvPr id="12" name="Symbol zastępczy tekstu 21"/>
          <p:cNvSpPr>
            <a:spLocks noGrp="1"/>
          </p:cNvSpPr>
          <p:nvPr>
            <p:ph type="body" sz="quarter" idx="12"/>
          </p:nvPr>
        </p:nvSpPr>
        <p:spPr>
          <a:xfrm>
            <a:off x="179512" y="2880000"/>
            <a:ext cx="5202088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0070C0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pic>
        <p:nvPicPr>
          <p:cNvPr id="7" name="Picture 2" descr="C:\Users\Andrzej\Documents\BGGA\TURKUS POWER\Wkład do projektu prezentacji\Wkład do projektu prezentacji\Belka z logotypami Programu Spojnosci\Zestaawienie logotypow UE, prezentacja 1.4-01 pasek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0663"/>
            <a:ext cx="9144001" cy="111283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19"/>
          <p:cNvSpPr>
            <a:spLocks noGrp="1"/>
          </p:cNvSpPr>
          <p:nvPr>
            <p:ph type="body" sz="quarter" idx="10"/>
          </p:nvPr>
        </p:nvSpPr>
        <p:spPr>
          <a:xfrm>
            <a:off x="90000" y="914400"/>
            <a:ext cx="8640763" cy="1008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6000">
                <a:solidFill>
                  <a:srgbClr val="0070C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</a:t>
            </a:r>
            <a:endParaRPr lang="pl-PL" dirty="0"/>
          </a:p>
        </p:txBody>
      </p:sp>
      <p:sp>
        <p:nvSpPr>
          <p:cNvPr id="11" name="Symbol zastępczy tekstu 21"/>
          <p:cNvSpPr>
            <a:spLocks noGrp="1"/>
          </p:cNvSpPr>
          <p:nvPr>
            <p:ph type="body" sz="quarter" idx="11"/>
          </p:nvPr>
        </p:nvSpPr>
        <p:spPr>
          <a:xfrm>
            <a:off x="180000" y="2556000"/>
            <a:ext cx="5202088" cy="287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0070C0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sp>
        <p:nvSpPr>
          <p:cNvPr id="12" name="Symbol zastępczy tekstu 21"/>
          <p:cNvSpPr>
            <a:spLocks noGrp="1"/>
          </p:cNvSpPr>
          <p:nvPr>
            <p:ph type="body" sz="quarter" idx="12"/>
          </p:nvPr>
        </p:nvSpPr>
        <p:spPr>
          <a:xfrm>
            <a:off x="179512" y="2880000"/>
            <a:ext cx="5202088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0070C0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pic>
        <p:nvPicPr>
          <p:cNvPr id="1026" name="Picture 2" descr="C:\Users\Andrzej\Documents\BGGA\TURKUS POWER\Wkład do projektu prezentacji\Wkład do projektu prezentacji\Belka z logotypami Programu Spojnosci\Zestaawienie logotypow UE, prezentacja 1.4-01 pasek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0663"/>
            <a:ext cx="9144001" cy="111283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UE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9"/>
          <p:cNvSpPr>
            <a:spLocks noGrp="1"/>
          </p:cNvSpPr>
          <p:nvPr>
            <p:ph type="body" sz="quarter" idx="10"/>
          </p:nvPr>
        </p:nvSpPr>
        <p:spPr>
          <a:xfrm>
            <a:off x="180000" y="123478"/>
            <a:ext cx="8640763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6000">
                <a:solidFill>
                  <a:srgbClr val="0070C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</a:t>
            </a:r>
            <a:endParaRPr lang="pl-PL" dirty="0"/>
          </a:p>
        </p:txBody>
      </p:sp>
      <p:sp>
        <p:nvSpPr>
          <p:cNvPr id="3" name="Symbol zastępczy tekstu 21"/>
          <p:cNvSpPr>
            <a:spLocks noGrp="1"/>
          </p:cNvSpPr>
          <p:nvPr>
            <p:ph type="body" sz="quarter" idx="11"/>
          </p:nvPr>
        </p:nvSpPr>
        <p:spPr>
          <a:xfrm>
            <a:off x="180000" y="1152000"/>
            <a:ext cx="8568464" cy="30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0070C0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pic>
        <p:nvPicPr>
          <p:cNvPr id="5" name="Picture 2" descr="C:\Users\Andrzej\Documents\BGGA\TURKUS POWER\Wkład do projektu prezentacji\Wkład do projektu prezentacji\Belka z logotypami Programu Spojnosci\Zestaawienie logotypow UE, prezentacja 1.4-01 pasek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0663"/>
            <a:ext cx="9144001" cy="111283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a UE e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Linia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sp>
        <p:nvSpPr>
          <p:cNvPr id="6" name="Symbol zastępczy tekstu 19"/>
          <p:cNvSpPr>
            <a:spLocks noGrp="1"/>
          </p:cNvSpPr>
          <p:nvPr>
            <p:ph type="body" sz="quarter" idx="10"/>
          </p:nvPr>
        </p:nvSpPr>
        <p:spPr>
          <a:xfrm>
            <a:off x="90000" y="914400"/>
            <a:ext cx="8640763" cy="1008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6000">
                <a:solidFill>
                  <a:srgbClr val="0070C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</a:t>
            </a:r>
            <a:endParaRPr lang="pl-PL" dirty="0"/>
          </a:p>
        </p:txBody>
      </p:sp>
      <p:sp>
        <p:nvSpPr>
          <p:cNvPr id="11" name="Symbol zastępczy tekstu 21"/>
          <p:cNvSpPr>
            <a:spLocks noGrp="1"/>
          </p:cNvSpPr>
          <p:nvPr>
            <p:ph type="body" sz="quarter" idx="11"/>
          </p:nvPr>
        </p:nvSpPr>
        <p:spPr>
          <a:xfrm>
            <a:off x="180000" y="2556000"/>
            <a:ext cx="5202088" cy="287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0070C0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sp>
        <p:nvSpPr>
          <p:cNvPr id="12" name="Symbol zastępczy tekstu 21"/>
          <p:cNvSpPr>
            <a:spLocks noGrp="1"/>
          </p:cNvSpPr>
          <p:nvPr>
            <p:ph type="body" sz="quarter" idx="12"/>
          </p:nvPr>
        </p:nvSpPr>
        <p:spPr>
          <a:xfrm>
            <a:off x="179512" y="2880000"/>
            <a:ext cx="5202088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0070C0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pic>
        <p:nvPicPr>
          <p:cNvPr id="7" name="Obraz 6" descr="Zestaawienie logotypow UE, prezentacja 1.4 ENG-01 pase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4037076"/>
            <a:ext cx="9144000" cy="11064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19"/>
          <p:cNvSpPr>
            <a:spLocks noGrp="1"/>
          </p:cNvSpPr>
          <p:nvPr>
            <p:ph type="body" sz="quarter" idx="10"/>
          </p:nvPr>
        </p:nvSpPr>
        <p:spPr>
          <a:xfrm>
            <a:off x="90000" y="914400"/>
            <a:ext cx="8640763" cy="1008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6000">
                <a:solidFill>
                  <a:srgbClr val="0070C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</a:t>
            </a:r>
            <a:endParaRPr lang="pl-PL" dirty="0"/>
          </a:p>
        </p:txBody>
      </p:sp>
      <p:sp>
        <p:nvSpPr>
          <p:cNvPr id="11" name="Symbol zastępczy tekstu 21"/>
          <p:cNvSpPr>
            <a:spLocks noGrp="1"/>
          </p:cNvSpPr>
          <p:nvPr>
            <p:ph type="body" sz="quarter" idx="11"/>
          </p:nvPr>
        </p:nvSpPr>
        <p:spPr>
          <a:xfrm>
            <a:off x="180000" y="2556000"/>
            <a:ext cx="5202088" cy="287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0070C0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sp>
        <p:nvSpPr>
          <p:cNvPr id="12" name="Symbol zastępczy tekstu 21"/>
          <p:cNvSpPr>
            <a:spLocks noGrp="1"/>
          </p:cNvSpPr>
          <p:nvPr>
            <p:ph type="body" sz="quarter" idx="12"/>
          </p:nvPr>
        </p:nvSpPr>
        <p:spPr>
          <a:xfrm>
            <a:off x="179512" y="2880000"/>
            <a:ext cx="5202088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0070C0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pic>
        <p:nvPicPr>
          <p:cNvPr id="5" name="Obraz 4" descr="Zestaawienie logotypow UE, prezentacja 1.4 ENG-01 pase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037076"/>
            <a:ext cx="9144000" cy="11064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UE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9"/>
          <p:cNvSpPr>
            <a:spLocks noGrp="1"/>
          </p:cNvSpPr>
          <p:nvPr>
            <p:ph type="body" sz="quarter" idx="10"/>
          </p:nvPr>
        </p:nvSpPr>
        <p:spPr>
          <a:xfrm>
            <a:off x="180000" y="123478"/>
            <a:ext cx="8640763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6000">
                <a:solidFill>
                  <a:srgbClr val="0070C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buNone/>
              <a:defRPr sz="60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</a:t>
            </a:r>
            <a:endParaRPr lang="pl-PL" dirty="0"/>
          </a:p>
        </p:txBody>
      </p:sp>
      <p:sp>
        <p:nvSpPr>
          <p:cNvPr id="3" name="Symbol zastępczy tekstu 21"/>
          <p:cNvSpPr>
            <a:spLocks noGrp="1"/>
          </p:cNvSpPr>
          <p:nvPr>
            <p:ph type="body" sz="quarter" idx="11"/>
          </p:nvPr>
        </p:nvSpPr>
        <p:spPr>
          <a:xfrm>
            <a:off x="180000" y="1152000"/>
            <a:ext cx="8568464" cy="30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400">
                <a:solidFill>
                  <a:srgbClr val="0070C0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pic>
        <p:nvPicPr>
          <p:cNvPr id="4" name="Obraz 3" descr="Zestaawienie logotypow UE, prezentacja 1.4 ENG-01 pase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037076"/>
            <a:ext cx="9144000" cy="11064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2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Dowolny kształt 3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rgbClr val="0354B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1" name="Grupa 20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2" name="Łącznik prosty 11"/>
            <p:cNvCxnSpPr/>
            <p:nvPr userDrawn="1"/>
          </p:nvCxnSpPr>
          <p:spPr>
            <a:xfrm>
              <a:off x="250031" y="4432148"/>
              <a:ext cx="3559554" cy="0"/>
            </a:xfrm>
            <a:prstGeom prst="line">
              <a:avLst/>
            </a:prstGeom>
            <a:ln w="12700">
              <a:solidFill>
                <a:srgbClr val="1D6C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 userDrawn="1"/>
          </p:nvCxnSpPr>
          <p:spPr>
            <a:xfrm>
              <a:off x="3809585" y="4432148"/>
              <a:ext cx="5083403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ymbol zastępczy tekstu 14"/>
          <p:cNvSpPr>
            <a:spLocks noGrp="1"/>
          </p:cNvSpPr>
          <p:nvPr userDrawn="1">
            <p:ph type="body" sz="quarter" idx="11"/>
          </p:nvPr>
        </p:nvSpPr>
        <p:spPr>
          <a:xfrm>
            <a:off x="180000" y="2706995"/>
            <a:ext cx="3815936" cy="1223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0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7" name="Tytuł 15"/>
          <p:cNvSpPr>
            <a:spLocks noGrp="1"/>
          </p:cNvSpPr>
          <p:nvPr userDrawn="1">
            <p:ph type="title"/>
          </p:nvPr>
        </p:nvSpPr>
        <p:spPr>
          <a:xfrm>
            <a:off x="180000" y="900000"/>
            <a:ext cx="4752040" cy="159974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8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grpSp>
        <p:nvGrpSpPr>
          <p:cNvPr id="18" name="Grupa 17"/>
          <p:cNvGrpSpPr/>
          <p:nvPr userDrawn="1"/>
        </p:nvGrpSpPr>
        <p:grpSpPr>
          <a:xfrm>
            <a:off x="247048" y="2588257"/>
            <a:ext cx="3603433" cy="59695"/>
            <a:chOff x="6194751" y="2236150"/>
            <a:chExt cx="3603433" cy="59695"/>
          </a:xfrm>
        </p:grpSpPr>
        <p:cxnSp>
          <p:nvCxnSpPr>
            <p:cNvPr id="19" name="Łącznik prosty 18"/>
            <p:cNvCxnSpPr/>
            <p:nvPr/>
          </p:nvCxnSpPr>
          <p:spPr>
            <a:xfrm>
              <a:off x="6194751" y="2236150"/>
              <a:ext cx="3603433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rostokąt 19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rozdzia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5" name="Łącznik prosty 14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ymbol zastępczy tekstu 23"/>
          <p:cNvSpPr>
            <a:spLocks noGrp="1"/>
          </p:cNvSpPr>
          <p:nvPr>
            <p:ph type="body" sz="quarter" idx="11"/>
          </p:nvPr>
        </p:nvSpPr>
        <p:spPr>
          <a:xfrm>
            <a:off x="180000" y="914400"/>
            <a:ext cx="5940000" cy="1944000"/>
          </a:xfrm>
        </p:spPr>
        <p:txBody>
          <a:bodyPr numCol="1">
            <a:noAutofit/>
          </a:bodyPr>
          <a:lstStyle>
            <a:lvl1pPr marL="0" indent="0" algn="just">
              <a:spcBef>
                <a:spcPts val="0"/>
              </a:spcBef>
              <a:buNone/>
              <a:defRPr sz="4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0" indent="0" algn="just">
              <a:spcBef>
                <a:spcPts val="0"/>
              </a:spcBef>
              <a:buNone/>
              <a:defRPr sz="48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>
              <a:buNone/>
              <a:defRPr sz="800">
                <a:solidFill>
                  <a:schemeClr val="bg1"/>
                </a:solidFill>
              </a:defRPr>
            </a:lvl3pPr>
            <a:lvl4pPr>
              <a:buNone/>
              <a:defRPr sz="800">
                <a:solidFill>
                  <a:schemeClr val="bg1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endParaRPr lang="pl-PL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Łącznik prosty 14"/>
          <p:cNvCxnSpPr/>
          <p:nvPr userDrawn="1"/>
        </p:nvCxnSpPr>
        <p:spPr>
          <a:xfrm>
            <a:off x="250031" y="4432148"/>
            <a:ext cx="7066757" cy="0"/>
          </a:xfrm>
          <a:prstGeom prst="line">
            <a:avLst/>
          </a:prstGeom>
          <a:ln w="12700">
            <a:solidFill>
              <a:srgbClr val="1D6C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 userDrawn="1"/>
        </p:nvCxnSpPr>
        <p:spPr>
          <a:xfrm>
            <a:off x="7316788" y="4432148"/>
            <a:ext cx="1576200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ymbol zastępczy tekstu 23"/>
          <p:cNvSpPr>
            <a:spLocks noGrp="1"/>
          </p:cNvSpPr>
          <p:nvPr>
            <p:ph type="body" sz="quarter" idx="11"/>
          </p:nvPr>
        </p:nvSpPr>
        <p:spPr>
          <a:xfrm>
            <a:off x="180000" y="914400"/>
            <a:ext cx="5940000" cy="1944000"/>
          </a:xfrm>
          <a:prstGeom prst="rect">
            <a:avLst/>
          </a:prstGeom>
        </p:spPr>
        <p:txBody>
          <a:bodyPr numCol="2">
            <a:normAutofit/>
          </a:bodyPr>
          <a:lstStyle>
            <a:lvl1pPr marL="0" indent="0" algn="just">
              <a:spcBef>
                <a:spcPts val="0"/>
              </a:spcBef>
              <a:buNone/>
              <a:defRPr sz="900">
                <a:solidFill>
                  <a:srgbClr val="1D6CC7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0" indent="0" algn="just">
              <a:spcBef>
                <a:spcPts val="0"/>
              </a:spcBef>
              <a:buNone/>
              <a:defRPr sz="900">
                <a:solidFill>
                  <a:srgbClr val="1D6CC7"/>
                </a:solidFill>
              </a:defRPr>
            </a:lvl2pPr>
            <a:lvl3pPr>
              <a:buNone/>
              <a:defRPr sz="800">
                <a:solidFill>
                  <a:schemeClr val="bg1"/>
                </a:solidFill>
              </a:defRPr>
            </a:lvl3pPr>
            <a:lvl4pPr>
              <a:buNone/>
              <a:defRPr sz="800">
                <a:solidFill>
                  <a:schemeClr val="bg1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endParaRPr lang="pl-PL" dirty="0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quarter" idx="12"/>
          </p:nvPr>
        </p:nvSpPr>
        <p:spPr>
          <a:xfrm>
            <a:off x="4788024" y="3363838"/>
            <a:ext cx="1368549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800" baseline="0">
                <a:solidFill>
                  <a:srgbClr val="1D6CC7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>
              <a:defRPr sz="80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>
              <a:defRPr sz="80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>
              <a:buNone/>
              <a:defRPr sz="80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>
              <a:buNone/>
              <a:defRPr sz="80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r>
              <a:rPr lang="pl-PL" dirty="0" smtClean="0"/>
              <a:t>Kliknij, aby edytować </a:t>
            </a:r>
            <a:endParaRPr lang="pl-PL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8"/>
          <p:cNvGrpSpPr/>
          <p:nvPr userDrawn="1"/>
        </p:nvGrpSpPr>
        <p:grpSpPr>
          <a:xfrm>
            <a:off x="244667" y="936587"/>
            <a:ext cx="2695724" cy="59695"/>
            <a:chOff x="6194751" y="2236150"/>
            <a:chExt cx="2695724" cy="59695"/>
          </a:xfrm>
        </p:grpSpPr>
        <p:cxnSp>
          <p:nvCxnSpPr>
            <p:cNvPr id="10" name="Łącznik prosty 9"/>
            <p:cNvCxnSpPr/>
            <p:nvPr/>
          </p:nvCxnSpPr>
          <p:spPr>
            <a:xfrm>
              <a:off x="6194751" y="2236150"/>
              <a:ext cx="2695724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" name="Grupa 11"/>
          <p:cNvGrpSpPr/>
          <p:nvPr userDrawn="1"/>
        </p:nvGrpSpPr>
        <p:grpSpPr>
          <a:xfrm>
            <a:off x="3238019" y="936587"/>
            <a:ext cx="2695724" cy="59695"/>
            <a:chOff x="6194751" y="2236150"/>
            <a:chExt cx="2695724" cy="59695"/>
          </a:xfrm>
        </p:grpSpPr>
        <p:cxnSp>
          <p:nvCxnSpPr>
            <p:cNvPr id="13" name="Łącznik prosty 12"/>
            <p:cNvCxnSpPr/>
            <p:nvPr/>
          </p:nvCxnSpPr>
          <p:spPr>
            <a:xfrm>
              <a:off x="6194751" y="2236150"/>
              <a:ext cx="2695724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rostokąt 13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" name="Grupa 14"/>
          <p:cNvGrpSpPr/>
          <p:nvPr userDrawn="1"/>
        </p:nvGrpSpPr>
        <p:grpSpPr>
          <a:xfrm>
            <a:off x="6213083" y="936587"/>
            <a:ext cx="2695724" cy="59695"/>
            <a:chOff x="6194751" y="2236150"/>
            <a:chExt cx="2695724" cy="59695"/>
          </a:xfrm>
        </p:grpSpPr>
        <p:cxnSp>
          <p:nvCxnSpPr>
            <p:cNvPr id="16" name="Łącznik prosty 15"/>
            <p:cNvCxnSpPr/>
            <p:nvPr/>
          </p:nvCxnSpPr>
          <p:spPr>
            <a:xfrm>
              <a:off x="6194751" y="2236150"/>
              <a:ext cx="2695724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rostokąt 16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8" name="pole tekstowe 17"/>
          <p:cNvSpPr txBox="1"/>
          <p:nvPr userDrawn="1"/>
        </p:nvSpPr>
        <p:spPr>
          <a:xfrm>
            <a:off x="182880" y="246888"/>
            <a:ext cx="5084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200" dirty="0" smtClean="0">
                <a:solidFill>
                  <a:srgbClr val="FFAA2D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</a:t>
            </a:r>
            <a:endParaRPr lang="pl-PL" sz="4200" dirty="0">
              <a:solidFill>
                <a:srgbClr val="FFAA2D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9" name="pole tekstowe 18"/>
          <p:cNvSpPr txBox="1"/>
          <p:nvPr userDrawn="1"/>
        </p:nvSpPr>
        <p:spPr>
          <a:xfrm>
            <a:off x="3162808" y="246888"/>
            <a:ext cx="5229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200" dirty="0" smtClean="0">
                <a:solidFill>
                  <a:srgbClr val="FFAA2D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</a:t>
            </a:r>
            <a:endParaRPr lang="pl-PL" sz="4200" dirty="0">
              <a:solidFill>
                <a:srgbClr val="FFAA2D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0" name="pole tekstowe 19"/>
          <p:cNvSpPr txBox="1"/>
          <p:nvPr userDrawn="1"/>
        </p:nvSpPr>
        <p:spPr>
          <a:xfrm>
            <a:off x="6142736" y="246888"/>
            <a:ext cx="5196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200" dirty="0" smtClean="0">
                <a:solidFill>
                  <a:srgbClr val="FFAA2D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</a:t>
            </a:r>
            <a:endParaRPr lang="pl-PL" sz="4200" dirty="0">
              <a:solidFill>
                <a:srgbClr val="FFAA2D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cxnSp>
        <p:nvCxnSpPr>
          <p:cNvPr id="26" name="Łącznik prosty 25"/>
          <p:cNvCxnSpPr/>
          <p:nvPr userDrawn="1"/>
        </p:nvCxnSpPr>
        <p:spPr>
          <a:xfrm>
            <a:off x="250031" y="4432148"/>
            <a:ext cx="7066757" cy="0"/>
          </a:xfrm>
          <a:prstGeom prst="line">
            <a:avLst/>
          </a:prstGeom>
          <a:ln w="12700">
            <a:solidFill>
              <a:srgbClr val="1D6C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/>
          <p:cNvCxnSpPr/>
          <p:nvPr userDrawn="1"/>
        </p:nvCxnSpPr>
        <p:spPr>
          <a:xfrm>
            <a:off x="7316788" y="4432148"/>
            <a:ext cx="1576200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ymbol zastępczy zawartości 19"/>
          <p:cNvSpPr>
            <a:spLocks noGrp="1"/>
          </p:cNvSpPr>
          <p:nvPr>
            <p:ph sz="quarter" idx="10"/>
          </p:nvPr>
        </p:nvSpPr>
        <p:spPr>
          <a:xfrm>
            <a:off x="179388" y="1044000"/>
            <a:ext cx="8784000" cy="2520000"/>
          </a:xfrm>
          <a:prstGeom prst="rect">
            <a:avLst/>
          </a:prstGeom>
        </p:spPr>
        <p:txBody>
          <a:bodyPr tIns="72000" bIns="72000" numCol="3" spcCol="288000">
            <a:normAutofit/>
          </a:bodyPr>
          <a:lstStyle>
            <a:lvl1pPr marL="0" indent="0"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449263" indent="-180975">
              <a:buFont typeface="Arial" pitchFamily="34" charset="0"/>
              <a:buChar char="•"/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714375" indent="-180975">
              <a:buFont typeface="Arial" pitchFamily="34" charset="0"/>
              <a:buChar char="•"/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pic>
        <p:nvPicPr>
          <p:cNvPr id="24" name="Obraz 23" descr="Ikony 1.0-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805" y="3349591"/>
            <a:ext cx="1150575" cy="94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Obraz 24" descr="Ikony 1.0-0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067094" y="3349591"/>
            <a:ext cx="1150575" cy="942431"/>
          </a:xfrm>
          <a:prstGeom prst="rect">
            <a:avLst/>
          </a:prstGeom>
        </p:spPr>
      </p:pic>
      <p:pic>
        <p:nvPicPr>
          <p:cNvPr id="30" name="Obraz 29" descr="Ikony 1.0-05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52385" y="3349591"/>
            <a:ext cx="1150575" cy="9424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umn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8"/>
          <p:cNvGrpSpPr/>
          <p:nvPr userDrawn="1"/>
        </p:nvGrpSpPr>
        <p:grpSpPr>
          <a:xfrm>
            <a:off x="244667" y="936587"/>
            <a:ext cx="2695724" cy="59695"/>
            <a:chOff x="6194751" y="2236150"/>
            <a:chExt cx="2695724" cy="59695"/>
          </a:xfrm>
        </p:grpSpPr>
        <p:cxnSp>
          <p:nvCxnSpPr>
            <p:cNvPr id="10" name="Łącznik prosty 9"/>
            <p:cNvCxnSpPr/>
            <p:nvPr/>
          </p:nvCxnSpPr>
          <p:spPr>
            <a:xfrm>
              <a:off x="6194751" y="2236150"/>
              <a:ext cx="2695724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" name="Grupa 11"/>
          <p:cNvGrpSpPr/>
          <p:nvPr userDrawn="1"/>
        </p:nvGrpSpPr>
        <p:grpSpPr>
          <a:xfrm>
            <a:off x="3238019" y="936587"/>
            <a:ext cx="2695724" cy="59695"/>
            <a:chOff x="6194751" y="2236150"/>
            <a:chExt cx="2695724" cy="59695"/>
          </a:xfrm>
        </p:grpSpPr>
        <p:cxnSp>
          <p:nvCxnSpPr>
            <p:cNvPr id="13" name="Łącznik prosty 12"/>
            <p:cNvCxnSpPr/>
            <p:nvPr/>
          </p:nvCxnSpPr>
          <p:spPr>
            <a:xfrm>
              <a:off x="6194751" y="2236150"/>
              <a:ext cx="2695724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rostokąt 13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" name="Grupa 14"/>
          <p:cNvGrpSpPr/>
          <p:nvPr userDrawn="1"/>
        </p:nvGrpSpPr>
        <p:grpSpPr>
          <a:xfrm>
            <a:off x="6213083" y="936587"/>
            <a:ext cx="2695724" cy="59695"/>
            <a:chOff x="6194751" y="2236150"/>
            <a:chExt cx="2695724" cy="59695"/>
          </a:xfrm>
        </p:grpSpPr>
        <p:cxnSp>
          <p:nvCxnSpPr>
            <p:cNvPr id="16" name="Łącznik prosty 15"/>
            <p:cNvCxnSpPr/>
            <p:nvPr/>
          </p:nvCxnSpPr>
          <p:spPr>
            <a:xfrm>
              <a:off x="6194751" y="2236150"/>
              <a:ext cx="2695724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rostokąt 16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8" name="pole tekstowe 17"/>
          <p:cNvSpPr txBox="1"/>
          <p:nvPr userDrawn="1"/>
        </p:nvSpPr>
        <p:spPr>
          <a:xfrm>
            <a:off x="182880" y="246888"/>
            <a:ext cx="492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200" dirty="0" smtClean="0">
                <a:solidFill>
                  <a:srgbClr val="FFAA2D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1</a:t>
            </a:r>
            <a:endParaRPr lang="pl-PL" sz="4200" dirty="0">
              <a:solidFill>
                <a:srgbClr val="FFAA2D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9" name="pole tekstowe 18"/>
          <p:cNvSpPr txBox="1"/>
          <p:nvPr userDrawn="1"/>
        </p:nvSpPr>
        <p:spPr>
          <a:xfrm>
            <a:off x="3162808" y="246888"/>
            <a:ext cx="492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200" dirty="0" smtClean="0">
                <a:solidFill>
                  <a:srgbClr val="FFAA2D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</a:t>
            </a:r>
            <a:endParaRPr lang="pl-PL" sz="4200" dirty="0">
              <a:solidFill>
                <a:srgbClr val="FFAA2D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0" name="pole tekstowe 19"/>
          <p:cNvSpPr txBox="1"/>
          <p:nvPr userDrawn="1"/>
        </p:nvSpPr>
        <p:spPr>
          <a:xfrm>
            <a:off x="6142736" y="246888"/>
            <a:ext cx="492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200" dirty="0" smtClean="0">
                <a:solidFill>
                  <a:srgbClr val="FFAA2D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3</a:t>
            </a:r>
            <a:endParaRPr lang="pl-PL" sz="4200" dirty="0">
              <a:solidFill>
                <a:srgbClr val="FFAA2D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cxnSp>
        <p:nvCxnSpPr>
          <p:cNvPr id="26" name="Łącznik prosty 25"/>
          <p:cNvCxnSpPr/>
          <p:nvPr userDrawn="1"/>
        </p:nvCxnSpPr>
        <p:spPr>
          <a:xfrm>
            <a:off x="250031" y="4432148"/>
            <a:ext cx="7066757" cy="0"/>
          </a:xfrm>
          <a:prstGeom prst="line">
            <a:avLst/>
          </a:prstGeom>
          <a:ln w="12700">
            <a:solidFill>
              <a:srgbClr val="1D6C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/>
          <p:cNvCxnSpPr/>
          <p:nvPr userDrawn="1"/>
        </p:nvCxnSpPr>
        <p:spPr>
          <a:xfrm>
            <a:off x="7316788" y="4432148"/>
            <a:ext cx="1576200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ymbol zastępczy zawartości 19"/>
          <p:cNvSpPr>
            <a:spLocks noGrp="1"/>
          </p:cNvSpPr>
          <p:nvPr>
            <p:ph sz="quarter" idx="10"/>
          </p:nvPr>
        </p:nvSpPr>
        <p:spPr>
          <a:xfrm>
            <a:off x="179388" y="1044000"/>
            <a:ext cx="8784000" cy="2520000"/>
          </a:xfrm>
          <a:prstGeom prst="rect">
            <a:avLst/>
          </a:prstGeom>
        </p:spPr>
        <p:txBody>
          <a:bodyPr tIns="72000" bIns="72000" numCol="3" spcCol="288000">
            <a:normAutofit/>
          </a:bodyPr>
          <a:lstStyle>
            <a:lvl1pPr marL="177800" indent="-177800"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449263" indent="-180975">
              <a:buFont typeface="Arial" pitchFamily="34" charset="0"/>
              <a:buChar char="•"/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714375" indent="-180975">
              <a:buFont typeface="Arial" pitchFamily="34" charset="0"/>
              <a:buChar char="•"/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pic>
        <p:nvPicPr>
          <p:cNvPr id="24" name="Obraz 23" descr="Ikony 1.0-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805" y="3349591"/>
            <a:ext cx="1150575" cy="94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Obraz 24" descr="Ikony 1.0-0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067094" y="3349591"/>
            <a:ext cx="1150575" cy="942431"/>
          </a:xfrm>
          <a:prstGeom prst="rect">
            <a:avLst/>
          </a:prstGeom>
        </p:spPr>
      </p:pic>
      <p:pic>
        <p:nvPicPr>
          <p:cNvPr id="30" name="Obraz 29" descr="Ikony 1.0-05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52385" y="3349591"/>
            <a:ext cx="1150575" cy="9424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2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Dowolny kształt 3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rgbClr val="0354B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" name="Grupa 14"/>
          <p:cNvGrpSpPr/>
          <p:nvPr userDrawn="1"/>
        </p:nvGrpSpPr>
        <p:grpSpPr>
          <a:xfrm>
            <a:off x="247048" y="2588257"/>
            <a:ext cx="3603433" cy="59695"/>
            <a:chOff x="6194751" y="2236150"/>
            <a:chExt cx="3603433" cy="59695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6194751" y="2236150"/>
              <a:ext cx="3603433" cy="0"/>
            </a:xfrm>
            <a:prstGeom prst="line">
              <a:avLst/>
            </a:prstGeom>
            <a:ln>
              <a:solidFill>
                <a:srgbClr val="F38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rostokąt 8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3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3" name="Grupa 12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2" name="Łącznik prosty 11"/>
            <p:cNvCxnSpPr/>
            <p:nvPr userDrawn="1"/>
          </p:nvCxnSpPr>
          <p:spPr>
            <a:xfrm>
              <a:off x="250031" y="4432148"/>
              <a:ext cx="3559554" cy="0"/>
            </a:xfrm>
            <a:prstGeom prst="line">
              <a:avLst/>
            </a:prstGeom>
            <a:ln w="12700">
              <a:solidFill>
                <a:srgbClr val="0354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 userDrawn="1"/>
          </p:nvCxnSpPr>
          <p:spPr>
            <a:xfrm>
              <a:off x="3809585" y="4432148"/>
              <a:ext cx="5083403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2706995"/>
            <a:ext cx="3815936" cy="1223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6" name="Tytuł 15"/>
          <p:cNvSpPr>
            <a:spLocks noGrp="1"/>
          </p:cNvSpPr>
          <p:nvPr>
            <p:ph type="title"/>
          </p:nvPr>
        </p:nvSpPr>
        <p:spPr>
          <a:xfrm>
            <a:off x="180000" y="900000"/>
            <a:ext cx="4752040" cy="159974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800">
                <a:solidFill>
                  <a:srgbClr val="1D6CC7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2"/>
          <p:cNvSpPr/>
          <p:nvPr userDrawn="1"/>
        </p:nvSpPr>
        <p:spPr>
          <a:xfrm>
            <a:off x="6013322" y="0"/>
            <a:ext cx="3130678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2784729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3130677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3130677"/>
              <a:gd name="connsiteY0" fmla="*/ 0 h 5143500"/>
              <a:gd name="connsiteX1" fmla="*/ 3130677 w 3130677"/>
              <a:gd name="connsiteY1" fmla="*/ 0 h 5143500"/>
              <a:gd name="connsiteX2" fmla="*/ 2746629 w 3130677"/>
              <a:gd name="connsiteY2" fmla="*/ 5010150 h 5143500"/>
              <a:gd name="connsiteX3" fmla="*/ 0 w 3130677"/>
              <a:gd name="connsiteY3" fmla="*/ 5143500 h 5143500"/>
              <a:gd name="connsiteX4" fmla="*/ 2148840 w 3130677"/>
              <a:gd name="connsiteY4" fmla="*/ 0 h 5143500"/>
              <a:gd name="connsiteX0" fmla="*/ 2148840 w 3130678"/>
              <a:gd name="connsiteY0" fmla="*/ 0 h 5143500"/>
              <a:gd name="connsiteX1" fmla="*/ 3130677 w 3130678"/>
              <a:gd name="connsiteY1" fmla="*/ 0 h 5143500"/>
              <a:gd name="connsiteX2" fmla="*/ 3130678 w 3130678"/>
              <a:gd name="connsiteY2" fmla="*/ 5143500 h 5143500"/>
              <a:gd name="connsiteX3" fmla="*/ 0 w 3130678"/>
              <a:gd name="connsiteY3" fmla="*/ 5143500 h 5143500"/>
              <a:gd name="connsiteX4" fmla="*/ 2148840 w 313067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678" h="5143500">
                <a:moveTo>
                  <a:pt x="2148840" y="0"/>
                </a:moveTo>
                <a:lnTo>
                  <a:pt x="3130677" y="0"/>
                </a:lnTo>
                <a:cubicBezTo>
                  <a:pt x="3130677" y="1714500"/>
                  <a:pt x="3130678" y="3429000"/>
                  <a:pt x="3130678" y="5143500"/>
                </a:cubicBez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Dowolny kształt 3"/>
          <p:cNvSpPr/>
          <p:nvPr userDrawn="1"/>
        </p:nvSpPr>
        <p:spPr>
          <a:xfrm>
            <a:off x="6013322" y="0"/>
            <a:ext cx="3130678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2784729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3130677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3130677"/>
              <a:gd name="connsiteY0" fmla="*/ 0 h 5143500"/>
              <a:gd name="connsiteX1" fmla="*/ 3130677 w 3130677"/>
              <a:gd name="connsiteY1" fmla="*/ 0 h 5143500"/>
              <a:gd name="connsiteX2" fmla="*/ 2746629 w 3130677"/>
              <a:gd name="connsiteY2" fmla="*/ 5010150 h 5143500"/>
              <a:gd name="connsiteX3" fmla="*/ 0 w 3130677"/>
              <a:gd name="connsiteY3" fmla="*/ 5143500 h 5143500"/>
              <a:gd name="connsiteX4" fmla="*/ 2148840 w 3130677"/>
              <a:gd name="connsiteY4" fmla="*/ 0 h 5143500"/>
              <a:gd name="connsiteX0" fmla="*/ 2148840 w 3130678"/>
              <a:gd name="connsiteY0" fmla="*/ 0 h 5143500"/>
              <a:gd name="connsiteX1" fmla="*/ 3130677 w 3130678"/>
              <a:gd name="connsiteY1" fmla="*/ 0 h 5143500"/>
              <a:gd name="connsiteX2" fmla="*/ 3130678 w 3130678"/>
              <a:gd name="connsiteY2" fmla="*/ 5143500 h 5143500"/>
              <a:gd name="connsiteX3" fmla="*/ 0 w 3130678"/>
              <a:gd name="connsiteY3" fmla="*/ 5143500 h 5143500"/>
              <a:gd name="connsiteX4" fmla="*/ 2148840 w 313067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678" h="5143500">
                <a:moveTo>
                  <a:pt x="2148840" y="0"/>
                </a:moveTo>
                <a:lnTo>
                  <a:pt x="3130677" y="0"/>
                </a:lnTo>
                <a:cubicBezTo>
                  <a:pt x="3130677" y="1714500"/>
                  <a:pt x="3130678" y="3429000"/>
                  <a:pt x="3130678" y="5143500"/>
                </a:cubicBez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rgbClr val="0354B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" name="Grupa 14"/>
          <p:cNvGrpSpPr/>
          <p:nvPr userDrawn="1"/>
        </p:nvGrpSpPr>
        <p:grpSpPr>
          <a:xfrm>
            <a:off x="247048" y="2588257"/>
            <a:ext cx="5759305" cy="59695"/>
            <a:chOff x="6194751" y="2236150"/>
            <a:chExt cx="5759305" cy="59695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6194751" y="2236150"/>
              <a:ext cx="5759305" cy="0"/>
            </a:xfrm>
            <a:prstGeom prst="line">
              <a:avLst/>
            </a:prstGeom>
            <a:ln>
              <a:solidFill>
                <a:srgbClr val="F38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rostokąt 8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3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3" name="Grupa 12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2" name="Łącznik prosty 11"/>
            <p:cNvCxnSpPr/>
            <p:nvPr userDrawn="1"/>
          </p:nvCxnSpPr>
          <p:spPr>
            <a:xfrm>
              <a:off x="250031" y="4432148"/>
              <a:ext cx="6062115" cy="0"/>
            </a:xfrm>
            <a:prstGeom prst="line">
              <a:avLst/>
            </a:prstGeom>
            <a:ln w="12700">
              <a:solidFill>
                <a:srgbClr val="0354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 userDrawn="1"/>
          </p:nvCxnSpPr>
          <p:spPr>
            <a:xfrm>
              <a:off x="6309613" y="4432148"/>
              <a:ext cx="2583375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2706995"/>
            <a:ext cx="5832160" cy="1223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6" name="Tytuł 15"/>
          <p:cNvSpPr>
            <a:spLocks noGrp="1"/>
          </p:cNvSpPr>
          <p:nvPr>
            <p:ph type="title"/>
          </p:nvPr>
        </p:nvSpPr>
        <p:spPr>
          <a:xfrm>
            <a:off x="179999" y="900000"/>
            <a:ext cx="5832161" cy="159974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800">
                <a:solidFill>
                  <a:srgbClr val="1D6CC7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2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Dowolny kształt 3"/>
          <p:cNvSpPr/>
          <p:nvPr userDrawn="1"/>
        </p:nvSpPr>
        <p:spPr>
          <a:xfrm>
            <a:off x="3511296" y="0"/>
            <a:ext cx="563270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rgbClr val="0354B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Dowolny kształt 4"/>
          <p:cNvSpPr/>
          <p:nvPr userDrawn="1"/>
        </p:nvSpPr>
        <p:spPr>
          <a:xfrm>
            <a:off x="6726936" y="0"/>
            <a:ext cx="2417064" cy="51435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5303520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2322576 w 5303520"/>
              <a:gd name="connsiteY2" fmla="*/ 5024628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2417064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2788920"/>
              <a:gd name="connsiteY0" fmla="*/ 0 h 5143500"/>
              <a:gd name="connsiteX1" fmla="*/ 2788920 w 2788920"/>
              <a:gd name="connsiteY1" fmla="*/ 603504 h 5143500"/>
              <a:gd name="connsiteX2" fmla="*/ 2417064 w 2788920"/>
              <a:gd name="connsiteY2" fmla="*/ 5143500 h 5143500"/>
              <a:gd name="connsiteX3" fmla="*/ 0 w 2788920"/>
              <a:gd name="connsiteY3" fmla="*/ 5143500 h 5143500"/>
              <a:gd name="connsiteX4" fmla="*/ 2148840 w 2788920"/>
              <a:gd name="connsiteY4" fmla="*/ 0 h 5143500"/>
              <a:gd name="connsiteX0" fmla="*/ 2148840 w 2417064"/>
              <a:gd name="connsiteY0" fmla="*/ 0 h 5143500"/>
              <a:gd name="connsiteX1" fmla="*/ 2417064 w 2417064"/>
              <a:gd name="connsiteY1" fmla="*/ 0 h 5143500"/>
              <a:gd name="connsiteX2" fmla="*/ 2417064 w 2417064"/>
              <a:gd name="connsiteY2" fmla="*/ 5143500 h 5143500"/>
              <a:gd name="connsiteX3" fmla="*/ 0 w 2417064"/>
              <a:gd name="connsiteY3" fmla="*/ 5143500 h 5143500"/>
              <a:gd name="connsiteX4" fmla="*/ 2148840 w 241706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064" h="5143500">
                <a:moveTo>
                  <a:pt x="2148840" y="0"/>
                </a:moveTo>
                <a:lnTo>
                  <a:pt x="2417064" y="0"/>
                </a:lnTo>
                <a:lnTo>
                  <a:pt x="241706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" name="Grupa 14"/>
          <p:cNvGrpSpPr/>
          <p:nvPr userDrawn="1"/>
        </p:nvGrpSpPr>
        <p:grpSpPr>
          <a:xfrm>
            <a:off x="8284465" y="3401568"/>
            <a:ext cx="658367" cy="607620"/>
            <a:chOff x="8211313" y="3328416"/>
            <a:chExt cx="658367" cy="607620"/>
          </a:xfrm>
        </p:grpSpPr>
        <p:sp>
          <p:nvSpPr>
            <p:cNvPr id="7" name="Elipsa 6"/>
            <p:cNvSpPr>
              <a:spLocks noChangeAspect="1"/>
            </p:cNvSpPr>
            <p:nvPr/>
          </p:nvSpPr>
          <p:spPr>
            <a:xfrm>
              <a:off x="8211313" y="3337561"/>
              <a:ext cx="598475" cy="598475"/>
            </a:xfrm>
            <a:prstGeom prst="ellipse">
              <a:avLst/>
            </a:prstGeom>
            <a:noFill/>
            <a:ln w="19050">
              <a:solidFill>
                <a:srgbClr val="FFA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8238744" y="3328416"/>
              <a:ext cx="6309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3200" dirty="0" smtClean="0">
                  <a:solidFill>
                    <a:srgbClr val="FFAA2D"/>
                  </a:solidFill>
                </a:rPr>
                <a:t>→</a:t>
              </a:r>
              <a:endParaRPr lang="pl-PL" sz="3200" dirty="0">
                <a:solidFill>
                  <a:srgbClr val="FFAA2D"/>
                </a:solidFill>
              </a:endParaRPr>
            </a:p>
          </p:txBody>
        </p:sp>
      </p:grpSp>
      <p:grpSp>
        <p:nvGrpSpPr>
          <p:cNvPr id="6" name="Grupa 17"/>
          <p:cNvGrpSpPr/>
          <p:nvPr userDrawn="1"/>
        </p:nvGrpSpPr>
        <p:grpSpPr>
          <a:xfrm>
            <a:off x="247048" y="2588257"/>
            <a:ext cx="3603433" cy="59695"/>
            <a:chOff x="6194751" y="2236150"/>
            <a:chExt cx="3603433" cy="59695"/>
          </a:xfrm>
        </p:grpSpPr>
        <p:cxnSp>
          <p:nvCxnSpPr>
            <p:cNvPr id="12" name="Łącznik prosty 11"/>
            <p:cNvCxnSpPr/>
            <p:nvPr/>
          </p:nvCxnSpPr>
          <p:spPr>
            <a:xfrm>
              <a:off x="6194751" y="2236150"/>
              <a:ext cx="3603433" cy="0"/>
            </a:xfrm>
            <a:prstGeom prst="line">
              <a:avLst/>
            </a:prstGeom>
            <a:ln>
              <a:solidFill>
                <a:srgbClr val="F38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rostokąt 12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3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14" name="Łącznik prosty 13"/>
          <p:cNvCxnSpPr/>
          <p:nvPr userDrawn="1"/>
        </p:nvCxnSpPr>
        <p:spPr>
          <a:xfrm>
            <a:off x="250031" y="4432148"/>
            <a:ext cx="3559554" cy="0"/>
          </a:xfrm>
          <a:prstGeom prst="line">
            <a:avLst/>
          </a:prstGeom>
          <a:ln w="12700">
            <a:solidFill>
              <a:srgbClr val="0354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 userDrawn="1"/>
        </p:nvCxnSpPr>
        <p:spPr>
          <a:xfrm>
            <a:off x="3809585" y="4432148"/>
            <a:ext cx="3214552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 userDrawn="1"/>
        </p:nvCxnSpPr>
        <p:spPr>
          <a:xfrm>
            <a:off x="7024137" y="4432148"/>
            <a:ext cx="1868851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2706995"/>
            <a:ext cx="3815936" cy="1223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1" name="Tytuł 15"/>
          <p:cNvSpPr>
            <a:spLocks noGrp="1"/>
          </p:cNvSpPr>
          <p:nvPr>
            <p:ph type="title"/>
          </p:nvPr>
        </p:nvSpPr>
        <p:spPr>
          <a:xfrm>
            <a:off x="180000" y="900000"/>
            <a:ext cx="4752040" cy="159974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800">
                <a:solidFill>
                  <a:srgbClr val="1D6CC7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rozdzia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rgbClr val="0354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ymbol zastępczy tekstu 7"/>
          <p:cNvSpPr>
            <a:spLocks noGrp="1"/>
          </p:cNvSpPr>
          <p:nvPr>
            <p:ph type="body" sz="quarter" idx="10"/>
          </p:nvPr>
        </p:nvSpPr>
        <p:spPr>
          <a:xfrm>
            <a:off x="180000" y="914400"/>
            <a:ext cx="6192200" cy="2665462"/>
          </a:xfrm>
        </p:spPr>
        <p:txBody>
          <a:bodyPr>
            <a:normAutofit/>
          </a:bodyPr>
          <a:lstStyle>
            <a:lvl1pPr>
              <a:defRPr sz="48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/>
          <p:cNvCxnSpPr/>
          <p:nvPr userDrawn="1"/>
        </p:nvCxnSpPr>
        <p:spPr>
          <a:xfrm>
            <a:off x="6194751" y="2236150"/>
            <a:ext cx="2695724" cy="0"/>
          </a:xfrm>
          <a:prstGeom prst="line">
            <a:avLst/>
          </a:prstGeom>
          <a:ln>
            <a:solidFill>
              <a:srgbClr val="F3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 userDrawn="1"/>
        </p:nvSpPr>
        <p:spPr>
          <a:xfrm>
            <a:off x="6194751" y="2241845"/>
            <a:ext cx="360000" cy="54000"/>
          </a:xfrm>
          <a:prstGeom prst="rect">
            <a:avLst/>
          </a:prstGeom>
          <a:solidFill>
            <a:srgbClr val="F3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Ikony 1.0-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0160" y="2770316"/>
            <a:ext cx="1818367" cy="1489416"/>
          </a:xfrm>
          <a:prstGeom prst="rect">
            <a:avLst/>
          </a:prstGeom>
        </p:spPr>
      </p:pic>
      <p:cxnSp>
        <p:nvCxnSpPr>
          <p:cNvPr id="12" name="Łącznik prosty 11"/>
          <p:cNvCxnSpPr/>
          <p:nvPr userDrawn="1"/>
        </p:nvCxnSpPr>
        <p:spPr>
          <a:xfrm>
            <a:off x="250031" y="4432148"/>
            <a:ext cx="7066757" cy="0"/>
          </a:xfrm>
          <a:prstGeom prst="line">
            <a:avLst/>
          </a:prstGeom>
          <a:ln w="12700">
            <a:solidFill>
              <a:srgbClr val="0354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 descr="Logo poziom bialy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50031" y="4500303"/>
            <a:ext cx="1828784" cy="484498"/>
          </a:xfrm>
          <a:prstGeom prst="rect">
            <a:avLst/>
          </a:prstGeom>
        </p:spPr>
      </p:pic>
      <p:cxnSp>
        <p:nvCxnSpPr>
          <p:cNvPr id="14" name="Łącznik prosty 13"/>
          <p:cNvCxnSpPr/>
          <p:nvPr userDrawn="1"/>
        </p:nvCxnSpPr>
        <p:spPr>
          <a:xfrm>
            <a:off x="7316788" y="4432148"/>
            <a:ext cx="1576200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ymbol zastępczy zawartości 19"/>
          <p:cNvSpPr>
            <a:spLocks noGrp="1"/>
          </p:cNvSpPr>
          <p:nvPr>
            <p:ph sz="quarter" idx="10"/>
          </p:nvPr>
        </p:nvSpPr>
        <p:spPr>
          <a:xfrm>
            <a:off x="179388" y="1044000"/>
            <a:ext cx="5940000" cy="3204000"/>
          </a:xfrm>
          <a:prstGeom prst="rect">
            <a:avLst/>
          </a:prstGeom>
        </p:spPr>
        <p:txBody>
          <a:bodyPr tIns="72000" bIns="72000" numCol="2" spcCol="144000">
            <a:normAutofit/>
          </a:bodyPr>
          <a:lstStyle>
            <a:lvl1pPr marL="0" indent="0"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454025" indent="-180975"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627063" indent="-176213"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sp>
        <p:nvSpPr>
          <p:cNvPr id="16" name="Symbol zastępczy zawartości 19"/>
          <p:cNvSpPr>
            <a:spLocks noGrp="1"/>
          </p:cNvSpPr>
          <p:nvPr>
            <p:ph sz="quarter" idx="11"/>
          </p:nvPr>
        </p:nvSpPr>
        <p:spPr>
          <a:xfrm>
            <a:off x="6093976" y="1059582"/>
            <a:ext cx="2916000" cy="1152128"/>
          </a:xfrm>
          <a:prstGeom prst="rect">
            <a:avLst/>
          </a:prstGeom>
        </p:spPr>
        <p:txBody>
          <a:bodyPr tIns="36000" bIns="36000" numCol="1" spcCol="144000">
            <a:normAutofit/>
          </a:bodyPr>
          <a:lstStyle>
            <a:lvl1pPr marL="0" indent="0">
              <a:defRPr sz="1800">
                <a:solidFill>
                  <a:srgbClr val="1D6CC7"/>
                </a:solidFill>
                <a:latin typeface="Open Sans Italic" pitchFamily="34" charset="0"/>
                <a:ea typeface="Open Sans Italic" pitchFamily="34" charset="0"/>
                <a:cs typeface="Open Sans Italic" pitchFamily="34" charset="0"/>
              </a:defRPr>
            </a:lvl1pPr>
            <a:lvl2pPr marL="363538" indent="-182563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541338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7" name="Tytuł 23"/>
          <p:cNvSpPr>
            <a:spLocks noGrp="1"/>
          </p:cNvSpPr>
          <p:nvPr>
            <p:ph type="title"/>
          </p:nvPr>
        </p:nvSpPr>
        <p:spPr>
          <a:xfrm>
            <a:off x="180000" y="180000"/>
            <a:ext cx="8784000" cy="72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6CC7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a 15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rgbClr val="0354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ymbol zastępczy zawartości 19"/>
          <p:cNvSpPr>
            <a:spLocks noGrp="1"/>
          </p:cNvSpPr>
          <p:nvPr>
            <p:ph sz="quarter" idx="10"/>
          </p:nvPr>
        </p:nvSpPr>
        <p:spPr>
          <a:xfrm>
            <a:off x="179388" y="1044000"/>
            <a:ext cx="2952452" cy="3204000"/>
          </a:xfrm>
          <a:prstGeom prst="rect">
            <a:avLst/>
          </a:prstGeom>
        </p:spPr>
        <p:txBody>
          <a:bodyPr tIns="72000" bIns="72000" numCol="1" spcCol="144000">
            <a:normAutofit/>
          </a:bodyPr>
          <a:lstStyle>
            <a:lvl1pPr marL="180975" indent="-180975"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361950" indent="-180975"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541338" indent="-180975">
              <a:defRPr sz="12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sp>
        <p:nvSpPr>
          <p:cNvPr id="13" name="Tytuł 23"/>
          <p:cNvSpPr>
            <a:spLocks noGrp="1"/>
          </p:cNvSpPr>
          <p:nvPr>
            <p:ph type="title"/>
          </p:nvPr>
        </p:nvSpPr>
        <p:spPr>
          <a:xfrm>
            <a:off x="180000" y="180000"/>
            <a:ext cx="8784000" cy="720000"/>
          </a:xfrm>
          <a:prstGeom prst="rect">
            <a:avLst/>
          </a:prstGeom>
        </p:spPr>
        <p:txBody>
          <a:bodyPr numCol="1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5" name="Symbol zastępczy obiektu multimediów 14"/>
          <p:cNvSpPr>
            <a:spLocks noGrp="1"/>
          </p:cNvSpPr>
          <p:nvPr>
            <p:ph type="media" sz="quarter" idx="11"/>
          </p:nvPr>
        </p:nvSpPr>
        <p:spPr>
          <a:xfrm>
            <a:off x="3779838" y="1058863"/>
            <a:ext cx="5113337" cy="3241079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6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rgbClr val="0354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ymbol zastępczy obiektu multimediów 14"/>
          <p:cNvSpPr>
            <a:spLocks noGrp="1"/>
          </p:cNvSpPr>
          <p:nvPr>
            <p:ph type="media" sz="quarter" idx="11"/>
          </p:nvPr>
        </p:nvSpPr>
        <p:spPr>
          <a:xfrm>
            <a:off x="971599" y="322086"/>
            <a:ext cx="7200801" cy="3672408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 userDrawn="1"/>
        </p:nvCxnSpPr>
        <p:spPr>
          <a:xfrm>
            <a:off x="250031" y="4432148"/>
            <a:ext cx="70667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 userDrawn="1"/>
        </p:nvCxnSpPr>
        <p:spPr>
          <a:xfrm>
            <a:off x="7316788" y="4432148"/>
            <a:ext cx="1576200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tekstu 11"/>
          <p:cNvSpPr>
            <a:spLocks noGrp="1"/>
          </p:cNvSpPr>
          <p:nvPr>
            <p:ph type="body" sz="quarter" idx="10"/>
          </p:nvPr>
        </p:nvSpPr>
        <p:spPr>
          <a:xfrm>
            <a:off x="180000" y="360000"/>
            <a:ext cx="7920000" cy="2880000"/>
          </a:xfrm>
        </p:spPr>
        <p:txBody>
          <a:bodyPr/>
          <a:lstStyle>
            <a:lvl1pPr marL="180975" indent="-180975">
              <a:buFont typeface="+mj-lt"/>
              <a:buAutoNum type="arabicPeriod"/>
              <a:defRPr sz="900"/>
            </a:lvl1pPr>
            <a:lvl2pPr marL="541338" indent="-180975">
              <a:buFont typeface="+mj-lt"/>
              <a:buAutoNum type="arabicPeriod"/>
              <a:tabLst/>
              <a:defRPr sz="900"/>
            </a:lvl2pPr>
            <a:lvl3pPr marL="1257300" indent="-3429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</p:txBody>
      </p:sp>
      <p:sp>
        <p:nvSpPr>
          <p:cNvPr id="9" name="Symbol zastępczy daty 8"/>
          <p:cNvSpPr>
            <a:spLocks noGrp="1"/>
          </p:cNvSpPr>
          <p:nvPr>
            <p:ph type="dt" sz="half" idx="2"/>
          </p:nvPr>
        </p:nvSpPr>
        <p:spPr>
          <a:xfrm>
            <a:off x="7812360" y="4443958"/>
            <a:ext cx="75510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38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pl-PL" smtClean="0"/>
              <a:t>2017-12-01</a:t>
            </a:r>
            <a:endParaRPr lang="pl-PL"/>
          </a:p>
        </p:txBody>
      </p:sp>
      <p:sp>
        <p:nvSpPr>
          <p:cNvPr id="11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6948264" y="4443958"/>
            <a:ext cx="8717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F38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pl-PL" smtClean="0"/>
              <a:t>Warszawa</a:t>
            </a:r>
            <a:endParaRPr lang="pl-PL"/>
          </a:p>
        </p:txBody>
      </p:sp>
      <p:sp>
        <p:nvSpPr>
          <p:cNvPr id="13" name="Symbol zastępczy numeru slajdu 10"/>
          <p:cNvSpPr>
            <a:spLocks noGrp="1"/>
          </p:cNvSpPr>
          <p:nvPr>
            <p:ph type="sldNum" sz="quarter" idx="4"/>
          </p:nvPr>
        </p:nvSpPr>
        <p:spPr>
          <a:xfrm>
            <a:off x="8604448" y="4443958"/>
            <a:ext cx="333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38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861BA765-E68F-474E-B851-B29B073FDD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6" name="Łącznik prosty 5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rgbClr val="0354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y 7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rostokąt 6"/>
          <p:cNvSpPr/>
          <p:nvPr userDrawn="1"/>
        </p:nvSpPr>
        <p:spPr>
          <a:xfrm>
            <a:off x="1215000" y="235465"/>
            <a:ext cx="6714000" cy="378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3175">
            <a:solidFill>
              <a:srgbClr val="0354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 userDrawn="1"/>
        </p:nvSpPr>
        <p:spPr>
          <a:xfrm>
            <a:off x="135362" y="912910"/>
            <a:ext cx="5917965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  <a:spcBef>
                <a:spcPts val="100"/>
              </a:spcBef>
              <a:spcAft>
                <a:spcPts val="100"/>
              </a:spcAft>
            </a:pPr>
            <a:r>
              <a:rPr lang="pl-PL" sz="4800" dirty="0" err="1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</a:t>
            </a:r>
            <a:r>
              <a:rPr lang="pl-PL" sz="48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pl-PL" sz="4800" dirty="0" err="1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ipsum</a:t>
            </a:r>
            <a:endParaRPr lang="pl-PL" sz="4800" dirty="0" smtClean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>
              <a:lnSpc>
                <a:spcPts val="4800"/>
              </a:lnSpc>
              <a:spcBef>
                <a:spcPts val="100"/>
              </a:spcBef>
              <a:spcAft>
                <a:spcPts val="100"/>
              </a:spcAft>
            </a:pPr>
            <a:r>
              <a:rPr lang="pl-PL" sz="4800" dirty="0" err="1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dolor</a:t>
            </a:r>
            <a:r>
              <a:rPr lang="pl-PL" sz="48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sit, </a:t>
            </a:r>
            <a:r>
              <a:rPr lang="pl-PL" sz="4800" dirty="0" err="1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adipiscing</a:t>
            </a:r>
            <a:r>
              <a:rPr lang="pl-PL" sz="4800" dirty="0" smtClean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elit?</a:t>
            </a:r>
            <a:endParaRPr lang="pl-PL" sz="480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rgbClr val="1D6C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Obraz 6" descr="Ikony 1.5 ciemniejszy pomarancz, grubosc 1,75-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603781" y="195486"/>
            <a:ext cx="1819660" cy="1490475"/>
          </a:xfrm>
          <a:prstGeom prst="rect">
            <a:avLst/>
          </a:prstGeom>
        </p:spPr>
      </p:pic>
      <p:pic>
        <p:nvPicPr>
          <p:cNvPr id="8" name="Obraz 7" descr="Ikony 1.5 ciemniejszy pomarancz, grubosc 1,75-0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603781" y="1599642"/>
            <a:ext cx="1819660" cy="1490475"/>
          </a:xfrm>
          <a:prstGeom prst="rect">
            <a:avLst/>
          </a:prstGeom>
        </p:spPr>
      </p:pic>
      <p:pic>
        <p:nvPicPr>
          <p:cNvPr id="10" name="Obraz 9" descr="Ikony 1.5 ciemniejszy pomarancz, grubosc 1,75-04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67544" y="3025491"/>
            <a:ext cx="1819660" cy="1490475"/>
          </a:xfrm>
          <a:prstGeom prst="rect">
            <a:avLst/>
          </a:prstGeom>
        </p:spPr>
      </p:pic>
      <p:pic>
        <p:nvPicPr>
          <p:cNvPr id="12" name="Obraz 11" descr="Ikony 1.5 ciemniejszy pomarancz, grubosc 1,75-05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67544" y="1599642"/>
            <a:ext cx="1819660" cy="1490475"/>
          </a:xfrm>
          <a:prstGeom prst="rect">
            <a:avLst/>
          </a:prstGeom>
        </p:spPr>
      </p:pic>
      <p:pic>
        <p:nvPicPr>
          <p:cNvPr id="13" name="Obraz 12" descr="Ikony 1.5 ciemniejszy pomarancz, grubosc 1,75-06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467544" y="195486"/>
            <a:ext cx="1819660" cy="1490475"/>
          </a:xfrm>
          <a:prstGeom prst="rect">
            <a:avLst/>
          </a:prstGeom>
        </p:spPr>
      </p:pic>
      <p:pic>
        <p:nvPicPr>
          <p:cNvPr id="15" name="Obraz 14" descr="Ikony 1.5 ciemniejszy pomarancz, grubosc 1,75-07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4740018" y="1599642"/>
            <a:ext cx="1819660" cy="1490475"/>
          </a:xfrm>
          <a:prstGeom prst="rect">
            <a:avLst/>
          </a:prstGeom>
        </p:spPr>
      </p:pic>
      <p:pic>
        <p:nvPicPr>
          <p:cNvPr id="16" name="Obraz 15" descr="Ikony 1.5 ciemniejszy pomarancz, grubosc 1,75-08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4740018" y="195486"/>
            <a:ext cx="1819660" cy="1490475"/>
          </a:xfrm>
          <a:prstGeom prst="rect">
            <a:avLst/>
          </a:prstGeom>
        </p:spPr>
      </p:pic>
      <p:pic>
        <p:nvPicPr>
          <p:cNvPr id="17" name="Obraz 16" descr="Ikony 1.5 ciemniejszy pomarancz, grubosc 1,75-09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876256" y="2953483"/>
            <a:ext cx="1819660" cy="1490475"/>
          </a:xfrm>
          <a:prstGeom prst="rect">
            <a:avLst/>
          </a:prstGeom>
        </p:spPr>
      </p:pic>
      <p:pic>
        <p:nvPicPr>
          <p:cNvPr id="18" name="Obraz 17" descr="Ikony 1.5 ciemniejszy pomarancz, grubosc 1,75-10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876256" y="1599642"/>
            <a:ext cx="1819660" cy="1490475"/>
          </a:xfrm>
          <a:prstGeom prst="rect">
            <a:avLst/>
          </a:prstGeom>
        </p:spPr>
      </p:pic>
      <p:pic>
        <p:nvPicPr>
          <p:cNvPr id="19" name="Obraz 18" descr="Ikony 1.5 ciemniejszy pomarancz, grubosc 1,75-11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876256" y="195486"/>
            <a:ext cx="1819660" cy="1490475"/>
          </a:xfrm>
          <a:prstGeom prst="rect">
            <a:avLst/>
          </a:prstGeom>
        </p:spPr>
      </p:pic>
      <p:pic>
        <p:nvPicPr>
          <p:cNvPr id="21" name="Obraz 20" descr="Belka social media 1.2.1-01 granat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5292080" y="4659982"/>
            <a:ext cx="3672000" cy="328560"/>
          </a:xfrm>
          <a:prstGeom prst="rect">
            <a:avLst/>
          </a:prstGeom>
        </p:spPr>
      </p:pic>
      <p:pic>
        <p:nvPicPr>
          <p:cNvPr id="23" name="Obraz 22" descr="Logo poziom bialy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4716016" y="3507854"/>
            <a:ext cx="1828780" cy="484498"/>
          </a:xfrm>
          <a:prstGeom prst="rect">
            <a:avLst/>
          </a:prstGeom>
        </p:spPr>
      </p:pic>
      <p:pic>
        <p:nvPicPr>
          <p:cNvPr id="24" name="Obraz 23" descr="Logo poziom bialy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411760" y="3507854"/>
            <a:ext cx="1828784" cy="484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3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rgbClr val="1D6C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Obraz 6" descr="Ikony 1.5 granat, grubosc 1,75-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66805" y="1779662"/>
            <a:ext cx="1819660" cy="1490475"/>
          </a:xfrm>
          <a:prstGeom prst="rect">
            <a:avLst/>
          </a:prstGeom>
        </p:spPr>
      </p:pic>
      <p:pic>
        <p:nvPicPr>
          <p:cNvPr id="8" name="Obraz 7" descr="Ikony 1.5 granat, grubosc 1,75-0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716016" y="411510"/>
            <a:ext cx="1819660" cy="1490475"/>
          </a:xfrm>
          <a:prstGeom prst="rect">
            <a:avLst/>
          </a:prstGeom>
        </p:spPr>
      </p:pic>
      <p:pic>
        <p:nvPicPr>
          <p:cNvPr id="10" name="Obraz 9" descr="Ikony 1.5 granat, grubosc 1,75-04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411760" y="411510"/>
            <a:ext cx="1819660" cy="1490475"/>
          </a:xfrm>
          <a:prstGeom prst="rect">
            <a:avLst/>
          </a:prstGeom>
        </p:spPr>
      </p:pic>
      <p:pic>
        <p:nvPicPr>
          <p:cNvPr id="12" name="Obraz 11" descr="Ikony 1.5 granat, grubosc 1,75-05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757534" y="1779662"/>
            <a:ext cx="1819660" cy="1490475"/>
          </a:xfrm>
          <a:prstGeom prst="rect">
            <a:avLst/>
          </a:prstGeom>
        </p:spPr>
      </p:pic>
      <p:pic>
        <p:nvPicPr>
          <p:cNvPr id="13" name="Obraz 12" descr="Ikony 1.5 granat, grubosc 1,75-06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376076" y="3075806"/>
            <a:ext cx="1819660" cy="1490475"/>
          </a:xfrm>
          <a:prstGeom prst="rect">
            <a:avLst/>
          </a:prstGeom>
        </p:spPr>
      </p:pic>
      <p:pic>
        <p:nvPicPr>
          <p:cNvPr id="14" name="Obraz 13" descr="Ikony 1.5 granat, grubosc 1,75-07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76076" y="1779662"/>
            <a:ext cx="1819660" cy="1490475"/>
          </a:xfrm>
          <a:prstGeom prst="rect">
            <a:avLst/>
          </a:prstGeom>
        </p:spPr>
      </p:pic>
      <p:pic>
        <p:nvPicPr>
          <p:cNvPr id="15" name="Obraz 14" descr="Ikony 1.5 granat, grubosc 1,75-08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376076" y="411510"/>
            <a:ext cx="1819660" cy="1490475"/>
          </a:xfrm>
          <a:prstGeom prst="rect">
            <a:avLst/>
          </a:prstGeom>
        </p:spPr>
      </p:pic>
      <p:pic>
        <p:nvPicPr>
          <p:cNvPr id="16" name="Obraz 15" descr="Ikony 1.5 granat, grubosc 1,75-09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948264" y="3075806"/>
            <a:ext cx="1819660" cy="1490475"/>
          </a:xfrm>
          <a:prstGeom prst="rect">
            <a:avLst/>
          </a:prstGeom>
        </p:spPr>
      </p:pic>
      <p:pic>
        <p:nvPicPr>
          <p:cNvPr id="17" name="Obraz 16" descr="Ikony 1.5 granat, grubosc 1,75-10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948264" y="1779662"/>
            <a:ext cx="1819660" cy="1490475"/>
          </a:xfrm>
          <a:prstGeom prst="rect">
            <a:avLst/>
          </a:prstGeom>
        </p:spPr>
      </p:pic>
      <p:pic>
        <p:nvPicPr>
          <p:cNvPr id="18" name="Obraz 17" descr="Ikony 1.5 granat, grubosc 1,75-11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948264" y="411510"/>
            <a:ext cx="1819660" cy="1490475"/>
          </a:xfrm>
          <a:prstGeom prst="rect">
            <a:avLst/>
          </a:prstGeom>
        </p:spPr>
      </p:pic>
      <p:pic>
        <p:nvPicPr>
          <p:cNvPr id="19" name="Obraz 18" descr="Logo poziom bialy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4716016" y="3507854"/>
            <a:ext cx="1828780" cy="484498"/>
          </a:xfrm>
          <a:prstGeom prst="rect">
            <a:avLst/>
          </a:prstGeom>
        </p:spPr>
      </p:pic>
      <p:pic>
        <p:nvPicPr>
          <p:cNvPr id="20" name="Obraz 19" descr="Logo poziom bialy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411760" y="3507854"/>
            <a:ext cx="1828784" cy="484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sz="quarter" idx="10"/>
          </p:nvPr>
        </p:nvSpPr>
        <p:spPr>
          <a:xfrm>
            <a:off x="3816424" y="-20538"/>
            <a:ext cx="5327576" cy="5164038"/>
          </a:xfrm>
          <a:custGeom>
            <a:avLst/>
            <a:gdLst>
              <a:gd name="connsiteX0" fmla="*/ 0 w 5634000"/>
              <a:gd name="connsiteY0" fmla="*/ 5143500 h 5143500"/>
              <a:gd name="connsiteX1" fmla="*/ 2174878 w 5634000"/>
              <a:gd name="connsiteY1" fmla="*/ 0 h 5143500"/>
              <a:gd name="connsiteX2" fmla="*/ 5634000 w 5634000"/>
              <a:gd name="connsiteY2" fmla="*/ 0 h 5143500"/>
              <a:gd name="connsiteX3" fmla="*/ 3459122 w 5634000"/>
              <a:gd name="connsiteY3" fmla="*/ 5143500 h 5143500"/>
              <a:gd name="connsiteX4" fmla="*/ 0 w 5634000"/>
              <a:gd name="connsiteY4" fmla="*/ 5143500 h 5143500"/>
              <a:gd name="connsiteX0" fmla="*/ 0 w 5652120"/>
              <a:gd name="connsiteY0" fmla="*/ 5143500 h 5143500"/>
              <a:gd name="connsiteX1" fmla="*/ 2174878 w 5652120"/>
              <a:gd name="connsiteY1" fmla="*/ 0 h 5143500"/>
              <a:gd name="connsiteX2" fmla="*/ 5634000 w 5652120"/>
              <a:gd name="connsiteY2" fmla="*/ 0 h 5143500"/>
              <a:gd name="connsiteX3" fmla="*/ 5652120 w 5652120"/>
              <a:gd name="connsiteY3" fmla="*/ 5143500 h 5143500"/>
              <a:gd name="connsiteX4" fmla="*/ 0 w 5652120"/>
              <a:gd name="connsiteY4" fmla="*/ 5143500 h 5143500"/>
              <a:gd name="connsiteX0" fmla="*/ 0 w 5634000"/>
              <a:gd name="connsiteY0" fmla="*/ 5143500 h 5164038"/>
              <a:gd name="connsiteX1" fmla="*/ 2174878 w 5634000"/>
              <a:gd name="connsiteY1" fmla="*/ 0 h 5164038"/>
              <a:gd name="connsiteX2" fmla="*/ 5634000 w 5634000"/>
              <a:gd name="connsiteY2" fmla="*/ 0 h 5164038"/>
              <a:gd name="connsiteX3" fmla="*/ 5327576 w 5634000"/>
              <a:gd name="connsiteY3" fmla="*/ 5164038 h 5164038"/>
              <a:gd name="connsiteX4" fmla="*/ 0 w 5634000"/>
              <a:gd name="connsiteY4" fmla="*/ 5143500 h 5164038"/>
              <a:gd name="connsiteX0" fmla="*/ 0 w 5327576"/>
              <a:gd name="connsiteY0" fmla="*/ 5143500 h 5164038"/>
              <a:gd name="connsiteX1" fmla="*/ 2174878 w 5327576"/>
              <a:gd name="connsiteY1" fmla="*/ 0 h 5164038"/>
              <a:gd name="connsiteX2" fmla="*/ 5327576 w 5327576"/>
              <a:gd name="connsiteY2" fmla="*/ 20538 h 5164038"/>
              <a:gd name="connsiteX3" fmla="*/ 5327576 w 5327576"/>
              <a:gd name="connsiteY3" fmla="*/ 5164038 h 5164038"/>
              <a:gd name="connsiteX4" fmla="*/ 0 w 5327576"/>
              <a:gd name="connsiteY4" fmla="*/ 5143500 h 516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7576" h="5164038">
                <a:moveTo>
                  <a:pt x="0" y="5143500"/>
                </a:moveTo>
                <a:lnTo>
                  <a:pt x="2174878" y="0"/>
                </a:lnTo>
                <a:lnTo>
                  <a:pt x="5327576" y="20538"/>
                </a:lnTo>
                <a:lnTo>
                  <a:pt x="5327576" y="5164038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180000" y="1419225"/>
            <a:ext cx="4319992" cy="2376661"/>
          </a:xfrm>
        </p:spPr>
        <p:txBody>
          <a:bodyPr>
            <a:normAutofit/>
          </a:bodyPr>
          <a:lstStyle>
            <a:lvl1pPr marL="177800" indent="-177800">
              <a:buFont typeface="Arial" pitchFamily="34" charset="0"/>
              <a:buChar char="•"/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6" name="Tytuł 15"/>
          <p:cNvSpPr>
            <a:spLocks noGrp="1"/>
          </p:cNvSpPr>
          <p:nvPr>
            <p:ph type="title"/>
          </p:nvPr>
        </p:nvSpPr>
        <p:spPr>
          <a:xfrm>
            <a:off x="180000" y="180000"/>
            <a:ext cx="4896056" cy="1167614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grpSp>
        <p:nvGrpSpPr>
          <p:cNvPr id="36" name="Grupa 35"/>
          <p:cNvGrpSpPr/>
          <p:nvPr userDrawn="1"/>
        </p:nvGrpSpPr>
        <p:grpSpPr>
          <a:xfrm>
            <a:off x="5934710" y="1434352"/>
            <a:ext cx="452628" cy="452628"/>
            <a:chOff x="5934710" y="1434352"/>
            <a:chExt cx="452628" cy="452628"/>
          </a:xfrm>
        </p:grpSpPr>
        <p:sp>
          <p:nvSpPr>
            <p:cNvPr id="23" name="Dowolny kształt 22"/>
            <p:cNvSpPr/>
            <p:nvPr/>
          </p:nvSpPr>
          <p:spPr>
            <a:xfrm>
              <a:off x="6022297" y="1587353"/>
              <a:ext cx="268165" cy="183383"/>
            </a:xfrm>
            <a:custGeom>
              <a:avLst/>
              <a:gdLst>
                <a:gd name="connsiteX0" fmla="*/ 795528 w 795528"/>
                <a:gd name="connsiteY0" fmla="*/ 0 h 475488"/>
                <a:gd name="connsiteX1" fmla="*/ 283464 w 795528"/>
                <a:gd name="connsiteY1" fmla="*/ 438912 h 475488"/>
                <a:gd name="connsiteX2" fmla="*/ 0 w 795528"/>
                <a:gd name="connsiteY2" fmla="*/ 219456 h 475488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44609"/>
                <a:gd name="connsiteX1" fmla="*/ 280615 w 795528"/>
                <a:gd name="connsiteY1" fmla="*/ 444609 h 444609"/>
                <a:gd name="connsiteX2" fmla="*/ 0 w 795528"/>
                <a:gd name="connsiteY2" fmla="*/ 219456 h 444609"/>
                <a:gd name="connsiteX0" fmla="*/ 795528 w 795528"/>
                <a:gd name="connsiteY0" fmla="*/ 0 h 521521"/>
                <a:gd name="connsiteX1" fmla="*/ 377468 w 795528"/>
                <a:gd name="connsiteY1" fmla="*/ 521521 h 521521"/>
                <a:gd name="connsiteX2" fmla="*/ 0 w 795528"/>
                <a:gd name="connsiteY2" fmla="*/ 219456 h 521521"/>
                <a:gd name="connsiteX0" fmla="*/ 795528 w 795528"/>
                <a:gd name="connsiteY0" fmla="*/ 0 h 498733"/>
                <a:gd name="connsiteX1" fmla="*/ 351831 w 795528"/>
                <a:gd name="connsiteY1" fmla="*/ 498733 h 498733"/>
                <a:gd name="connsiteX2" fmla="*/ 0 w 795528"/>
                <a:gd name="connsiteY2" fmla="*/ 219456 h 498733"/>
                <a:gd name="connsiteX0" fmla="*/ 795528 w 795528"/>
                <a:gd name="connsiteY0" fmla="*/ 0 h 507279"/>
                <a:gd name="connsiteX1" fmla="*/ 306253 w 795528"/>
                <a:gd name="connsiteY1" fmla="*/ 507279 h 507279"/>
                <a:gd name="connsiteX2" fmla="*/ 0 w 795528"/>
                <a:gd name="connsiteY2" fmla="*/ 219456 h 507279"/>
                <a:gd name="connsiteX0" fmla="*/ 838257 w 838257"/>
                <a:gd name="connsiteY0" fmla="*/ 0 h 555705"/>
                <a:gd name="connsiteX1" fmla="*/ 306253 w 838257"/>
                <a:gd name="connsiteY1" fmla="*/ 555705 h 555705"/>
                <a:gd name="connsiteX2" fmla="*/ 0 w 838257"/>
                <a:gd name="connsiteY2" fmla="*/ 267882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620" h="555705">
                  <a:moveTo>
                    <a:pt x="812620" y="0"/>
                  </a:moveTo>
                  <a:cubicBezTo>
                    <a:pt x="622882" y="201168"/>
                    <a:pt x="285017" y="553312"/>
                    <a:pt x="280616" y="555705"/>
                  </a:cubicBezTo>
                  <a:cubicBezTo>
                    <a:pt x="196232" y="475734"/>
                    <a:pt x="67913" y="352134"/>
                    <a:pt x="0" y="282125"/>
                  </a:cubicBezTo>
                </a:path>
              </a:pathLst>
            </a:custGeom>
            <a:ln w="19050" cap="rnd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FFAA2D"/>
                </a:solidFill>
              </a:endParaRPr>
            </a:p>
          </p:txBody>
        </p:sp>
        <p:sp>
          <p:nvSpPr>
            <p:cNvPr id="24" name="Elipsa 23"/>
            <p:cNvSpPr/>
            <p:nvPr/>
          </p:nvSpPr>
          <p:spPr>
            <a:xfrm>
              <a:off x="5934710" y="1434352"/>
              <a:ext cx="452628" cy="452628"/>
            </a:xfrm>
            <a:prstGeom prst="ellipse">
              <a:avLst/>
            </a:prstGeom>
            <a:noFill/>
            <a:ln w="19050">
              <a:solidFill>
                <a:srgbClr val="FFA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5" name="Grupa 24"/>
          <p:cNvGrpSpPr>
            <a:grpSpLocks noChangeAspect="1"/>
          </p:cNvGrpSpPr>
          <p:nvPr userDrawn="1"/>
        </p:nvGrpSpPr>
        <p:grpSpPr>
          <a:xfrm>
            <a:off x="5934710" y="2921810"/>
            <a:ext cx="452628" cy="452628"/>
            <a:chOff x="4030472" y="384048"/>
            <a:chExt cx="1371600" cy="1371600"/>
          </a:xfrm>
        </p:grpSpPr>
        <p:sp>
          <p:nvSpPr>
            <p:cNvPr id="26" name="Dowolny kształt 25"/>
            <p:cNvSpPr/>
            <p:nvPr/>
          </p:nvSpPr>
          <p:spPr>
            <a:xfrm>
              <a:off x="4295886" y="847686"/>
              <a:ext cx="812620" cy="555705"/>
            </a:xfrm>
            <a:custGeom>
              <a:avLst/>
              <a:gdLst>
                <a:gd name="connsiteX0" fmla="*/ 795528 w 795528"/>
                <a:gd name="connsiteY0" fmla="*/ 0 h 475488"/>
                <a:gd name="connsiteX1" fmla="*/ 283464 w 795528"/>
                <a:gd name="connsiteY1" fmla="*/ 438912 h 475488"/>
                <a:gd name="connsiteX2" fmla="*/ 0 w 795528"/>
                <a:gd name="connsiteY2" fmla="*/ 219456 h 475488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44609"/>
                <a:gd name="connsiteX1" fmla="*/ 280615 w 795528"/>
                <a:gd name="connsiteY1" fmla="*/ 444609 h 444609"/>
                <a:gd name="connsiteX2" fmla="*/ 0 w 795528"/>
                <a:gd name="connsiteY2" fmla="*/ 219456 h 444609"/>
                <a:gd name="connsiteX0" fmla="*/ 795528 w 795528"/>
                <a:gd name="connsiteY0" fmla="*/ 0 h 521521"/>
                <a:gd name="connsiteX1" fmla="*/ 377468 w 795528"/>
                <a:gd name="connsiteY1" fmla="*/ 521521 h 521521"/>
                <a:gd name="connsiteX2" fmla="*/ 0 w 795528"/>
                <a:gd name="connsiteY2" fmla="*/ 219456 h 521521"/>
                <a:gd name="connsiteX0" fmla="*/ 795528 w 795528"/>
                <a:gd name="connsiteY0" fmla="*/ 0 h 498733"/>
                <a:gd name="connsiteX1" fmla="*/ 351831 w 795528"/>
                <a:gd name="connsiteY1" fmla="*/ 498733 h 498733"/>
                <a:gd name="connsiteX2" fmla="*/ 0 w 795528"/>
                <a:gd name="connsiteY2" fmla="*/ 219456 h 498733"/>
                <a:gd name="connsiteX0" fmla="*/ 795528 w 795528"/>
                <a:gd name="connsiteY0" fmla="*/ 0 h 507279"/>
                <a:gd name="connsiteX1" fmla="*/ 306253 w 795528"/>
                <a:gd name="connsiteY1" fmla="*/ 507279 h 507279"/>
                <a:gd name="connsiteX2" fmla="*/ 0 w 795528"/>
                <a:gd name="connsiteY2" fmla="*/ 219456 h 507279"/>
                <a:gd name="connsiteX0" fmla="*/ 838257 w 838257"/>
                <a:gd name="connsiteY0" fmla="*/ 0 h 555705"/>
                <a:gd name="connsiteX1" fmla="*/ 306253 w 838257"/>
                <a:gd name="connsiteY1" fmla="*/ 555705 h 555705"/>
                <a:gd name="connsiteX2" fmla="*/ 0 w 838257"/>
                <a:gd name="connsiteY2" fmla="*/ 267882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620" h="555705">
                  <a:moveTo>
                    <a:pt x="812620" y="0"/>
                  </a:moveTo>
                  <a:cubicBezTo>
                    <a:pt x="622882" y="201168"/>
                    <a:pt x="285017" y="553312"/>
                    <a:pt x="280616" y="555705"/>
                  </a:cubicBezTo>
                  <a:cubicBezTo>
                    <a:pt x="196232" y="475734"/>
                    <a:pt x="67913" y="352134"/>
                    <a:pt x="0" y="282125"/>
                  </a:cubicBezTo>
                </a:path>
              </a:pathLst>
            </a:custGeom>
            <a:ln w="19050" cap="rnd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Elipsa 26"/>
            <p:cNvSpPr/>
            <p:nvPr/>
          </p:nvSpPr>
          <p:spPr>
            <a:xfrm>
              <a:off x="4030472" y="384048"/>
              <a:ext cx="1371600" cy="1371600"/>
            </a:xfrm>
            <a:prstGeom prst="ellipse">
              <a:avLst/>
            </a:prstGeom>
            <a:noFill/>
            <a:ln w="19050">
              <a:solidFill>
                <a:srgbClr val="FFA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8" name="Grupa 27"/>
          <p:cNvGrpSpPr>
            <a:grpSpLocks noChangeAspect="1"/>
          </p:cNvGrpSpPr>
          <p:nvPr userDrawn="1"/>
        </p:nvGrpSpPr>
        <p:grpSpPr>
          <a:xfrm>
            <a:off x="5934710" y="2169560"/>
            <a:ext cx="452628" cy="452628"/>
            <a:chOff x="4030472" y="384048"/>
            <a:chExt cx="1371600" cy="1371600"/>
          </a:xfrm>
        </p:grpSpPr>
        <p:sp>
          <p:nvSpPr>
            <p:cNvPr id="29" name="Dowolny kształt 28"/>
            <p:cNvSpPr/>
            <p:nvPr/>
          </p:nvSpPr>
          <p:spPr>
            <a:xfrm>
              <a:off x="4295886" y="847686"/>
              <a:ext cx="812620" cy="555705"/>
            </a:xfrm>
            <a:custGeom>
              <a:avLst/>
              <a:gdLst>
                <a:gd name="connsiteX0" fmla="*/ 795528 w 795528"/>
                <a:gd name="connsiteY0" fmla="*/ 0 h 475488"/>
                <a:gd name="connsiteX1" fmla="*/ 283464 w 795528"/>
                <a:gd name="connsiteY1" fmla="*/ 438912 h 475488"/>
                <a:gd name="connsiteX2" fmla="*/ 0 w 795528"/>
                <a:gd name="connsiteY2" fmla="*/ 219456 h 475488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38912"/>
                <a:gd name="connsiteX1" fmla="*/ 283464 w 795528"/>
                <a:gd name="connsiteY1" fmla="*/ 438912 h 438912"/>
                <a:gd name="connsiteX2" fmla="*/ 0 w 795528"/>
                <a:gd name="connsiteY2" fmla="*/ 219456 h 438912"/>
                <a:gd name="connsiteX0" fmla="*/ 795528 w 795528"/>
                <a:gd name="connsiteY0" fmla="*/ 0 h 444609"/>
                <a:gd name="connsiteX1" fmla="*/ 280615 w 795528"/>
                <a:gd name="connsiteY1" fmla="*/ 444609 h 444609"/>
                <a:gd name="connsiteX2" fmla="*/ 0 w 795528"/>
                <a:gd name="connsiteY2" fmla="*/ 219456 h 444609"/>
                <a:gd name="connsiteX0" fmla="*/ 795528 w 795528"/>
                <a:gd name="connsiteY0" fmla="*/ 0 h 521521"/>
                <a:gd name="connsiteX1" fmla="*/ 377468 w 795528"/>
                <a:gd name="connsiteY1" fmla="*/ 521521 h 521521"/>
                <a:gd name="connsiteX2" fmla="*/ 0 w 795528"/>
                <a:gd name="connsiteY2" fmla="*/ 219456 h 521521"/>
                <a:gd name="connsiteX0" fmla="*/ 795528 w 795528"/>
                <a:gd name="connsiteY0" fmla="*/ 0 h 498733"/>
                <a:gd name="connsiteX1" fmla="*/ 351831 w 795528"/>
                <a:gd name="connsiteY1" fmla="*/ 498733 h 498733"/>
                <a:gd name="connsiteX2" fmla="*/ 0 w 795528"/>
                <a:gd name="connsiteY2" fmla="*/ 219456 h 498733"/>
                <a:gd name="connsiteX0" fmla="*/ 795528 w 795528"/>
                <a:gd name="connsiteY0" fmla="*/ 0 h 507279"/>
                <a:gd name="connsiteX1" fmla="*/ 306253 w 795528"/>
                <a:gd name="connsiteY1" fmla="*/ 507279 h 507279"/>
                <a:gd name="connsiteX2" fmla="*/ 0 w 795528"/>
                <a:gd name="connsiteY2" fmla="*/ 219456 h 507279"/>
                <a:gd name="connsiteX0" fmla="*/ 838257 w 838257"/>
                <a:gd name="connsiteY0" fmla="*/ 0 h 555705"/>
                <a:gd name="connsiteX1" fmla="*/ 306253 w 838257"/>
                <a:gd name="connsiteY1" fmla="*/ 555705 h 555705"/>
                <a:gd name="connsiteX2" fmla="*/ 0 w 838257"/>
                <a:gd name="connsiteY2" fmla="*/ 267882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  <a:gd name="connsiteX0" fmla="*/ 812620 w 812620"/>
                <a:gd name="connsiteY0" fmla="*/ 0 h 555705"/>
                <a:gd name="connsiteX1" fmla="*/ 280616 w 812620"/>
                <a:gd name="connsiteY1" fmla="*/ 555705 h 555705"/>
                <a:gd name="connsiteX2" fmla="*/ 0 w 812620"/>
                <a:gd name="connsiteY2" fmla="*/ 282125 h 55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620" h="555705">
                  <a:moveTo>
                    <a:pt x="812620" y="0"/>
                  </a:moveTo>
                  <a:cubicBezTo>
                    <a:pt x="622882" y="201168"/>
                    <a:pt x="285017" y="553312"/>
                    <a:pt x="280616" y="555705"/>
                  </a:cubicBezTo>
                  <a:cubicBezTo>
                    <a:pt x="196232" y="475734"/>
                    <a:pt x="67913" y="352134"/>
                    <a:pt x="0" y="282125"/>
                  </a:cubicBezTo>
                </a:path>
              </a:pathLst>
            </a:custGeom>
            <a:ln w="19050" cap="rnd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Elipsa 29"/>
            <p:cNvSpPr/>
            <p:nvPr/>
          </p:nvSpPr>
          <p:spPr>
            <a:xfrm>
              <a:off x="4030472" y="384048"/>
              <a:ext cx="1371600" cy="1371600"/>
            </a:xfrm>
            <a:prstGeom prst="ellipse">
              <a:avLst/>
            </a:prstGeom>
            <a:noFill/>
            <a:ln w="19050">
              <a:solidFill>
                <a:srgbClr val="FFA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2" name="Symbol zastępczy tekstu 31"/>
          <p:cNvSpPr>
            <a:spLocks noGrp="1"/>
          </p:cNvSpPr>
          <p:nvPr userDrawn="1">
            <p:ph type="body" sz="quarter" idx="12"/>
          </p:nvPr>
        </p:nvSpPr>
        <p:spPr>
          <a:xfrm>
            <a:off x="6516216" y="1372944"/>
            <a:ext cx="2376263" cy="575444"/>
          </a:xfrm>
        </p:spPr>
        <p:txBody>
          <a:bodyPr anchor="ctr">
            <a:noAutofit/>
          </a:bodyPr>
          <a:lstStyle>
            <a:lvl1pPr marL="0" indent="0"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2pPr>
            <a:lvl3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3pPr>
            <a:lvl4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4pPr>
            <a:lvl5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3" name="Symbol zastępczy tekstu 31"/>
          <p:cNvSpPr>
            <a:spLocks noGrp="1"/>
          </p:cNvSpPr>
          <p:nvPr userDrawn="1">
            <p:ph type="body" sz="quarter" idx="13"/>
          </p:nvPr>
        </p:nvSpPr>
        <p:spPr>
          <a:xfrm>
            <a:off x="6516216" y="2108152"/>
            <a:ext cx="2376263" cy="575444"/>
          </a:xfrm>
        </p:spPr>
        <p:txBody>
          <a:bodyPr anchor="ctr">
            <a:noAutofit/>
          </a:bodyPr>
          <a:lstStyle>
            <a:lvl1pPr marL="0" indent="0"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2pPr>
            <a:lvl3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3pPr>
            <a:lvl4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4pPr>
            <a:lvl5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4" name="Symbol zastępczy tekstu 31"/>
          <p:cNvSpPr>
            <a:spLocks noGrp="1"/>
          </p:cNvSpPr>
          <p:nvPr userDrawn="1">
            <p:ph type="body" sz="quarter" idx="14"/>
          </p:nvPr>
        </p:nvSpPr>
        <p:spPr>
          <a:xfrm>
            <a:off x="6516216" y="2860402"/>
            <a:ext cx="2376263" cy="575444"/>
          </a:xfrm>
        </p:spPr>
        <p:txBody>
          <a:bodyPr anchor="ctr">
            <a:noAutofit/>
          </a:bodyPr>
          <a:lstStyle>
            <a:lvl1pPr marL="0" indent="0"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2pPr>
            <a:lvl3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3pPr>
            <a:lvl4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4pPr>
            <a:lvl5pPr>
              <a:defRPr sz="1200">
                <a:solidFill>
                  <a:srgbClr val="1D6CC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pic>
        <p:nvPicPr>
          <p:cNvPr id="21" name="Obraz 20" descr="Ikony 1.0-08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9111" y="173255"/>
            <a:ext cx="1565042" cy="1281919"/>
          </a:xfrm>
          <a:prstGeom prst="rect">
            <a:avLst/>
          </a:prstGeom>
        </p:spPr>
      </p:pic>
      <p:grpSp>
        <p:nvGrpSpPr>
          <p:cNvPr id="35" name="Grupa 34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7" name="Łącznik prosty 16"/>
            <p:cNvCxnSpPr/>
            <p:nvPr userDrawn="1"/>
          </p:nvCxnSpPr>
          <p:spPr>
            <a:xfrm>
              <a:off x="250031" y="4432148"/>
              <a:ext cx="38896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 userDrawn="1"/>
          </p:nvCxnSpPr>
          <p:spPr>
            <a:xfrm>
              <a:off x="4137070" y="4432148"/>
              <a:ext cx="4755918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4777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umny+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9"/>
          <p:cNvGrpSpPr/>
          <p:nvPr userDrawn="1"/>
        </p:nvGrpSpPr>
        <p:grpSpPr>
          <a:xfrm>
            <a:off x="6194751" y="2236150"/>
            <a:ext cx="2695724" cy="59695"/>
            <a:chOff x="6194751" y="2236150"/>
            <a:chExt cx="2695724" cy="59695"/>
          </a:xfrm>
        </p:grpSpPr>
        <p:cxnSp>
          <p:nvCxnSpPr>
            <p:cNvPr id="11" name="Łącznik prosty 10"/>
            <p:cNvCxnSpPr/>
            <p:nvPr userDrawn="1"/>
          </p:nvCxnSpPr>
          <p:spPr>
            <a:xfrm>
              <a:off x="6194751" y="2236150"/>
              <a:ext cx="2695724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rostokąt 11"/>
            <p:cNvSpPr/>
            <p:nvPr userDrawn="1"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4" name="Obraz 13" descr="Ikony 1.0-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0160" y="2770316"/>
            <a:ext cx="1818367" cy="1489416"/>
          </a:xfrm>
          <a:prstGeom prst="rect">
            <a:avLst/>
          </a:prstGeom>
        </p:spPr>
      </p:pic>
      <p:grpSp>
        <p:nvGrpSpPr>
          <p:cNvPr id="3" name="Grupa 20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7" name="Łącznik prosty 16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ymbol zastępczy zawartości 19"/>
          <p:cNvSpPr>
            <a:spLocks noGrp="1"/>
          </p:cNvSpPr>
          <p:nvPr>
            <p:ph sz="quarter" idx="10"/>
          </p:nvPr>
        </p:nvSpPr>
        <p:spPr>
          <a:xfrm>
            <a:off x="179388" y="1044000"/>
            <a:ext cx="5940000" cy="3204000"/>
          </a:xfrm>
        </p:spPr>
        <p:txBody>
          <a:bodyPr tIns="72000" bIns="72000" numCol="2" spcCol="144000">
            <a:normAutofit/>
          </a:bodyPr>
          <a:lstStyle>
            <a:lvl1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180975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541338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sp>
        <p:nvSpPr>
          <p:cNvPr id="21" name="Symbol zastępczy zawartości 19"/>
          <p:cNvSpPr>
            <a:spLocks noGrp="1"/>
          </p:cNvSpPr>
          <p:nvPr>
            <p:ph sz="quarter" idx="11"/>
          </p:nvPr>
        </p:nvSpPr>
        <p:spPr>
          <a:xfrm>
            <a:off x="6093976" y="1059582"/>
            <a:ext cx="2916000" cy="1152128"/>
          </a:xfrm>
        </p:spPr>
        <p:txBody>
          <a:bodyPr tIns="36000" bIns="36000" numCol="1" spcCol="144000">
            <a:normAutofit/>
          </a:bodyPr>
          <a:lstStyle>
            <a:lvl1pPr marL="0" indent="0">
              <a:defRPr sz="1800">
                <a:latin typeface="Open Sans Italic" pitchFamily="34" charset="0"/>
                <a:ea typeface="Open Sans Italic" pitchFamily="34" charset="0"/>
                <a:cs typeface="Open Sans Italic" pitchFamily="34" charset="0"/>
              </a:defRPr>
            </a:lvl1pPr>
            <a:lvl2pPr marL="363538" indent="-182563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541338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4" name="Tytuł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/>
          <p:cNvGrpSpPr/>
          <p:nvPr userDrawn="1"/>
        </p:nvGrpSpPr>
        <p:grpSpPr>
          <a:xfrm>
            <a:off x="244667" y="936587"/>
            <a:ext cx="2695724" cy="59695"/>
            <a:chOff x="6194751" y="2236150"/>
            <a:chExt cx="2695724" cy="59695"/>
          </a:xfrm>
        </p:grpSpPr>
        <p:cxnSp>
          <p:nvCxnSpPr>
            <p:cNvPr id="10" name="Łącznik prosty 9"/>
            <p:cNvCxnSpPr/>
            <p:nvPr/>
          </p:nvCxnSpPr>
          <p:spPr>
            <a:xfrm>
              <a:off x="6194751" y="2236150"/>
              <a:ext cx="2695724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2" name="Grupa 11"/>
          <p:cNvGrpSpPr/>
          <p:nvPr userDrawn="1"/>
        </p:nvGrpSpPr>
        <p:grpSpPr>
          <a:xfrm>
            <a:off x="3238019" y="936587"/>
            <a:ext cx="2695724" cy="59695"/>
            <a:chOff x="6194751" y="2236150"/>
            <a:chExt cx="2695724" cy="59695"/>
          </a:xfrm>
        </p:grpSpPr>
        <p:cxnSp>
          <p:nvCxnSpPr>
            <p:cNvPr id="13" name="Łącznik prosty 12"/>
            <p:cNvCxnSpPr/>
            <p:nvPr/>
          </p:nvCxnSpPr>
          <p:spPr>
            <a:xfrm>
              <a:off x="6194751" y="2236150"/>
              <a:ext cx="2695724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rostokąt 13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5" name="Grupa 14"/>
          <p:cNvGrpSpPr/>
          <p:nvPr userDrawn="1"/>
        </p:nvGrpSpPr>
        <p:grpSpPr>
          <a:xfrm>
            <a:off x="6213083" y="936587"/>
            <a:ext cx="2695724" cy="59695"/>
            <a:chOff x="6194751" y="2236150"/>
            <a:chExt cx="2695724" cy="59695"/>
          </a:xfrm>
        </p:grpSpPr>
        <p:cxnSp>
          <p:nvCxnSpPr>
            <p:cNvPr id="16" name="Łącznik prosty 15"/>
            <p:cNvCxnSpPr/>
            <p:nvPr/>
          </p:nvCxnSpPr>
          <p:spPr>
            <a:xfrm>
              <a:off x="6194751" y="2236150"/>
              <a:ext cx="2695724" cy="0"/>
            </a:xfrm>
            <a:prstGeom prst="line">
              <a:avLst/>
            </a:prstGeom>
            <a:ln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rostokąt 16"/>
            <p:cNvSpPr/>
            <p:nvPr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FFA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8" name="pole tekstowe 17"/>
          <p:cNvSpPr txBox="1"/>
          <p:nvPr userDrawn="1"/>
        </p:nvSpPr>
        <p:spPr>
          <a:xfrm>
            <a:off x="182880" y="246888"/>
            <a:ext cx="492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200" dirty="0" smtClean="0">
                <a:solidFill>
                  <a:srgbClr val="FFAA2D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1</a:t>
            </a:r>
            <a:endParaRPr lang="pl-PL" sz="4200" dirty="0">
              <a:solidFill>
                <a:srgbClr val="FFAA2D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9" name="pole tekstowe 18"/>
          <p:cNvSpPr txBox="1"/>
          <p:nvPr userDrawn="1"/>
        </p:nvSpPr>
        <p:spPr>
          <a:xfrm>
            <a:off x="3162808" y="246888"/>
            <a:ext cx="492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200" dirty="0" smtClean="0">
                <a:solidFill>
                  <a:srgbClr val="FFAA2D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</a:t>
            </a:r>
            <a:endParaRPr lang="pl-PL" sz="4200" dirty="0">
              <a:solidFill>
                <a:srgbClr val="FFAA2D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0" name="pole tekstowe 19"/>
          <p:cNvSpPr txBox="1"/>
          <p:nvPr userDrawn="1"/>
        </p:nvSpPr>
        <p:spPr>
          <a:xfrm>
            <a:off x="6142736" y="246888"/>
            <a:ext cx="492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200" dirty="0" smtClean="0">
                <a:solidFill>
                  <a:srgbClr val="FFAA2D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3</a:t>
            </a:r>
            <a:endParaRPr lang="pl-PL" sz="4200" dirty="0">
              <a:solidFill>
                <a:srgbClr val="FFAA2D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21" name="Obraz 20" descr="Ikony 1.0-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805" y="3349591"/>
            <a:ext cx="1150575" cy="94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Obraz 21" descr="Ikony 1.0-0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067094" y="3349591"/>
            <a:ext cx="1150575" cy="942431"/>
          </a:xfrm>
          <a:prstGeom prst="rect">
            <a:avLst/>
          </a:prstGeom>
        </p:spPr>
      </p:pic>
      <p:pic>
        <p:nvPicPr>
          <p:cNvPr id="23" name="Obraz 22" descr="Ikony 1.0-05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52385" y="3349591"/>
            <a:ext cx="1150575" cy="942431"/>
          </a:xfrm>
          <a:prstGeom prst="rect">
            <a:avLst/>
          </a:prstGeom>
        </p:spPr>
      </p:pic>
      <p:cxnSp>
        <p:nvCxnSpPr>
          <p:cNvPr id="26" name="Łącznik prosty 25"/>
          <p:cNvCxnSpPr/>
          <p:nvPr userDrawn="1"/>
        </p:nvCxnSpPr>
        <p:spPr>
          <a:xfrm>
            <a:off x="250031" y="4432148"/>
            <a:ext cx="70667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/>
          <p:cNvCxnSpPr/>
          <p:nvPr userDrawn="1"/>
        </p:nvCxnSpPr>
        <p:spPr>
          <a:xfrm>
            <a:off x="7316788" y="4432148"/>
            <a:ext cx="1576200" cy="0"/>
          </a:xfrm>
          <a:prstGeom prst="line">
            <a:avLst/>
          </a:prstGeom>
          <a:ln w="12700">
            <a:solidFill>
              <a:srgbClr val="FFA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ymbol zastępczy zawartości 19"/>
          <p:cNvSpPr>
            <a:spLocks noGrp="1"/>
          </p:cNvSpPr>
          <p:nvPr>
            <p:ph sz="quarter" idx="10"/>
          </p:nvPr>
        </p:nvSpPr>
        <p:spPr>
          <a:xfrm>
            <a:off x="179388" y="1044000"/>
            <a:ext cx="8784000" cy="2520000"/>
          </a:xfrm>
        </p:spPr>
        <p:txBody>
          <a:bodyPr tIns="72000" bIns="72000" numCol="3" spcCol="288000">
            <a:normAutofit/>
          </a:bodyPr>
          <a:lstStyle>
            <a:lvl1pPr marL="0" indent="0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180975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541338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0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7" name="Łącznik prosty 16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ymbol zastępczy zawartości 19"/>
          <p:cNvSpPr>
            <a:spLocks noGrp="1"/>
          </p:cNvSpPr>
          <p:nvPr>
            <p:ph sz="quarter" idx="10"/>
          </p:nvPr>
        </p:nvSpPr>
        <p:spPr>
          <a:xfrm>
            <a:off x="179388" y="1044000"/>
            <a:ext cx="2952452" cy="3204000"/>
          </a:xfrm>
        </p:spPr>
        <p:txBody>
          <a:bodyPr tIns="72000" bIns="72000" numCol="2" spcCol="144000">
            <a:normAutofit/>
          </a:bodyPr>
          <a:lstStyle>
            <a:lvl1pPr marL="0" indent="0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180975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541338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sp>
        <p:nvSpPr>
          <p:cNvPr id="24" name="Tytuł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26" name="Symbol zastępczy tabeli 25"/>
          <p:cNvSpPr>
            <a:spLocks noGrp="1"/>
          </p:cNvSpPr>
          <p:nvPr>
            <p:ph type="tbl" sz="quarter" idx="11"/>
          </p:nvPr>
        </p:nvSpPr>
        <p:spPr>
          <a:xfrm>
            <a:off x="3347864" y="1044000"/>
            <a:ext cx="5616624" cy="32040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20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7" name="Łącznik prosty 16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ymbol zastępczy zawartości 19"/>
          <p:cNvSpPr>
            <a:spLocks noGrp="1"/>
          </p:cNvSpPr>
          <p:nvPr>
            <p:ph sz="quarter" idx="10"/>
          </p:nvPr>
        </p:nvSpPr>
        <p:spPr>
          <a:xfrm>
            <a:off x="179388" y="1044000"/>
            <a:ext cx="2952452" cy="3204000"/>
          </a:xfrm>
        </p:spPr>
        <p:txBody>
          <a:bodyPr tIns="72000" bIns="72000" numCol="2" spcCol="144000">
            <a:normAutofit/>
          </a:bodyPr>
          <a:lstStyle>
            <a:lvl1pPr marL="0" indent="0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180975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541338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sp>
        <p:nvSpPr>
          <p:cNvPr id="24" name="Tytuł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4" name="Symbol zastępczy wykresu 13"/>
          <p:cNvSpPr>
            <a:spLocks noGrp="1"/>
          </p:cNvSpPr>
          <p:nvPr>
            <p:ph type="chart" sz="quarter" idx="11"/>
          </p:nvPr>
        </p:nvSpPr>
        <p:spPr>
          <a:xfrm>
            <a:off x="3347864" y="1058863"/>
            <a:ext cx="5616000" cy="32040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20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7" name="Łącznik prosty 16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ymbol zastępczy zawartości 19"/>
          <p:cNvSpPr>
            <a:spLocks noGrp="1"/>
          </p:cNvSpPr>
          <p:nvPr>
            <p:ph sz="quarter" idx="10"/>
          </p:nvPr>
        </p:nvSpPr>
        <p:spPr>
          <a:xfrm>
            <a:off x="179388" y="1044000"/>
            <a:ext cx="2952452" cy="3204000"/>
          </a:xfrm>
        </p:spPr>
        <p:txBody>
          <a:bodyPr tIns="72000" bIns="72000" numCol="1" spcCol="144000">
            <a:normAutofit/>
          </a:bodyPr>
          <a:lstStyle>
            <a:lvl1pPr marL="0" indent="0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180975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541338" indent="-180975"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2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sp>
        <p:nvSpPr>
          <p:cNvPr id="24" name="Tytuł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1"/>
          </p:nvPr>
        </p:nvSpPr>
        <p:spPr>
          <a:xfrm>
            <a:off x="3347864" y="1058863"/>
            <a:ext cx="5616000" cy="3204000"/>
          </a:xfrm>
        </p:spPr>
        <p:txBody>
          <a:bodyPr/>
          <a:lstStyle>
            <a:lvl5pPr marL="0" indent="0">
              <a:buNone/>
              <a:defRPr/>
            </a:lvl5pPr>
          </a:lstStyle>
          <a:p>
            <a:pPr lvl="4"/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80000" y="180000"/>
            <a:ext cx="878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900000"/>
            <a:ext cx="87840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pic>
        <p:nvPicPr>
          <p:cNvPr id="6" name="Obraz 5" descr="Logo poziom bialy.png"/>
          <p:cNvPicPr>
            <a:picLocks noChangeAspect="1"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250031" y="4500303"/>
            <a:ext cx="1828784" cy="484499"/>
          </a:xfrm>
          <a:prstGeom prst="rect">
            <a:avLst/>
          </a:prstGeom>
        </p:spPr>
      </p:pic>
      <p:sp>
        <p:nvSpPr>
          <p:cNvPr id="9" name="Symbol zastępczy daty 8"/>
          <p:cNvSpPr>
            <a:spLocks noGrp="1"/>
          </p:cNvSpPr>
          <p:nvPr>
            <p:ph type="dt" sz="half" idx="2"/>
          </p:nvPr>
        </p:nvSpPr>
        <p:spPr>
          <a:xfrm>
            <a:off x="7812360" y="4443958"/>
            <a:ext cx="75510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AA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algn="r"/>
            <a:r>
              <a:rPr lang="pl-PL" dirty="0" smtClean="0"/>
              <a:t>2017-12-01</a:t>
            </a:r>
            <a:endParaRPr lang="pl-PL" dirty="0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7040750" y="4443958"/>
            <a:ext cx="8717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AA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pl-PL" smtClean="0"/>
              <a:t>Warszawa</a:t>
            </a:r>
            <a:endParaRPr lang="pl-PL" dirty="0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4"/>
          </p:nvPr>
        </p:nvSpPr>
        <p:spPr>
          <a:xfrm>
            <a:off x="8604448" y="4443958"/>
            <a:ext cx="333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AA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861BA765-E68F-474E-B851-B29B073FDD0F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250031" y="4432148"/>
            <a:ext cx="8642957" cy="0"/>
            <a:chOff x="250031" y="4432148"/>
            <a:chExt cx="8642957" cy="0"/>
          </a:xfrm>
        </p:grpSpPr>
        <p:cxnSp>
          <p:nvCxnSpPr>
            <p:cNvPr id="13" name="Łącznik prosty 12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FFAA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3" r:id="rId2"/>
    <p:sldLayoutId id="2147483684" r:id="rId3"/>
    <p:sldLayoutId id="2147483655" r:id="rId4"/>
    <p:sldLayoutId id="2147483718" r:id="rId5"/>
    <p:sldLayoutId id="2147483657" r:id="rId6"/>
    <p:sldLayoutId id="2147483719" r:id="rId7"/>
    <p:sldLayoutId id="2147483720" r:id="rId8"/>
    <p:sldLayoutId id="2147483721" r:id="rId9"/>
    <p:sldLayoutId id="2147483723" r:id="rId10"/>
    <p:sldLayoutId id="2147483663" r:id="rId11"/>
    <p:sldLayoutId id="2147483724" r:id="rId12"/>
    <p:sldLayoutId id="2147483730" r:id="rId13"/>
    <p:sldLayoutId id="2147483727" r:id="rId14"/>
    <p:sldLayoutId id="2147483726" r:id="rId15"/>
    <p:sldLayoutId id="2147483732" r:id="rId16"/>
    <p:sldLayoutId id="2147483733" r:id="rId17"/>
    <p:sldLayoutId id="2147483742" r:id="rId18"/>
    <p:sldLayoutId id="2147483668" r:id="rId19"/>
    <p:sldLayoutId id="2147483669" r:id="rId20"/>
    <p:sldLayoutId id="2147483678" r:id="rId21"/>
    <p:sldLayoutId id="2147483741" r:id="rId2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lang="pl-PL" sz="3200" kern="1200" smtClean="0">
          <a:solidFill>
            <a:schemeClr val="bg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2017-12-01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Warszawa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0D6BD-E243-4A5E-9DB8-97384BB8CBD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688" r:id="rId2"/>
    <p:sldLayoutId id="2147483689" r:id="rId3"/>
    <p:sldLayoutId id="2147483687" r:id="rId4"/>
    <p:sldLayoutId id="2147483737" r:id="rId5"/>
    <p:sldLayoutId id="2147483738" r:id="rId6"/>
    <p:sldLayoutId id="2147483667" r:id="rId7"/>
    <p:sldLayoutId id="2147483690" r:id="rId8"/>
    <p:sldLayoutId id="2147483734" r:id="rId9"/>
    <p:sldLayoutId id="2147483743" r:id="rId10"/>
    <p:sldLayoutId id="2147483708" r:id="rId11"/>
    <p:sldLayoutId id="2147483709" r:id="rId12"/>
    <p:sldLayoutId id="2147483710" r:id="rId13"/>
    <p:sldLayoutId id="2147483735" r:id="rId14"/>
    <p:sldLayoutId id="2147483712" r:id="rId15"/>
    <p:sldLayoutId id="2147483714" r:id="rId16"/>
    <p:sldLayoutId id="2147483744" r:id="rId17"/>
    <p:sldLayoutId id="2147483711" r:id="rId18"/>
    <p:sldLayoutId id="2147483692" r:id="rId19"/>
    <p:sldLayoutId id="2147483739" r:id="rId20"/>
    <p:sldLayoutId id="2147483745" r:id="rId21"/>
  </p:sldLayoutIdLst>
  <p:hf hdr="0"/>
  <p:txStyles>
    <p:titleStyle>
      <a:lvl1pPr>
        <a:defRPr sz="3200">
          <a:solidFill>
            <a:srgbClr val="1D6CC7"/>
          </a:solidFill>
          <a:latin typeface="Open Sans" pitchFamily="34" charset="0"/>
          <a:ea typeface="Open Sans" pitchFamily="34" charset="0"/>
          <a:cs typeface="Open Sans" pitchFamily="34" charset="0"/>
        </a:defRPr>
      </a:lvl1pPr>
    </p:titleStyle>
    <p:bodyStyle>
      <a:lvl1pPr>
        <a:buFont typeface="Arial" pitchFamily="34" charset="0"/>
        <a:buNone/>
        <a:defRPr sz="2000">
          <a:solidFill>
            <a:srgbClr val="1D6CC7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531813" indent="-355600">
        <a:buFont typeface="Arial" pitchFamily="34" charset="0"/>
        <a:buChar char="•"/>
        <a:defRPr sz="2000" b="0">
          <a:solidFill>
            <a:srgbClr val="1D6CC7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2pPr>
      <a:lvl3pPr marL="723900" indent="-176213">
        <a:buFont typeface="Arial" pitchFamily="34" charset="0"/>
        <a:buChar char="•"/>
        <a:defRPr sz="1800">
          <a:solidFill>
            <a:srgbClr val="1D6CC7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3pPr>
      <a:lvl4pPr>
        <a:defRPr sz="2000">
          <a:solidFill>
            <a:srgbClr val="1D6CC7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4pPr>
      <a:lvl5pPr>
        <a:defRPr sz="2000">
          <a:solidFill>
            <a:srgbClr val="1D6CC7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Ceny energii elektrycznej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Tytuł 9"/>
          <p:cNvSpPr>
            <a:spLocks noGrp="1"/>
          </p:cNvSpPr>
          <p:nvPr>
            <p:ph type="title" idx="4294967295"/>
          </p:nvPr>
        </p:nvSpPr>
        <p:spPr>
          <a:xfrm>
            <a:off x="0" y="1058863"/>
            <a:ext cx="4895850" cy="2089150"/>
          </a:xfr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  <a:spcBef>
                <a:spcPts val="100"/>
              </a:spcBef>
              <a:spcAft>
                <a:spcPts val="100"/>
              </a:spcAft>
            </a:pPr>
            <a:r>
              <a:rPr lang="pl-PL" sz="1400" dirty="0" smtClean="0"/>
              <a:t/>
            </a:r>
            <a:br>
              <a:rPr lang="pl-PL" sz="1400" dirty="0" smtClean="0"/>
            </a:br>
            <a:endParaRPr lang="pl-PL" sz="1800" dirty="0">
              <a:solidFill>
                <a:srgbClr val="FFC000"/>
              </a:solidFill>
            </a:endParaRPr>
          </a:p>
        </p:txBody>
      </p:sp>
      <p:sp>
        <p:nvSpPr>
          <p:cNvPr id="4" name="Symbol zastępczy daty 8"/>
          <p:cNvSpPr txBox="1">
            <a:spLocks/>
          </p:cNvSpPr>
          <p:nvPr/>
        </p:nvSpPr>
        <p:spPr>
          <a:xfrm>
            <a:off x="7812360" y="4601369"/>
            <a:ext cx="75510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AA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2018-12-10</a:t>
            </a: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Symbol zastępczy stopki 9"/>
          <p:cNvSpPr txBox="1">
            <a:spLocks/>
          </p:cNvSpPr>
          <p:nvPr/>
        </p:nvSpPr>
        <p:spPr>
          <a:xfrm>
            <a:off x="7040750" y="4601369"/>
            <a:ext cx="87173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AA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Warszawa</a:t>
            </a: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1520" y="33121"/>
            <a:ext cx="6053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kern="0" dirty="0" smtClean="0">
                <a:solidFill>
                  <a:srgbClr val="1D6CC7"/>
                </a:solidFill>
                <a:latin typeface="Calibri Light" panose="020F0302020204030204" pitchFamily="34" charset="0"/>
              </a:rPr>
              <a:t>PROGRAM REKOMPENSAT inne elementy</a:t>
            </a:r>
            <a:endParaRPr lang="pl-PL" sz="2800" b="1" kern="0" dirty="0">
              <a:solidFill>
                <a:srgbClr val="1D6CC7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7544" y="915566"/>
            <a:ext cx="8191211" cy="331236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</a:rPr>
              <a:t>Powołanie Funduszu Efektywności Energetycznej i Rekompensat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</a:rPr>
              <a:t>Rekompensaty dla MŚP w ramach pomocy de </a:t>
            </a:r>
            <a:r>
              <a:rPr lang="pl-PL" sz="2200" dirty="0" err="1" smtClean="0">
                <a:solidFill>
                  <a:schemeClr val="tx1"/>
                </a:solidFill>
              </a:rPr>
              <a:t>minimis</a:t>
            </a:r>
            <a:endParaRPr lang="pl-PL" sz="2200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</a:rPr>
              <a:t>Koszt programu ok. 4-5 mld PLN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</a:rPr>
              <a:t>Rekompensaty za okres od stycznia do grudnia 2019 r.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</a:rPr>
              <a:t>Rekompensaty dla gospodarstw domowych naliczane automatycznie (pojawią się na rachunku od kwietnia 2019 r.)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</a:rPr>
              <a:t>Rekompensaty dla MŚP na wniosek. Pierwsze wnioski będzie można składać w kwietniu 2019 r.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</a:rPr>
              <a:t>Wyłączenia dla odbiorców posiadających umowy z ceną sprzed wzrostów cen energii elektrycznej na giełdzie np. </a:t>
            </a:r>
            <a:r>
              <a:rPr lang="pl-PL" sz="2200" dirty="0">
                <a:solidFill>
                  <a:schemeClr val="tx1"/>
                </a:solidFill>
              </a:rPr>
              <a:t>umowy wieloletnie</a:t>
            </a:r>
          </a:p>
          <a:p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21408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971600" y="195486"/>
            <a:ext cx="4389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kern="0" dirty="0" smtClean="0">
                <a:solidFill>
                  <a:srgbClr val="1D6CC7"/>
                </a:solidFill>
                <a:latin typeface="Calibri Light" panose="020F0302020204030204" pitchFamily="34" charset="0"/>
              </a:rPr>
              <a:t>Źródła </a:t>
            </a:r>
            <a:r>
              <a:rPr lang="pl-PL" sz="2800" b="1" kern="0" smtClean="0">
                <a:solidFill>
                  <a:srgbClr val="1D6CC7"/>
                </a:solidFill>
                <a:latin typeface="Calibri Light" panose="020F0302020204030204" pitchFamily="34" charset="0"/>
              </a:rPr>
              <a:t>finansowania </a:t>
            </a:r>
            <a:r>
              <a:rPr lang="pl-PL" sz="2800" b="1" kern="0" smtClean="0">
                <a:solidFill>
                  <a:srgbClr val="1D6CC7"/>
                </a:solidFill>
                <a:latin typeface="Calibri Light" panose="020F0302020204030204" pitchFamily="34" charset="0"/>
              </a:rPr>
              <a:t>funduszu</a:t>
            </a:r>
            <a:endParaRPr lang="pl-PL" sz="2800" b="1" kern="0" dirty="0">
              <a:solidFill>
                <a:srgbClr val="1D6CC7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23528" y="797940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środki ze sprzedaży uprawnień do emisji CO</a:t>
            </a: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środki </a:t>
            </a:r>
            <a:r>
              <a:rPr lang="pl-PL" dirty="0"/>
              <a:t>stanowiące zwroty rekompensat; </a:t>
            </a:r>
            <a:endParaRPr lang="pl-PL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środki </a:t>
            </a:r>
            <a:r>
              <a:rPr lang="pl-PL" dirty="0"/>
              <a:t>przekazywane z budżetu państwa; </a:t>
            </a:r>
            <a:endParaRPr lang="pl-PL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dobrowolne wpłaty, darowizny i zapisy</a:t>
            </a:r>
            <a:r>
              <a:rPr lang="pl-PL" dirty="0" smtClean="0"/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wpływy od koncernów energetycznych spełniających łącznie następujące warunki: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dirty="0" smtClean="0"/>
              <a:t>Posiadają </a:t>
            </a:r>
            <a:r>
              <a:rPr lang="pl-PL" dirty="0"/>
              <a:t>aktywa </a:t>
            </a:r>
            <a:r>
              <a:rPr lang="pl-PL" dirty="0" smtClean="0"/>
              <a:t>wytwórcze </a:t>
            </a:r>
            <a:r>
              <a:rPr lang="pl-PL" dirty="0"/>
              <a:t>energii elektrycznej o mocy powyżej 1 </a:t>
            </a:r>
            <a:r>
              <a:rPr lang="pl-PL" dirty="0" smtClean="0"/>
              <a:t>GW;</a:t>
            </a:r>
            <a:endParaRPr lang="pl-PL" dirty="0"/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dirty="0" smtClean="0"/>
              <a:t>Posiadają </a:t>
            </a:r>
            <a:r>
              <a:rPr lang="pl-PL" dirty="0"/>
              <a:t>powyżej 1 mln klientów przyłączonych do sieci </a:t>
            </a:r>
            <a:r>
              <a:rPr lang="pl-PL" dirty="0" smtClean="0"/>
              <a:t>dystrybucyjnej;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wpływy </a:t>
            </a:r>
            <a:r>
              <a:rPr lang="pl-PL" dirty="0"/>
              <a:t>z innych środków </a:t>
            </a:r>
            <a:r>
              <a:rPr lang="pl-PL" dirty="0" smtClean="0"/>
              <a:t>publicznych.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252"/>
            <a:ext cx="720202" cy="6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495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9512" y="183746"/>
            <a:ext cx="7200800" cy="504056"/>
          </a:xfrm>
        </p:spPr>
        <p:txBody>
          <a:bodyPr>
            <a:normAutofit lnSpcReduction="10000"/>
          </a:bodyPr>
          <a:lstStyle/>
          <a:p>
            <a:r>
              <a:rPr lang="pl-PL" sz="2800" b="1" dirty="0" smtClean="0">
                <a:latin typeface="Calibri Light" panose="020F0302020204030204" pitchFamily="34" charset="0"/>
              </a:rPr>
              <a:t>CENA W POLSCE NA TLE UE </a:t>
            </a:r>
            <a:endParaRPr lang="pl-PL" sz="2800" b="1" dirty="0">
              <a:latin typeface="Calibri Light" panose="020F030202020403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1519" y="687802"/>
            <a:ext cx="856895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l-PL" dirty="0" smtClean="0"/>
              <a:t>Według danych opublikowanych przez Komisję Europejską odbiorcy energii elektrycznej na terenie kraju płacą jedną z niższych cen za energię elektryczną w Europie.</a:t>
            </a:r>
            <a:endParaRPr lang="pl-PL" dirty="0"/>
          </a:p>
          <a:p>
            <a:pPr lvl="0">
              <a:spcAft>
                <a:spcPts val="600"/>
              </a:spcAft>
            </a:pPr>
            <a:endParaRPr lang="pl-PL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l-PL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l-PL" b="1" u="sng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91630"/>
            <a:ext cx="7963412" cy="2778568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 rot="5400000">
            <a:off x="4424817" y="2535298"/>
            <a:ext cx="562973" cy="34061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1043608" y="3147814"/>
            <a:ext cx="7885384" cy="0"/>
          </a:xfrm>
          <a:prstGeom prst="line">
            <a:avLst/>
          </a:prstGeom>
          <a:ln w="25400">
            <a:solidFill>
              <a:schemeClr val="tx2">
                <a:lumMod val="50000"/>
                <a:alpha val="99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61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70992" y="195486"/>
            <a:ext cx="9073008" cy="2665462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latin typeface="Calibri Light" panose="020F0302020204030204" pitchFamily="34" charset="0"/>
              </a:rPr>
              <a:t>CENA ENERGII ELEKTRYCZNEJ W POLSCE W LATACH 2008-2019</a:t>
            </a:r>
            <a:endParaRPr lang="pl-PL" sz="2800" b="1" dirty="0">
              <a:latin typeface="Calibri Light" panose="020F03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20" y="627534"/>
            <a:ext cx="8568952" cy="364053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23020" y="4244544"/>
            <a:ext cx="4968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Dla 2019 cena prognozowana. Cena zostanie ogłoszona przez Prezesa URE.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217708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70992" y="123478"/>
            <a:ext cx="9073008" cy="2665462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latin typeface="Calibri Light" panose="020F0302020204030204" pitchFamily="34" charset="0"/>
              </a:rPr>
              <a:t>CENA UPRAWNIEŃ DO EMISJI CO</a:t>
            </a:r>
            <a:r>
              <a:rPr lang="pl-PL" sz="1800" b="1" baseline="-25000" dirty="0" smtClean="0">
                <a:latin typeface="Calibri Light" panose="020F0302020204030204" pitchFamily="34" charset="0"/>
              </a:rPr>
              <a:t>2</a:t>
            </a:r>
            <a:r>
              <a:rPr lang="pl-PL" sz="1800" b="1" dirty="0" smtClean="0">
                <a:latin typeface="Calibri Light" panose="020F0302020204030204" pitchFamily="34" charset="0"/>
              </a:rPr>
              <a:t> </a:t>
            </a:r>
            <a:r>
              <a:rPr lang="pl-PL" sz="2800" b="1" dirty="0" smtClean="0">
                <a:latin typeface="Calibri Light" panose="020F0302020204030204" pitchFamily="34" charset="0"/>
              </a:rPr>
              <a:t>W LATACH 2013-2018 (€/t)</a:t>
            </a:r>
            <a:endParaRPr lang="pl-PL" sz="1800" b="1" dirty="0">
              <a:latin typeface="Calibri Light" panose="020F0302020204030204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4432"/>
            <a:ext cx="7272808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-468560" y="4078694"/>
            <a:ext cx="5670376" cy="298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935" indent="90805" algn="just">
              <a:lnSpc>
                <a:spcPct val="150000"/>
              </a:lnSpc>
              <a:spcAft>
                <a:spcPts val="0"/>
              </a:spcAft>
            </a:pPr>
            <a:r>
              <a:rPr lang="pl-PL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Źródło: EEX, </a:t>
            </a:r>
            <a:r>
              <a:rPr lang="pl-PL" sz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Primary</a:t>
            </a:r>
            <a:r>
              <a:rPr lang="pl-PL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Market </a:t>
            </a:r>
            <a:r>
              <a:rPr lang="pl-PL" sz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Auction</a:t>
            </a:r>
            <a:endParaRPr lang="pl-PL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98808" y="267494"/>
            <a:ext cx="9073008" cy="2665462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latin typeface="Calibri Light" panose="020F0302020204030204" pitchFamily="34" charset="0"/>
              </a:rPr>
              <a:t>ZMIANA CENY ENERGII ELEKTRYCZNEJ KONWENCJONALNEJ W TARYFIE G</a:t>
            </a:r>
            <a:endParaRPr lang="pl-PL" sz="1600" b="1" dirty="0">
              <a:latin typeface="Calibri Light" panose="020F0302020204030204" pitchFamily="34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981789"/>
              </p:ext>
            </p:extLst>
          </p:nvPr>
        </p:nvGraphicFramePr>
        <p:xfrm>
          <a:off x="1331640" y="699543"/>
          <a:ext cx="6059760" cy="3477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00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251520" y="83146"/>
            <a:ext cx="9073008" cy="2665462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latin typeface="Calibri Light" panose="020F0302020204030204" pitchFamily="34" charset="0"/>
              </a:rPr>
              <a:t>PODJĘTE DZIAŁANIA PRZEZ MINISTRA ENERGII</a:t>
            </a:r>
            <a:endParaRPr lang="pl-PL" sz="2800" b="1" dirty="0">
              <a:latin typeface="Calibri Light" panose="020F030202020403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48349264"/>
              </p:ext>
            </p:extLst>
          </p:nvPr>
        </p:nvGraphicFramePr>
        <p:xfrm>
          <a:off x="755576" y="627534"/>
          <a:ext cx="7416824" cy="363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71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"/>
          <p:cNvSpPr txBox="1">
            <a:spLocks/>
          </p:cNvSpPr>
          <p:nvPr/>
        </p:nvSpPr>
        <p:spPr>
          <a:xfrm>
            <a:off x="251520" y="83146"/>
            <a:ext cx="9073008" cy="2665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 typeface="Arial" pitchFamily="34" charset="0"/>
              <a:buNone/>
              <a:defRPr sz="48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531813" indent="-355600">
              <a:buFont typeface="Arial" pitchFamily="34" charset="0"/>
              <a:buChar char="•"/>
              <a:defRPr sz="2000" b="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723900" indent="-176213">
              <a:buFont typeface="Arial" pitchFamily="34" charset="0"/>
              <a:buChar char="•"/>
              <a:defRPr sz="18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20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2000">
                <a:solidFill>
                  <a:srgbClr val="1D6CC7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r>
              <a:rPr lang="pl-PL" sz="2800" b="1" kern="0" dirty="0" smtClean="0">
                <a:latin typeface="Calibri Light" panose="020F0302020204030204" pitchFamily="34" charset="0"/>
              </a:rPr>
              <a:t>BENEFICJENCI PROGRAMU REKOMPENSAT</a:t>
            </a:r>
            <a:endParaRPr lang="pl-PL" sz="2800" b="1" kern="0" dirty="0">
              <a:latin typeface="Calibri Light" panose="020F030202020403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559157"/>
            <a:ext cx="856895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l-PL" dirty="0" smtClean="0"/>
              <a:t>Jako kryterium do zdefiniowania beneficjentów narażonych na </a:t>
            </a:r>
            <a:r>
              <a:rPr lang="pl-PL" dirty="0"/>
              <a:t>wzrost cen energii elektrycznej wybrano dotychczasowy poziom </a:t>
            </a:r>
            <a:r>
              <a:rPr lang="pl-PL" dirty="0" smtClean="0"/>
              <a:t>cen </a:t>
            </a:r>
            <a:r>
              <a:rPr lang="pl-PL" dirty="0"/>
              <a:t>energii elektrycznej płaconych </a:t>
            </a:r>
            <a:r>
              <a:rPr lang="pl-PL" dirty="0" smtClean="0"/>
              <a:t>dotychczas. </a:t>
            </a:r>
            <a:r>
              <a:rPr lang="pl-PL" dirty="0"/>
              <a:t>Z danych Agencji Rynku Energii S.A. za pierwsze dwa kwartały 2018 r. wynika, że to gospodarstwa domowe oraz pozostali odbiorcy energii elektrycznej </a:t>
            </a:r>
            <a:r>
              <a:rPr lang="pl-PL" b="1" dirty="0"/>
              <a:t>przyłączeni do sieci niskich napięć </a:t>
            </a:r>
            <a:r>
              <a:rPr lang="pl-PL" dirty="0"/>
              <a:t>ponoszą najwyższe koszty za energię elektryczną w Polsce. </a:t>
            </a:r>
          </a:p>
          <a:p>
            <a:pPr lvl="0">
              <a:spcAft>
                <a:spcPts val="600"/>
              </a:spcAft>
            </a:pPr>
            <a:endParaRPr lang="pl-PL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l-PL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l-PL" b="1" u="sng" dirty="0"/>
          </a:p>
        </p:txBody>
      </p:sp>
      <p:pic>
        <p:nvPicPr>
          <p:cNvPr id="5" name="Obraz 4" descr="C:\Users\KOMARD~1\AppData\Local\Temp\notesEDE151\~821740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95686"/>
            <a:ext cx="4464496" cy="24021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6624736" y="2818644"/>
            <a:ext cx="2411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Należy zauważyć, że cena energii elektrycznej stanowi jedynie część opłat za energii elektryczną, ponieważ są jeszcze inne opłaty jak dystrybucja energii, akcyza, VAT.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97280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528" y="145712"/>
            <a:ext cx="6806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kern="0" dirty="0">
                <a:solidFill>
                  <a:srgbClr val="1D6CC7"/>
                </a:solidFill>
                <a:latin typeface="Calibri Light" panose="020F0302020204030204" pitchFamily="34" charset="0"/>
              </a:rPr>
              <a:t>BENEFICJENCI PROGRAMU </a:t>
            </a:r>
            <a:r>
              <a:rPr lang="pl-PL" sz="2800" b="1" kern="0" dirty="0" smtClean="0">
                <a:solidFill>
                  <a:srgbClr val="1D6CC7"/>
                </a:solidFill>
                <a:latin typeface="Calibri Light" panose="020F0302020204030204" pitchFamily="34" charset="0"/>
              </a:rPr>
              <a:t>REKOMPENSAT c.d.</a:t>
            </a:r>
            <a:endParaRPr lang="pl-PL" sz="2800" b="1" kern="0" dirty="0">
              <a:solidFill>
                <a:srgbClr val="1D6CC7"/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55709356"/>
              </p:ext>
            </p:extLst>
          </p:nvPr>
        </p:nvGraphicFramePr>
        <p:xfrm>
          <a:off x="899592" y="699542"/>
          <a:ext cx="7272808" cy="1134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979199" y="1891416"/>
            <a:ext cx="7128792" cy="1362300"/>
            <a:chOff x="-4374" y="1613051"/>
            <a:chExt cx="5760640" cy="1633863"/>
          </a:xfrm>
        </p:grpSpPr>
        <p:sp>
          <p:nvSpPr>
            <p:cNvPr id="7" name="Prostokąt zaokrąglony 6"/>
            <p:cNvSpPr/>
            <p:nvPr/>
          </p:nvSpPr>
          <p:spPr>
            <a:xfrm>
              <a:off x="-4374" y="1613051"/>
              <a:ext cx="5760640" cy="1451074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rostokąt 7"/>
            <p:cNvSpPr/>
            <p:nvPr/>
          </p:nvSpPr>
          <p:spPr>
            <a:xfrm>
              <a:off x="1258117" y="1795840"/>
              <a:ext cx="4463404" cy="14510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kern="1200" dirty="0" smtClean="0"/>
                <a:t> </a:t>
              </a:r>
              <a:r>
                <a:rPr lang="pl-PL" sz="2800" kern="1200" dirty="0" smtClean="0"/>
                <a:t>Małe i średnie przedsiębiorstwa</a:t>
              </a:r>
            </a:p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dirty="0"/>
                <a:t>mniej niż 250 pracowników oraz roczny obrót nie przekracza 50 mln EUR </a:t>
              </a:r>
              <a:br>
                <a:rPr lang="pl-PL" sz="1200" dirty="0"/>
              </a:br>
              <a:r>
                <a:rPr lang="pl-PL" sz="1200" dirty="0"/>
                <a:t>lub całkowity bilans roczny nie przekraczający 43 mln EUR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200" kern="1200" dirty="0" smtClean="0"/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200" kern="1200" dirty="0" smtClean="0"/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800" kern="1200" dirty="0" smtClean="0"/>
                <a:t> </a:t>
              </a:r>
              <a:endParaRPr lang="pl-PL" sz="2800" kern="1200" dirty="0"/>
            </a:p>
          </p:txBody>
        </p:sp>
      </p:grpSp>
      <p:sp>
        <p:nvSpPr>
          <p:cNvPr id="9" name="Prostokąt zaokrąglony 8"/>
          <p:cNvSpPr/>
          <p:nvPr/>
        </p:nvSpPr>
        <p:spPr>
          <a:xfrm>
            <a:off x="1082447" y="1961284"/>
            <a:ext cx="1416089" cy="1015999"/>
          </a:xfrm>
          <a:prstGeom prst="roundRect">
            <a:avLst>
              <a:gd name="adj" fmla="val 1000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upa 9"/>
          <p:cNvGrpSpPr/>
          <p:nvPr/>
        </p:nvGrpSpPr>
        <p:grpSpPr>
          <a:xfrm>
            <a:off x="979199" y="3180795"/>
            <a:ext cx="7433650" cy="1282813"/>
            <a:chOff x="-4374" y="1613051"/>
            <a:chExt cx="6006990" cy="1538531"/>
          </a:xfrm>
        </p:grpSpPr>
        <p:sp>
          <p:nvSpPr>
            <p:cNvPr id="11" name="Prostokąt zaokrąglony 10"/>
            <p:cNvSpPr/>
            <p:nvPr/>
          </p:nvSpPr>
          <p:spPr>
            <a:xfrm>
              <a:off x="-4374" y="1613051"/>
              <a:ext cx="5760640" cy="1451074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rostokąt 11"/>
            <p:cNvSpPr/>
            <p:nvPr/>
          </p:nvSpPr>
          <p:spPr>
            <a:xfrm>
              <a:off x="1199971" y="1700508"/>
              <a:ext cx="4802645" cy="14510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pl-PL" sz="1900" kern="1200" dirty="0" smtClean="0"/>
                <a:t> </a:t>
              </a:r>
              <a:r>
                <a:rPr lang="pl-PL" sz="2800" dirty="0" smtClean="0"/>
                <a:t>Pozostali odbiorcy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dirty="0" smtClean="0"/>
                <a:t>np. hospicja, domy </a:t>
              </a:r>
              <a:r>
                <a:rPr lang="pl-PL" sz="1200" dirty="0"/>
                <a:t>opieki </a:t>
              </a:r>
              <a:r>
                <a:rPr lang="pl-PL" sz="1200" dirty="0" smtClean="0"/>
                <a:t>społecznej, akademiki</a:t>
              </a:r>
              <a:r>
                <a:rPr lang="pl-PL" sz="1200" dirty="0"/>
                <a:t>, internaty</a:t>
              </a:r>
            </a:p>
            <a:p>
              <a:pPr marL="357188" lvl="0" indent="-357188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dirty="0" smtClean="0"/>
                <a:t>domy </a:t>
              </a:r>
              <a:r>
                <a:rPr lang="pl-PL" sz="1200" dirty="0"/>
                <a:t>dziecka</a:t>
              </a:r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800" kern="1200" dirty="0"/>
            </a:p>
          </p:txBody>
        </p:sp>
      </p:grpSp>
      <p:pic>
        <p:nvPicPr>
          <p:cNvPr id="13" name="Obraz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026" y="3253716"/>
            <a:ext cx="1348829" cy="1064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6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251520" y="33121"/>
            <a:ext cx="6091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kern="0" dirty="0" smtClean="0">
                <a:solidFill>
                  <a:srgbClr val="1D6CC7"/>
                </a:solidFill>
                <a:latin typeface="Calibri Light" panose="020F0302020204030204" pitchFamily="34" charset="0"/>
              </a:rPr>
              <a:t>MECHANIZM </a:t>
            </a:r>
            <a:r>
              <a:rPr lang="pl-PL" sz="2800" b="1" kern="0" dirty="0">
                <a:solidFill>
                  <a:srgbClr val="1D6CC7"/>
                </a:solidFill>
                <a:latin typeface="Calibri Light" panose="020F0302020204030204" pitchFamily="34" charset="0"/>
              </a:rPr>
              <a:t>PROGRAMU </a:t>
            </a:r>
            <a:r>
              <a:rPr lang="pl-PL" sz="2800" b="1" kern="0" dirty="0" smtClean="0">
                <a:solidFill>
                  <a:srgbClr val="1D6CC7"/>
                </a:solidFill>
                <a:latin typeface="Calibri Light" panose="020F0302020204030204" pitchFamily="34" charset="0"/>
              </a:rPr>
              <a:t>REKOMPENSAT</a:t>
            </a:r>
            <a:endParaRPr lang="pl-PL" sz="2800" b="1" kern="0" dirty="0">
              <a:solidFill>
                <a:srgbClr val="1D6CC7"/>
              </a:solidFill>
              <a:latin typeface="Calibri Light" panose="020F0302020204030204" pitchFamily="34" charset="0"/>
            </a:endParaRPr>
          </a:p>
        </p:txBody>
      </p:sp>
      <p:pic>
        <p:nvPicPr>
          <p:cNvPr id="44" name="Obraz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55526"/>
            <a:ext cx="7658848" cy="391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3367</TotalTime>
  <Words>394</Words>
  <Application>Microsoft Office PowerPoint</Application>
  <PresentationFormat>Pokaz na ekranie (16:9)</PresentationFormat>
  <Paragraphs>51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12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Open Sans</vt:lpstr>
      <vt:lpstr>Open Sans Italic</vt:lpstr>
      <vt:lpstr>Open Sans Light</vt:lpstr>
      <vt:lpstr>Open Sans SemiBold</vt:lpstr>
      <vt:lpstr>Open Sans SemiBold</vt:lpstr>
      <vt:lpstr>Times New Roman</vt:lpstr>
      <vt:lpstr>Motyw pakietu Office</vt:lpstr>
      <vt:lpstr>Motyw pakietu Office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user</dc:creator>
  <cp:lastModifiedBy>Dubisz Radosław</cp:lastModifiedBy>
  <cp:revision>351</cp:revision>
  <cp:lastPrinted>2018-12-10T11:32:59Z</cp:lastPrinted>
  <dcterms:created xsi:type="dcterms:W3CDTF">2017-11-29T14:02:47Z</dcterms:created>
  <dcterms:modified xsi:type="dcterms:W3CDTF">2018-12-10T15:40:02Z</dcterms:modified>
</cp:coreProperties>
</file>