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4"/>
  </p:sldMasterIdLst>
  <p:notesMasterIdLst>
    <p:notesMasterId r:id="rId15"/>
  </p:notesMasterIdLst>
  <p:handoutMasterIdLst>
    <p:handoutMasterId r:id="rId16"/>
  </p:handoutMasterIdLst>
  <p:sldIdLst>
    <p:sldId id="1520" r:id="rId5"/>
    <p:sldId id="1579" r:id="rId6"/>
    <p:sldId id="271" r:id="rId7"/>
    <p:sldId id="1576" r:id="rId8"/>
    <p:sldId id="1573" r:id="rId9"/>
    <p:sldId id="1578" r:id="rId10"/>
    <p:sldId id="1580" r:id="rId11"/>
    <p:sldId id="1541" r:id="rId12"/>
    <p:sldId id="1581" r:id="rId13"/>
    <p:sldId id="155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471F2E-E011-F521-299E-65FC243E7E5E}" name="David Salaguinto" initials="DS" userId="S::davidsa@microsoft.com::9399e6ad-b974-43d0-b593-8c2804f84e0d" providerId="AD"/>
  <p188:author id="{DC3CAF61-3D39-8A1C-6AB6-F5CBCFCBEA47}" name="Vanessa Buzgheia (ALLEGIS GROUP HOLDINGS INC)" initials="" userId="S::v-vabuzgheia@microsoft.com::f3934b54-4599-40d0-96a8-d6208686f730" providerId="AD"/>
  <p188:author id="{9941987A-41B7-49AC-EE6E-03F2D0BD95BA}" name="Daria Naidenov" initials="DN" userId="S::danaidenov@microsoft.com::ab38ab5f-bdf0-4774-ae5a-d2782abb20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C9BB2A-FE50-48B2-B751-0801BE7C6286}" v="3" dt="2026-06-23T11:08:49.285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98"/>
  </p:normalViewPr>
  <p:slideViewPr>
    <p:cSldViewPr snapToGrid="0">
      <p:cViewPr varScale="1">
        <p:scale>
          <a:sx n="78" d="100"/>
          <a:sy n="78" d="100"/>
        </p:scale>
        <p:origin x="81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6552" y="21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łoszewski Konrad" userId="1b9a5fdc-a3f9-4dea-ac23-959e2b142bb7" providerId="ADAL" clId="{DBDA0693-8677-4534-8CCE-3E4FE965054D}"/>
    <pc:docChg chg="undo custSel addSld delSld modSld sldOrd">
      <pc:chgData name="Miłoszewski Konrad" userId="1b9a5fdc-a3f9-4dea-ac23-959e2b142bb7" providerId="ADAL" clId="{DBDA0693-8677-4534-8CCE-3E4FE965054D}" dt="2026-06-23T11:09:44.528" v="1041" actId="121"/>
      <pc:docMkLst>
        <pc:docMk/>
      </pc:docMkLst>
      <pc:sldChg chg="modSp mod ord modTransition">
        <pc:chgData name="Miłoszewski Konrad" userId="1b9a5fdc-a3f9-4dea-ac23-959e2b142bb7" providerId="ADAL" clId="{DBDA0693-8677-4534-8CCE-3E4FE965054D}" dt="2026-06-23T11:06:35.335" v="939"/>
        <pc:sldMkLst>
          <pc:docMk/>
          <pc:sldMk cId="3322467378" sldId="271"/>
        </pc:sldMkLst>
        <pc:spChg chg="mod">
          <ac:chgData name="Miłoszewski Konrad" userId="1b9a5fdc-a3f9-4dea-ac23-959e2b142bb7" providerId="ADAL" clId="{DBDA0693-8677-4534-8CCE-3E4FE965054D}" dt="2026-06-15T12:21:43.811" v="557" actId="12"/>
          <ac:spMkLst>
            <pc:docMk/>
            <pc:sldMk cId="3322467378" sldId="271"/>
            <ac:spMk id="5" creationId="{E41A4937-9F17-07AF-7D91-F90518CCB185}"/>
          </ac:spMkLst>
        </pc:spChg>
        <pc:spChg chg="mod">
          <ac:chgData name="Miłoszewski Konrad" userId="1b9a5fdc-a3f9-4dea-ac23-959e2b142bb7" providerId="ADAL" clId="{DBDA0693-8677-4534-8CCE-3E4FE965054D}" dt="2026-06-15T12:15:22.884" v="523" actId="122"/>
          <ac:spMkLst>
            <pc:docMk/>
            <pc:sldMk cId="3322467378" sldId="271"/>
            <ac:spMk id="8" creationId="{CFBF7298-E643-24F4-CFAA-5BF0B7A1CA2E}"/>
          </ac:spMkLst>
        </pc:spChg>
      </pc:sldChg>
      <pc:sldChg chg="addSp modSp mod modTransition">
        <pc:chgData name="Miłoszewski Konrad" userId="1b9a5fdc-a3f9-4dea-ac23-959e2b142bb7" providerId="ADAL" clId="{DBDA0693-8677-4534-8CCE-3E4FE965054D}" dt="2026-06-23T11:06:35.335" v="939"/>
        <pc:sldMkLst>
          <pc:docMk/>
          <pc:sldMk cId="3342914869" sldId="1520"/>
        </pc:sldMkLst>
        <pc:spChg chg="add mod">
          <ac:chgData name="Miłoszewski Konrad" userId="1b9a5fdc-a3f9-4dea-ac23-959e2b142bb7" providerId="ADAL" clId="{DBDA0693-8677-4534-8CCE-3E4FE965054D}" dt="2026-06-15T11:37:11.669" v="166" actId="122"/>
          <ac:spMkLst>
            <pc:docMk/>
            <pc:sldMk cId="3342914869" sldId="1520"/>
            <ac:spMk id="2" creationId="{67D91AB6-678A-25EE-E935-23B7921CF840}"/>
          </ac:spMkLst>
        </pc:spChg>
        <pc:spChg chg="mod">
          <ac:chgData name="Miłoszewski Konrad" userId="1b9a5fdc-a3f9-4dea-ac23-959e2b142bb7" providerId="ADAL" clId="{DBDA0693-8677-4534-8CCE-3E4FE965054D}" dt="2026-06-15T12:29:36.805" v="680" actId="1076"/>
          <ac:spMkLst>
            <pc:docMk/>
            <pc:sldMk cId="3342914869" sldId="1520"/>
            <ac:spMk id="10" creationId="{EFBEB139-49D2-8D04-86D2-09C06D00D17B}"/>
          </ac:spMkLst>
        </pc:spChg>
        <pc:spChg chg="mod">
          <ac:chgData name="Miłoszewski Konrad" userId="1b9a5fdc-a3f9-4dea-ac23-959e2b142bb7" providerId="ADAL" clId="{DBDA0693-8677-4534-8CCE-3E4FE965054D}" dt="2026-06-15T11:37:19.793" v="167" actId="1076"/>
          <ac:spMkLst>
            <pc:docMk/>
            <pc:sldMk cId="3342914869" sldId="1520"/>
            <ac:spMk id="12" creationId="{FA8D9FA2-302E-0315-171F-48BC54215736}"/>
          </ac:spMkLst>
        </pc:spChg>
      </pc:sldChg>
      <pc:sldChg chg="addSp delSp modSp mod modTransition">
        <pc:chgData name="Miłoszewski Konrad" userId="1b9a5fdc-a3f9-4dea-ac23-959e2b142bb7" providerId="ADAL" clId="{DBDA0693-8677-4534-8CCE-3E4FE965054D}" dt="2026-06-23T11:06:35.335" v="939"/>
        <pc:sldMkLst>
          <pc:docMk/>
          <pc:sldMk cId="2766970233" sldId="1541"/>
        </pc:sldMkLst>
        <pc:spChg chg="add mod">
          <ac:chgData name="Miłoszewski Konrad" userId="1b9a5fdc-a3f9-4dea-ac23-959e2b142bb7" providerId="ADAL" clId="{DBDA0693-8677-4534-8CCE-3E4FE965054D}" dt="2026-06-15T12:19:26.405" v="541"/>
          <ac:spMkLst>
            <pc:docMk/>
            <pc:sldMk cId="2766970233" sldId="1541"/>
            <ac:spMk id="9" creationId="{12DF2A34-8131-A6AD-255F-DFA590798519}"/>
          </ac:spMkLst>
        </pc:spChg>
        <pc:graphicFrameChg chg="add mod modGraphic">
          <ac:chgData name="Miłoszewski Konrad" userId="1b9a5fdc-a3f9-4dea-ac23-959e2b142bb7" providerId="ADAL" clId="{DBDA0693-8677-4534-8CCE-3E4FE965054D}" dt="2026-06-23T11:04:08.307" v="937" actId="798"/>
          <ac:graphicFrameMkLst>
            <pc:docMk/>
            <pc:sldMk cId="2766970233" sldId="1541"/>
            <ac:graphicFrameMk id="10" creationId="{8DAD9122-0B50-0C31-BC5B-687931CAC9D1}"/>
          </ac:graphicFrameMkLst>
        </pc:graphicFrameChg>
      </pc:sldChg>
      <pc:sldChg chg="modSp mod modTransition">
        <pc:chgData name="Miłoszewski Konrad" userId="1b9a5fdc-a3f9-4dea-ac23-959e2b142bb7" providerId="ADAL" clId="{DBDA0693-8677-4534-8CCE-3E4FE965054D}" dt="2026-06-23T11:09:44.528" v="1041" actId="121"/>
        <pc:sldMkLst>
          <pc:docMk/>
          <pc:sldMk cId="3648672733" sldId="1556"/>
        </pc:sldMkLst>
        <pc:spChg chg="mod">
          <ac:chgData name="Miłoszewski Konrad" userId="1b9a5fdc-a3f9-4dea-ac23-959e2b142bb7" providerId="ADAL" clId="{DBDA0693-8677-4534-8CCE-3E4FE965054D}" dt="2026-06-23T11:09:44.528" v="1041" actId="121"/>
          <ac:spMkLst>
            <pc:docMk/>
            <pc:sldMk cId="3648672733" sldId="1556"/>
            <ac:spMk id="6" creationId="{4471ADA3-E1DD-0D7D-D559-EFC2D4921191}"/>
          </ac:spMkLst>
        </pc:spChg>
        <pc:spChg chg="mod">
          <ac:chgData name="Miłoszewski Konrad" userId="1b9a5fdc-a3f9-4dea-ac23-959e2b142bb7" providerId="ADAL" clId="{DBDA0693-8677-4534-8CCE-3E4FE965054D}" dt="2026-06-23T11:09:24.972" v="1033" actId="20577"/>
          <ac:spMkLst>
            <pc:docMk/>
            <pc:sldMk cId="3648672733" sldId="1556"/>
            <ac:spMk id="9" creationId="{BFB7B147-0CDC-75D0-9A9A-DA1BD71EDB25}"/>
          </ac:spMkLst>
        </pc:spChg>
      </pc:sldChg>
      <pc:sldChg chg="addSp delSp modSp mod ord modTransition">
        <pc:chgData name="Miłoszewski Konrad" userId="1b9a5fdc-a3f9-4dea-ac23-959e2b142bb7" providerId="ADAL" clId="{DBDA0693-8677-4534-8CCE-3E4FE965054D}" dt="2026-06-23T11:06:35.335" v="939"/>
        <pc:sldMkLst>
          <pc:docMk/>
          <pc:sldMk cId="439052574" sldId="1573"/>
        </pc:sldMkLst>
        <pc:spChg chg="mod">
          <ac:chgData name="Miłoszewski Konrad" userId="1b9a5fdc-a3f9-4dea-ac23-959e2b142bb7" providerId="ADAL" clId="{DBDA0693-8677-4534-8CCE-3E4FE965054D}" dt="2026-06-15T12:13:40.722" v="518" actId="255"/>
          <ac:spMkLst>
            <pc:docMk/>
            <pc:sldMk cId="439052574" sldId="1573"/>
            <ac:spMk id="8" creationId="{A5E87B1A-54BB-EA1C-42DC-3D6A5870BCCD}"/>
          </ac:spMkLst>
        </pc:spChg>
        <pc:spChg chg="mod">
          <ac:chgData name="Miłoszewski Konrad" userId="1b9a5fdc-a3f9-4dea-ac23-959e2b142bb7" providerId="ADAL" clId="{DBDA0693-8677-4534-8CCE-3E4FE965054D}" dt="2026-06-15T12:13:26.530" v="517" actId="113"/>
          <ac:spMkLst>
            <pc:docMk/>
            <pc:sldMk cId="439052574" sldId="1573"/>
            <ac:spMk id="9" creationId="{E69179F0-67BB-5562-6A13-7A8429E6A294}"/>
          </ac:spMkLst>
        </pc:spChg>
        <pc:picChg chg="add mod">
          <ac:chgData name="Miłoszewski Konrad" userId="1b9a5fdc-a3f9-4dea-ac23-959e2b142bb7" providerId="ADAL" clId="{DBDA0693-8677-4534-8CCE-3E4FE965054D}" dt="2026-06-15T12:14:33.044" v="521"/>
          <ac:picMkLst>
            <pc:docMk/>
            <pc:sldMk cId="439052574" sldId="1573"/>
            <ac:picMk id="6" creationId="{9B48D4E1-B2E7-C904-B0B5-9E1289AB6302}"/>
          </ac:picMkLst>
        </pc:picChg>
      </pc:sldChg>
      <pc:sldChg chg="addSp delSp modSp mod ord modTransition">
        <pc:chgData name="Miłoszewski Konrad" userId="1b9a5fdc-a3f9-4dea-ac23-959e2b142bb7" providerId="ADAL" clId="{DBDA0693-8677-4534-8CCE-3E4FE965054D}" dt="2026-06-23T11:06:35.335" v="939"/>
        <pc:sldMkLst>
          <pc:docMk/>
          <pc:sldMk cId="295660594" sldId="1576"/>
        </pc:sldMkLst>
        <pc:spChg chg="add mod">
          <ac:chgData name="Miłoszewski Konrad" userId="1b9a5fdc-a3f9-4dea-ac23-959e2b142bb7" providerId="ADAL" clId="{DBDA0693-8677-4534-8CCE-3E4FE965054D}" dt="2026-06-15T11:43:29.492" v="239" actId="1076"/>
          <ac:spMkLst>
            <pc:docMk/>
            <pc:sldMk cId="295660594" sldId="1576"/>
            <ac:spMk id="2" creationId="{83DCC8A7-8C91-4BA9-06D9-A159D321038A}"/>
          </ac:spMkLst>
        </pc:spChg>
        <pc:spChg chg="mod">
          <ac:chgData name="Miłoszewski Konrad" userId="1b9a5fdc-a3f9-4dea-ac23-959e2b142bb7" providerId="ADAL" clId="{DBDA0693-8677-4534-8CCE-3E4FE965054D}" dt="2026-06-15T11:44:09.072" v="246" actId="20577"/>
          <ac:spMkLst>
            <pc:docMk/>
            <pc:sldMk cId="295660594" sldId="1576"/>
            <ac:spMk id="6" creationId="{78904BC7-2033-0AA8-DF2C-C8026B3B0995}"/>
          </ac:spMkLst>
        </pc:spChg>
        <pc:spChg chg="mod">
          <ac:chgData name="Miłoszewski Konrad" userId="1b9a5fdc-a3f9-4dea-ac23-959e2b142bb7" providerId="ADAL" clId="{DBDA0693-8677-4534-8CCE-3E4FE965054D}" dt="2026-06-15T11:44:46.285" v="251" actId="1076"/>
          <ac:spMkLst>
            <pc:docMk/>
            <pc:sldMk cId="295660594" sldId="1576"/>
            <ac:spMk id="8" creationId="{C6744F23-36A8-7590-250F-591409EB9951}"/>
          </ac:spMkLst>
        </pc:spChg>
        <pc:spChg chg="mod">
          <ac:chgData name="Miłoszewski Konrad" userId="1b9a5fdc-a3f9-4dea-ac23-959e2b142bb7" providerId="ADAL" clId="{DBDA0693-8677-4534-8CCE-3E4FE965054D}" dt="2026-06-15T11:41:32.862" v="217" actId="20577"/>
          <ac:spMkLst>
            <pc:docMk/>
            <pc:sldMk cId="295660594" sldId="1576"/>
            <ac:spMk id="10" creationId="{64B65504-8262-FCB7-B5AF-F8641CFC539F}"/>
          </ac:spMkLst>
        </pc:spChg>
        <pc:spChg chg="mod">
          <ac:chgData name="Miłoszewski Konrad" userId="1b9a5fdc-a3f9-4dea-ac23-959e2b142bb7" providerId="ADAL" clId="{DBDA0693-8677-4534-8CCE-3E4FE965054D}" dt="2026-06-15T11:45:37.270" v="257" actId="1076"/>
          <ac:spMkLst>
            <pc:docMk/>
            <pc:sldMk cId="295660594" sldId="1576"/>
            <ac:spMk id="14" creationId="{9EF7C2A4-E8D2-B21D-B0AC-551A61EE03CF}"/>
          </ac:spMkLst>
        </pc:spChg>
        <pc:spChg chg="add mod">
          <ac:chgData name="Miłoszewski Konrad" userId="1b9a5fdc-a3f9-4dea-ac23-959e2b142bb7" providerId="ADAL" clId="{DBDA0693-8677-4534-8CCE-3E4FE965054D}" dt="2026-06-15T11:46:21.703" v="263" actId="20577"/>
          <ac:spMkLst>
            <pc:docMk/>
            <pc:sldMk cId="295660594" sldId="1576"/>
            <ac:spMk id="15" creationId="{E2B85B16-FE50-EB7A-7186-0AD399184BCF}"/>
          </ac:spMkLst>
        </pc:spChg>
        <pc:spChg chg="mod">
          <ac:chgData name="Miłoszewski Konrad" userId="1b9a5fdc-a3f9-4dea-ac23-959e2b142bb7" providerId="ADAL" clId="{DBDA0693-8677-4534-8CCE-3E4FE965054D}" dt="2026-06-15T11:44:12.775" v="247" actId="20577"/>
          <ac:spMkLst>
            <pc:docMk/>
            <pc:sldMk cId="295660594" sldId="1576"/>
            <ac:spMk id="26" creationId="{A17A774B-546B-E4E5-2D2E-8420C080363F}"/>
          </ac:spMkLst>
        </pc:spChg>
        <pc:spChg chg="mod ord">
          <ac:chgData name="Miłoszewski Konrad" userId="1b9a5fdc-a3f9-4dea-ac23-959e2b142bb7" providerId="ADAL" clId="{DBDA0693-8677-4534-8CCE-3E4FE965054D}" dt="2026-06-15T11:42:51.990" v="231" actId="1038"/>
          <ac:spMkLst>
            <pc:docMk/>
            <pc:sldMk cId="295660594" sldId="1576"/>
            <ac:spMk id="28" creationId="{91ADE097-A03D-2B37-52FA-005F969229D2}"/>
          </ac:spMkLst>
        </pc:spChg>
        <pc:spChg chg="add del mod">
          <ac:chgData name="Miłoszewski Konrad" userId="1b9a5fdc-a3f9-4dea-ac23-959e2b142bb7" providerId="ADAL" clId="{DBDA0693-8677-4534-8CCE-3E4FE965054D}" dt="2026-06-15T11:44:55.503" v="252" actId="255"/>
          <ac:spMkLst>
            <pc:docMk/>
            <pc:sldMk cId="295660594" sldId="1576"/>
            <ac:spMk id="29" creationId="{E23CBE62-46A7-99C8-204D-C682FC189B6C}"/>
          </ac:spMkLst>
        </pc:spChg>
      </pc:sldChg>
      <pc:sldChg chg="delSp modSp mod ord modTransition">
        <pc:chgData name="Miłoszewski Konrad" userId="1b9a5fdc-a3f9-4dea-ac23-959e2b142bb7" providerId="ADAL" clId="{DBDA0693-8677-4534-8CCE-3E4FE965054D}" dt="2026-06-23T11:06:35.335" v="939"/>
        <pc:sldMkLst>
          <pc:docMk/>
          <pc:sldMk cId="4037967352" sldId="1578"/>
        </pc:sldMkLst>
        <pc:spChg chg="mod">
          <ac:chgData name="Miłoszewski Konrad" userId="1b9a5fdc-a3f9-4dea-ac23-959e2b142bb7" providerId="ADAL" clId="{DBDA0693-8677-4534-8CCE-3E4FE965054D}" dt="2026-06-15T11:51:53.821" v="314" actId="27636"/>
          <ac:spMkLst>
            <pc:docMk/>
            <pc:sldMk cId="4037967352" sldId="1578"/>
            <ac:spMk id="2" creationId="{32887BF2-CEC3-D090-EC1D-531F0345D135}"/>
          </ac:spMkLst>
        </pc:spChg>
        <pc:spChg chg="mod">
          <ac:chgData name="Miłoszewski Konrad" userId="1b9a5fdc-a3f9-4dea-ac23-959e2b142bb7" providerId="ADAL" clId="{DBDA0693-8677-4534-8CCE-3E4FE965054D}" dt="2026-06-15T12:04:38.246" v="470" actId="1076"/>
          <ac:spMkLst>
            <pc:docMk/>
            <pc:sldMk cId="4037967352" sldId="1578"/>
            <ac:spMk id="6" creationId="{F2BE8EAF-C9DB-81ED-B222-864CE95857AA}"/>
          </ac:spMkLst>
        </pc:spChg>
        <pc:spChg chg="mod">
          <ac:chgData name="Miłoszewski Konrad" userId="1b9a5fdc-a3f9-4dea-ac23-959e2b142bb7" providerId="ADAL" clId="{DBDA0693-8677-4534-8CCE-3E4FE965054D}" dt="2026-06-15T12:01:49.021" v="445" actId="20577"/>
          <ac:spMkLst>
            <pc:docMk/>
            <pc:sldMk cId="4037967352" sldId="1578"/>
            <ac:spMk id="20" creationId="{9EF7EF66-32E3-AC7E-D12F-3FCEAD697A42}"/>
          </ac:spMkLst>
        </pc:spChg>
        <pc:spChg chg="mod">
          <ac:chgData name="Miłoszewski Konrad" userId="1b9a5fdc-a3f9-4dea-ac23-959e2b142bb7" providerId="ADAL" clId="{DBDA0693-8677-4534-8CCE-3E4FE965054D}" dt="2026-06-15T12:02:55.703" v="459" actId="20577"/>
          <ac:spMkLst>
            <pc:docMk/>
            <pc:sldMk cId="4037967352" sldId="1578"/>
            <ac:spMk id="23" creationId="{F107D584-65F4-688C-F376-35942E9515AE}"/>
          </ac:spMkLst>
        </pc:spChg>
        <pc:spChg chg="mod">
          <ac:chgData name="Miłoszewski Konrad" userId="1b9a5fdc-a3f9-4dea-ac23-959e2b142bb7" providerId="ADAL" clId="{DBDA0693-8677-4534-8CCE-3E4FE965054D}" dt="2026-06-15T12:03:15.262" v="460" actId="255"/>
          <ac:spMkLst>
            <pc:docMk/>
            <pc:sldMk cId="4037967352" sldId="1578"/>
            <ac:spMk id="25" creationId="{7D730F87-A2D4-96BC-F05B-BB16DC1A6BF4}"/>
          </ac:spMkLst>
        </pc:spChg>
        <pc:spChg chg="mod">
          <ac:chgData name="Miłoszewski Konrad" userId="1b9a5fdc-a3f9-4dea-ac23-959e2b142bb7" providerId="ADAL" clId="{DBDA0693-8677-4534-8CCE-3E4FE965054D}" dt="2026-06-15T12:13:56.505" v="519" actId="1076"/>
          <ac:spMkLst>
            <pc:docMk/>
            <pc:sldMk cId="4037967352" sldId="1578"/>
            <ac:spMk id="26" creationId="{9BD2001C-4F38-7199-896E-01ECA0ECFF21}"/>
          </ac:spMkLst>
        </pc:spChg>
        <pc:spChg chg="mod">
          <ac:chgData name="Miłoszewski Konrad" userId="1b9a5fdc-a3f9-4dea-ac23-959e2b142bb7" providerId="ADAL" clId="{DBDA0693-8677-4534-8CCE-3E4FE965054D}" dt="2026-06-23T11:05:39.630" v="938" actId="6549"/>
          <ac:spMkLst>
            <pc:docMk/>
            <pc:sldMk cId="4037967352" sldId="1578"/>
            <ac:spMk id="37" creationId="{287021DA-1E1B-8C5E-ABB2-13188568FF82}"/>
          </ac:spMkLst>
        </pc:spChg>
        <pc:spChg chg="mod">
          <ac:chgData name="Miłoszewski Konrad" userId="1b9a5fdc-a3f9-4dea-ac23-959e2b142bb7" providerId="ADAL" clId="{DBDA0693-8677-4534-8CCE-3E4FE965054D}" dt="2026-06-15T11:58:57.613" v="377" actId="14100"/>
          <ac:spMkLst>
            <pc:docMk/>
            <pc:sldMk cId="4037967352" sldId="1578"/>
            <ac:spMk id="41" creationId="{8E7C16CD-0D85-AE34-A5E1-4094FAAE026D}"/>
          </ac:spMkLst>
        </pc:spChg>
        <pc:spChg chg="mod">
          <ac:chgData name="Miłoszewski Konrad" userId="1b9a5fdc-a3f9-4dea-ac23-959e2b142bb7" providerId="ADAL" clId="{DBDA0693-8677-4534-8CCE-3E4FE965054D}" dt="2026-06-15T11:59:19.815" v="380" actId="14100"/>
          <ac:spMkLst>
            <pc:docMk/>
            <pc:sldMk cId="4037967352" sldId="1578"/>
            <ac:spMk id="44" creationId="{89CA2473-C6E5-83EA-E401-4E6C609F3BC2}"/>
          </ac:spMkLst>
        </pc:spChg>
      </pc:sldChg>
      <pc:sldChg chg="modSp mod ord modTransition">
        <pc:chgData name="Miłoszewski Konrad" userId="1b9a5fdc-a3f9-4dea-ac23-959e2b142bb7" providerId="ADAL" clId="{DBDA0693-8677-4534-8CCE-3E4FE965054D}" dt="2026-06-23T11:06:35.335" v="939"/>
        <pc:sldMkLst>
          <pc:docMk/>
          <pc:sldMk cId="1779401402" sldId="1579"/>
        </pc:sldMkLst>
        <pc:spChg chg="mod">
          <ac:chgData name="Miłoszewski Konrad" userId="1b9a5fdc-a3f9-4dea-ac23-959e2b142bb7" providerId="ADAL" clId="{DBDA0693-8677-4534-8CCE-3E4FE965054D}" dt="2026-06-15T11:39:58.953" v="187" actId="6549"/>
          <ac:spMkLst>
            <pc:docMk/>
            <pc:sldMk cId="1779401402" sldId="1579"/>
            <ac:spMk id="7" creationId="{56086F64-0A5E-F9A5-6C46-63744D441F65}"/>
          </ac:spMkLst>
        </pc:spChg>
        <pc:spChg chg="mod">
          <ac:chgData name="Miłoszewski Konrad" userId="1b9a5fdc-a3f9-4dea-ac23-959e2b142bb7" providerId="ADAL" clId="{DBDA0693-8677-4534-8CCE-3E4FE965054D}" dt="2026-06-15T11:39:48.118" v="172" actId="6549"/>
          <ac:spMkLst>
            <pc:docMk/>
            <pc:sldMk cId="1779401402" sldId="1579"/>
            <ac:spMk id="8" creationId="{31D550C4-18EB-E6D0-118F-7D2CD7050974}"/>
          </ac:spMkLst>
        </pc:spChg>
      </pc:sldChg>
      <pc:sldChg chg="addSp delSp modSp add mod modTransition">
        <pc:chgData name="Miłoszewski Konrad" userId="1b9a5fdc-a3f9-4dea-ac23-959e2b142bb7" providerId="ADAL" clId="{DBDA0693-8677-4534-8CCE-3E4FE965054D}" dt="2026-06-23T11:06:35.335" v="939"/>
        <pc:sldMkLst>
          <pc:docMk/>
          <pc:sldMk cId="4036035692" sldId="1580"/>
        </pc:sldMkLst>
        <pc:spChg chg="add mod">
          <ac:chgData name="Miłoszewski Konrad" userId="1b9a5fdc-a3f9-4dea-ac23-959e2b142bb7" providerId="ADAL" clId="{DBDA0693-8677-4534-8CCE-3E4FE965054D}" dt="2026-06-15T12:32:11.906" v="748" actId="6549"/>
          <ac:spMkLst>
            <pc:docMk/>
            <pc:sldMk cId="4036035692" sldId="1580"/>
            <ac:spMk id="7" creationId="{704FBC0F-6E4E-808F-CE91-6919834F928F}"/>
          </ac:spMkLst>
        </pc:spChg>
        <pc:spChg chg="add mod">
          <ac:chgData name="Miłoszewski Konrad" userId="1b9a5fdc-a3f9-4dea-ac23-959e2b142bb7" providerId="ADAL" clId="{DBDA0693-8677-4534-8CCE-3E4FE965054D}" dt="2026-06-15T12:40:02.322" v="934" actId="948"/>
          <ac:spMkLst>
            <pc:docMk/>
            <pc:sldMk cId="4036035692" sldId="1580"/>
            <ac:spMk id="10" creationId="{ED5B11DA-DB2D-CB5B-DCE3-E93526227FB8}"/>
          </ac:spMkLst>
        </pc:spChg>
        <pc:spChg chg="add mod">
          <ac:chgData name="Miłoszewski Konrad" userId="1b9a5fdc-a3f9-4dea-ac23-959e2b142bb7" providerId="ADAL" clId="{DBDA0693-8677-4534-8CCE-3E4FE965054D}" dt="2026-06-15T12:21:13.066" v="549" actId="478"/>
          <ac:spMkLst>
            <pc:docMk/>
            <pc:sldMk cId="4036035692" sldId="1580"/>
            <ac:spMk id="12" creationId="{EF1BBF25-9645-EB10-CEA8-43307F50370A}"/>
          </ac:spMkLst>
        </pc:spChg>
      </pc:sldChg>
      <pc:sldChg chg="addSp delSp modSp add mod ord modTransition">
        <pc:chgData name="Miłoszewski Konrad" userId="1b9a5fdc-a3f9-4dea-ac23-959e2b142bb7" providerId="ADAL" clId="{DBDA0693-8677-4534-8CCE-3E4FE965054D}" dt="2026-06-23T11:06:35.335" v="939"/>
        <pc:sldMkLst>
          <pc:docMk/>
          <pc:sldMk cId="3377802590" sldId="1581"/>
        </pc:sldMkLst>
        <pc:spChg chg="add mod">
          <ac:chgData name="Miłoszewski Konrad" userId="1b9a5fdc-a3f9-4dea-ac23-959e2b142bb7" providerId="ADAL" clId="{DBDA0693-8677-4534-8CCE-3E4FE965054D}" dt="2026-06-15T12:40:44.071" v="936" actId="27636"/>
          <ac:spMkLst>
            <pc:docMk/>
            <pc:sldMk cId="3377802590" sldId="1581"/>
            <ac:spMk id="7" creationId="{29E0ADF4-1530-5DE5-0B3C-67E6E4DD735F}"/>
          </ac:spMkLst>
        </pc:spChg>
        <pc:spChg chg="add mod">
          <ac:chgData name="Miłoszewski Konrad" userId="1b9a5fdc-a3f9-4dea-ac23-959e2b142bb7" providerId="ADAL" clId="{DBDA0693-8677-4534-8CCE-3E4FE965054D}" dt="2026-06-15T12:29:06.720" v="678"/>
          <ac:spMkLst>
            <pc:docMk/>
            <pc:sldMk cId="3377802590" sldId="1581"/>
            <ac:spMk id="11" creationId="{C3C30436-51FB-DA2E-D06C-810AD376E435}"/>
          </ac:spMkLst>
        </pc:spChg>
        <pc:spChg chg="add mod">
          <ac:chgData name="Miłoszewski Konrad" userId="1b9a5fdc-a3f9-4dea-ac23-959e2b142bb7" providerId="ADAL" clId="{DBDA0693-8677-4534-8CCE-3E4FE965054D}" dt="2026-06-15T12:29:06.720" v="678"/>
          <ac:spMkLst>
            <pc:docMk/>
            <pc:sldMk cId="3377802590" sldId="1581"/>
            <ac:spMk id="12" creationId="{F78F2A5E-4521-A408-B5BA-A3B76CCA8AB6}"/>
          </ac:spMkLst>
        </pc:spChg>
        <pc:spChg chg="add mod">
          <ac:chgData name="Miłoszewski Konrad" userId="1b9a5fdc-a3f9-4dea-ac23-959e2b142bb7" providerId="ADAL" clId="{DBDA0693-8677-4534-8CCE-3E4FE965054D}" dt="2026-06-15T12:29:06.720" v="678"/>
          <ac:spMkLst>
            <pc:docMk/>
            <pc:sldMk cId="3377802590" sldId="1581"/>
            <ac:spMk id="13" creationId="{2BE19EDF-0794-CC1C-F5C8-580146830CBD}"/>
          </ac:spMkLst>
        </pc:spChg>
        <pc:spChg chg="add mod">
          <ac:chgData name="Miłoszewski Konrad" userId="1b9a5fdc-a3f9-4dea-ac23-959e2b142bb7" providerId="ADAL" clId="{DBDA0693-8677-4534-8CCE-3E4FE965054D}" dt="2026-06-15T12:29:06.720" v="678"/>
          <ac:spMkLst>
            <pc:docMk/>
            <pc:sldMk cId="3377802590" sldId="1581"/>
            <ac:spMk id="14" creationId="{FFF84488-7E7C-230C-2135-CCB4D2ECA488}"/>
          </ac:spMkLst>
        </pc:spChg>
        <pc:spChg chg="add mod">
          <ac:chgData name="Miłoszewski Konrad" userId="1b9a5fdc-a3f9-4dea-ac23-959e2b142bb7" providerId="ADAL" clId="{DBDA0693-8677-4534-8CCE-3E4FE965054D}" dt="2026-06-15T12:29:06.720" v="678"/>
          <ac:spMkLst>
            <pc:docMk/>
            <pc:sldMk cId="3377802590" sldId="1581"/>
            <ac:spMk id="18" creationId="{B9B87F87-3E54-0E22-4800-F312C8D5A3E6}"/>
          </ac:spMkLst>
        </pc:spChg>
        <pc:spChg chg="add mod">
          <ac:chgData name="Miłoszewski Konrad" userId="1b9a5fdc-a3f9-4dea-ac23-959e2b142bb7" providerId="ADAL" clId="{DBDA0693-8677-4534-8CCE-3E4FE965054D}" dt="2026-06-15T12:29:06.720" v="678"/>
          <ac:spMkLst>
            <pc:docMk/>
            <pc:sldMk cId="3377802590" sldId="1581"/>
            <ac:spMk id="19" creationId="{134BC7E7-7574-23F6-B400-CDFE8F08F8F8}"/>
          </ac:spMkLst>
        </pc:spChg>
        <pc:spChg chg="add mod">
          <ac:chgData name="Miłoszewski Konrad" userId="1b9a5fdc-a3f9-4dea-ac23-959e2b142bb7" providerId="ADAL" clId="{DBDA0693-8677-4534-8CCE-3E4FE965054D}" dt="2026-06-15T12:29:06.720" v="678"/>
          <ac:spMkLst>
            <pc:docMk/>
            <pc:sldMk cId="3377802590" sldId="1581"/>
            <ac:spMk id="20" creationId="{6E97150E-E5A6-1831-06DF-9111220221D6}"/>
          </ac:spMkLst>
        </pc:spChg>
        <pc:spChg chg="add mod">
          <ac:chgData name="Miłoszewski Konrad" userId="1b9a5fdc-a3f9-4dea-ac23-959e2b142bb7" providerId="ADAL" clId="{DBDA0693-8677-4534-8CCE-3E4FE965054D}" dt="2026-06-15T12:29:06.720" v="678"/>
          <ac:spMkLst>
            <pc:docMk/>
            <pc:sldMk cId="3377802590" sldId="1581"/>
            <ac:spMk id="21" creationId="{D843E8D6-9482-E95B-2337-14A0D7AE7013}"/>
          </ac:spMkLst>
        </pc:spChg>
        <pc:spChg chg="add mod">
          <ac:chgData name="Miłoszewski Konrad" userId="1b9a5fdc-a3f9-4dea-ac23-959e2b142bb7" providerId="ADAL" clId="{DBDA0693-8677-4534-8CCE-3E4FE965054D}" dt="2026-06-15T12:29:06.720" v="678"/>
          <ac:spMkLst>
            <pc:docMk/>
            <pc:sldMk cId="3377802590" sldId="1581"/>
            <ac:spMk id="23" creationId="{DC310F2F-E76E-5503-8A80-D177AB1BC00A}"/>
          </ac:spMkLst>
        </pc:spChg>
      </pc:sldChg>
      <pc:sldMasterChg chg="delSldLayout">
        <pc:chgData name="Miłoszewski Konrad" userId="1b9a5fdc-a3f9-4dea-ac23-959e2b142bb7" providerId="ADAL" clId="{DBDA0693-8677-4534-8CCE-3E4FE965054D}" dt="2026-06-15T12:09:32.736" v="496" actId="2696"/>
        <pc:sldMasterMkLst>
          <pc:docMk/>
          <pc:sldMasterMk cId="3754265272" sldId="2147483770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6/23/2026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6/23/2026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6E10B-E081-55D0-655C-EEA1A72AF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BC908C2-2045-CCBF-37A5-9DF94797B7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8F16D58-94B9-B52E-EEC1-228CF6F5E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9369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0869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07E37-B505-095D-9546-2279889CC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DE2EF7D-4B6C-CDA5-B6B0-FE95E23DE5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461A336-D675-B736-9D4B-B20EBEEA06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8895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207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0063"/>
            <a:ext cx="8467558" cy="155448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3816" y="2380995"/>
            <a:ext cx="886968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/>
            </a:lvl1pPr>
            <a:lvl2pPr marL="228600" indent="0">
              <a:buFont typeface="+mj-lt"/>
              <a:buNone/>
              <a:defRPr sz="1800"/>
            </a:lvl2pPr>
            <a:lvl3pPr marL="457200" indent="0">
              <a:buFont typeface="+mj-lt"/>
              <a:buNone/>
              <a:defRPr sz="1600"/>
            </a:lvl3pPr>
            <a:lvl4pPr marL="685800" indent="0">
              <a:buFont typeface="+mj-lt"/>
              <a:buNone/>
              <a:defRPr sz="1400"/>
            </a:lvl4pPr>
            <a:lvl5pPr marL="914400" indent="0">
              <a:buFont typeface="+mj-lt"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5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5577962" cy="480713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11808" y="1884121"/>
            <a:ext cx="3596952" cy="415167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366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3234184" cy="4202629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524" y="1353163"/>
            <a:ext cx="3596952" cy="41516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6386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4552002"/>
            <a:ext cx="4663440" cy="1554480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22FFB4D-B5E7-3882-7509-50FC147AD0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544" y="941832"/>
            <a:ext cx="4179742" cy="299285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5388" y="2718978"/>
            <a:ext cx="4663440" cy="33375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Font typeface="+mj-lt"/>
              <a:buNone/>
              <a:defRPr sz="1800"/>
            </a:lvl1pPr>
            <a:lvl2pPr marL="228600" indent="0">
              <a:buFont typeface="+mj-lt"/>
              <a:buNone/>
              <a:defRPr sz="1600"/>
            </a:lvl2pPr>
            <a:lvl3pPr marL="457200" indent="0">
              <a:buFont typeface="+mj-lt"/>
              <a:buNone/>
              <a:defRPr sz="1400"/>
            </a:lvl3pPr>
            <a:lvl4pPr marL="685800" indent="0">
              <a:buFont typeface="+mj-lt"/>
              <a:buNone/>
              <a:defRPr sz="1800"/>
            </a:lvl4pPr>
            <a:lvl5pPr>
              <a:buFont typeface="+mj-lt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759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975" y="831439"/>
            <a:ext cx="10440990" cy="11322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75" y="2103120"/>
            <a:ext cx="10440989" cy="35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6419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04" y="2385975"/>
            <a:ext cx="4325112" cy="245479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239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5" y="2819320"/>
            <a:ext cx="4372547" cy="283464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B0E68BA-9AEE-909E-56B9-A14C4D9AD3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1999" cy="217115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815002"/>
            <a:ext cx="5162550" cy="2834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37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8082"/>
            <a:ext cx="4145582" cy="46388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7419" y="848517"/>
            <a:ext cx="5681662" cy="481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0759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50392"/>
            <a:ext cx="4142232" cy="494066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66305"/>
            <a:ext cx="6159500" cy="49247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8823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901" y="842956"/>
            <a:ext cx="3494314" cy="511640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65504"/>
            <a:ext cx="6766560" cy="50938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119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ictur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8072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209" y="868680"/>
            <a:ext cx="6093225" cy="11430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37529" cy="631251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6209" y="2017058"/>
            <a:ext cx="6071616" cy="40364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3774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90" y="822960"/>
            <a:ext cx="6135624" cy="1143000"/>
          </a:xfrm>
        </p:spPr>
        <p:txBody>
          <a:bodyPr anchor="b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316" y="2057402"/>
            <a:ext cx="6135624" cy="36307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544" y="0"/>
            <a:ext cx="4791456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3081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8854" y="829325"/>
            <a:ext cx="6858000" cy="932688"/>
          </a:xfrm>
        </p:spPr>
        <p:txBody>
          <a:bodyPr anchor="t" anchorCtr="0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3429000" cy="630620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8750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8854" y="1878456"/>
            <a:ext cx="6858000" cy="4150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93637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046" y="4257446"/>
            <a:ext cx="4297661" cy="185215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9DF44A2-0708-C962-D4F6-461FBBBE26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4" y="849445"/>
            <a:ext cx="4173673" cy="2913664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15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12179" y="849444"/>
            <a:ext cx="5295472" cy="4834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35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038" y="832804"/>
            <a:ext cx="436168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96000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08975" y="2467805"/>
            <a:ext cx="4362450" cy="34474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7542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3023" y="2132530"/>
            <a:ext cx="4961795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A2C06F4-46D4-E31A-FE24-FA262F307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909016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3023" y="3788229"/>
            <a:ext cx="4961795" cy="1919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9780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094" y="825703"/>
            <a:ext cx="4522936" cy="93268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48429" y="1789540"/>
            <a:ext cx="4512601" cy="4334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8587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73104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1933808"/>
            <a:ext cx="4572000" cy="4183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CD55653-C8C9-068F-CF5A-7E1436D7EF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962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6072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6298" y="831603"/>
            <a:ext cx="340156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03810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66425" y="2379232"/>
            <a:ext cx="3401568" cy="3647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9857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2960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377440"/>
            <a:ext cx="3401568" cy="34936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09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8896" y="1242744"/>
            <a:ext cx="4206240" cy="336204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3197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7417" y="822516"/>
            <a:ext cx="3273552" cy="1942773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220197" cy="630620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411" y="2778536"/>
            <a:ext cx="3273552" cy="2926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7292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13" y="4299577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69210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4299576"/>
            <a:ext cx="6400800" cy="1390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7269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3791259"/>
            <a:ext cx="2953618" cy="1892808"/>
          </a:xfrm>
        </p:spPr>
        <p:txBody>
          <a:bodyPr anchor="t">
            <a:normAutofit/>
          </a:bodyPr>
          <a:lstStyle>
            <a:lvl1pPr>
              <a:defRPr sz="3200">
                <a:latin typeface=""/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14168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3791259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5000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223" y="833527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833527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079730"/>
            <a:ext cx="12192000" cy="322647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98399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35034"/>
            <a:ext cx="10765539" cy="970463"/>
          </a:xfrm>
        </p:spPr>
        <p:txBody>
          <a:bodyPr anchor="ctr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210" y="1828800"/>
            <a:ext cx="5701655" cy="4088298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31047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4645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4" y="2971800"/>
            <a:ext cx="4219217" cy="296858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8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4950" y="838032"/>
            <a:ext cx="5585925" cy="51023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61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8825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473" y="2662694"/>
            <a:ext cx="2826675" cy="327330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8493" y="840587"/>
            <a:ext cx="6561138" cy="50954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7804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688" y="4318002"/>
            <a:ext cx="3741303" cy="1727191"/>
          </a:xfrm>
        </p:spPr>
        <p:txBody>
          <a:bodyPr anchor="b" anchorCtr="0">
            <a:normAutofit/>
          </a:bodyPr>
          <a:lstStyle>
            <a:lvl1pPr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603503"/>
            <a:ext cx="10535513" cy="43342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056221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0ABD31F-6790-1046-FAA9-F005395197D6}"/>
              </a:ext>
            </a:extLst>
          </p:cNvPr>
          <p:cNvPicPr>
            <a:picLocks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1177710" y="676656"/>
            <a:ext cx="36576" cy="521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074" y="4520514"/>
            <a:ext cx="7525512" cy="1545336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816863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4290147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98" y="1318437"/>
            <a:ext cx="4368688" cy="4747413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1318437"/>
            <a:ext cx="5318760" cy="53354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47455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7073" y="1766346"/>
            <a:ext cx="6675120" cy="246888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4259752"/>
            <a:ext cx="6675120" cy="6400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5760" y="0"/>
            <a:ext cx="4206240" cy="631251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b="-864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1348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484" y="558436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184023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62912" y="715224"/>
            <a:ext cx="8266176" cy="49680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 algn="ctr">
              <a:lnSpc>
                <a:spcPct val="100000"/>
              </a:lnSpc>
              <a:buNone/>
              <a:defRPr sz="3600" b="1" i="0" cap="all" spc="50" baseline="0">
                <a:latin typeface="+mj-lt"/>
                <a:cs typeface="Poppins" pitchFamily="2" charset="77"/>
              </a:defRPr>
            </a:lvl2pPr>
            <a:lvl3pPr marL="457200" indent="0" algn="ctr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3pPr>
            <a:lvl4pPr marL="685800" indent="0" algn="ctr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4pPr>
            <a:lvl5pPr marL="914400" indent="0" algn="ctr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514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3816" y="1996848"/>
            <a:ext cx="8266176" cy="41422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93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681" y="760672"/>
            <a:ext cx="8266176" cy="56052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104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600" y="5601041"/>
            <a:ext cx="8229600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2280" y="776028"/>
            <a:ext cx="8229600" cy="4572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37D1DC6-FF04-C0F5-3104-BB38512F082D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31770E0B-DFCA-3909-84B1-6376F7CD1B0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5079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34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0553" y="4802977"/>
            <a:ext cx="92298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58020"/>
            <a:ext cx="9198864" cy="32210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374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444" y="457200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7720" y="757889"/>
            <a:ext cx="8961120" cy="34747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28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723" y="797065"/>
            <a:ext cx="9343225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723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9148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58868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7FBFB58-BD7D-0E9B-7D02-1BE0CDCEA4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615443"/>
            <a:ext cx="3437583" cy="409920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1840" y="1615442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8775" y="3945380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88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5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832850"/>
            <a:ext cx="7478991" cy="3635797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4526561"/>
            <a:ext cx="6655522" cy="154533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235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72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830733"/>
            <a:ext cx="10439463" cy="1034247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5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0246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625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0246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72012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477" y="775748"/>
            <a:ext cx="9322472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3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883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7531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2605037"/>
            <a:ext cx="3595634" cy="358555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868" y="842371"/>
            <a:ext cx="6440258" cy="57551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71612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94666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3163019"/>
            <a:ext cx="3585586" cy="343463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9154" y="894665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CFEFEC7-396E-E0DF-DBE5-4AA6266F85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313872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95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6874"/>
            <a:ext cx="10467653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099A399-8358-4832-8F28-17D6ED3E74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5343209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6967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688" y="775748"/>
            <a:ext cx="8430767" cy="184202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717420"/>
            <a:ext cx="8430639" cy="12796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136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3393"/>
            <a:ext cx="10467653" cy="787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3A2C70C2-1398-E6BF-EFFB-35D9A02DE7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3079730"/>
            <a:ext cx="12192000" cy="325170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6393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DB974F-3752-47A7-1D87-51663C0214BD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bg1"/>
                </a:solidFill>
              </a:rPr>
              <a:t>Podtytuł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24560CC-D48C-4B31-DCD4-E00D645F177F}"/>
              </a:ext>
            </a:extLst>
          </p:cNvPr>
          <p:cNvSpPr/>
          <p:nvPr userDrawn="1"/>
        </p:nvSpPr>
        <p:spPr>
          <a:xfrm>
            <a:off x="9204960" y="990600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995FDFE-84CF-4F36-E6F0-CF4C62BE1AA0}"/>
              </a:ext>
            </a:extLst>
          </p:cNvPr>
          <p:cNvSpPr/>
          <p:nvPr userDrawn="1"/>
        </p:nvSpPr>
        <p:spPr>
          <a:xfrm>
            <a:off x="6601844" y="990600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obrazu 13">
            <a:extLst>
              <a:ext uri="{FF2B5EF4-FFF2-40B4-BE49-F238E27FC236}">
                <a16:creationId xmlns:a16="http://schemas.microsoft.com/office/drawing/2014/main" id="{AE7E60E8-1566-F3CA-5A06-6DD1738B1F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2AF48533-6054-2968-B2C6-9283A40C39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D06229F9-6290-7E1E-C665-BA15457D18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6" name="Symbol zastępczy obrazu 13">
            <a:extLst>
              <a:ext uri="{FF2B5EF4-FFF2-40B4-BE49-F238E27FC236}">
                <a16:creationId xmlns:a16="http://schemas.microsoft.com/office/drawing/2014/main" id="{ED6B73C7-10F2-7056-8FA1-53B800B94CB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344E6293-1D25-C7CF-C726-A0C57F9087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8" name="Symbol zastępczy tekstu 7">
            <a:extLst>
              <a:ext uri="{FF2B5EF4-FFF2-40B4-BE49-F238E27FC236}">
                <a16:creationId xmlns:a16="http://schemas.microsoft.com/office/drawing/2014/main" id="{FB83F2AE-562C-1ADE-79B8-C34DB4471D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C0FF10DC-4971-D738-449D-2EB52D307495}"/>
              </a:ext>
            </a:extLst>
          </p:cNvPr>
          <p:cNvSpPr/>
          <p:nvPr userDrawn="1"/>
        </p:nvSpPr>
        <p:spPr>
          <a:xfrm>
            <a:off x="9204960" y="3622670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Symbol zastępczy obrazu 13">
            <a:extLst>
              <a:ext uri="{FF2B5EF4-FFF2-40B4-BE49-F238E27FC236}">
                <a16:creationId xmlns:a16="http://schemas.microsoft.com/office/drawing/2014/main" id="{E38F8ACA-A9D2-09A8-5FAA-13FE614C47C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398802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1" name="Symbol zastępczy tekstu 7">
            <a:extLst>
              <a:ext uri="{FF2B5EF4-FFF2-40B4-BE49-F238E27FC236}">
                <a16:creationId xmlns:a16="http://schemas.microsoft.com/office/drawing/2014/main" id="{0B7A9BD8-B036-17E0-2EE0-30353B1236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3549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Symbol zastępczy tekstu 7">
            <a:extLst>
              <a:ext uri="{FF2B5EF4-FFF2-40B4-BE49-F238E27FC236}">
                <a16:creationId xmlns:a16="http://schemas.microsoft.com/office/drawing/2014/main" id="{44EAE3AE-B616-601B-8EFB-7F3BCDF53E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1826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A8A81AD4-E8A8-4A6F-E60B-678BAC075473}"/>
              </a:ext>
            </a:extLst>
          </p:cNvPr>
          <p:cNvSpPr/>
          <p:nvPr userDrawn="1"/>
        </p:nvSpPr>
        <p:spPr>
          <a:xfrm>
            <a:off x="6601844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Symbol zastępczy obrazu 13">
            <a:extLst>
              <a:ext uri="{FF2B5EF4-FFF2-40B4-BE49-F238E27FC236}">
                <a16:creationId xmlns:a16="http://schemas.microsoft.com/office/drawing/2014/main" id="{84F2D8CE-B85D-017F-0B90-6F8CF241B04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23A803E2-A7A6-816F-0C4E-E74A60C2DD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4F6B5CA4-9C15-770F-7C46-1D67202665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81E5D354-98C8-A5F8-2515-8D08AFFDC3B5}"/>
              </a:ext>
            </a:extLst>
          </p:cNvPr>
          <p:cNvSpPr/>
          <p:nvPr userDrawn="1"/>
        </p:nvSpPr>
        <p:spPr>
          <a:xfrm>
            <a:off x="3993323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Symbol zastępczy obrazu 13">
            <a:extLst>
              <a:ext uri="{FF2B5EF4-FFF2-40B4-BE49-F238E27FC236}">
                <a16:creationId xmlns:a16="http://schemas.microsoft.com/office/drawing/2014/main" id="{5BB9E036-976A-A335-4026-66305088E00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9FA19DDF-40CA-60C3-BC67-64F4C7B4644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Symbol zastępczy tekstu 7">
            <a:extLst>
              <a:ext uri="{FF2B5EF4-FFF2-40B4-BE49-F238E27FC236}">
                <a16:creationId xmlns:a16="http://schemas.microsoft.com/office/drawing/2014/main" id="{2FC2EBC2-2D63-EB87-F8F4-38A811C43B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98829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097280"/>
            <a:ext cx="7876287" cy="359262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057409"/>
            <a:ext cx="7375466" cy="101498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9724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154448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C4872F25-ABD0-9D63-992E-49E6C3D061CE}"/>
              </a:ext>
            </a:extLst>
          </p:cNvPr>
          <p:cNvSpPr/>
          <p:nvPr userDrawn="1"/>
        </p:nvSpPr>
        <p:spPr>
          <a:xfrm>
            <a:off x="9204960" y="1020815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9B51494-524C-7EB9-0600-3BBF781D7FF8}"/>
              </a:ext>
            </a:extLst>
          </p:cNvPr>
          <p:cNvSpPr/>
          <p:nvPr userDrawn="1"/>
        </p:nvSpPr>
        <p:spPr>
          <a:xfrm>
            <a:off x="6601844" y="1020815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00A9342-7A7F-224C-0BAE-B9DFFAC541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777CAF-2200-550C-1663-F132EB9F2BE0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accent6"/>
                </a:solidFill>
              </a:rPr>
              <a:t>Podtytuł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4F5E99C-FB7E-58FF-210B-B8AB5348C6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771088A5-7073-1467-F236-F1CBDF59CA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obrazu 13">
            <a:extLst>
              <a:ext uri="{FF2B5EF4-FFF2-40B4-BE49-F238E27FC236}">
                <a16:creationId xmlns:a16="http://schemas.microsoft.com/office/drawing/2014/main" id="{ED6C2310-9F64-734C-8A38-BFE93C36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6" name="Symbol zastępczy tekstu 7">
            <a:extLst>
              <a:ext uri="{FF2B5EF4-FFF2-40B4-BE49-F238E27FC236}">
                <a16:creationId xmlns:a16="http://schemas.microsoft.com/office/drawing/2014/main" id="{F2E6473D-528C-1C73-E795-65A6D277B4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BB0B1544-E2E3-96E7-F84D-6C7C2B5068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8258CCC1-F8BC-9184-3E86-60ECAF7F50EF}"/>
              </a:ext>
            </a:extLst>
          </p:cNvPr>
          <p:cNvSpPr/>
          <p:nvPr userDrawn="1"/>
        </p:nvSpPr>
        <p:spPr>
          <a:xfrm>
            <a:off x="9204960" y="3652885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ymbol zastępczy obrazu 13">
            <a:extLst>
              <a:ext uri="{FF2B5EF4-FFF2-40B4-BE49-F238E27FC236}">
                <a16:creationId xmlns:a16="http://schemas.microsoft.com/office/drawing/2014/main" id="{10B261FF-CEF2-A16A-961E-932ED114A86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401824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C0E8964-BD80-0B20-F45F-01078C90A8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6571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0B639ED2-F379-B21C-F886-60B89A8E35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4848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1B731167-925A-9B9D-B916-8B7C000BEFB4}"/>
              </a:ext>
            </a:extLst>
          </p:cNvPr>
          <p:cNvSpPr/>
          <p:nvPr userDrawn="1"/>
        </p:nvSpPr>
        <p:spPr>
          <a:xfrm>
            <a:off x="6601844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Symbol zastępczy obrazu 13">
            <a:extLst>
              <a:ext uri="{FF2B5EF4-FFF2-40B4-BE49-F238E27FC236}">
                <a16:creationId xmlns:a16="http://schemas.microsoft.com/office/drawing/2014/main" id="{168CDB92-FA7D-2382-13BC-9922A0B7F0E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2" name="Symbol zastępczy tekstu 7">
            <a:extLst>
              <a:ext uri="{FF2B5EF4-FFF2-40B4-BE49-F238E27FC236}">
                <a16:creationId xmlns:a16="http://schemas.microsoft.com/office/drawing/2014/main" id="{6A02ACB1-CF3F-FB28-360E-D57C800615A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3" name="Symbol zastępczy tekstu 7">
            <a:extLst>
              <a:ext uri="{FF2B5EF4-FFF2-40B4-BE49-F238E27FC236}">
                <a16:creationId xmlns:a16="http://schemas.microsoft.com/office/drawing/2014/main" id="{5EBA4CB1-7737-7DC6-7F7C-FB919CF01C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AC274D81-EB91-8441-6B6E-6EF9685612EC}"/>
              </a:ext>
            </a:extLst>
          </p:cNvPr>
          <p:cNvSpPr/>
          <p:nvPr userDrawn="1"/>
        </p:nvSpPr>
        <p:spPr>
          <a:xfrm>
            <a:off x="3993323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Symbol zastępczy obrazu 13">
            <a:extLst>
              <a:ext uri="{FF2B5EF4-FFF2-40B4-BE49-F238E27FC236}">
                <a16:creationId xmlns:a16="http://schemas.microsoft.com/office/drawing/2014/main" id="{FC49884D-5D63-36C8-2910-9D955AA23E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60" name="Symbol zastępczy tekstu 7">
            <a:extLst>
              <a:ext uri="{FF2B5EF4-FFF2-40B4-BE49-F238E27FC236}">
                <a16:creationId xmlns:a16="http://schemas.microsoft.com/office/drawing/2014/main" id="{F2BAFBCC-6E2E-11FB-86F4-1C22AAA0A3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61" name="Symbol zastępczy tekstu 7">
            <a:extLst>
              <a:ext uri="{FF2B5EF4-FFF2-40B4-BE49-F238E27FC236}">
                <a16:creationId xmlns:a16="http://schemas.microsoft.com/office/drawing/2014/main" id="{57772DCA-C149-3F7B-8044-C9A2FBAB72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011816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71666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AAFACA34-FE1D-2ACF-61E5-18B16AE1380D}"/>
              </a:ext>
            </a:extLst>
          </p:cNvPr>
          <p:cNvSpPr>
            <a:spLocks/>
          </p:cNvSpPr>
          <p:nvPr userDrawn="1"/>
        </p:nvSpPr>
        <p:spPr>
          <a:xfrm>
            <a:off x="6509982" y="-2408"/>
            <a:ext cx="5682018" cy="6314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4409" y="1020186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3272706" y="2596136"/>
            <a:ext cx="3237276" cy="37163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4934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obrazu 13">
            <a:extLst>
              <a:ext uri="{FF2B5EF4-FFF2-40B4-BE49-F238E27FC236}">
                <a16:creationId xmlns:a16="http://schemas.microsoft.com/office/drawing/2014/main" id="{624FABCA-D5E6-CDB6-61E6-C93DB787F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34512" y="1020815"/>
            <a:ext cx="613178" cy="75400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830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45" name="Symbol zastępczy tekstu 6">
            <a:extLst>
              <a:ext uri="{FF2B5EF4-FFF2-40B4-BE49-F238E27FC236}">
                <a16:creationId xmlns:a16="http://schemas.microsoft.com/office/drawing/2014/main" id="{3A0DC3F7-D26B-39C0-3841-98C0D9126E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9384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8" name="Symbol zastępczy tekstu 6">
            <a:extLst>
              <a:ext uri="{FF2B5EF4-FFF2-40B4-BE49-F238E27FC236}">
                <a16:creationId xmlns:a16="http://schemas.microsoft.com/office/drawing/2014/main" id="{60F11CD4-C98D-2F57-3A5F-B05A2F3E4D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1672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tekstu 4">
            <a:extLst>
              <a:ext uri="{FF2B5EF4-FFF2-40B4-BE49-F238E27FC236}">
                <a16:creationId xmlns:a16="http://schemas.microsoft.com/office/drawing/2014/main" id="{CC05D620-B8CA-CD1B-887C-104CE68ABE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10092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9" name="Symbol zastępczy tekstu 4">
            <a:extLst>
              <a:ext uri="{FF2B5EF4-FFF2-40B4-BE49-F238E27FC236}">
                <a16:creationId xmlns:a16="http://schemas.microsoft.com/office/drawing/2014/main" id="{B36B41D5-5EDD-C264-D335-23BC0A46C7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82091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2DB24B1B-B75B-2CB0-003C-C861E0C162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49342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59093ED6-FA21-AA52-86AC-404D5D9213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49342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A79A31C4-F696-1C26-05B2-9F1E44C6DE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5204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24F007E-EFAA-5482-90C2-81DBCE2F5E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5204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4271435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61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7160" y="1002725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401994" y="2607287"/>
            <a:ext cx="3237276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8630" y="325242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AE88B31-4F86-8F08-53CA-CDC424A85CE5}"/>
              </a:ext>
            </a:extLst>
          </p:cNvPr>
          <p:cNvSpPr/>
          <p:nvPr userDrawn="1"/>
        </p:nvSpPr>
        <p:spPr>
          <a:xfrm>
            <a:off x="7067160" y="2607287"/>
            <a:ext cx="5195960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Symbol zastępczy obrazu 13">
            <a:extLst>
              <a:ext uri="{FF2B5EF4-FFF2-40B4-BE49-F238E27FC236}">
                <a16:creationId xmlns:a16="http://schemas.microsoft.com/office/drawing/2014/main" id="{36FC287A-8725-0C9F-9E86-5BA7FB70FEB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43796" y="402359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1" name="Symbol zastępczy obrazu 13">
            <a:extLst>
              <a:ext uri="{FF2B5EF4-FFF2-40B4-BE49-F238E27FC236}">
                <a16:creationId xmlns:a16="http://schemas.microsoft.com/office/drawing/2014/main" id="{6A2560A3-3906-B504-CA1D-D25799CDEB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43796" y="497863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6" name="Symbol zastępczy obrazu 14">
            <a:extLst>
              <a:ext uri="{FF2B5EF4-FFF2-40B4-BE49-F238E27FC236}">
                <a16:creationId xmlns:a16="http://schemas.microsoft.com/office/drawing/2014/main" id="{69CD3DF8-09A6-E969-595D-F6878BF68E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733800" y="2606714"/>
            <a:ext cx="3238500" cy="3694112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F0E297-A577-757E-A73C-9104859A9C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875" y="4079914"/>
            <a:ext cx="2670175" cy="2020887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A720459A-E803-C6C7-A4A9-D76399B638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41930" y="4020519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tekstu 3">
            <a:extLst>
              <a:ext uri="{FF2B5EF4-FFF2-40B4-BE49-F238E27FC236}">
                <a16:creationId xmlns:a16="http://schemas.microsoft.com/office/drawing/2014/main" id="{91719E3F-6C9A-02C4-565B-6BE7B0C9EA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41930" y="4984538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Symbol zastępczy tekstu 3">
            <a:extLst>
              <a:ext uri="{FF2B5EF4-FFF2-40B4-BE49-F238E27FC236}">
                <a16:creationId xmlns:a16="http://schemas.microsoft.com/office/drawing/2014/main" id="{F0F58CA1-6779-91B1-C932-E71CAF533D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3796" y="3227551"/>
            <a:ext cx="4346210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" name="Symbol zastępczy tekstu 3">
            <a:extLst>
              <a:ext uri="{FF2B5EF4-FFF2-40B4-BE49-F238E27FC236}">
                <a16:creationId xmlns:a16="http://schemas.microsoft.com/office/drawing/2014/main" id="{5794A4B6-1547-1CB5-672D-210B05E0A9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13265" y="3264422"/>
            <a:ext cx="1934785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529013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>
            <a:extLst>
              <a:ext uri="{FF2B5EF4-FFF2-40B4-BE49-F238E27FC236}">
                <a16:creationId xmlns:a16="http://schemas.microsoft.com/office/drawing/2014/main" id="{58ACE6CB-672B-8C27-7F04-25ADDED7A10B}"/>
              </a:ext>
            </a:extLst>
          </p:cNvPr>
          <p:cNvSpPr/>
          <p:nvPr userDrawn="1"/>
        </p:nvSpPr>
        <p:spPr>
          <a:xfrm>
            <a:off x="1134317" y="2209060"/>
            <a:ext cx="945732" cy="9457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683442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04912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72C17A8-0869-A5C0-1CAA-72F02B3D2178}"/>
              </a:ext>
            </a:extLst>
          </p:cNvPr>
          <p:cNvCxnSpPr/>
          <p:nvPr userDrawn="1"/>
        </p:nvCxnSpPr>
        <p:spPr>
          <a:xfrm>
            <a:off x="6106159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FAEDB13-A947-34F2-82BB-140575F59651}"/>
              </a:ext>
            </a:extLst>
          </p:cNvPr>
          <p:cNvCxnSpPr/>
          <p:nvPr userDrawn="1"/>
        </p:nvCxnSpPr>
        <p:spPr>
          <a:xfrm>
            <a:off x="910336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8605605-8047-AC70-83EA-A13EA9074B5D}"/>
              </a:ext>
            </a:extLst>
          </p:cNvPr>
          <p:cNvCxnSpPr/>
          <p:nvPr userDrawn="1"/>
        </p:nvCxnSpPr>
        <p:spPr>
          <a:xfrm>
            <a:off x="306832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wal 16">
            <a:extLst>
              <a:ext uri="{FF2B5EF4-FFF2-40B4-BE49-F238E27FC236}">
                <a16:creationId xmlns:a16="http://schemas.microsoft.com/office/drawing/2014/main" id="{BE221EDB-6F96-2E71-6088-AEA0A78D63A4}"/>
              </a:ext>
            </a:extLst>
          </p:cNvPr>
          <p:cNvSpPr/>
          <p:nvPr userDrawn="1"/>
        </p:nvSpPr>
        <p:spPr>
          <a:xfrm>
            <a:off x="4182317" y="2219637"/>
            <a:ext cx="945732" cy="9457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obrazu 13">
            <a:extLst>
              <a:ext uri="{FF2B5EF4-FFF2-40B4-BE49-F238E27FC236}">
                <a16:creationId xmlns:a16="http://schemas.microsoft.com/office/drawing/2014/main" id="{36EF6539-91EB-6964-C413-5F30B7D68EA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48594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5CC61AC8-0FFD-91DC-D6CE-44A947F30895}"/>
              </a:ext>
            </a:extLst>
          </p:cNvPr>
          <p:cNvSpPr/>
          <p:nvPr userDrawn="1"/>
        </p:nvSpPr>
        <p:spPr>
          <a:xfrm>
            <a:off x="7187849" y="2219637"/>
            <a:ext cx="945732" cy="94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ymbol zastępczy obrazu 13">
            <a:extLst>
              <a:ext uri="{FF2B5EF4-FFF2-40B4-BE49-F238E27FC236}">
                <a16:creationId xmlns:a16="http://schemas.microsoft.com/office/drawing/2014/main" id="{071782C8-C3B3-E5A9-5F35-32CCFE5A42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5799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57AA5BFA-87BA-072F-F190-465B6B19EF3B}"/>
              </a:ext>
            </a:extLst>
          </p:cNvPr>
          <p:cNvSpPr/>
          <p:nvPr userDrawn="1"/>
        </p:nvSpPr>
        <p:spPr>
          <a:xfrm>
            <a:off x="10235550" y="2219637"/>
            <a:ext cx="945732" cy="94573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ymbol zastępczy obrazu 13">
            <a:extLst>
              <a:ext uri="{FF2B5EF4-FFF2-40B4-BE49-F238E27FC236}">
                <a16:creationId xmlns:a16="http://schemas.microsoft.com/office/drawing/2014/main" id="{7FE04913-4F88-3A91-C15D-4673D16EFED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1630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7C3BCAF8-C0C6-DB89-6E82-F39DF01031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2470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7A5522F-0521-7B08-8237-0A7EB9BBB71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4207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4EB4BAD-90FF-3E01-0CAD-381F216253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470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FD01B803-FDC6-CBE7-7379-C8DC559B85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244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1" name="Symbol zastępczy tekstu 7">
            <a:extLst>
              <a:ext uri="{FF2B5EF4-FFF2-40B4-BE49-F238E27FC236}">
                <a16:creationId xmlns:a16="http://schemas.microsoft.com/office/drawing/2014/main" id="{DCCA319E-264D-438B-3DFA-247F6694C4E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162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32" name="Symbol zastępczy tekstu 7">
            <a:extLst>
              <a:ext uri="{FF2B5EF4-FFF2-40B4-BE49-F238E27FC236}">
                <a16:creationId xmlns:a16="http://schemas.microsoft.com/office/drawing/2014/main" id="{BE262B79-2F4A-DD60-011A-321943B4D2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244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2D3D7AB-2193-B76A-D0DF-20423508FB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16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4DC31189-20B5-1BA9-F176-A44A36738D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134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AE495B87-198A-8D2D-2D15-C591F8FF18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216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7" name="Symbol zastępczy tekstu 7">
            <a:extLst>
              <a:ext uri="{FF2B5EF4-FFF2-40B4-BE49-F238E27FC236}">
                <a16:creationId xmlns:a16="http://schemas.microsoft.com/office/drawing/2014/main" id="{F92A351F-4B62-AE68-7D98-813B641613A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83861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8" name="Symbol zastępczy tekstu 7">
            <a:extLst>
              <a:ext uri="{FF2B5EF4-FFF2-40B4-BE49-F238E27FC236}">
                <a16:creationId xmlns:a16="http://schemas.microsoft.com/office/drawing/2014/main" id="{94379597-84E7-CEB6-89B6-5F8F7194171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575598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4A3D4B51-FD9D-E641-DBB8-8C9A8822DD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3861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27183ED5-C246-D154-DD98-C2575DF98135}"/>
              </a:ext>
            </a:extLst>
          </p:cNvPr>
          <p:cNvSpPr txBox="1">
            <a:spLocks/>
          </p:cNvSpPr>
          <p:nvPr userDrawn="1"/>
        </p:nvSpPr>
        <p:spPr>
          <a:xfrm>
            <a:off x="497840" y="1267102"/>
            <a:ext cx="11196320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400" b="0" dirty="0" err="1">
                <a:solidFill>
                  <a:schemeClr val="accent6"/>
                </a:solidFill>
              </a:rPr>
              <a:t>Podtytuł</a:t>
            </a:r>
            <a:endParaRPr lang="en-US" sz="2400" b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4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533017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59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91B21-3700-DBB9-F143-F267C2242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09" y="570180"/>
            <a:ext cx="10042777" cy="998967"/>
          </a:xfrm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pl-PL" dirty="0"/>
              <a:t>Informacja o kolorach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2A17244-3C85-28F6-E87A-4A385AE5FC39}"/>
              </a:ext>
            </a:extLst>
          </p:cNvPr>
          <p:cNvSpPr txBox="1">
            <a:spLocks/>
          </p:cNvSpPr>
          <p:nvPr userDrawn="1"/>
        </p:nvSpPr>
        <p:spPr>
          <a:xfrm>
            <a:off x="816609" y="1870170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Wersja koloru zielonego używana w prezentacji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FF5CACB1-AD64-C94D-B52D-B152DA6F96C3}"/>
              </a:ext>
            </a:extLst>
          </p:cNvPr>
          <p:cNvSpPr txBox="1">
            <a:spLocks/>
          </p:cNvSpPr>
          <p:nvPr userDrawn="1"/>
        </p:nvSpPr>
        <p:spPr>
          <a:xfrm>
            <a:off x="5781789" y="228114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83/23/80/8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32/133/82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208552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BC1146FE-07AE-3438-1B6C-B2A58247ED85}"/>
              </a:ext>
            </a:extLst>
          </p:cNvPr>
          <p:cNvSpPr/>
          <p:nvPr userDrawn="1"/>
        </p:nvSpPr>
        <p:spPr>
          <a:xfrm>
            <a:off x="4822174" y="2281140"/>
            <a:ext cx="784952" cy="78495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F160066F-2FD0-00C3-92D4-2B5088DB33C9}"/>
              </a:ext>
            </a:extLst>
          </p:cNvPr>
          <p:cNvSpPr txBox="1">
            <a:spLocks/>
          </p:cNvSpPr>
          <p:nvPr userDrawn="1"/>
        </p:nvSpPr>
        <p:spPr>
          <a:xfrm>
            <a:off x="816609" y="3309878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Kolory dodatkowe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74BFE574-1794-920C-DF62-FAF78190EBA3}"/>
              </a:ext>
            </a:extLst>
          </p:cNvPr>
          <p:cNvSpPr txBox="1">
            <a:spLocks/>
          </p:cNvSpPr>
          <p:nvPr userDrawn="1"/>
        </p:nvSpPr>
        <p:spPr>
          <a:xfrm>
            <a:off x="1776224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69/0/60/0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60/189/134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3cbd86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D9622C0B-536A-3958-A1AA-9FF894D663B3}"/>
              </a:ext>
            </a:extLst>
          </p:cNvPr>
          <p:cNvSpPr/>
          <p:nvPr userDrawn="1"/>
        </p:nvSpPr>
        <p:spPr>
          <a:xfrm>
            <a:off x="816609" y="4020941"/>
            <a:ext cx="784952" cy="784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F1370B7F-B6E7-39C0-9D59-317631857DAB}"/>
              </a:ext>
            </a:extLst>
          </p:cNvPr>
          <p:cNvSpPr txBox="1">
            <a:spLocks/>
          </p:cNvSpPr>
          <p:nvPr userDrawn="1"/>
        </p:nvSpPr>
        <p:spPr>
          <a:xfrm>
            <a:off x="573204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77/24/6/0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0/153/204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0099cc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9504BBBB-AB9A-7D5B-58B9-58D468CA37B1}"/>
              </a:ext>
            </a:extLst>
          </p:cNvPr>
          <p:cNvSpPr/>
          <p:nvPr userDrawn="1"/>
        </p:nvSpPr>
        <p:spPr>
          <a:xfrm>
            <a:off x="4772428" y="4020941"/>
            <a:ext cx="784952" cy="784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3523D962-0C76-40A0-3D0C-5A3F591D2EB3}"/>
              </a:ext>
            </a:extLst>
          </p:cNvPr>
          <p:cNvSpPr txBox="1">
            <a:spLocks/>
          </p:cNvSpPr>
          <p:nvPr userDrawn="1"/>
        </p:nvSpPr>
        <p:spPr>
          <a:xfrm>
            <a:off x="968786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77/0/100/0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45/179/74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2db34a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DC5B886A-801A-BBA3-A16B-FFCCC0F845FE}"/>
              </a:ext>
            </a:extLst>
          </p:cNvPr>
          <p:cNvSpPr/>
          <p:nvPr userDrawn="1"/>
        </p:nvSpPr>
        <p:spPr>
          <a:xfrm>
            <a:off x="8728248" y="4020941"/>
            <a:ext cx="784952" cy="784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E2DCBC05-505C-795D-AFEF-18AD71F38067}"/>
              </a:ext>
            </a:extLst>
          </p:cNvPr>
          <p:cNvSpPr txBox="1">
            <a:spLocks/>
          </p:cNvSpPr>
          <p:nvPr userDrawn="1"/>
        </p:nvSpPr>
        <p:spPr>
          <a:xfrm>
            <a:off x="1776224" y="5230910"/>
            <a:ext cx="1771207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100/72/35/24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0/64/102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004066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D3F3EC39-6DBB-ED04-F16D-E1ED50829B70}"/>
              </a:ext>
            </a:extLst>
          </p:cNvPr>
          <p:cNvSpPr/>
          <p:nvPr userDrawn="1"/>
        </p:nvSpPr>
        <p:spPr>
          <a:xfrm>
            <a:off x="816609" y="5230910"/>
            <a:ext cx="784952" cy="784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53F5DDA9-15CA-2FF0-7C65-F99EDA0CE3CA}"/>
              </a:ext>
            </a:extLst>
          </p:cNvPr>
          <p:cNvSpPr txBox="1">
            <a:spLocks/>
          </p:cNvSpPr>
          <p:nvPr userDrawn="1"/>
        </p:nvSpPr>
        <p:spPr>
          <a:xfrm>
            <a:off x="573204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78/14/38/0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0/153/153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009999</a:t>
            </a: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AB2317DE-28F9-82E7-37EE-24F5C7083718}"/>
              </a:ext>
            </a:extLst>
          </p:cNvPr>
          <p:cNvSpPr/>
          <p:nvPr userDrawn="1"/>
        </p:nvSpPr>
        <p:spPr>
          <a:xfrm>
            <a:off x="4772428" y="5230910"/>
            <a:ext cx="784952" cy="7849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96061CD5-1289-7F74-004C-5974E613EF8E}"/>
              </a:ext>
            </a:extLst>
          </p:cNvPr>
          <p:cNvSpPr txBox="1">
            <a:spLocks/>
          </p:cNvSpPr>
          <p:nvPr userDrawn="1"/>
        </p:nvSpPr>
        <p:spPr>
          <a:xfrm>
            <a:off x="968786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0/0/0/85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77/77/77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4d4d4d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C064110D-887E-E4EB-7BBE-1374F4F02FB0}"/>
              </a:ext>
            </a:extLst>
          </p:cNvPr>
          <p:cNvSpPr/>
          <p:nvPr userDrawn="1"/>
        </p:nvSpPr>
        <p:spPr>
          <a:xfrm>
            <a:off x="8728248" y="5230910"/>
            <a:ext cx="784952" cy="784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103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3496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8461" y="1561943"/>
            <a:ext cx="4681728" cy="45698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DA51E07-C561-85B3-141B-4157C0521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470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196492"/>
            <a:ext cx="4679092" cy="493527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18CC72A1-690E-5B7F-AD89-A562A2D9BB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6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6336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image" Target="../media/image1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09" y="826658"/>
            <a:ext cx="10042777" cy="99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476" y="5714645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0553" y="5717127"/>
            <a:ext cx="1845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F41F8D-5DB5-EF7F-2FD5-67590A17F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0427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67D0CA-4E14-9472-DA4D-54BCAD61E22F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9A023DF2-AA6E-3C82-3349-3C050D0B9A3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6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84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826" r:id="rId12"/>
    <p:sldLayoutId id="2147483782" r:id="rId13"/>
    <p:sldLayoutId id="214748377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827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  <p:sldLayoutId id="2147483799" r:id="rId30"/>
    <p:sldLayoutId id="2147483800" r:id="rId31"/>
    <p:sldLayoutId id="2147483801" r:id="rId32"/>
    <p:sldLayoutId id="2147483802" r:id="rId33"/>
    <p:sldLayoutId id="2147483803" r:id="rId34"/>
    <p:sldLayoutId id="2147483804" r:id="rId35"/>
    <p:sldLayoutId id="2147483805" r:id="rId36"/>
    <p:sldLayoutId id="2147483806" r:id="rId37"/>
    <p:sldLayoutId id="2147483807" r:id="rId38"/>
    <p:sldLayoutId id="2147483808" r:id="rId39"/>
    <p:sldLayoutId id="2147483809" r:id="rId40"/>
    <p:sldLayoutId id="2147483810" r:id="rId41"/>
    <p:sldLayoutId id="2147483811" r:id="rId42"/>
    <p:sldLayoutId id="2147483812" r:id="rId43"/>
    <p:sldLayoutId id="2147483813" r:id="rId44"/>
    <p:sldLayoutId id="2147483814" r:id="rId45"/>
    <p:sldLayoutId id="2147483815" r:id="rId46"/>
    <p:sldLayoutId id="2147483816" r:id="rId47"/>
    <p:sldLayoutId id="2147483817" r:id="rId48"/>
    <p:sldLayoutId id="2147483830" r:id="rId49"/>
    <p:sldLayoutId id="2147483831" r:id="rId50"/>
    <p:sldLayoutId id="2147483818" r:id="rId51"/>
    <p:sldLayoutId id="2147483819" r:id="rId52"/>
    <p:sldLayoutId id="2147483820" r:id="rId53"/>
    <p:sldLayoutId id="2147483821" r:id="rId54"/>
    <p:sldLayoutId id="2147483822" r:id="rId55"/>
    <p:sldLayoutId id="2147483823" r:id="rId56"/>
    <p:sldLayoutId id="2147483825" r:id="rId57"/>
    <p:sldLayoutId id="2147483824" r:id="rId58"/>
    <p:sldLayoutId id="2147483833" r:id="rId59"/>
    <p:sldLayoutId id="2147483838" r:id="rId60"/>
    <p:sldLayoutId id="2147483835" r:id="rId61"/>
    <p:sldLayoutId id="2147483839" r:id="rId62"/>
    <p:sldLayoutId id="2147483834" r:id="rId63"/>
    <p:sldLayoutId id="2147483840" r:id="rId64"/>
    <p:sldLayoutId id="2147483837" r:id="rId65"/>
    <p:sldLayoutId id="2147483836" r:id="rId66"/>
    <p:sldLayoutId id="2147483841" r:id="rId67"/>
    <p:sldLayoutId id="2147483828" r:id="rId6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spc="50" baseline="0">
          <a:solidFill>
            <a:schemeClr val="bg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1pPr>
      <a:lvl2pPr marL="228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2pPr>
      <a:lvl3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3pPr>
      <a:lvl4pPr marL="685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4pPr>
      <a:lvl5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1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NarodowyFunduszOchronySrodowiskaiGospodarkiWodnej" TargetMode="External"/><Relationship Id="rId3" Type="http://schemas.openxmlformats.org/officeDocument/2006/relationships/hyperlink" Target="https://www.gov.pl/web/nfosigw/spotkanie-z-wykonawcami-podsumowujace-pierwszy-kwartal-wdrazania-nowej-odslony-programu-czyste-powietrze" TargetMode="External"/><Relationship Id="rId7" Type="http://schemas.openxmlformats.org/officeDocument/2006/relationships/image" Target="../media/image37.svg"/><Relationship Id="rId2" Type="http://schemas.openxmlformats.org/officeDocument/2006/relationships/hyperlink" Target="mailto:Konrad.MILOSZEWSKI@NFOSIGW.GOV.P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x.com/NFOSiGW" TargetMode="External"/><Relationship Id="rId11" Type="http://schemas.openxmlformats.org/officeDocument/2006/relationships/image" Target="../media/image39.svg"/><Relationship Id="rId5" Type="http://schemas.openxmlformats.org/officeDocument/2006/relationships/image" Target="../media/image36.png"/><Relationship Id="rId10" Type="http://schemas.openxmlformats.org/officeDocument/2006/relationships/hyperlink" Target="https://www.linkedin.com/company/18824772/admin/page-posts/published/" TargetMode="External"/><Relationship Id="rId4" Type="http://schemas.openxmlformats.org/officeDocument/2006/relationships/image" Target="../media/image35.jpeg"/><Relationship Id="rId9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FBEB139-49D2-8D04-86D2-09C06D00D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073" y="1311038"/>
            <a:ext cx="6675120" cy="2468880"/>
          </a:xfrm>
        </p:spPr>
        <p:txBody>
          <a:bodyPr anchor="t">
            <a:normAutofit fontScale="90000"/>
          </a:bodyPr>
          <a:lstStyle/>
          <a:p>
            <a:r>
              <a:rPr lang="pl-PL" dirty="0"/>
              <a:t>Współfinansowanie projektów FENIKS 2021-2027 działania FENX.01.04 i FENX.01.05 ze środków NFOŚiGW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A8D9FA2-302E-0315-171F-48BC54215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4764564"/>
            <a:ext cx="6675120" cy="640080"/>
          </a:xfrm>
        </p:spPr>
        <p:txBody>
          <a:bodyPr anchor="b">
            <a:normAutofit fontScale="85000" lnSpcReduction="20000"/>
          </a:bodyPr>
          <a:lstStyle/>
          <a:p>
            <a:r>
              <a:rPr lang="pl-PL" dirty="0"/>
              <a:t>Konrad Miłoszewski</a:t>
            </a:r>
          </a:p>
          <a:p>
            <a:r>
              <a:rPr lang="pl-PL" dirty="0"/>
              <a:t>Ekspert w Departamencie Gospodarowania Odpadami</a:t>
            </a:r>
          </a:p>
          <a:p>
            <a:endParaRPr lang="pl-PL" dirty="0"/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E87673E7-DB21-A4EB-411B-95D3C28D987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5760" y="10"/>
            <a:ext cx="4206240" cy="6311580"/>
          </a:xfrm>
          <a:noFill/>
        </p:spPr>
      </p:pic>
      <p:sp>
        <p:nvSpPr>
          <p:cNvPr id="2" name="Subtitle 11">
            <a:extLst>
              <a:ext uri="{FF2B5EF4-FFF2-40B4-BE49-F238E27FC236}">
                <a16:creationId xmlns:a16="http://schemas.microsoft.com/office/drawing/2014/main" id="{67D91AB6-678A-25EE-E935-23B7921CF840}"/>
              </a:ext>
            </a:extLst>
          </p:cNvPr>
          <p:cNvSpPr txBox="1">
            <a:spLocks/>
          </p:cNvSpPr>
          <p:nvPr/>
        </p:nvSpPr>
        <p:spPr>
          <a:xfrm>
            <a:off x="817073" y="6053868"/>
            <a:ext cx="6675120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/>
              <a:t>Warszawa, 24 czerwca 2026 r.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29148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8F893-455A-E21C-B938-01A5B55DA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B7B147-0CDC-75D0-9A9A-DA1BD71ED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816" y="4209348"/>
            <a:ext cx="10262223" cy="914400"/>
          </a:xfrm>
        </p:spPr>
        <p:txBody>
          <a:bodyPr>
            <a:normAutofit/>
          </a:bodyPr>
          <a:lstStyle/>
          <a:p>
            <a:r>
              <a:rPr lang="pl-PL" dirty="0"/>
              <a:t>dziękuję ZA UWAGĘ</a:t>
            </a:r>
            <a:r>
              <a:rPr lang="en-US" dirty="0"/>
              <a:t>!</a:t>
            </a:r>
            <a:r>
              <a:rPr lang="pl-PL" dirty="0"/>
              <a:t>				</a:t>
            </a:r>
            <a:r>
              <a:rPr lang="pl-PL" sz="1600" dirty="0"/>
              <a:t>	</a:t>
            </a:r>
            <a:endParaRPr lang="en-US" sz="16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471ADA3-E1DD-0D7D-D559-EFC2D4921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4768645"/>
            <a:ext cx="10478450" cy="682863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pl-PL" dirty="0">
                <a:hlinkClick r:id="rId2"/>
              </a:rPr>
              <a:t>KONRAD.MILOSZEWSKI@NFOSIGW.GOV.PL</a:t>
            </a:r>
            <a:endParaRPr lang="pl-PL" dirty="0"/>
          </a:p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www.nfosigw.gov.pl</a:t>
            </a:r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2148DF5-3788-2F79-3119-2FD6AA62B81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8270"/>
          </a:xfr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7404955E-6E5D-388B-AB94-BBEF75C3C4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0092" y="4911298"/>
            <a:ext cx="3230488" cy="1393121"/>
          </a:xfrm>
          <a:prstGeom prst="rect">
            <a:avLst/>
          </a:prstGeom>
        </p:spPr>
      </p:pic>
      <p:pic>
        <p:nvPicPr>
          <p:cNvPr id="3" name="Grafika 2">
            <a:hlinkClick r:id="rId6"/>
            <a:extLst>
              <a:ext uri="{FF2B5EF4-FFF2-40B4-BE49-F238E27FC236}">
                <a16:creationId xmlns:a16="http://schemas.microsoft.com/office/drawing/2014/main" id="{D9856368-6FDE-0C5B-8147-B2C752E0C1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8285" y="5555128"/>
            <a:ext cx="322834" cy="322834"/>
          </a:xfrm>
          <a:prstGeom prst="rect">
            <a:avLst/>
          </a:prstGeom>
        </p:spPr>
      </p:pic>
      <p:pic>
        <p:nvPicPr>
          <p:cNvPr id="4" name="Grafika 3">
            <a:hlinkClick r:id="rId8"/>
            <a:extLst>
              <a:ext uri="{FF2B5EF4-FFF2-40B4-BE49-F238E27FC236}">
                <a16:creationId xmlns:a16="http://schemas.microsoft.com/office/drawing/2014/main" id="{DFE8D816-2C15-46DC-6144-DA870A2413B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61770" y="5555129"/>
            <a:ext cx="322834" cy="322834"/>
          </a:xfrm>
          <a:prstGeom prst="rect">
            <a:avLst/>
          </a:prstGeom>
        </p:spPr>
      </p:pic>
      <p:pic>
        <p:nvPicPr>
          <p:cNvPr id="5" name="Grafika 4">
            <a:hlinkClick r:id="rId10"/>
            <a:extLst>
              <a:ext uri="{FF2B5EF4-FFF2-40B4-BE49-F238E27FC236}">
                <a16:creationId xmlns:a16="http://schemas.microsoft.com/office/drawing/2014/main" id="{746D138C-60E6-BF8D-C712-1E431D1F85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05255" y="5555127"/>
            <a:ext cx="322835" cy="3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727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EE984-10A0-BC38-7769-D4122BA6E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1D550C4-18EB-E6D0-118F-7D2CD7050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829325"/>
            <a:ext cx="6858000" cy="932688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dirty="0">
                <a:cs typeface="Poppins Light" pitchFamily="2" charset="77"/>
              </a:rPr>
              <a:t>Cel programu</a:t>
            </a:r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69CAA6E-9594-8C26-F414-BA81EF8B73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6086F64-0A5E-F9A5-6C46-63744D441F65}"/>
              </a:ext>
            </a:extLst>
          </p:cNvPr>
          <p:cNvSpPr txBox="1"/>
          <p:nvPr/>
        </p:nvSpPr>
        <p:spPr>
          <a:xfrm>
            <a:off x="4408854" y="1878456"/>
            <a:ext cx="6858000" cy="4983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endParaRPr lang="pl-PL" dirty="0">
              <a:solidFill>
                <a:schemeClr val="bg1"/>
              </a:solidFill>
              <a:cs typeface="Poppins Light" pitchFamily="2" charset="77"/>
            </a:endParaRP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Minimalizacja powstawania odpadów.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Recykling i ponowne wykorzystanie odpadów.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Zmniejszenie ilości składowania odpadów.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Przywracanie terenom zdegradowanym i zanieczyszczonym wartości użytkowych oraz przyrodniczych.</a:t>
            </a: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4637FF96-B4B4-DA1B-02EF-A7A5C3212A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0DFBF4A-BB9F-0CAA-9FCE-D6BBF5CF6DC9}"/>
              </a:ext>
            </a:extLst>
          </p:cNvPr>
          <p:cNvSpPr txBox="1">
            <a:spLocks/>
          </p:cNvSpPr>
          <p:nvPr/>
        </p:nvSpPr>
        <p:spPr>
          <a:xfrm>
            <a:off x="4295775" y="4083842"/>
            <a:ext cx="7809305" cy="1648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794014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ymbol zastępczy obrazu 11" descr="Obraz zawierający ziemia, drzewo, roślina, gałąź&#10;&#10;Zawartość wygenerowana przez AI może być niepoprawna.">
            <a:extLst>
              <a:ext uri="{FF2B5EF4-FFF2-40B4-BE49-F238E27FC236}">
                <a16:creationId xmlns:a16="http://schemas.microsoft.com/office/drawing/2014/main" id="{6AFC8CE4-1C30-8C59-4DD1-CA5E6B19FF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04BF0E5-584F-EB76-9323-998E38E5A24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5715000"/>
            <a:ext cx="430213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208551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208551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41A4937-9F17-07AF-7D91-F90518CCB185}"/>
              </a:ext>
            </a:extLst>
          </p:cNvPr>
          <p:cNvSpPr txBox="1"/>
          <p:nvPr/>
        </p:nvSpPr>
        <p:spPr>
          <a:xfrm>
            <a:off x="856917" y="2829877"/>
            <a:ext cx="6383607" cy="18945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Tx/>
              <a:buNone/>
              <a:tabLst>
                <a:tab pos="304815" algn="l"/>
              </a:tabLst>
              <a:defRPr/>
            </a:pPr>
            <a:r>
              <a:rPr kumimoji="0" lang="pl-PL" sz="24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Aptos" panose="020B0004020202020204" pitchFamily="34" charset="0"/>
                <a:cs typeface="Times New Roman"/>
              </a:rPr>
              <a:t>Program realizowany będzie w latach 2025 - 2029, przy czym: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 typeface="Arial" panose="020B0604020202020204" pitchFamily="34" charset="0"/>
              <a:buChar char="•"/>
              <a:tabLst>
                <a:tab pos="304815" algn="l"/>
              </a:tabLst>
              <a:defRPr/>
            </a:pPr>
            <a:r>
              <a:rPr kumimoji="0" lang="pl-PL" sz="24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Aptos" panose="020B0004020202020204" pitchFamily="34" charset="0"/>
                <a:cs typeface="Times New Roman"/>
              </a:rPr>
              <a:t>zobowiązania podejmowane będą do 2028 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 typeface="Arial" panose="020B0604020202020204" pitchFamily="34" charset="0"/>
              <a:buChar char="•"/>
              <a:tabLst>
                <a:tab pos="304815" algn="l"/>
              </a:tabLst>
              <a:defRPr/>
            </a:pPr>
            <a:r>
              <a:rPr kumimoji="0" lang="pl-PL" sz="24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Aptos" panose="020B0004020202020204" pitchFamily="34" charset="0"/>
                <a:cs typeface="Times New Roman"/>
              </a:rPr>
              <a:t>środki wydatkowane będą do 2029 r. 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FBF7298-E643-24F4-CFAA-5BF0B7A1CA2E}"/>
              </a:ext>
            </a:extLst>
          </p:cNvPr>
          <p:cNvSpPr txBox="1">
            <a:spLocks/>
          </p:cNvSpPr>
          <p:nvPr/>
        </p:nvSpPr>
        <p:spPr>
          <a:xfrm>
            <a:off x="856917" y="845727"/>
            <a:ext cx="5956887" cy="1490374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0479" tIns="45720" rIns="30479" bIns="45720" anchor="t">
            <a:normAutofit fontScale="40000" lnSpcReduction="20000"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n-ea"/>
                <a:ea typeface="+mn-ea"/>
                <a:cs typeface="Calibri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n-ea"/>
                <a:ea typeface="+mn-ea"/>
                <a:cs typeface="Calibri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n-ea"/>
                <a:ea typeface="+mn-ea"/>
                <a:cs typeface="Calibri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+mn-ea"/>
                <a:cs typeface="Calibri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+mn-ea"/>
                <a:cs typeface="Calibri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pl-PL" sz="12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Source Sans Pro"/>
                <a:cs typeface="Times New Roman" panose="02020603050405020304" pitchFamily="18" charset="0"/>
                <a:sym typeface="Calibri"/>
              </a:rPr>
              <a:t>Budżet programu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pl-PL" sz="12400" kern="100" dirty="0">
                <a:solidFill>
                  <a:srgbClr val="FFFFFF"/>
                </a:solidFill>
                <a:latin typeface="Source Sans 3"/>
                <a:ea typeface="Source Sans Pro"/>
                <a:cs typeface="Times New Roman" panose="02020603050405020304" pitchFamily="18" charset="0"/>
              </a:rPr>
              <a:t>50 mln zł</a:t>
            </a:r>
            <a:endParaRPr kumimoji="0" lang="pl-PL" sz="8500" b="1" i="0" u="none" strike="noStrike" kern="100" cap="none" spc="0" normalizeH="0" baseline="0" noProof="0" dirty="0">
              <a:ln>
                <a:noFill/>
              </a:ln>
              <a:solidFill>
                <a:srgbClr val="208551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24673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B53DD-1737-465F-19AE-C9A6B852A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>
            <a:extLst>
              <a:ext uri="{FF2B5EF4-FFF2-40B4-BE49-F238E27FC236}">
                <a16:creationId xmlns:a16="http://schemas.microsoft.com/office/drawing/2014/main" id="{91ADE097-A03D-2B37-52FA-005F969229D2}"/>
              </a:ext>
            </a:extLst>
          </p:cNvPr>
          <p:cNvSpPr/>
          <p:nvPr/>
        </p:nvSpPr>
        <p:spPr>
          <a:xfrm>
            <a:off x="4002467" y="3720641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sp>
        <p:nvSpPr>
          <p:cNvPr id="10" name="Tytuł slajdu 5">
            <a:extLst>
              <a:ext uri="{FF2B5EF4-FFF2-40B4-BE49-F238E27FC236}">
                <a16:creationId xmlns:a16="http://schemas.microsoft.com/office/drawing/2014/main" id="{64B65504-8262-FCB7-B5AF-F8641CFC539F}"/>
              </a:ext>
            </a:extLst>
          </p:cNvPr>
          <p:cNvSpPr txBox="1">
            <a:spLocks/>
          </p:cNvSpPr>
          <p:nvPr/>
        </p:nvSpPr>
        <p:spPr>
          <a:xfrm>
            <a:off x="1328707" y="1740869"/>
            <a:ext cx="2573279" cy="7131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+mn-ea"/>
                <a:ea typeface="+mn-ea"/>
                <a:cs typeface="Calibri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all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" pitchFamily="2" charset="77"/>
                <a:sym typeface="Calibri"/>
              </a:rPr>
              <a:t>WSKAŹNIKI OSIĄGNIĘCIA CELU</a:t>
            </a:r>
            <a:endParaRPr kumimoji="0" lang="en-US" sz="2800" b="1" i="0" u="none" strike="noStrike" kern="1200" cap="all" spc="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" pitchFamily="2" charset="77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all" spc="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" pitchFamily="2" charset="77"/>
              <a:sym typeface="Calibri"/>
            </a:endParaRPr>
          </a:p>
        </p:txBody>
      </p:sp>
      <p:pic>
        <p:nvPicPr>
          <p:cNvPr id="23" name="Symbol zastępczy obrazu 22">
            <a:extLst>
              <a:ext uri="{FF2B5EF4-FFF2-40B4-BE49-F238E27FC236}">
                <a16:creationId xmlns:a16="http://schemas.microsoft.com/office/drawing/2014/main" id="{DA618590-10EB-0B74-B3F8-836E30A313A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BF32E47E-CFA1-3F64-06A3-5677716AF87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20550" y="6654800"/>
            <a:ext cx="171450" cy="184150"/>
          </a:xfrm>
        </p:spPr>
        <p:txBody>
          <a:bodyPr wrap="none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208551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208551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487E9C0-22DB-BCEE-F986-D9FB13F26F44}"/>
              </a:ext>
            </a:extLst>
          </p:cNvPr>
          <p:cNvSpPr/>
          <p:nvPr/>
        </p:nvSpPr>
        <p:spPr>
          <a:xfrm>
            <a:off x="9197821" y="1088571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560D68F-100E-C3ED-E6E1-13900A800217}"/>
              </a:ext>
            </a:extLst>
          </p:cNvPr>
          <p:cNvSpPr/>
          <p:nvPr/>
        </p:nvSpPr>
        <p:spPr>
          <a:xfrm>
            <a:off x="6601844" y="1088572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78904BC7-2033-0AA8-DF2C-C8026B3B0995}"/>
              </a:ext>
            </a:extLst>
          </p:cNvPr>
          <p:cNvSpPr txBox="1">
            <a:spLocks/>
          </p:cNvSpPr>
          <p:nvPr/>
        </p:nvSpPr>
        <p:spPr>
          <a:xfrm>
            <a:off x="6668084" y="1759383"/>
            <a:ext cx="2278062" cy="260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t>Liczba stacjonarnych punktów selektywnego zbierania odpadów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t>[szt.]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F90EA1C9-F8B0-C932-614A-260FA40536F8}"/>
              </a:ext>
            </a:extLst>
          </p:cNvPr>
          <p:cNvSpPr txBox="1">
            <a:spLocks/>
          </p:cNvSpPr>
          <p:nvPr/>
        </p:nvSpPr>
        <p:spPr>
          <a:xfrm>
            <a:off x="6675438" y="2584170"/>
            <a:ext cx="2278062" cy="942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"/>
              <a:ea typeface="+mn-ea"/>
              <a:cs typeface="Poppins Light" pitchFamily="2" charset="77"/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C6744F23-36A8-7590-250F-591409EB9951}"/>
              </a:ext>
            </a:extLst>
          </p:cNvPr>
          <p:cNvSpPr txBox="1">
            <a:spLocks/>
          </p:cNvSpPr>
          <p:nvPr/>
        </p:nvSpPr>
        <p:spPr>
          <a:xfrm>
            <a:off x="9210365" y="1781072"/>
            <a:ext cx="2278062" cy="260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t>Powierzchnia gruntów poddanych rekultywacji/</a:t>
            </a:r>
            <a:r>
              <a:rPr kumimoji="0" lang="pl-P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t>remediacji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t> [ha]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7C02334C-6BC5-44B9-02CA-339A94B6F929}"/>
              </a:ext>
            </a:extLst>
          </p:cNvPr>
          <p:cNvSpPr txBox="1">
            <a:spLocks/>
          </p:cNvSpPr>
          <p:nvPr/>
        </p:nvSpPr>
        <p:spPr>
          <a:xfrm>
            <a:off x="9277990" y="2584170"/>
            <a:ext cx="2278062" cy="942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004066"/>
              </a:solidFill>
              <a:effectLst/>
              <a:uLnTx/>
              <a:uFillTx/>
              <a:latin typeface=""/>
              <a:ea typeface="+mn-ea"/>
              <a:cs typeface="Poppins Light" pitchFamily="2" charset="77"/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EB16410F-043B-623F-E8E7-340D3D97BC82}"/>
              </a:ext>
            </a:extLst>
          </p:cNvPr>
          <p:cNvSpPr/>
          <p:nvPr/>
        </p:nvSpPr>
        <p:spPr>
          <a:xfrm>
            <a:off x="6601844" y="3720641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9EF7C2A4-E8D2-B21D-B0AC-551A61EE03CF}"/>
              </a:ext>
            </a:extLst>
          </p:cNvPr>
          <p:cNvSpPr txBox="1">
            <a:spLocks/>
          </p:cNvSpPr>
          <p:nvPr/>
        </p:nvSpPr>
        <p:spPr>
          <a:xfrm>
            <a:off x="6682013" y="4679490"/>
            <a:ext cx="2278062" cy="260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t>co najmniej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t>5 </a:t>
            </a:r>
            <a:r>
              <a:rPr kumimoji="0" 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t>szt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79A7497-0054-6D85-751B-90F87991E5A7}"/>
              </a:ext>
            </a:extLst>
          </p:cNvPr>
          <p:cNvSpPr txBox="1">
            <a:spLocks/>
          </p:cNvSpPr>
          <p:nvPr/>
        </p:nvSpPr>
        <p:spPr>
          <a:xfrm>
            <a:off x="6674874" y="5216239"/>
            <a:ext cx="2278062" cy="942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004066"/>
              </a:solidFill>
              <a:effectLst/>
              <a:uLnTx/>
              <a:uFillTx/>
              <a:latin typeface=""/>
              <a:ea typeface="+mn-ea"/>
              <a:cs typeface="Poppins Light" pitchFamily="2" charset="77"/>
            </a:endParaRPr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37562E55-ABDD-ACD1-DD19-C452CD4E5A43}"/>
              </a:ext>
            </a:extLst>
          </p:cNvPr>
          <p:cNvSpPr txBox="1">
            <a:spLocks/>
          </p:cNvSpPr>
          <p:nvPr/>
        </p:nvSpPr>
        <p:spPr>
          <a:xfrm>
            <a:off x="4066353" y="5216239"/>
            <a:ext cx="2278062" cy="942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004066"/>
              </a:solidFill>
              <a:effectLst/>
              <a:uLnTx/>
              <a:uFillTx/>
              <a:latin typeface=""/>
              <a:ea typeface="+mn-ea"/>
              <a:cs typeface="Poppins Light" pitchFamily="2" charset="77"/>
            </a:endParaRP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0A785A1A-AE4D-BC9B-BB71-57E60A18DC26}"/>
              </a:ext>
            </a:extLst>
          </p:cNvPr>
          <p:cNvSpPr/>
          <p:nvPr/>
        </p:nvSpPr>
        <p:spPr>
          <a:xfrm>
            <a:off x="3993323" y="1082832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sp>
        <p:nvSpPr>
          <p:cNvPr id="26" name="Symbol zastępczy tekstu 7">
            <a:extLst>
              <a:ext uri="{FF2B5EF4-FFF2-40B4-BE49-F238E27FC236}">
                <a16:creationId xmlns:a16="http://schemas.microsoft.com/office/drawing/2014/main" id="{A17A774B-546B-E4E5-2D2E-8420C080363F}"/>
              </a:ext>
            </a:extLst>
          </p:cNvPr>
          <p:cNvSpPr txBox="1">
            <a:spLocks/>
          </p:cNvSpPr>
          <p:nvPr/>
        </p:nvSpPr>
        <p:spPr>
          <a:xfrm>
            <a:off x="4066353" y="1740869"/>
            <a:ext cx="2278062" cy="991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t>Wydajność instalacji odzysku i unieszkodliwiania odpadów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t>[Mg/rok]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29" name="Symbol zastępczy tekstu 7">
            <a:extLst>
              <a:ext uri="{FF2B5EF4-FFF2-40B4-BE49-F238E27FC236}">
                <a16:creationId xmlns:a16="http://schemas.microsoft.com/office/drawing/2014/main" id="{E23CBE62-46A7-99C8-204D-C682FC189B6C}"/>
              </a:ext>
            </a:extLst>
          </p:cNvPr>
          <p:cNvSpPr txBox="1">
            <a:spLocks/>
          </p:cNvSpPr>
          <p:nvPr/>
        </p:nvSpPr>
        <p:spPr>
          <a:xfrm>
            <a:off x="4082636" y="4625665"/>
            <a:ext cx="2278062" cy="260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pl-PL" sz="1800" dirty="0"/>
              <a:t>co najmniej </a:t>
            </a:r>
          </a:p>
          <a:p>
            <a:pPr lvl="0">
              <a:defRPr/>
            </a:pPr>
            <a:r>
              <a:rPr lang="pl-PL" sz="1800" dirty="0"/>
              <a:t>50 000 Mg/rok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83DCC8A7-8C91-4BA9-06D9-A159D321038A}"/>
              </a:ext>
            </a:extLst>
          </p:cNvPr>
          <p:cNvSpPr/>
          <p:nvPr/>
        </p:nvSpPr>
        <p:spPr>
          <a:xfrm>
            <a:off x="9191881" y="3720640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E2B85B16-FE50-EB7A-7186-0AD399184BCF}"/>
              </a:ext>
            </a:extLst>
          </p:cNvPr>
          <p:cNvSpPr txBox="1">
            <a:spLocks/>
          </p:cNvSpPr>
          <p:nvPr/>
        </p:nvSpPr>
        <p:spPr>
          <a:xfrm>
            <a:off x="9277990" y="4659430"/>
            <a:ext cx="2278062" cy="260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pl-PL" sz="1800" dirty="0"/>
              <a:t>co najmniej </a:t>
            </a:r>
          </a:p>
          <a:p>
            <a:pPr lvl="0">
              <a:defRPr/>
            </a:pPr>
            <a:r>
              <a:rPr lang="pl-PL" sz="1800" dirty="0"/>
              <a:t>5 ha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56605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9C6C0-5D80-2389-B8CF-10F5C3E18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5E87B1A-54BB-EA1C-42DC-3D6A5870BC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158" y="1356136"/>
            <a:ext cx="9289143" cy="1258096"/>
          </a:xfrm>
        </p:spPr>
        <p:txBody>
          <a:bodyPr anchor="t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000" b="1" dirty="0">
                <a:latin typeface="+mn-lt"/>
              </a:rPr>
              <a:t>Intensywność dofinansowania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Maksymalna wartość pożyczki nie może być większa niż różnica między wysokością kosztów całkowitych projektu, a kwotą dofinansowania ze środków Funduszu Spójności 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69179F0-67BB-5562-6A13-7A8429E6A2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3092" y="2614232"/>
            <a:ext cx="8717191" cy="1258096"/>
          </a:xfrm>
        </p:spPr>
        <p:txBody>
          <a:bodyPr anchor="t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0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Koszty kwalifikowane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l-PL" sz="1600" b="1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Okres kwalifikowalności kosztów od 01.01.2021 r. do 31.12.2029 r.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Zakres zgodny z właściwymi wytycznymi w zakresie kosztów kwalifikowanych w ramach </a:t>
            </a:r>
            <a:r>
              <a:rPr lang="pl-PL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FEnIKS</a:t>
            </a:r>
            <a:r>
              <a:rPr lang="pl-PL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tj. „Wytycznymi dotyczącymi kwalifikowalności wydatków na lata 2021–2027”, ale nie stosuje się określonych w tych wytycznych limitów dla poszczególnych kategorii lub grup wydatków;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l-PL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odatek od towarów i usług (VAT) jest kosztem kwalifikowanym tylko wówczas, gdy jest on faktycznie i ostatecznie ponoszony przez Beneficjenta, a Beneficjent nie ma prawnej możliwości odliczenia podatku</a:t>
            </a: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9B48D4E1-B2E7-C904-B0B5-9E1289AB630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0"/>
            <a:ext cx="12192000" cy="973138"/>
          </a:xfrm>
        </p:spPr>
      </p:pic>
    </p:spTree>
    <p:extLst>
      <p:ext uri="{BB962C8B-B14F-4D97-AF65-F5344CB8AC3E}">
        <p14:creationId xmlns:p14="http://schemas.microsoft.com/office/powerpoint/2010/main" val="4390525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721EF-F9E0-320C-377A-91F5DA4C0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chemat blokowy: proces alternatywny 22">
            <a:extLst>
              <a:ext uri="{FF2B5EF4-FFF2-40B4-BE49-F238E27FC236}">
                <a16:creationId xmlns:a16="http://schemas.microsoft.com/office/drawing/2014/main" id="{89CA2473-C6E5-83EA-E401-4E6C609F3BC2}"/>
              </a:ext>
            </a:extLst>
          </p:cNvPr>
          <p:cNvSpPr/>
          <p:nvPr/>
        </p:nvSpPr>
        <p:spPr>
          <a:xfrm>
            <a:off x="3709819" y="5268710"/>
            <a:ext cx="4757902" cy="7200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Schemat blokowy: proces alternatywny 4">
            <a:extLst>
              <a:ext uri="{FF2B5EF4-FFF2-40B4-BE49-F238E27FC236}">
                <a16:creationId xmlns:a16="http://schemas.microsoft.com/office/drawing/2014/main" id="{8E7C16CD-0D85-AE34-A5E1-4094FAAE026D}"/>
              </a:ext>
            </a:extLst>
          </p:cNvPr>
          <p:cNvSpPr/>
          <p:nvPr/>
        </p:nvSpPr>
        <p:spPr>
          <a:xfrm>
            <a:off x="3709819" y="4331915"/>
            <a:ext cx="4788219" cy="7386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887BF2-CEC3-D090-EC1D-531F0345D1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08100" y="371460"/>
            <a:ext cx="9599612" cy="860425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Calibri"/>
                <a:ea typeface="Calibri"/>
                <a:cs typeface="Calibri"/>
              </a:rPr>
              <a:t>Warunki dofinansowania</a:t>
            </a:r>
            <a:endParaRPr lang="pl-PL" dirty="0"/>
          </a:p>
        </p:txBody>
      </p:sp>
      <p:sp>
        <p:nvSpPr>
          <p:cNvPr id="6" name="Prostokąt 10">
            <a:extLst>
              <a:ext uri="{FF2B5EF4-FFF2-40B4-BE49-F238E27FC236}">
                <a16:creationId xmlns:a16="http://schemas.microsoft.com/office/drawing/2014/main" id="{F2BE8EAF-C9DB-81ED-B222-864CE95857AA}"/>
              </a:ext>
            </a:extLst>
          </p:cNvPr>
          <p:cNvSpPr/>
          <p:nvPr/>
        </p:nvSpPr>
        <p:spPr>
          <a:xfrm>
            <a:off x="1310414" y="1446976"/>
            <a:ext cx="9599030" cy="512895"/>
          </a:xfrm>
          <a:prstGeom prst="rect">
            <a:avLst/>
          </a:prstGeom>
          <a:solidFill>
            <a:schemeClr val="tx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+mn-cs"/>
              </a:rPr>
              <a:t>Pożyczka inwestycyjna</a:t>
            </a:r>
          </a:p>
        </p:txBody>
      </p:sp>
      <p:sp>
        <p:nvSpPr>
          <p:cNvPr id="20" name="pole tekstowe 16">
            <a:extLst>
              <a:ext uri="{FF2B5EF4-FFF2-40B4-BE49-F238E27FC236}">
                <a16:creationId xmlns:a16="http://schemas.microsoft.com/office/drawing/2014/main" id="{9EF7EF66-32E3-AC7E-D12F-3FCEAD697A42}"/>
              </a:ext>
            </a:extLst>
          </p:cNvPr>
          <p:cNvSpPr txBox="1"/>
          <p:nvPr/>
        </p:nvSpPr>
        <p:spPr>
          <a:xfrm>
            <a:off x="3712292" y="4419519"/>
            <a:ext cx="4770345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406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Pożyczka może być udzielona na okres nie dłuższy </a:t>
            </a:r>
          </a:p>
          <a:p>
            <a:pPr marL="0" marR="0" lvl="0" indent="0" algn="ctr" defTabSz="6096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406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niż 15 lat – w uzasadnionych przypadkach do 25 lat. 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pole tekstowe 20">
            <a:extLst>
              <a:ext uri="{FF2B5EF4-FFF2-40B4-BE49-F238E27FC236}">
                <a16:creationId xmlns:a16="http://schemas.microsoft.com/office/drawing/2014/main" id="{F107D584-65F4-688C-F376-35942E9515AE}"/>
              </a:ext>
            </a:extLst>
          </p:cNvPr>
          <p:cNvSpPr txBox="1"/>
          <p:nvPr/>
        </p:nvSpPr>
        <p:spPr>
          <a:xfrm>
            <a:off x="3709818" y="5338432"/>
            <a:ext cx="4770345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Okres karencji nie dłuższy niż 12 miesięcy od daty zakończenia realizacji przedsięwzięcia.</a:t>
            </a:r>
          </a:p>
        </p:txBody>
      </p:sp>
      <p:sp>
        <p:nvSpPr>
          <p:cNvPr id="24" name="Schemat blokowy: proces alternatywny 31">
            <a:extLst>
              <a:ext uri="{FF2B5EF4-FFF2-40B4-BE49-F238E27FC236}">
                <a16:creationId xmlns:a16="http://schemas.microsoft.com/office/drawing/2014/main" id="{6D6DBD01-3B82-97C9-5164-493DF40AE437}"/>
              </a:ext>
            </a:extLst>
          </p:cNvPr>
          <p:cNvSpPr/>
          <p:nvPr/>
        </p:nvSpPr>
        <p:spPr>
          <a:xfrm>
            <a:off x="3712293" y="3448788"/>
            <a:ext cx="4770345" cy="738662"/>
          </a:xfrm>
          <a:prstGeom prst="rect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pole tekstowe 32">
            <a:extLst>
              <a:ext uri="{FF2B5EF4-FFF2-40B4-BE49-F238E27FC236}">
                <a16:creationId xmlns:a16="http://schemas.microsoft.com/office/drawing/2014/main" id="{7D730F87-A2D4-96BC-F05B-BB16DC1A6BF4}"/>
              </a:ext>
            </a:extLst>
          </p:cNvPr>
          <p:cNvSpPr txBox="1"/>
          <p:nvPr/>
        </p:nvSpPr>
        <p:spPr>
          <a:xfrm>
            <a:off x="3712293" y="3538685"/>
            <a:ext cx="4770345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dirty="0">
                <a:solidFill>
                  <a:srgbClr val="4D4D4D">
                    <a:lumMod val="50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kumimoji="0" lang="pl-P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dsetki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z tytułu oprocentowania spłacane są na bieżąco w okresach kwartalnych. 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Schemat blokowy: proces alternatywny 36">
            <a:extLst>
              <a:ext uri="{FF2B5EF4-FFF2-40B4-BE49-F238E27FC236}">
                <a16:creationId xmlns:a16="http://schemas.microsoft.com/office/drawing/2014/main" id="{9BD2001C-4F38-7199-896E-01ECA0ECFF21}"/>
              </a:ext>
            </a:extLst>
          </p:cNvPr>
          <p:cNvSpPr/>
          <p:nvPr/>
        </p:nvSpPr>
        <p:spPr>
          <a:xfrm>
            <a:off x="1298424" y="2371073"/>
            <a:ext cx="3862913" cy="707884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100" b="1" i="0" u="none" strike="noStrike" kern="1200" cap="none" spc="0" normalizeH="0" baseline="0" noProof="0" dirty="0">
                <a:ln>
                  <a:noFill/>
                </a:ln>
                <a:solidFill>
                  <a:srgbClr val="208551"/>
                </a:solidFill>
                <a:effectLst/>
                <a:uLnTx/>
                <a:uFillTx/>
                <a:latin typeface="Source Sans 3"/>
                <a:ea typeface="+mn-ea"/>
                <a:cs typeface="+mn-cs"/>
              </a:rPr>
              <a:t>Preferencyjna: oprocentowanie WIBOR 3M nie mniej niż 2%</a:t>
            </a:r>
            <a:endParaRPr kumimoji="0" lang="pl-PL" sz="2133" b="1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75000"/>
                </a:srgb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287021DA-1E1B-8C5E-ABB2-13188568FF82}"/>
              </a:ext>
            </a:extLst>
          </p:cNvPr>
          <p:cNvSpPr/>
          <p:nvPr/>
        </p:nvSpPr>
        <p:spPr>
          <a:xfrm>
            <a:off x="6985293" y="2375553"/>
            <a:ext cx="3922419" cy="707884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100" b="1" i="0" u="none" strike="noStrike" kern="1200" cap="none" spc="0" normalizeH="0" baseline="0" noProof="0" dirty="0">
                <a:ln>
                  <a:noFill/>
                </a:ln>
                <a:solidFill>
                  <a:srgbClr val="20855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Rynkowa: oprocentowanie na poziomie stopy referencyjnej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208551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9673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02661-6E19-3D61-00AF-CCEE705B8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04FBC0F-6E4E-808F-CE91-6919834F9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65" y="1295480"/>
            <a:ext cx="10883900" cy="549534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Calibri"/>
                <a:ea typeface="Calibri"/>
                <a:cs typeface="Calibri"/>
              </a:rPr>
              <a:t>NABÓR w Ramach PROGRAMU NA WSPÓŁIFANSOWANIE </a:t>
            </a:r>
            <a:r>
              <a:rPr lang="pl-PL" dirty="0"/>
              <a:t>projektów FENIKS 2021-2027 działania FENX.01.04                                 i FENX.01.05</a:t>
            </a:r>
            <a:endParaRPr lang="pl-PL" dirty="0">
              <a:latin typeface="Calibri"/>
              <a:ea typeface="Calibri"/>
              <a:cs typeface="Calibri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D5B11DA-DB2D-CB5B-DCE3-E93526227FB8}"/>
              </a:ext>
            </a:extLst>
          </p:cNvPr>
          <p:cNvSpPr txBox="1">
            <a:spLocks/>
          </p:cNvSpPr>
          <p:nvPr/>
        </p:nvSpPr>
        <p:spPr>
          <a:xfrm>
            <a:off x="1161574" y="2650076"/>
            <a:ext cx="8717191" cy="125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000" b="1" dirty="0">
                <a:ea typeface="Calibri" panose="020F0502020204030204" pitchFamily="34" charset="0"/>
                <a:cs typeface="Calibri" panose="020F0502020204030204" pitchFamily="34" charset="0"/>
              </a:rPr>
              <a:t>Nabór trwa od 31.03.2026 r. do 30.12.2027 r.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000" b="1" dirty="0">
                <a:ea typeface="Calibri" panose="020F0502020204030204" pitchFamily="34" charset="0"/>
                <a:cs typeface="Calibri" panose="020F0502020204030204" pitchFamily="34" charset="0"/>
              </a:rPr>
              <a:t>Nabór odbywa się w trybie ciągłym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400" b="1" dirty="0">
                <a:ea typeface="Calibri" panose="020F0502020204030204" pitchFamily="34" charset="0"/>
                <a:cs typeface="Calibri" panose="020F0502020204030204" pitchFamily="34" charset="0"/>
              </a:rPr>
              <a:t>nfosigw.gov.pl &gt; Oferta finansowania &gt; Środki krajowe&gt;Programy 2025-2028&gt; Gospodarka o obiegu zamkniętym, w tym gospodarowanie odpadami, ochrona wód i gospodarka wodna&gt; Współfinansowanie projektów dotyczących gospodarki odpadami, gospodarki o obiegu zamkniętym i rekultywacji terenów zdegradowanych realizowanych w ramach działania FENX.01.04 i FENX.01.05 programu </a:t>
            </a:r>
            <a:r>
              <a:rPr lang="pl-PL" sz="1400" b="1" dirty="0" err="1">
                <a:ea typeface="Calibri" panose="020F0502020204030204" pitchFamily="34" charset="0"/>
                <a:cs typeface="Calibri" panose="020F0502020204030204" pitchFamily="34" charset="0"/>
              </a:rPr>
              <a:t>FEnIKS</a:t>
            </a:r>
            <a:r>
              <a:rPr lang="pl-PL" sz="1400" b="1" dirty="0">
                <a:ea typeface="Calibri" panose="020F0502020204030204" pitchFamily="34" charset="0"/>
                <a:cs typeface="Calibri" panose="020F0502020204030204" pitchFamily="34" charset="0"/>
              </a:rPr>
              <a:t> 2021-2027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2000" b="1" dirty="0">
                <a:ea typeface="Calibri" panose="020F0502020204030204" pitchFamily="34" charset="0"/>
                <a:cs typeface="Calibri" panose="020F0502020204030204" pitchFamily="34" charset="0"/>
              </a:rPr>
              <a:t>Wnioski można składać w generatorze wniosków o dofinansowanie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l-PL" sz="2000" b="1" dirty="0">
                <a:ea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pl-PL" sz="2000" b="1" u="sng" dirty="0">
                <a:ea typeface="Calibri" panose="020F0502020204030204" pitchFamily="34" charset="0"/>
                <a:cs typeface="Calibri" panose="020F0502020204030204" pitchFamily="34" charset="0"/>
              </a:rPr>
              <a:t>gwd.nfosigw.gov.pl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l-PL" sz="20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l-PL" sz="20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l-PL" sz="20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l-PL" sz="2000" b="1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ymbol zastępczy obrazu 11">
            <a:extLst>
              <a:ext uri="{FF2B5EF4-FFF2-40B4-BE49-F238E27FC236}">
                <a16:creationId xmlns:a16="http://schemas.microsoft.com/office/drawing/2014/main" id="{EF1BBF25-9645-EB10-CEA8-43307F50370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60356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 descr="Obraz zawierający natura, na wolnym powietrzu, Liść, ziemia&#10;&#10;Zawartość wygenerowana przez AI może być niepoprawna.">
            <a:extLst>
              <a:ext uri="{FF2B5EF4-FFF2-40B4-BE49-F238E27FC236}">
                <a16:creationId xmlns:a16="http://schemas.microsoft.com/office/drawing/2014/main" id="{D1A50ACF-ED9A-EC13-D52F-AE99D9E6A29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12DF2A34-8131-A6AD-255F-DFA590798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3370" y="478463"/>
            <a:ext cx="4522936" cy="932688"/>
          </a:xfrm>
        </p:spPr>
        <p:txBody>
          <a:bodyPr anchor="t">
            <a:normAutofit fontScale="90000"/>
          </a:bodyPr>
          <a:lstStyle/>
          <a:p>
            <a:r>
              <a:rPr lang="pl-PL" sz="3000" dirty="0"/>
              <a:t>NAJWAŻNIEJSZE ELEMENTY WERYFIKACJI WNIOSKÓW</a:t>
            </a:r>
            <a:endParaRPr lang="en-US" sz="3000" dirty="0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8DAD9122-0B50-0C31-BC5B-687931CAC9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357662"/>
              </p:ext>
            </p:extLst>
          </p:nvPr>
        </p:nvGraphicFramePr>
        <p:xfrm>
          <a:off x="5870005" y="1731191"/>
          <a:ext cx="5936169" cy="62795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5936169">
                  <a:extLst>
                    <a:ext uri="{9D8B030D-6E8A-4147-A177-3AD203B41FA5}">
                      <a16:colId xmlns:a16="http://schemas.microsoft.com/office/drawing/2014/main" val="1889610075"/>
                    </a:ext>
                  </a:extLst>
                </a:gridCol>
              </a:tblGrid>
              <a:tr h="514413">
                <a:tc>
                  <a:txBody>
                    <a:bodyPr/>
                    <a:lstStyle/>
                    <a:p>
                      <a:pPr marL="307975" indent="-28575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>
                          <a:tab pos="1485900" algn="l"/>
                        </a:tabLst>
                      </a:pPr>
                      <a:r>
                        <a:rPr lang="pl-PL" sz="1600" kern="100" dirty="0">
                          <a:solidFill>
                            <a:schemeClr val="bg1"/>
                          </a:solidFill>
                          <a:effectLst/>
                        </a:rPr>
                        <a:t>Cel i rodzaj przedsięwzięcia jest zgodny z programem priorytetowym</a:t>
                      </a:r>
                      <a:endParaRPr lang="pl-PL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7554863"/>
                  </a:ext>
                </a:extLst>
              </a:tr>
              <a:tr h="514413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00" dirty="0">
                          <a:solidFill>
                            <a:schemeClr val="bg1"/>
                          </a:solidFill>
                          <a:effectLst/>
                        </a:rPr>
                        <a:t>Realizacja przedsięwzięcia nie została zakończona przed dniem złożenia wniosku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00" dirty="0">
                          <a:solidFill>
                            <a:schemeClr val="bg1"/>
                          </a:solidFill>
                          <a:effectLst/>
                        </a:rPr>
                        <a:t>Forma i intensywność wnioskowanego dofinansowania jest zgodna z programem priorytetowym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Wniosek o dofinansowanie ze środków </a:t>
                      </a:r>
                      <a:r>
                        <a:rPr lang="pl-PL" sz="16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FEnIKS</a:t>
                      </a:r>
                      <a:r>
                        <a:rPr lang="pl-PL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2021-2027 został pozytywnie zweryfikowany i projekt został wybrany do dofinansowania 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pl-PL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pl-PL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l-PL" sz="16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Ponadto, wniosek poddawany jest ocenie finansowej i ocenie pomocy publicznej</a:t>
                      </a:r>
                      <a:endParaRPr lang="pl-PL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5303201"/>
                  </a:ext>
                </a:extLst>
              </a:tr>
              <a:tr h="514413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pl-PL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542304"/>
                  </a:ext>
                </a:extLst>
              </a:tr>
              <a:tr h="2012493">
                <a:tc>
                  <a:txBody>
                    <a:bodyPr/>
                    <a:lstStyle/>
                    <a:p>
                      <a:pPr marL="307975" indent="-28575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>
                          <a:tab pos="1485900" algn="l"/>
                        </a:tabLst>
                      </a:pPr>
                      <a:endParaRPr lang="pl-PL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1317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9702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51D33-B0F0-AAFC-EB14-83333207B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763812B0-160C-302B-D2F6-B301A5620B2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0"/>
            <a:ext cx="12192000" cy="973138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9E0ADF4-1530-5DE5-0B3C-67E6E4DD7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95" y="1334958"/>
            <a:ext cx="10232020" cy="1583282"/>
          </a:xfrm>
        </p:spPr>
        <p:txBody>
          <a:bodyPr anchor="t">
            <a:normAutofit/>
          </a:bodyPr>
          <a:lstStyle/>
          <a:p>
            <a:pPr algn="ctr"/>
            <a:r>
              <a:rPr lang="pl-PL" cap="all" dirty="0" err="1"/>
              <a:t>współfinanSOWANIE</a:t>
            </a:r>
            <a:r>
              <a:rPr lang="pl-PL" cap="all" dirty="0"/>
              <a:t> </a:t>
            </a:r>
            <a:r>
              <a:rPr lang="pl-PL" dirty="0"/>
              <a:t>projektów FENIKS 2021-2027 działania FENX.01.04 i FENX.01.05</a:t>
            </a:r>
            <a:br>
              <a:rPr lang="pl-PL" dirty="0"/>
            </a:br>
            <a:r>
              <a:rPr lang="pl-PL" dirty="0"/>
              <a:t>KOLEJNE KROKI</a:t>
            </a:r>
            <a:endParaRPr lang="pl-PL" b="0" dirty="0">
              <a:solidFill>
                <a:srgbClr val="000000"/>
              </a:solidFill>
            </a:endParaRPr>
          </a:p>
          <a:p>
            <a:pPr algn="ctr"/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E6756D66-9456-00DF-A67E-E9324C0D7A16}"/>
              </a:ext>
            </a:extLst>
          </p:cNvPr>
          <p:cNvSpPr/>
          <p:nvPr/>
        </p:nvSpPr>
        <p:spPr>
          <a:xfrm>
            <a:off x="423458" y="2691284"/>
            <a:ext cx="2438400" cy="157265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C3C30436-51FB-DA2E-D06C-810AD376E435}"/>
              </a:ext>
            </a:extLst>
          </p:cNvPr>
          <p:cNvSpPr txBox="1">
            <a:spLocks/>
          </p:cNvSpPr>
          <p:nvPr/>
        </p:nvSpPr>
        <p:spPr>
          <a:xfrm>
            <a:off x="423458" y="3212671"/>
            <a:ext cx="2438400" cy="9180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4066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t>NEGOCJACJE WARUNKÓW UMOWY</a:t>
            </a: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F78F2A5E-4521-A408-B5BA-A3B76CCA8AB6}"/>
              </a:ext>
            </a:extLst>
          </p:cNvPr>
          <p:cNvSpPr txBox="1">
            <a:spLocks/>
          </p:cNvSpPr>
          <p:nvPr/>
        </p:nvSpPr>
        <p:spPr>
          <a:xfrm>
            <a:off x="9315786" y="5174010"/>
            <a:ext cx="2278062" cy="942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004066"/>
              </a:solidFill>
              <a:effectLst/>
              <a:uLnTx/>
              <a:uFillTx/>
              <a:latin typeface=""/>
              <a:ea typeface="+mn-ea"/>
              <a:cs typeface="Poppins Light" pitchFamily="2" charset="77"/>
            </a:endParaRPr>
          </a:p>
        </p:txBody>
      </p:sp>
      <p:sp>
        <p:nvSpPr>
          <p:cNvPr id="13" name="Symbol zastępczy tekstu 7">
            <a:extLst>
              <a:ext uri="{FF2B5EF4-FFF2-40B4-BE49-F238E27FC236}">
                <a16:creationId xmlns:a16="http://schemas.microsoft.com/office/drawing/2014/main" id="{2BE19EDF-0794-CC1C-F5C8-580146830CBD}"/>
              </a:ext>
            </a:extLst>
          </p:cNvPr>
          <p:cNvSpPr txBox="1">
            <a:spLocks/>
          </p:cNvSpPr>
          <p:nvPr/>
        </p:nvSpPr>
        <p:spPr>
          <a:xfrm>
            <a:off x="6707265" y="5174010"/>
            <a:ext cx="2278062" cy="942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004066"/>
              </a:solidFill>
              <a:effectLst/>
              <a:uLnTx/>
              <a:uFillTx/>
              <a:latin typeface=""/>
              <a:ea typeface="+mn-ea"/>
              <a:cs typeface="Poppins Light" pitchFamily="2" charset="77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FFF84488-7E7C-230C-2135-CCB4D2ECA488}"/>
              </a:ext>
            </a:extLst>
          </p:cNvPr>
          <p:cNvSpPr/>
          <p:nvPr/>
        </p:nvSpPr>
        <p:spPr>
          <a:xfrm>
            <a:off x="3006631" y="4413377"/>
            <a:ext cx="2438400" cy="157265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39D14740-8203-E4AA-1595-569442BCC110}"/>
              </a:ext>
            </a:extLst>
          </p:cNvPr>
          <p:cNvSpPr txBox="1">
            <a:spLocks/>
          </p:cNvSpPr>
          <p:nvPr/>
        </p:nvSpPr>
        <p:spPr>
          <a:xfrm>
            <a:off x="3006631" y="4744419"/>
            <a:ext cx="2438400" cy="4552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4066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t>UZGODNIENIE TREŚCI ARKUSZA NEGOCJACYJNEGO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2E59F057-1347-8DC1-B5A4-78DB6B236A57}"/>
              </a:ext>
            </a:extLst>
          </p:cNvPr>
          <p:cNvSpPr/>
          <p:nvPr/>
        </p:nvSpPr>
        <p:spPr>
          <a:xfrm>
            <a:off x="6746969" y="4544157"/>
            <a:ext cx="2438400" cy="157265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sp>
        <p:nvSpPr>
          <p:cNvPr id="17" name="Symbol zastępczy tekstu 7">
            <a:extLst>
              <a:ext uri="{FF2B5EF4-FFF2-40B4-BE49-F238E27FC236}">
                <a16:creationId xmlns:a16="http://schemas.microsoft.com/office/drawing/2014/main" id="{6232C89C-76EA-1AF6-E155-213F77B271AA}"/>
              </a:ext>
            </a:extLst>
          </p:cNvPr>
          <p:cNvSpPr txBox="1">
            <a:spLocks/>
          </p:cNvSpPr>
          <p:nvPr/>
        </p:nvSpPr>
        <p:spPr>
          <a:xfrm>
            <a:off x="6684515" y="5023191"/>
            <a:ext cx="2450668" cy="4732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4066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t>DECYZJA ZARZĄDU I RADY NADZORCZEJ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B9B87F87-3E54-0E22-4800-F312C8D5A3E6}"/>
              </a:ext>
            </a:extLst>
          </p:cNvPr>
          <p:cNvSpPr/>
          <p:nvPr/>
        </p:nvSpPr>
        <p:spPr>
          <a:xfrm>
            <a:off x="9437355" y="2691284"/>
            <a:ext cx="2438400" cy="157265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134BC7E7-7574-23F6-B400-CDFE8F08F8F8}"/>
              </a:ext>
            </a:extLst>
          </p:cNvPr>
          <p:cNvSpPr txBox="1">
            <a:spLocks/>
          </p:cNvSpPr>
          <p:nvPr/>
        </p:nvSpPr>
        <p:spPr>
          <a:xfrm>
            <a:off x="9508602" y="3161201"/>
            <a:ext cx="2438400" cy="4732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4066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t>PODPISANIE UMOWY O DOFINANSOWANIE</a:t>
            </a:r>
          </a:p>
        </p:txBody>
      </p:sp>
      <p:sp>
        <p:nvSpPr>
          <p:cNvPr id="20" name="Strzałka: w dół 19">
            <a:extLst>
              <a:ext uri="{FF2B5EF4-FFF2-40B4-BE49-F238E27FC236}">
                <a16:creationId xmlns:a16="http://schemas.microsoft.com/office/drawing/2014/main" id="{6E97150E-E5A6-1831-06DF-9111220221D6}"/>
              </a:ext>
            </a:extLst>
          </p:cNvPr>
          <p:cNvSpPr/>
          <p:nvPr/>
        </p:nvSpPr>
        <p:spPr>
          <a:xfrm rot="-2700000">
            <a:off x="2026443" y="4468491"/>
            <a:ext cx="896815" cy="76832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: w dół 20">
            <a:extLst>
              <a:ext uri="{FF2B5EF4-FFF2-40B4-BE49-F238E27FC236}">
                <a16:creationId xmlns:a16="http://schemas.microsoft.com/office/drawing/2014/main" id="{D843E8D6-9482-E95B-2337-14A0D7AE7013}"/>
              </a:ext>
            </a:extLst>
          </p:cNvPr>
          <p:cNvSpPr/>
          <p:nvPr/>
        </p:nvSpPr>
        <p:spPr>
          <a:xfrm rot="16200000">
            <a:off x="5711247" y="5186637"/>
            <a:ext cx="896815" cy="76832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: w dół 21">
            <a:extLst>
              <a:ext uri="{FF2B5EF4-FFF2-40B4-BE49-F238E27FC236}">
                <a16:creationId xmlns:a16="http://schemas.microsoft.com/office/drawing/2014/main" id="{EC801CBB-9C6B-75A5-E345-4E9A235BF7D9}"/>
              </a:ext>
            </a:extLst>
          </p:cNvPr>
          <p:cNvSpPr/>
          <p:nvPr/>
        </p:nvSpPr>
        <p:spPr>
          <a:xfrm rot="13655830">
            <a:off x="9271407" y="4467037"/>
            <a:ext cx="896815" cy="76832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DC310F2F-E76E-5503-8A80-D177AB1BC00A}"/>
              </a:ext>
            </a:extLst>
          </p:cNvPr>
          <p:cNvSpPr/>
          <p:nvPr/>
        </p:nvSpPr>
        <p:spPr>
          <a:xfrm>
            <a:off x="5539980" y="2876412"/>
            <a:ext cx="1313462" cy="113133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4" name="Grafika 2">
            <a:extLst>
              <a:ext uri="{FF2B5EF4-FFF2-40B4-BE49-F238E27FC236}">
                <a16:creationId xmlns:a16="http://schemas.microsoft.com/office/drawing/2014/main" id="{6265D6A3-C734-13E1-412C-8C4522904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6523" y="3110766"/>
            <a:ext cx="537020" cy="53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025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pic Nature">
  <a:themeElements>
    <a:clrScheme name="Niestandardowy 9">
      <a:dk1>
        <a:srgbClr val="208551"/>
      </a:dk1>
      <a:lt1>
        <a:srgbClr val="FFFFFF"/>
      </a:lt1>
      <a:dk2>
        <a:srgbClr val="004066"/>
      </a:dk2>
      <a:lt2>
        <a:srgbClr val="F5F5F5"/>
      </a:lt2>
      <a:accent1>
        <a:srgbClr val="3CBD86"/>
      </a:accent1>
      <a:accent2>
        <a:srgbClr val="0099CC"/>
      </a:accent2>
      <a:accent3>
        <a:srgbClr val="2CB349"/>
      </a:accent3>
      <a:accent4>
        <a:srgbClr val="004066"/>
      </a:accent4>
      <a:accent5>
        <a:srgbClr val="009999"/>
      </a:accent5>
      <a:accent6>
        <a:srgbClr val="4D4D4D"/>
      </a:accent6>
      <a:hlink>
        <a:srgbClr val="0099CC"/>
      </a:hlink>
      <a:folHlink>
        <a:srgbClr val="0099CC"/>
      </a:folHlink>
    </a:clrScheme>
    <a:fontScheme name="Niestandardowy 1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dirty="0">
            <a:solidFill>
              <a:schemeClr val="accent6"/>
            </a:solidFill>
            <a:latin typeface="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&amp;W Minimalist Drama_Finance_win32_EF_v5" id="{2442EB39-5D7A-4DDC-AD9A-BB04F1C7B656}" vid="{B6686708-5202-4EB0-B50E-375235245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042158-f47d-48be-ab93-8f6036e20404" xsi:nil="true"/>
    <lcf76f155ced4ddcb4097134ff3c332f xmlns="97730884-5bf0-4adb-963c-097f9163802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E8F3BA84FA2946B6D914A8442B181B" ma:contentTypeVersion="16" ma:contentTypeDescription="Utwórz nowy dokument." ma:contentTypeScope="" ma:versionID="1abc57081607df241cdaa4ff3077c4cd">
  <xsd:schema xmlns:xsd="http://www.w3.org/2001/XMLSchema" xmlns:xs="http://www.w3.org/2001/XMLSchema" xmlns:p="http://schemas.microsoft.com/office/2006/metadata/properties" xmlns:ns2="97730884-5bf0-4adb-963c-097f91638024" xmlns:ns3="07042158-f47d-48be-ab93-8f6036e20404" targetNamespace="http://schemas.microsoft.com/office/2006/metadata/properties" ma:root="true" ma:fieldsID="e9d4e82fdb09977206570ecf0793c5e0" ns2:_="" ns3:_="">
    <xsd:import namespace="97730884-5bf0-4adb-963c-097f91638024"/>
    <xsd:import namespace="07042158-f47d-48be-ab93-8f6036e204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30884-5bf0-4adb-963c-097f916380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Tagi obrazów" ma:readOnly="false" ma:fieldId="{5cf76f15-5ced-4ddc-b409-7134ff3c332f}" ma:taxonomyMulti="true" ma:sspId="739d19e1-0593-4d94-bef1-3da08a5e7c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42158-f47d-48be-ab93-8f6036e204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f0364d3-a081-4094-9436-43db1c7b1509}" ma:internalName="TaxCatchAll" ma:showField="CatchAllData" ma:web="07042158-f47d-48be-ab93-8f6036e204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4B9AF2-5B11-48FF-A8A8-964B2D972562}">
  <ds:schemaRefs>
    <ds:schemaRef ds:uri="230e9df3-be65-4c73-a93b-d1236ebd677e"/>
    <ds:schemaRef ds:uri="http://www.w3.org/XML/1998/namespace"/>
    <ds:schemaRef ds:uri="http://schemas.microsoft.com/sharepoint/v3"/>
    <ds:schemaRef ds:uri="http://purl.org/dc/dcmitype/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schemas.openxmlformats.org/package/2006/metadata/core-properties"/>
    <ds:schemaRef ds:uri="http://purl.org/dc/elements/1.1/"/>
    <ds:schemaRef ds:uri="71af3243-3dd4-4a8d-8c0d-dd76da1f02a5"/>
    <ds:schemaRef ds:uri="http://schemas.microsoft.com/office/2006/metadata/properties"/>
    <ds:schemaRef ds:uri="http://purl.org/dc/terms/"/>
    <ds:schemaRef ds:uri="07042158-f47d-48be-ab93-8f6036e20404"/>
    <ds:schemaRef ds:uri="97730884-5bf0-4adb-963c-097f91638024"/>
  </ds:schemaRefs>
</ds:datastoreItem>
</file>

<file path=customXml/itemProps2.xml><?xml version="1.0" encoding="utf-8"?>
<ds:datastoreItem xmlns:ds="http://schemas.openxmlformats.org/officeDocument/2006/customXml" ds:itemID="{37DD590A-8042-4F36-843F-743A8DB178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3C2273-4CCA-4A90-8F28-8D42713EF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730884-5bf0-4adb-963c-097f91638024"/>
    <ds:schemaRef ds:uri="07042158-f47d-48be-ab93-8f6036e204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3437</TotalTime>
  <Words>536</Words>
  <Application>Microsoft Office PowerPoint</Application>
  <PresentationFormat>Panoramiczny</PresentationFormat>
  <Paragraphs>70</Paragraphs>
  <Slides>10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20" baseType="lpstr">
      <vt:lpstr>Aptos</vt:lpstr>
      <vt:lpstr>Arial</vt:lpstr>
      <vt:lpstr>Calibri</vt:lpstr>
      <vt:lpstr>Poppins</vt:lpstr>
      <vt:lpstr>Poppins Light</vt:lpstr>
      <vt:lpstr>Source Sans 3</vt:lpstr>
      <vt:lpstr>Source Sans Pro</vt:lpstr>
      <vt:lpstr>Times New Roman</vt:lpstr>
      <vt:lpstr>Wingdings</vt:lpstr>
      <vt:lpstr>Epic Nature</vt:lpstr>
      <vt:lpstr>Współfinansowanie projektów FENIKS 2021-2027 działania FENX.01.04 i FENX.01.05 ze środków NFOŚiGW</vt:lpstr>
      <vt:lpstr>Cel programu</vt:lpstr>
      <vt:lpstr>Prezentacja programu PowerPoint</vt:lpstr>
      <vt:lpstr>Prezentacja programu PowerPoint</vt:lpstr>
      <vt:lpstr>Prezentacja programu PowerPoint</vt:lpstr>
      <vt:lpstr>Warunki dofinansowania</vt:lpstr>
      <vt:lpstr>NABÓR w Ramach PROGRAMU NA WSPÓŁIFANSOWANIE projektów FENIKS 2021-2027 działania FENX.01.04                                 i FENX.01.05</vt:lpstr>
      <vt:lpstr>NAJWAŻNIEJSZE ELEMENTY WERYFIKACJI WNIOSKÓW</vt:lpstr>
      <vt:lpstr>współfinanSOWANIE projektów FENIKS 2021-2027 działania FENX.01.04 i FENX.01.05 KOLEJNE KROKI </vt:lpstr>
      <vt:lpstr>dziękuję ZA UWAGĘ!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Strona tytułowa prezentacji</dc:title>
  <dc:creator>Godz Agata</dc:creator>
  <cp:lastModifiedBy>Miłoszewski Konrad</cp:lastModifiedBy>
  <cp:revision>20</cp:revision>
  <dcterms:created xsi:type="dcterms:W3CDTF">2024-06-26T20:20:27Z</dcterms:created>
  <dcterms:modified xsi:type="dcterms:W3CDTF">2026-06-23T11:09:53Z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0x01010020E8F3BA84FA2946B6D914A8442B181B</vt:lpwstr>
  </property>
  <property fmtid="{D5CDD505-2E9C-101B-9397-08002B2CF9AE}" pid="3" name="MediaServiceImageTags">
    <vt:lpwstr/>
  </property>
</Properties>
</file>