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handoutMasterIdLst>
    <p:handoutMasterId r:id="rId43"/>
  </p:handoutMasterIdLst>
  <p:sldIdLst>
    <p:sldId id="636" r:id="rId2"/>
    <p:sldId id="644" r:id="rId3"/>
    <p:sldId id="651" r:id="rId4"/>
    <p:sldId id="652" r:id="rId5"/>
    <p:sldId id="650" r:id="rId6"/>
    <p:sldId id="655" r:id="rId7"/>
    <p:sldId id="643" r:id="rId8"/>
    <p:sldId id="657" r:id="rId9"/>
    <p:sldId id="659" r:id="rId10"/>
    <p:sldId id="660" r:id="rId11"/>
    <p:sldId id="662" r:id="rId12"/>
    <p:sldId id="675" r:id="rId13"/>
    <p:sldId id="664" r:id="rId14"/>
    <p:sldId id="663" r:id="rId15"/>
    <p:sldId id="661" r:id="rId16"/>
    <p:sldId id="658" r:id="rId17"/>
    <p:sldId id="681" r:id="rId18"/>
    <p:sldId id="656" r:id="rId19"/>
    <p:sldId id="666" r:id="rId20"/>
    <p:sldId id="677" r:id="rId21"/>
    <p:sldId id="678" r:id="rId22"/>
    <p:sldId id="672" r:id="rId23"/>
    <p:sldId id="669" r:id="rId24"/>
    <p:sldId id="673" r:id="rId25"/>
    <p:sldId id="682" r:id="rId26"/>
    <p:sldId id="680" r:id="rId27"/>
    <p:sldId id="670" r:id="rId28"/>
    <p:sldId id="674" r:id="rId29"/>
    <p:sldId id="679" r:id="rId30"/>
    <p:sldId id="611" r:id="rId31"/>
    <p:sldId id="613" r:id="rId32"/>
    <p:sldId id="614" r:id="rId33"/>
    <p:sldId id="617" r:id="rId34"/>
    <p:sldId id="630" r:id="rId35"/>
    <p:sldId id="616" r:id="rId36"/>
    <p:sldId id="621" r:id="rId37"/>
    <p:sldId id="623" r:id="rId38"/>
    <p:sldId id="628" r:id="rId39"/>
    <p:sldId id="683" r:id="rId40"/>
    <p:sldId id="627" r:id="rId41"/>
  </p:sldIdLst>
  <p:sldSz cx="9144000" cy="6858000" type="screen4x3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BC466B5-923A-4420-81DA-BFB2D2B3518F}">
          <p14:sldIdLst>
            <p14:sldId id="636"/>
            <p14:sldId id="644"/>
            <p14:sldId id="651"/>
            <p14:sldId id="652"/>
            <p14:sldId id="650"/>
            <p14:sldId id="655"/>
            <p14:sldId id="643"/>
            <p14:sldId id="657"/>
            <p14:sldId id="659"/>
            <p14:sldId id="660"/>
            <p14:sldId id="662"/>
            <p14:sldId id="675"/>
            <p14:sldId id="664"/>
            <p14:sldId id="663"/>
            <p14:sldId id="661"/>
            <p14:sldId id="658"/>
            <p14:sldId id="681"/>
            <p14:sldId id="656"/>
            <p14:sldId id="666"/>
            <p14:sldId id="677"/>
            <p14:sldId id="678"/>
            <p14:sldId id="672"/>
            <p14:sldId id="669"/>
            <p14:sldId id="673"/>
            <p14:sldId id="682"/>
            <p14:sldId id="680"/>
            <p14:sldId id="670"/>
            <p14:sldId id="674"/>
            <p14:sldId id="679"/>
            <p14:sldId id="611"/>
            <p14:sldId id="613"/>
            <p14:sldId id="614"/>
            <p14:sldId id="617"/>
            <p14:sldId id="630"/>
            <p14:sldId id="616"/>
            <p14:sldId id="621"/>
            <p14:sldId id="623"/>
            <p14:sldId id="628"/>
            <p14:sldId id="683"/>
            <p14:sldId id="6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.Tomczak" initials="DT" lastIdx="0" clrIdx="0"/>
  <p:cmAuthor id="1" name="Tomczak Dominik" initials="TD" lastIdx="1" clrIdx="1">
    <p:extLst>
      <p:ext uri="{19B8F6BF-5375-455C-9EA6-DF929625EA0E}">
        <p15:presenceInfo xmlns:p15="http://schemas.microsoft.com/office/powerpoint/2012/main" userId="S-1-5-21-2682257222-1983416253-2671480898-359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C00000"/>
    <a:srgbClr val="D6A300"/>
    <a:srgbClr val="FFF7DD"/>
    <a:srgbClr val="FFE1E1"/>
    <a:srgbClr val="A20000"/>
    <a:srgbClr val="EAEAEA"/>
    <a:srgbClr val="072271"/>
    <a:srgbClr val="2E4E37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7336" autoAdjust="0"/>
  </p:normalViewPr>
  <p:slideViewPr>
    <p:cSldViewPr>
      <p:cViewPr varScale="1">
        <p:scale>
          <a:sx n="109" d="100"/>
          <a:sy n="109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Styl życia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Czynniki genetyczne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Arkusz1!$C$2:$C$5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Czynniki środowiskowe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Arkusz1!$D$2:$D$5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Opieka zdrowotna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Arkusz1!$E$2:$E$5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97286144"/>
        <c:axId val="97283400"/>
      </c:barChart>
      <c:catAx>
        <c:axId val="97286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283400"/>
        <c:crosses val="autoZero"/>
        <c:auto val="1"/>
        <c:lblAlgn val="ctr"/>
        <c:lblOffset val="100"/>
        <c:noMultiLvlLbl val="0"/>
      </c:catAx>
      <c:valAx>
        <c:axId val="9728340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728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22322187925947262"/>
          <c:y val="1.6360969888601119E-2"/>
          <c:w val="0.75492908155281235"/>
          <c:h val="0.22375313950264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0E1899-815B-4205-8901-CC259D18253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8F956A1-D8CF-4AB6-8D13-ED1DE0272809}">
      <dgm:prSet phldrT="[Tekst]" custT="1"/>
      <dgm:spPr>
        <a:solidFill>
          <a:schemeClr val="bg1">
            <a:lumMod val="95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600" b="1" dirty="0" smtClean="0">
              <a:solidFill>
                <a:schemeClr val="tx1"/>
              </a:solidFill>
              <a:latin typeface="Cambria" panose="02040503050406030204" pitchFamily="18" charset="0"/>
            </a:rPr>
            <a:t>JAKOŚĆ ŻYWNOŚCI</a:t>
          </a:r>
          <a:endParaRPr lang="pl-PL" sz="16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EA3A3BE-790C-4A33-BBB0-DC5709B3B9F1}" type="parTrans" cxnId="{B8A94420-77B7-4141-B4DD-156EFBEE0131}">
      <dgm:prSet/>
      <dgm:spPr/>
      <dgm:t>
        <a:bodyPr/>
        <a:lstStyle/>
        <a:p>
          <a:endParaRPr lang="pl-PL"/>
        </a:p>
      </dgm:t>
    </dgm:pt>
    <dgm:pt modelId="{5BD2882B-1F99-4F97-B912-6CE3EB7E4CEB}" type="sibTrans" cxnId="{B8A94420-77B7-4141-B4DD-156EFBEE0131}">
      <dgm:prSet/>
      <dgm:spPr/>
      <dgm:t>
        <a:bodyPr/>
        <a:lstStyle/>
        <a:p>
          <a:endParaRPr lang="pl-PL"/>
        </a:p>
      </dgm:t>
    </dgm:pt>
    <dgm:pt modelId="{302C63F6-016A-4F2A-B69A-63CF2713B03C}">
      <dgm:prSet phldrT="[Tekst]" custT="1"/>
      <dgm:spPr>
        <a:solidFill>
          <a:schemeClr val="bg1">
            <a:lumMod val="95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400" dirty="0" smtClean="0">
              <a:solidFill>
                <a:schemeClr val="tx1"/>
              </a:solidFill>
              <a:latin typeface="Cambria" panose="02040503050406030204" pitchFamily="18" charset="0"/>
            </a:rPr>
            <a:t>ZDROWOTNOŚĆ</a:t>
          </a:r>
          <a:endParaRPr lang="pl-PL" sz="1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E1178AF-004E-4115-8BBD-BF43DB446547}" type="parTrans" cxnId="{5A307FF2-CC8C-40C4-B320-027F2967816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C180E676-2F31-4E5E-8157-F7CE09DAC4BF}" type="sibTrans" cxnId="{5A307FF2-CC8C-40C4-B320-027F29678163}">
      <dgm:prSet/>
      <dgm:spPr/>
      <dgm:t>
        <a:bodyPr/>
        <a:lstStyle/>
        <a:p>
          <a:endParaRPr lang="pl-PL"/>
        </a:p>
      </dgm:t>
    </dgm:pt>
    <dgm:pt modelId="{2CDEB79C-220D-4105-B242-F341C08850B4}">
      <dgm:prSet phldrT="[Tekst]" custT="1"/>
      <dgm:spPr>
        <a:solidFill>
          <a:schemeClr val="bg1">
            <a:lumMod val="95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400" dirty="0" smtClean="0">
              <a:solidFill>
                <a:schemeClr val="tx1"/>
              </a:solidFill>
              <a:latin typeface="Cambria" panose="02040503050406030204" pitchFamily="18" charset="0"/>
            </a:rPr>
            <a:t>ATRAKCYJNOŚĆ SENSORYCZNA</a:t>
          </a:r>
          <a:endParaRPr lang="pl-PL" sz="1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47325787-F8AE-4D70-8ACB-C5B11DC12781}" type="parTrans" cxnId="{F9BB40D7-FB5C-4122-A85E-59EB646AFDE0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0065CF4A-D483-4F14-9020-2BC4AC9F0A5C}" type="sibTrans" cxnId="{F9BB40D7-FB5C-4122-A85E-59EB646AFDE0}">
      <dgm:prSet/>
      <dgm:spPr/>
      <dgm:t>
        <a:bodyPr/>
        <a:lstStyle/>
        <a:p>
          <a:endParaRPr lang="pl-PL"/>
        </a:p>
      </dgm:t>
    </dgm:pt>
    <dgm:pt modelId="{E270F7D5-728C-49A9-A97E-4EB4603FF8CD}">
      <dgm:prSet phldrT="[Tekst]" custT="1"/>
      <dgm:spPr>
        <a:solidFill>
          <a:schemeClr val="bg1">
            <a:lumMod val="95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400" dirty="0" smtClean="0">
              <a:solidFill>
                <a:schemeClr val="tx1"/>
              </a:solidFill>
              <a:latin typeface="Cambria" panose="02040503050406030204" pitchFamily="18" charset="0"/>
            </a:rPr>
            <a:t>DYSPOZYCYJNOŚĆ</a:t>
          </a:r>
          <a:endParaRPr lang="pl-PL" sz="1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06604DEB-05F3-4EA4-8FD1-0AE63934F542}" type="parTrans" cxnId="{49F4DDDE-EE6B-4961-8136-9908CE7E9CC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81EC22AF-B42A-4FB0-8E59-000062AE7C9E}" type="sibTrans" cxnId="{49F4DDDE-EE6B-4961-8136-9908CE7E9CC3}">
      <dgm:prSet/>
      <dgm:spPr/>
      <dgm:t>
        <a:bodyPr/>
        <a:lstStyle/>
        <a:p>
          <a:endParaRPr lang="pl-PL"/>
        </a:p>
      </dgm:t>
    </dgm:pt>
    <dgm:pt modelId="{16657FB5-335B-43EC-AEA2-60E9AFE6943A}">
      <dgm:prSet custT="1"/>
      <dgm:spPr>
        <a:solidFill>
          <a:schemeClr val="bg1">
            <a:alpha val="3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odżywcza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54A68FB-240C-4DDE-A12A-81CF10826FC9}" type="parTrans" cxnId="{741A9981-EF14-4387-A656-F67413954E10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E7F4CB8C-3483-4A52-B698-8AB3FBE7D35D}" type="sibTrans" cxnId="{741A9981-EF14-4387-A656-F67413954E10}">
      <dgm:prSet/>
      <dgm:spPr/>
      <dgm:t>
        <a:bodyPr/>
        <a:lstStyle/>
        <a:p>
          <a:endParaRPr lang="pl-PL"/>
        </a:p>
      </dgm:t>
    </dgm:pt>
    <dgm:pt modelId="{4C6E8A79-8196-4DE9-9DD7-8073E4E7B88E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kaloryczna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A2FD877-3F79-41D7-BCD2-8091D914926D}" type="parTrans" cxnId="{706052E2-438B-42B8-AA3F-ECC2CFAC8ADB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03858DC6-2A7F-433E-B4DA-CF6954D1335E}" type="sibTrans" cxnId="{706052E2-438B-42B8-AA3F-ECC2CFAC8ADB}">
      <dgm:prSet/>
      <dgm:spPr/>
      <dgm:t>
        <a:bodyPr/>
        <a:lstStyle/>
        <a:p>
          <a:endParaRPr lang="pl-PL"/>
        </a:p>
      </dgm:t>
    </dgm:pt>
    <dgm:pt modelId="{FECAD2DF-1D19-4CC7-A096-35AC76E5D7F2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dietetyczna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0E590DAA-3B68-4304-9D4F-5350AA263C92}" type="parTrans" cxnId="{6C011CE2-8039-4838-8356-7267AFD9B69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A97DF711-344F-4EC5-A452-4E334D0575DA}" type="sibTrans" cxnId="{6C011CE2-8039-4838-8356-7267AFD9B69C}">
      <dgm:prSet/>
      <dgm:spPr/>
      <dgm:t>
        <a:bodyPr/>
        <a:lstStyle/>
        <a:p>
          <a:endParaRPr lang="pl-PL"/>
        </a:p>
      </dgm:t>
    </dgm:pt>
    <dgm:pt modelId="{19B4C17D-E5EA-4A0E-9C49-F700233BAD25}">
      <dgm:prSet custT="1"/>
      <dgm:spPr>
        <a:solidFill>
          <a:srgbClr val="A20000">
            <a:alpha val="30000"/>
          </a:srgbClr>
        </a:solidFill>
        <a:ln w="12700"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Bezpieczeństwo</a:t>
          </a:r>
        </a:p>
      </dgm:t>
    </dgm:pt>
    <dgm:pt modelId="{3ADF801C-29BA-42B3-934C-C97E9FE91217}" type="parTrans" cxnId="{106235CF-6C97-4333-9D59-F30DFA7C255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3D3EE8BD-DC78-409A-A6AA-5916EC17ED02}" type="sibTrans" cxnId="{106235CF-6C97-4333-9D59-F30DFA7C255C}">
      <dgm:prSet/>
      <dgm:spPr/>
      <dgm:t>
        <a:bodyPr/>
        <a:lstStyle/>
        <a:p>
          <a:endParaRPr lang="pl-PL"/>
        </a:p>
      </dgm:t>
    </dgm:pt>
    <dgm:pt modelId="{676E75D1-0EE1-4AC6-B74E-AE92FA71ECA8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Wygląd zewnętrzny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40779087-AFDB-4EB3-81E1-7BDD797EA748}" type="parTrans" cxnId="{E5054312-3CDC-4513-9291-1C31853A6338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B4D0EEC8-ABC8-46C4-90AC-8913BEAFACC6}" type="sibTrans" cxnId="{E5054312-3CDC-4513-9291-1C31853A6338}">
      <dgm:prSet/>
      <dgm:spPr/>
      <dgm:t>
        <a:bodyPr/>
        <a:lstStyle/>
        <a:p>
          <a:endParaRPr lang="pl-PL"/>
        </a:p>
      </dgm:t>
    </dgm:pt>
    <dgm:pt modelId="{3606B8E7-F034-4A79-B53B-8453FBD03FFB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Wygląd na przekroju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033D626-33F5-4FF0-9FF9-8542C3C17A9A}" type="parTrans" cxnId="{E1A212C9-376D-4BD2-8895-3B41EB15E24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89643DBD-C159-4CAE-9582-B6626D6B48DD}" type="sibTrans" cxnId="{E1A212C9-376D-4BD2-8895-3B41EB15E243}">
      <dgm:prSet/>
      <dgm:spPr/>
      <dgm:t>
        <a:bodyPr/>
        <a:lstStyle/>
        <a:p>
          <a:endParaRPr lang="pl-PL"/>
        </a:p>
      </dgm:t>
    </dgm:pt>
    <dgm:pt modelId="{FC623EC6-DDF6-4213-B198-E79E43A58655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Zapach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DCC5FA82-12E1-4BAE-85E0-382CA49FD103}" type="parTrans" cxnId="{4BDE805E-F28E-4969-A648-2441A70A3C19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DCDA690F-0C09-4EA3-A87C-CA78E034A7D2}" type="sibTrans" cxnId="{4BDE805E-F28E-4969-A648-2441A70A3C19}">
      <dgm:prSet/>
      <dgm:spPr/>
      <dgm:t>
        <a:bodyPr/>
        <a:lstStyle/>
        <a:p>
          <a:endParaRPr lang="pl-PL"/>
        </a:p>
      </dgm:t>
    </dgm:pt>
    <dgm:pt modelId="{7F589FC0-876C-4471-9925-D9A7612EC683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Konsystencja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F19300B-356C-4943-A8C8-A01B47FFEB84}" type="parTrans" cxnId="{44CB200C-75B2-4F37-BE7C-7B96E759B4D7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8C0D3641-4B96-4D7B-B444-9AC5B60B1C87}" type="sibTrans" cxnId="{44CB200C-75B2-4F37-BE7C-7B96E759B4D7}">
      <dgm:prSet/>
      <dgm:spPr/>
      <dgm:t>
        <a:bodyPr/>
        <a:lstStyle/>
        <a:p>
          <a:endParaRPr lang="pl-PL"/>
        </a:p>
      </dgm:t>
    </dgm:pt>
    <dgm:pt modelId="{D17D2FEA-AB7F-4762-800A-3C2A56B6F961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Smakowitość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FF7A3064-4818-4407-A38D-92A830A1A442}" type="parTrans" cxnId="{0378340F-B337-4FF9-BDC1-EB1A4B2340C5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CEF66776-6EB7-46D8-A09D-8CE27894CA58}" type="sibTrans" cxnId="{0378340F-B337-4FF9-BDC1-EB1A4B2340C5}">
      <dgm:prSet/>
      <dgm:spPr/>
      <dgm:t>
        <a:bodyPr/>
        <a:lstStyle/>
        <a:p>
          <a:endParaRPr lang="pl-PL"/>
        </a:p>
      </dgm:t>
    </dgm:pt>
    <dgm:pt modelId="{22837B98-0F69-4173-956B-4B0D3BFFBC7D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Obraz struktury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657DB62-9FEA-4036-AEB5-7C4BD239C9EF}" type="parTrans" cxnId="{0B9CDC39-41BE-45C1-A24B-C8640734C268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E34DED02-84B6-4FDA-9770-09F73F15FB08}" type="sibTrans" cxnId="{0B9CDC39-41BE-45C1-A24B-C8640734C268}">
      <dgm:prSet/>
      <dgm:spPr/>
      <dgm:t>
        <a:bodyPr/>
        <a:lstStyle/>
        <a:p>
          <a:endParaRPr lang="pl-PL"/>
        </a:p>
      </dgm:t>
    </dgm:pt>
    <dgm:pt modelId="{CB14198B-9811-496C-BD95-BA8255605A27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Trwałość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DC8D985-9A11-425F-BCFD-41444D50DEAD}" type="parTrans" cxnId="{F020DA47-9DE6-4403-A52B-3A60D8B1E75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22AD34D3-2799-4858-A0D3-F04158D2DAA3}" type="sibTrans" cxnId="{F020DA47-9DE6-4403-A52B-3A60D8B1E754}">
      <dgm:prSet/>
      <dgm:spPr/>
      <dgm:t>
        <a:bodyPr/>
        <a:lstStyle/>
        <a:p>
          <a:endParaRPr lang="pl-PL"/>
        </a:p>
      </dgm:t>
    </dgm:pt>
    <dgm:pt modelId="{02601E77-89FE-4E3C-AE42-EBC5032BD19A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Łatwość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BC4EBFB-02C9-48B4-B6DA-0F300F046D28}" type="parTrans" cxnId="{CA26DCB0-D6BC-4E11-AA2C-EDA534CA0E1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F79845D9-DE14-49CA-8BEE-2CABEAB80110}" type="sibTrans" cxnId="{CA26DCB0-D6BC-4E11-AA2C-EDA534CA0E1D}">
      <dgm:prSet/>
      <dgm:spPr/>
      <dgm:t>
        <a:bodyPr/>
        <a:lstStyle/>
        <a:p>
          <a:endParaRPr lang="pl-PL"/>
        </a:p>
      </dgm:t>
    </dgm:pt>
    <dgm:pt modelId="{B6079BE1-C387-46AA-96F9-360B0569028F}">
      <dgm:prSet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Wielkość jednostkowa </a:t>
          </a:r>
          <a:b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</a:br>
          <a:r>
            <a:rPr lang="pl-PL" sz="1200" dirty="0" smtClean="0">
              <a:solidFill>
                <a:schemeClr val="tx1"/>
              </a:solidFill>
              <a:latin typeface="Cambria" panose="02040503050406030204" pitchFamily="18" charset="0"/>
            </a:rPr>
            <a:t>i rozpoznawalność gatunku</a:t>
          </a:r>
          <a:endParaRPr lang="pl-PL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BC0CE2B4-E197-47DE-BFE2-30EDFA156AC0}" type="parTrans" cxnId="{E0D10008-C70B-4A91-BBA3-BB6C613FB282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CAB1E268-F0B7-4698-AEB1-CE7CD032E581}" type="sibTrans" cxnId="{E0D10008-C70B-4A91-BBA3-BB6C613FB282}">
      <dgm:prSet/>
      <dgm:spPr/>
      <dgm:t>
        <a:bodyPr/>
        <a:lstStyle/>
        <a:p>
          <a:endParaRPr lang="pl-PL"/>
        </a:p>
      </dgm:t>
    </dgm:pt>
    <dgm:pt modelId="{EF9E0F85-C8DA-43BF-A84A-BC9DAD4D2355}" type="pres">
      <dgm:prSet presAssocID="{5E0E1899-815B-4205-8901-CC259D1825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C0981F54-D3CD-4535-BA67-506EBB5897B7}" type="pres">
      <dgm:prSet presAssocID="{F8F956A1-D8CF-4AB6-8D13-ED1DE0272809}" presName="hierRoot1" presStyleCnt="0">
        <dgm:presLayoutVars>
          <dgm:hierBranch val="init"/>
        </dgm:presLayoutVars>
      </dgm:prSet>
      <dgm:spPr/>
    </dgm:pt>
    <dgm:pt modelId="{6A3F6D4F-192B-47C3-8769-F4E4CF5085CC}" type="pres">
      <dgm:prSet presAssocID="{F8F956A1-D8CF-4AB6-8D13-ED1DE0272809}" presName="rootComposite1" presStyleCnt="0"/>
      <dgm:spPr/>
    </dgm:pt>
    <dgm:pt modelId="{9165C546-3351-456E-95F8-DA866A3990D9}" type="pres">
      <dgm:prSet presAssocID="{F8F956A1-D8CF-4AB6-8D13-ED1DE0272809}" presName="rootText1" presStyleLbl="node0" presStyleIdx="0" presStyleCnt="1" custScaleX="315473" custLinFactNeighborX="9367" custLinFactNeighborY="-1693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42DF29E-A70C-4CE8-B030-E6B22170E9EC}" type="pres">
      <dgm:prSet presAssocID="{F8F956A1-D8CF-4AB6-8D13-ED1DE0272809}" presName="rootConnector1" presStyleLbl="node1" presStyleIdx="0" presStyleCnt="0"/>
      <dgm:spPr/>
      <dgm:t>
        <a:bodyPr/>
        <a:lstStyle/>
        <a:p>
          <a:endParaRPr lang="pl-PL"/>
        </a:p>
      </dgm:t>
    </dgm:pt>
    <dgm:pt modelId="{E8DE6030-52D1-4124-9742-C10A0EC418F4}" type="pres">
      <dgm:prSet presAssocID="{F8F956A1-D8CF-4AB6-8D13-ED1DE0272809}" presName="hierChild2" presStyleCnt="0"/>
      <dgm:spPr/>
    </dgm:pt>
    <dgm:pt modelId="{BCAF8ACB-D942-4B38-9C7D-8B5ADF838375}" type="pres">
      <dgm:prSet presAssocID="{EE1178AF-004E-4115-8BBD-BF43DB446547}" presName="Name37" presStyleLbl="parChTrans1D2" presStyleIdx="0" presStyleCnt="3"/>
      <dgm:spPr/>
      <dgm:t>
        <a:bodyPr/>
        <a:lstStyle/>
        <a:p>
          <a:endParaRPr lang="pl-PL"/>
        </a:p>
      </dgm:t>
    </dgm:pt>
    <dgm:pt modelId="{AAE79A8F-8F1A-4DAD-96A0-77178A6934EB}" type="pres">
      <dgm:prSet presAssocID="{302C63F6-016A-4F2A-B69A-63CF2713B03C}" presName="hierRoot2" presStyleCnt="0">
        <dgm:presLayoutVars>
          <dgm:hierBranch val="init"/>
        </dgm:presLayoutVars>
      </dgm:prSet>
      <dgm:spPr/>
    </dgm:pt>
    <dgm:pt modelId="{52CADF15-72A3-41F9-9FED-2C1A6E9B156B}" type="pres">
      <dgm:prSet presAssocID="{302C63F6-016A-4F2A-B69A-63CF2713B03C}" presName="rootComposite" presStyleCnt="0"/>
      <dgm:spPr/>
    </dgm:pt>
    <dgm:pt modelId="{7472E9F8-8191-4D69-869E-8C4FE2F372E9}" type="pres">
      <dgm:prSet presAssocID="{302C63F6-016A-4F2A-B69A-63CF2713B03C}" presName="rootText" presStyleLbl="node2" presStyleIdx="0" presStyleCnt="3" custScaleX="199947" custLinFactX="-15686" custLinFactNeighborX="-100000" custLinFactNeighborY="-111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DE5914E-D655-407B-A79F-2A408D80F076}" type="pres">
      <dgm:prSet presAssocID="{302C63F6-016A-4F2A-B69A-63CF2713B03C}" presName="rootConnector" presStyleLbl="node2" presStyleIdx="0" presStyleCnt="3"/>
      <dgm:spPr/>
      <dgm:t>
        <a:bodyPr/>
        <a:lstStyle/>
        <a:p>
          <a:endParaRPr lang="pl-PL"/>
        </a:p>
      </dgm:t>
    </dgm:pt>
    <dgm:pt modelId="{4F2E5D42-7791-4149-ABEE-BAE9970DBA4F}" type="pres">
      <dgm:prSet presAssocID="{302C63F6-016A-4F2A-B69A-63CF2713B03C}" presName="hierChild4" presStyleCnt="0"/>
      <dgm:spPr/>
    </dgm:pt>
    <dgm:pt modelId="{2FD0229E-62D7-424F-88D3-A363331E1960}" type="pres">
      <dgm:prSet presAssocID="{E54A68FB-240C-4DDE-A12A-81CF10826FC9}" presName="Name37" presStyleLbl="parChTrans1D3" presStyleIdx="0" presStyleCnt="13"/>
      <dgm:spPr/>
      <dgm:t>
        <a:bodyPr/>
        <a:lstStyle/>
        <a:p>
          <a:endParaRPr lang="pl-PL"/>
        </a:p>
      </dgm:t>
    </dgm:pt>
    <dgm:pt modelId="{C65E5C11-B5DF-4630-A0ED-E7EA50DDC439}" type="pres">
      <dgm:prSet presAssocID="{16657FB5-335B-43EC-AEA2-60E9AFE6943A}" presName="hierRoot2" presStyleCnt="0">
        <dgm:presLayoutVars>
          <dgm:hierBranch val="init"/>
        </dgm:presLayoutVars>
      </dgm:prSet>
      <dgm:spPr/>
    </dgm:pt>
    <dgm:pt modelId="{967B47EF-93EB-4A3A-A66E-F8676F7285A8}" type="pres">
      <dgm:prSet presAssocID="{16657FB5-335B-43EC-AEA2-60E9AFE6943A}" presName="rootComposite" presStyleCnt="0"/>
      <dgm:spPr/>
    </dgm:pt>
    <dgm:pt modelId="{76769DB1-22A7-4FA9-AA77-DBAA2CE1FB8F}" type="pres">
      <dgm:prSet presAssocID="{16657FB5-335B-43EC-AEA2-60E9AFE6943A}" presName="rootText" presStyleLbl="node3" presStyleIdx="0" presStyleCnt="13" custScaleX="202557" custLinFactX="-19869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BE66174-D4C0-443F-9D15-F0893C35BE94}" type="pres">
      <dgm:prSet presAssocID="{16657FB5-335B-43EC-AEA2-60E9AFE6943A}" presName="rootConnector" presStyleLbl="node3" presStyleIdx="0" presStyleCnt="13"/>
      <dgm:spPr/>
      <dgm:t>
        <a:bodyPr/>
        <a:lstStyle/>
        <a:p>
          <a:endParaRPr lang="pl-PL"/>
        </a:p>
      </dgm:t>
    </dgm:pt>
    <dgm:pt modelId="{7CE80170-530D-4E6C-8432-090A86B97171}" type="pres">
      <dgm:prSet presAssocID="{16657FB5-335B-43EC-AEA2-60E9AFE6943A}" presName="hierChild4" presStyleCnt="0"/>
      <dgm:spPr/>
    </dgm:pt>
    <dgm:pt modelId="{2C3CBAB4-C41D-4E21-B42E-491199313398}" type="pres">
      <dgm:prSet presAssocID="{16657FB5-335B-43EC-AEA2-60E9AFE6943A}" presName="hierChild5" presStyleCnt="0"/>
      <dgm:spPr/>
    </dgm:pt>
    <dgm:pt modelId="{18E4D078-30F8-4F2F-93F2-7B06D3AB124C}" type="pres">
      <dgm:prSet presAssocID="{1A2FD877-3F79-41D7-BCD2-8091D914926D}" presName="Name37" presStyleLbl="parChTrans1D3" presStyleIdx="1" presStyleCnt="13"/>
      <dgm:spPr/>
      <dgm:t>
        <a:bodyPr/>
        <a:lstStyle/>
        <a:p>
          <a:endParaRPr lang="pl-PL"/>
        </a:p>
      </dgm:t>
    </dgm:pt>
    <dgm:pt modelId="{29BD0736-9BF4-43B8-834F-65B08E715F4A}" type="pres">
      <dgm:prSet presAssocID="{4C6E8A79-8196-4DE9-9DD7-8073E4E7B88E}" presName="hierRoot2" presStyleCnt="0">
        <dgm:presLayoutVars>
          <dgm:hierBranch val="init"/>
        </dgm:presLayoutVars>
      </dgm:prSet>
      <dgm:spPr/>
    </dgm:pt>
    <dgm:pt modelId="{35DC8DC7-649E-413F-B4A9-59034187507B}" type="pres">
      <dgm:prSet presAssocID="{4C6E8A79-8196-4DE9-9DD7-8073E4E7B88E}" presName="rootComposite" presStyleCnt="0"/>
      <dgm:spPr/>
    </dgm:pt>
    <dgm:pt modelId="{C100FE3C-E87D-4590-BD06-20D05C245A82}" type="pres">
      <dgm:prSet presAssocID="{4C6E8A79-8196-4DE9-9DD7-8073E4E7B88E}" presName="rootText" presStyleLbl="node3" presStyleIdx="1" presStyleCnt="13" custScaleX="202557" custLinFactX="-19869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4EDD3C1-15C6-424F-861F-31F9490816AC}" type="pres">
      <dgm:prSet presAssocID="{4C6E8A79-8196-4DE9-9DD7-8073E4E7B88E}" presName="rootConnector" presStyleLbl="node3" presStyleIdx="1" presStyleCnt="13"/>
      <dgm:spPr/>
      <dgm:t>
        <a:bodyPr/>
        <a:lstStyle/>
        <a:p>
          <a:endParaRPr lang="pl-PL"/>
        </a:p>
      </dgm:t>
    </dgm:pt>
    <dgm:pt modelId="{3D4A768C-09FE-4F6D-A599-4D43DED644CC}" type="pres">
      <dgm:prSet presAssocID="{4C6E8A79-8196-4DE9-9DD7-8073E4E7B88E}" presName="hierChild4" presStyleCnt="0"/>
      <dgm:spPr/>
    </dgm:pt>
    <dgm:pt modelId="{2D3EE515-ED08-4E95-8FEF-EF2B0C319809}" type="pres">
      <dgm:prSet presAssocID="{4C6E8A79-8196-4DE9-9DD7-8073E4E7B88E}" presName="hierChild5" presStyleCnt="0"/>
      <dgm:spPr/>
    </dgm:pt>
    <dgm:pt modelId="{5A154075-B2EF-4842-80C8-E6AE0A285BCC}" type="pres">
      <dgm:prSet presAssocID="{0E590DAA-3B68-4304-9D4F-5350AA263C92}" presName="Name37" presStyleLbl="parChTrans1D3" presStyleIdx="2" presStyleCnt="13"/>
      <dgm:spPr/>
      <dgm:t>
        <a:bodyPr/>
        <a:lstStyle/>
        <a:p>
          <a:endParaRPr lang="pl-PL"/>
        </a:p>
      </dgm:t>
    </dgm:pt>
    <dgm:pt modelId="{2D6986F2-525F-4DA0-9455-67A2E868FC5E}" type="pres">
      <dgm:prSet presAssocID="{FECAD2DF-1D19-4CC7-A096-35AC76E5D7F2}" presName="hierRoot2" presStyleCnt="0">
        <dgm:presLayoutVars>
          <dgm:hierBranch val="init"/>
        </dgm:presLayoutVars>
      </dgm:prSet>
      <dgm:spPr/>
    </dgm:pt>
    <dgm:pt modelId="{E77D6F1E-1082-4B7B-8BC7-A4BC881DF725}" type="pres">
      <dgm:prSet presAssocID="{FECAD2DF-1D19-4CC7-A096-35AC76E5D7F2}" presName="rootComposite" presStyleCnt="0"/>
      <dgm:spPr/>
    </dgm:pt>
    <dgm:pt modelId="{DE75F53B-D69E-4E4F-851D-CD219E5E69D3}" type="pres">
      <dgm:prSet presAssocID="{FECAD2DF-1D19-4CC7-A096-35AC76E5D7F2}" presName="rootText" presStyleLbl="node3" presStyleIdx="2" presStyleCnt="13" custScaleX="202557" custLinFactX="-19869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732BA5C-9272-431A-9C34-0167499E86E2}" type="pres">
      <dgm:prSet presAssocID="{FECAD2DF-1D19-4CC7-A096-35AC76E5D7F2}" presName="rootConnector" presStyleLbl="node3" presStyleIdx="2" presStyleCnt="13"/>
      <dgm:spPr/>
      <dgm:t>
        <a:bodyPr/>
        <a:lstStyle/>
        <a:p>
          <a:endParaRPr lang="pl-PL"/>
        </a:p>
      </dgm:t>
    </dgm:pt>
    <dgm:pt modelId="{749EC5DE-4F42-41D9-B114-302BEEBBC933}" type="pres">
      <dgm:prSet presAssocID="{FECAD2DF-1D19-4CC7-A096-35AC76E5D7F2}" presName="hierChild4" presStyleCnt="0"/>
      <dgm:spPr/>
    </dgm:pt>
    <dgm:pt modelId="{67973886-D545-477F-A09B-BE01966E92E4}" type="pres">
      <dgm:prSet presAssocID="{FECAD2DF-1D19-4CC7-A096-35AC76E5D7F2}" presName="hierChild5" presStyleCnt="0"/>
      <dgm:spPr/>
    </dgm:pt>
    <dgm:pt modelId="{9AA13A49-AEB2-440B-B286-6180D99FA54D}" type="pres">
      <dgm:prSet presAssocID="{3ADF801C-29BA-42B3-934C-C97E9FE91217}" presName="Name37" presStyleLbl="parChTrans1D3" presStyleIdx="3" presStyleCnt="13"/>
      <dgm:spPr/>
      <dgm:t>
        <a:bodyPr/>
        <a:lstStyle/>
        <a:p>
          <a:endParaRPr lang="pl-PL"/>
        </a:p>
      </dgm:t>
    </dgm:pt>
    <dgm:pt modelId="{C6978AE4-2947-4BB0-A9CE-A54E6C60A710}" type="pres">
      <dgm:prSet presAssocID="{19B4C17D-E5EA-4A0E-9C49-F700233BAD25}" presName="hierRoot2" presStyleCnt="0">
        <dgm:presLayoutVars>
          <dgm:hierBranch val="init"/>
        </dgm:presLayoutVars>
      </dgm:prSet>
      <dgm:spPr/>
    </dgm:pt>
    <dgm:pt modelId="{6D484B8A-FD49-4A97-B84C-3D0DE85B9A60}" type="pres">
      <dgm:prSet presAssocID="{19B4C17D-E5EA-4A0E-9C49-F700233BAD25}" presName="rootComposite" presStyleCnt="0"/>
      <dgm:spPr/>
    </dgm:pt>
    <dgm:pt modelId="{C231AFBA-8E73-405C-A7F5-6C8497DE25DB}" type="pres">
      <dgm:prSet presAssocID="{19B4C17D-E5EA-4A0E-9C49-F700233BAD25}" presName="rootText" presStyleLbl="node3" presStyleIdx="3" presStyleCnt="13" custScaleX="202557" custLinFactX="-19869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233F56F-160E-4A82-9E4B-6FB20B6189F2}" type="pres">
      <dgm:prSet presAssocID="{19B4C17D-E5EA-4A0E-9C49-F700233BAD25}" presName="rootConnector" presStyleLbl="node3" presStyleIdx="3" presStyleCnt="13"/>
      <dgm:spPr/>
      <dgm:t>
        <a:bodyPr/>
        <a:lstStyle/>
        <a:p>
          <a:endParaRPr lang="pl-PL"/>
        </a:p>
      </dgm:t>
    </dgm:pt>
    <dgm:pt modelId="{74A3B487-5EBC-40F1-B929-8158B2CBE401}" type="pres">
      <dgm:prSet presAssocID="{19B4C17D-E5EA-4A0E-9C49-F700233BAD25}" presName="hierChild4" presStyleCnt="0"/>
      <dgm:spPr/>
    </dgm:pt>
    <dgm:pt modelId="{9ACFB758-F398-43DB-AF12-C442D1193047}" type="pres">
      <dgm:prSet presAssocID="{19B4C17D-E5EA-4A0E-9C49-F700233BAD25}" presName="hierChild5" presStyleCnt="0"/>
      <dgm:spPr/>
    </dgm:pt>
    <dgm:pt modelId="{E5F3C527-D19A-4D48-8DAA-922670EB1881}" type="pres">
      <dgm:prSet presAssocID="{302C63F6-016A-4F2A-B69A-63CF2713B03C}" presName="hierChild5" presStyleCnt="0"/>
      <dgm:spPr/>
    </dgm:pt>
    <dgm:pt modelId="{D674C215-D87F-4CED-973E-80A0D8EBBA15}" type="pres">
      <dgm:prSet presAssocID="{47325787-F8AE-4D70-8ACB-C5B11DC12781}" presName="Name37" presStyleLbl="parChTrans1D2" presStyleIdx="1" presStyleCnt="3"/>
      <dgm:spPr/>
      <dgm:t>
        <a:bodyPr/>
        <a:lstStyle/>
        <a:p>
          <a:endParaRPr lang="pl-PL"/>
        </a:p>
      </dgm:t>
    </dgm:pt>
    <dgm:pt modelId="{8F348521-ED83-45E2-AB93-08346E3D385A}" type="pres">
      <dgm:prSet presAssocID="{2CDEB79C-220D-4105-B242-F341C08850B4}" presName="hierRoot2" presStyleCnt="0">
        <dgm:presLayoutVars>
          <dgm:hierBranch val="init"/>
        </dgm:presLayoutVars>
      </dgm:prSet>
      <dgm:spPr/>
    </dgm:pt>
    <dgm:pt modelId="{FB21C612-7470-4D38-81B8-C8006A882300}" type="pres">
      <dgm:prSet presAssocID="{2CDEB79C-220D-4105-B242-F341C08850B4}" presName="rootComposite" presStyleCnt="0"/>
      <dgm:spPr/>
    </dgm:pt>
    <dgm:pt modelId="{B9972ADC-2680-40ED-8628-37B183A5531F}" type="pres">
      <dgm:prSet presAssocID="{2CDEB79C-220D-4105-B242-F341C08850B4}" presName="rootText" presStyleLbl="node2" presStyleIdx="1" presStyleCnt="3" custScaleX="199947" custLinFactNeighborX="8225" custLinFactNeighborY="-111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C18715B-4C86-4715-995A-A1611E4929A2}" type="pres">
      <dgm:prSet presAssocID="{2CDEB79C-220D-4105-B242-F341C08850B4}" presName="rootConnector" presStyleLbl="node2" presStyleIdx="1" presStyleCnt="3"/>
      <dgm:spPr/>
      <dgm:t>
        <a:bodyPr/>
        <a:lstStyle/>
        <a:p>
          <a:endParaRPr lang="pl-PL"/>
        </a:p>
      </dgm:t>
    </dgm:pt>
    <dgm:pt modelId="{72A60AC7-DCD1-4431-8EA5-09F77888CFF3}" type="pres">
      <dgm:prSet presAssocID="{2CDEB79C-220D-4105-B242-F341C08850B4}" presName="hierChild4" presStyleCnt="0"/>
      <dgm:spPr/>
    </dgm:pt>
    <dgm:pt modelId="{57C7C80E-C7F7-4DD1-ABAC-10F64EC447CC}" type="pres">
      <dgm:prSet presAssocID="{40779087-AFDB-4EB3-81E1-7BDD797EA748}" presName="Name37" presStyleLbl="parChTrans1D3" presStyleIdx="4" presStyleCnt="13"/>
      <dgm:spPr/>
      <dgm:t>
        <a:bodyPr/>
        <a:lstStyle/>
        <a:p>
          <a:endParaRPr lang="pl-PL"/>
        </a:p>
      </dgm:t>
    </dgm:pt>
    <dgm:pt modelId="{BE30DADA-36AB-47D9-AA64-5A5B61ECE5A2}" type="pres">
      <dgm:prSet presAssocID="{676E75D1-0EE1-4AC6-B74E-AE92FA71ECA8}" presName="hierRoot2" presStyleCnt="0">
        <dgm:presLayoutVars>
          <dgm:hierBranch val="init"/>
        </dgm:presLayoutVars>
      </dgm:prSet>
      <dgm:spPr/>
    </dgm:pt>
    <dgm:pt modelId="{346AE819-6F4C-4F0B-A91B-396302D48C92}" type="pres">
      <dgm:prSet presAssocID="{676E75D1-0EE1-4AC6-B74E-AE92FA71ECA8}" presName="rootComposite" presStyleCnt="0"/>
      <dgm:spPr/>
    </dgm:pt>
    <dgm:pt modelId="{D26177B1-E2D2-45B4-A901-FD23F5861E7C}" type="pres">
      <dgm:prSet presAssocID="{676E75D1-0EE1-4AC6-B74E-AE92FA71ECA8}" presName="rootText" presStyleLbl="node3" presStyleIdx="4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2B35EA8-5C8D-45D5-A364-C5952CF2FB27}" type="pres">
      <dgm:prSet presAssocID="{676E75D1-0EE1-4AC6-B74E-AE92FA71ECA8}" presName="rootConnector" presStyleLbl="node3" presStyleIdx="4" presStyleCnt="13"/>
      <dgm:spPr/>
      <dgm:t>
        <a:bodyPr/>
        <a:lstStyle/>
        <a:p>
          <a:endParaRPr lang="pl-PL"/>
        </a:p>
      </dgm:t>
    </dgm:pt>
    <dgm:pt modelId="{296FCCEA-57CF-470F-90FB-CF8B72D0F1C7}" type="pres">
      <dgm:prSet presAssocID="{676E75D1-0EE1-4AC6-B74E-AE92FA71ECA8}" presName="hierChild4" presStyleCnt="0"/>
      <dgm:spPr/>
    </dgm:pt>
    <dgm:pt modelId="{98366484-A0B2-4600-833C-1D869F00653B}" type="pres">
      <dgm:prSet presAssocID="{676E75D1-0EE1-4AC6-B74E-AE92FA71ECA8}" presName="hierChild5" presStyleCnt="0"/>
      <dgm:spPr/>
    </dgm:pt>
    <dgm:pt modelId="{D9625E5D-FAA5-4415-B47E-8110697A61AC}" type="pres">
      <dgm:prSet presAssocID="{A033D626-33F5-4FF0-9FF9-8542C3C17A9A}" presName="Name37" presStyleLbl="parChTrans1D3" presStyleIdx="5" presStyleCnt="13"/>
      <dgm:spPr/>
      <dgm:t>
        <a:bodyPr/>
        <a:lstStyle/>
        <a:p>
          <a:endParaRPr lang="pl-PL"/>
        </a:p>
      </dgm:t>
    </dgm:pt>
    <dgm:pt modelId="{6BFFEF8E-71E8-404D-A4EB-6576B3F4BC10}" type="pres">
      <dgm:prSet presAssocID="{3606B8E7-F034-4A79-B53B-8453FBD03FFB}" presName="hierRoot2" presStyleCnt="0">
        <dgm:presLayoutVars>
          <dgm:hierBranch val="init"/>
        </dgm:presLayoutVars>
      </dgm:prSet>
      <dgm:spPr/>
    </dgm:pt>
    <dgm:pt modelId="{CF807616-1CB3-4295-8F15-084463720665}" type="pres">
      <dgm:prSet presAssocID="{3606B8E7-F034-4A79-B53B-8453FBD03FFB}" presName="rootComposite" presStyleCnt="0"/>
      <dgm:spPr/>
    </dgm:pt>
    <dgm:pt modelId="{F1B46F0A-1E04-4FF6-98D4-97464337A120}" type="pres">
      <dgm:prSet presAssocID="{3606B8E7-F034-4A79-B53B-8453FBD03FFB}" presName="rootText" presStyleLbl="node3" presStyleIdx="5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5D91998-0E08-46F4-98A0-4BAD41EB331B}" type="pres">
      <dgm:prSet presAssocID="{3606B8E7-F034-4A79-B53B-8453FBD03FFB}" presName="rootConnector" presStyleLbl="node3" presStyleIdx="5" presStyleCnt="13"/>
      <dgm:spPr/>
      <dgm:t>
        <a:bodyPr/>
        <a:lstStyle/>
        <a:p>
          <a:endParaRPr lang="pl-PL"/>
        </a:p>
      </dgm:t>
    </dgm:pt>
    <dgm:pt modelId="{4B6E1B3D-22E4-4122-9F44-BBCCBF8657A5}" type="pres">
      <dgm:prSet presAssocID="{3606B8E7-F034-4A79-B53B-8453FBD03FFB}" presName="hierChild4" presStyleCnt="0"/>
      <dgm:spPr/>
    </dgm:pt>
    <dgm:pt modelId="{635EEFCE-AB22-466D-832F-F9DDBBCBE4DA}" type="pres">
      <dgm:prSet presAssocID="{3606B8E7-F034-4A79-B53B-8453FBD03FFB}" presName="hierChild5" presStyleCnt="0"/>
      <dgm:spPr/>
    </dgm:pt>
    <dgm:pt modelId="{BF0DB3A5-91D8-47E4-9CA7-7C47254BBF6E}" type="pres">
      <dgm:prSet presAssocID="{DCC5FA82-12E1-4BAE-85E0-382CA49FD103}" presName="Name37" presStyleLbl="parChTrans1D3" presStyleIdx="6" presStyleCnt="13"/>
      <dgm:spPr/>
      <dgm:t>
        <a:bodyPr/>
        <a:lstStyle/>
        <a:p>
          <a:endParaRPr lang="pl-PL"/>
        </a:p>
      </dgm:t>
    </dgm:pt>
    <dgm:pt modelId="{6BFF8C2D-04A1-4E38-AA6E-BB8B935D6F2A}" type="pres">
      <dgm:prSet presAssocID="{FC623EC6-DDF6-4213-B198-E79E43A58655}" presName="hierRoot2" presStyleCnt="0">
        <dgm:presLayoutVars>
          <dgm:hierBranch val="init"/>
        </dgm:presLayoutVars>
      </dgm:prSet>
      <dgm:spPr/>
    </dgm:pt>
    <dgm:pt modelId="{37FF30DC-7C43-4B86-8448-8C1EF5E6203A}" type="pres">
      <dgm:prSet presAssocID="{FC623EC6-DDF6-4213-B198-E79E43A58655}" presName="rootComposite" presStyleCnt="0"/>
      <dgm:spPr/>
    </dgm:pt>
    <dgm:pt modelId="{C7323A54-F209-4F2E-A0B0-C4A112C63738}" type="pres">
      <dgm:prSet presAssocID="{FC623EC6-DDF6-4213-B198-E79E43A58655}" presName="rootText" presStyleLbl="node3" presStyleIdx="6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D4CADD9-CA77-406E-86F7-885027FC8C0D}" type="pres">
      <dgm:prSet presAssocID="{FC623EC6-DDF6-4213-B198-E79E43A58655}" presName="rootConnector" presStyleLbl="node3" presStyleIdx="6" presStyleCnt="13"/>
      <dgm:spPr/>
      <dgm:t>
        <a:bodyPr/>
        <a:lstStyle/>
        <a:p>
          <a:endParaRPr lang="pl-PL"/>
        </a:p>
      </dgm:t>
    </dgm:pt>
    <dgm:pt modelId="{7A4D5DB7-6264-4E7B-A39F-571D6973CA45}" type="pres">
      <dgm:prSet presAssocID="{FC623EC6-DDF6-4213-B198-E79E43A58655}" presName="hierChild4" presStyleCnt="0"/>
      <dgm:spPr/>
    </dgm:pt>
    <dgm:pt modelId="{302DECC1-1AFA-4A27-88F4-B32CD49C2A5B}" type="pres">
      <dgm:prSet presAssocID="{FC623EC6-DDF6-4213-B198-E79E43A58655}" presName="hierChild5" presStyleCnt="0"/>
      <dgm:spPr/>
    </dgm:pt>
    <dgm:pt modelId="{809B9554-E4C0-496E-91BE-9039E778BE10}" type="pres">
      <dgm:prSet presAssocID="{1F19300B-356C-4943-A8C8-A01B47FFEB84}" presName="Name37" presStyleLbl="parChTrans1D3" presStyleIdx="7" presStyleCnt="13"/>
      <dgm:spPr/>
      <dgm:t>
        <a:bodyPr/>
        <a:lstStyle/>
        <a:p>
          <a:endParaRPr lang="pl-PL"/>
        </a:p>
      </dgm:t>
    </dgm:pt>
    <dgm:pt modelId="{433A107E-F7A4-4EEB-A17F-4154283ADBDD}" type="pres">
      <dgm:prSet presAssocID="{7F589FC0-876C-4471-9925-D9A7612EC683}" presName="hierRoot2" presStyleCnt="0">
        <dgm:presLayoutVars>
          <dgm:hierBranch val="init"/>
        </dgm:presLayoutVars>
      </dgm:prSet>
      <dgm:spPr/>
    </dgm:pt>
    <dgm:pt modelId="{9ECADB55-A864-47B1-B86C-315B8B2FFADC}" type="pres">
      <dgm:prSet presAssocID="{7F589FC0-876C-4471-9925-D9A7612EC683}" presName="rootComposite" presStyleCnt="0"/>
      <dgm:spPr/>
    </dgm:pt>
    <dgm:pt modelId="{12FF576B-2C75-4327-ACE2-60A91EB47F4A}" type="pres">
      <dgm:prSet presAssocID="{7F589FC0-876C-4471-9925-D9A7612EC683}" presName="rootText" presStyleLbl="node3" presStyleIdx="7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29A0843-8FFB-4E49-A2DC-1C269AE570BB}" type="pres">
      <dgm:prSet presAssocID="{7F589FC0-876C-4471-9925-D9A7612EC683}" presName="rootConnector" presStyleLbl="node3" presStyleIdx="7" presStyleCnt="13"/>
      <dgm:spPr/>
      <dgm:t>
        <a:bodyPr/>
        <a:lstStyle/>
        <a:p>
          <a:endParaRPr lang="pl-PL"/>
        </a:p>
      </dgm:t>
    </dgm:pt>
    <dgm:pt modelId="{7FA192C3-F684-4FC7-9143-D85F7D4D8612}" type="pres">
      <dgm:prSet presAssocID="{7F589FC0-876C-4471-9925-D9A7612EC683}" presName="hierChild4" presStyleCnt="0"/>
      <dgm:spPr/>
    </dgm:pt>
    <dgm:pt modelId="{C48C7A48-0313-4E7A-9CFD-C12AFA199547}" type="pres">
      <dgm:prSet presAssocID="{7F589FC0-876C-4471-9925-D9A7612EC683}" presName="hierChild5" presStyleCnt="0"/>
      <dgm:spPr/>
    </dgm:pt>
    <dgm:pt modelId="{4E19EA51-BB10-4590-B620-9C1AE2F6176D}" type="pres">
      <dgm:prSet presAssocID="{FF7A3064-4818-4407-A38D-92A830A1A442}" presName="Name37" presStyleLbl="parChTrans1D3" presStyleIdx="8" presStyleCnt="13"/>
      <dgm:spPr/>
      <dgm:t>
        <a:bodyPr/>
        <a:lstStyle/>
        <a:p>
          <a:endParaRPr lang="pl-PL"/>
        </a:p>
      </dgm:t>
    </dgm:pt>
    <dgm:pt modelId="{4A6E9FFE-BE3E-4946-8291-17DBB1E38861}" type="pres">
      <dgm:prSet presAssocID="{D17D2FEA-AB7F-4762-800A-3C2A56B6F961}" presName="hierRoot2" presStyleCnt="0">
        <dgm:presLayoutVars>
          <dgm:hierBranch val="init"/>
        </dgm:presLayoutVars>
      </dgm:prSet>
      <dgm:spPr/>
    </dgm:pt>
    <dgm:pt modelId="{24E3637E-367B-4B77-98E8-A83F7FDAC847}" type="pres">
      <dgm:prSet presAssocID="{D17D2FEA-AB7F-4762-800A-3C2A56B6F961}" presName="rootComposite" presStyleCnt="0"/>
      <dgm:spPr/>
    </dgm:pt>
    <dgm:pt modelId="{2388E2F7-9408-4FA0-B1EE-2AA02CE0B0A4}" type="pres">
      <dgm:prSet presAssocID="{D17D2FEA-AB7F-4762-800A-3C2A56B6F961}" presName="rootText" presStyleLbl="node3" presStyleIdx="8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2E08E6D-232F-4FD2-B3D7-D7301213FB2C}" type="pres">
      <dgm:prSet presAssocID="{D17D2FEA-AB7F-4762-800A-3C2A56B6F961}" presName="rootConnector" presStyleLbl="node3" presStyleIdx="8" presStyleCnt="13"/>
      <dgm:spPr/>
      <dgm:t>
        <a:bodyPr/>
        <a:lstStyle/>
        <a:p>
          <a:endParaRPr lang="pl-PL"/>
        </a:p>
      </dgm:t>
    </dgm:pt>
    <dgm:pt modelId="{1349AF65-A865-4EA2-9CEB-6F5B88656AE1}" type="pres">
      <dgm:prSet presAssocID="{D17D2FEA-AB7F-4762-800A-3C2A56B6F961}" presName="hierChild4" presStyleCnt="0"/>
      <dgm:spPr/>
    </dgm:pt>
    <dgm:pt modelId="{7947ED6F-9C82-44CF-B9BF-CC00E5F55A22}" type="pres">
      <dgm:prSet presAssocID="{D17D2FEA-AB7F-4762-800A-3C2A56B6F961}" presName="hierChild5" presStyleCnt="0"/>
      <dgm:spPr/>
    </dgm:pt>
    <dgm:pt modelId="{881766E7-A7E8-457F-AC30-E1F61F87369C}" type="pres">
      <dgm:prSet presAssocID="{1657DB62-9FEA-4036-AEB5-7C4BD239C9EF}" presName="Name37" presStyleLbl="parChTrans1D3" presStyleIdx="9" presStyleCnt="13"/>
      <dgm:spPr/>
      <dgm:t>
        <a:bodyPr/>
        <a:lstStyle/>
        <a:p>
          <a:endParaRPr lang="pl-PL"/>
        </a:p>
      </dgm:t>
    </dgm:pt>
    <dgm:pt modelId="{17F230C5-D8F5-43FB-BE37-B245E6F0B2DC}" type="pres">
      <dgm:prSet presAssocID="{22837B98-0F69-4173-956B-4B0D3BFFBC7D}" presName="hierRoot2" presStyleCnt="0">
        <dgm:presLayoutVars>
          <dgm:hierBranch val="init"/>
        </dgm:presLayoutVars>
      </dgm:prSet>
      <dgm:spPr/>
    </dgm:pt>
    <dgm:pt modelId="{1E9C5224-02F4-4F62-90D0-6DEDBCB3BFDB}" type="pres">
      <dgm:prSet presAssocID="{22837B98-0F69-4173-956B-4B0D3BFFBC7D}" presName="rootComposite" presStyleCnt="0"/>
      <dgm:spPr/>
    </dgm:pt>
    <dgm:pt modelId="{CA5DA5E9-C358-4733-984B-0A39DE82129F}" type="pres">
      <dgm:prSet presAssocID="{22837B98-0F69-4173-956B-4B0D3BFFBC7D}" presName="rootText" presStyleLbl="node3" presStyleIdx="9" presStyleCnt="13" custScaleX="195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BDF6687-3603-4DD9-B64F-54D6AC0AF3BD}" type="pres">
      <dgm:prSet presAssocID="{22837B98-0F69-4173-956B-4B0D3BFFBC7D}" presName="rootConnector" presStyleLbl="node3" presStyleIdx="9" presStyleCnt="13"/>
      <dgm:spPr/>
      <dgm:t>
        <a:bodyPr/>
        <a:lstStyle/>
        <a:p>
          <a:endParaRPr lang="pl-PL"/>
        </a:p>
      </dgm:t>
    </dgm:pt>
    <dgm:pt modelId="{513AC983-47CD-46CC-80B0-0AAA388787FC}" type="pres">
      <dgm:prSet presAssocID="{22837B98-0F69-4173-956B-4B0D3BFFBC7D}" presName="hierChild4" presStyleCnt="0"/>
      <dgm:spPr/>
    </dgm:pt>
    <dgm:pt modelId="{1ED38CB4-C51C-4F58-B70B-96D357E954F9}" type="pres">
      <dgm:prSet presAssocID="{22837B98-0F69-4173-956B-4B0D3BFFBC7D}" presName="hierChild5" presStyleCnt="0"/>
      <dgm:spPr/>
    </dgm:pt>
    <dgm:pt modelId="{EE438702-737E-4512-90B4-F4DF99CB6733}" type="pres">
      <dgm:prSet presAssocID="{2CDEB79C-220D-4105-B242-F341C08850B4}" presName="hierChild5" presStyleCnt="0"/>
      <dgm:spPr/>
    </dgm:pt>
    <dgm:pt modelId="{79C290BD-C2CE-4944-B57E-05025303A2B1}" type="pres">
      <dgm:prSet presAssocID="{06604DEB-05F3-4EA4-8FD1-0AE63934F542}" presName="Name37" presStyleLbl="parChTrans1D2" presStyleIdx="2" presStyleCnt="3"/>
      <dgm:spPr/>
      <dgm:t>
        <a:bodyPr/>
        <a:lstStyle/>
        <a:p>
          <a:endParaRPr lang="pl-PL"/>
        </a:p>
      </dgm:t>
    </dgm:pt>
    <dgm:pt modelId="{0B34300B-E160-4EE1-A2E1-E9DC566ED781}" type="pres">
      <dgm:prSet presAssocID="{E270F7D5-728C-49A9-A97E-4EB4603FF8CD}" presName="hierRoot2" presStyleCnt="0">
        <dgm:presLayoutVars>
          <dgm:hierBranch val="init"/>
        </dgm:presLayoutVars>
      </dgm:prSet>
      <dgm:spPr/>
    </dgm:pt>
    <dgm:pt modelId="{E849747A-7993-47F9-A326-85E7B7628F3B}" type="pres">
      <dgm:prSet presAssocID="{E270F7D5-728C-49A9-A97E-4EB4603FF8CD}" presName="rootComposite" presStyleCnt="0"/>
      <dgm:spPr/>
    </dgm:pt>
    <dgm:pt modelId="{245A89A8-1C0A-4B34-AAC5-6E24CEF9ACE5}" type="pres">
      <dgm:prSet presAssocID="{E270F7D5-728C-49A9-A97E-4EB4603FF8CD}" presName="rootText" presStyleLbl="node2" presStyleIdx="2" presStyleCnt="3" custScaleX="199947" custLinFactX="21179" custLinFactNeighborX="100000" custLinFactNeighborY="-111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DA1CE69-12C6-4DEA-A274-581F4AEC4E21}" type="pres">
      <dgm:prSet presAssocID="{E270F7D5-728C-49A9-A97E-4EB4603FF8CD}" presName="rootConnector" presStyleLbl="node2" presStyleIdx="2" presStyleCnt="3"/>
      <dgm:spPr/>
      <dgm:t>
        <a:bodyPr/>
        <a:lstStyle/>
        <a:p>
          <a:endParaRPr lang="pl-PL"/>
        </a:p>
      </dgm:t>
    </dgm:pt>
    <dgm:pt modelId="{7F546C0F-D951-438E-9F89-DC2B9DFBBCE6}" type="pres">
      <dgm:prSet presAssocID="{E270F7D5-728C-49A9-A97E-4EB4603FF8CD}" presName="hierChild4" presStyleCnt="0"/>
      <dgm:spPr/>
    </dgm:pt>
    <dgm:pt modelId="{60031F3D-9BCE-4D98-9181-FDC254D60AA5}" type="pres">
      <dgm:prSet presAssocID="{ADC8D985-9A11-425F-BCFD-41444D50DEAD}" presName="Name37" presStyleLbl="parChTrans1D3" presStyleIdx="10" presStyleCnt="13"/>
      <dgm:spPr/>
      <dgm:t>
        <a:bodyPr/>
        <a:lstStyle/>
        <a:p>
          <a:endParaRPr lang="pl-PL"/>
        </a:p>
      </dgm:t>
    </dgm:pt>
    <dgm:pt modelId="{0AAFF351-679B-4402-A228-35C7CB33152D}" type="pres">
      <dgm:prSet presAssocID="{CB14198B-9811-496C-BD95-BA8255605A27}" presName="hierRoot2" presStyleCnt="0">
        <dgm:presLayoutVars>
          <dgm:hierBranch val="init"/>
        </dgm:presLayoutVars>
      </dgm:prSet>
      <dgm:spPr/>
    </dgm:pt>
    <dgm:pt modelId="{B9255AEC-4AD8-483B-A62D-74EEFD33601C}" type="pres">
      <dgm:prSet presAssocID="{CB14198B-9811-496C-BD95-BA8255605A27}" presName="rootComposite" presStyleCnt="0"/>
      <dgm:spPr/>
    </dgm:pt>
    <dgm:pt modelId="{1CA5580D-9F93-49E5-AC07-01E1FFA1FBE2}" type="pres">
      <dgm:prSet presAssocID="{CB14198B-9811-496C-BD95-BA8255605A27}" presName="rootText" presStyleLbl="node3" presStyleIdx="10" presStyleCnt="13" custScaleX="231965" custLinFactX="8595" custLinFactNeighborX="100000" custLinFactNeighborY="20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1B81BDF-937D-42D5-B866-9DDF972DBA8C}" type="pres">
      <dgm:prSet presAssocID="{CB14198B-9811-496C-BD95-BA8255605A27}" presName="rootConnector" presStyleLbl="node3" presStyleIdx="10" presStyleCnt="13"/>
      <dgm:spPr/>
      <dgm:t>
        <a:bodyPr/>
        <a:lstStyle/>
        <a:p>
          <a:endParaRPr lang="pl-PL"/>
        </a:p>
      </dgm:t>
    </dgm:pt>
    <dgm:pt modelId="{28600AA9-5590-4D82-80E8-19126BD5C745}" type="pres">
      <dgm:prSet presAssocID="{CB14198B-9811-496C-BD95-BA8255605A27}" presName="hierChild4" presStyleCnt="0"/>
      <dgm:spPr/>
    </dgm:pt>
    <dgm:pt modelId="{48D44DAD-5F1B-4FCD-800E-9BC843F6A404}" type="pres">
      <dgm:prSet presAssocID="{CB14198B-9811-496C-BD95-BA8255605A27}" presName="hierChild5" presStyleCnt="0"/>
      <dgm:spPr/>
    </dgm:pt>
    <dgm:pt modelId="{477D2D95-5276-4135-B2EC-19AA5925859A}" type="pres">
      <dgm:prSet presAssocID="{7BC4EBFB-02C9-48B4-B6DA-0F300F046D28}" presName="Name37" presStyleLbl="parChTrans1D3" presStyleIdx="11" presStyleCnt="13"/>
      <dgm:spPr/>
      <dgm:t>
        <a:bodyPr/>
        <a:lstStyle/>
        <a:p>
          <a:endParaRPr lang="pl-PL"/>
        </a:p>
      </dgm:t>
    </dgm:pt>
    <dgm:pt modelId="{108CE412-F005-455D-9AEF-D4DE667533A3}" type="pres">
      <dgm:prSet presAssocID="{02601E77-89FE-4E3C-AE42-EBC5032BD19A}" presName="hierRoot2" presStyleCnt="0">
        <dgm:presLayoutVars>
          <dgm:hierBranch val="init"/>
        </dgm:presLayoutVars>
      </dgm:prSet>
      <dgm:spPr/>
    </dgm:pt>
    <dgm:pt modelId="{F9B4D615-5C13-4FD5-8F12-6E8C6CE59634}" type="pres">
      <dgm:prSet presAssocID="{02601E77-89FE-4E3C-AE42-EBC5032BD19A}" presName="rootComposite" presStyleCnt="0"/>
      <dgm:spPr/>
    </dgm:pt>
    <dgm:pt modelId="{B4E62182-2DAC-407A-BB41-CAA513B26BA6}" type="pres">
      <dgm:prSet presAssocID="{02601E77-89FE-4E3C-AE42-EBC5032BD19A}" presName="rootText" presStyleLbl="node3" presStyleIdx="11" presStyleCnt="13" custScaleX="231965" custLinFactX="8595" custLinFactNeighborX="100000" custLinFactNeighborY="20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51E7759-35B7-4F5E-B76D-7DE6756EBC03}" type="pres">
      <dgm:prSet presAssocID="{02601E77-89FE-4E3C-AE42-EBC5032BD19A}" presName="rootConnector" presStyleLbl="node3" presStyleIdx="11" presStyleCnt="13"/>
      <dgm:spPr/>
      <dgm:t>
        <a:bodyPr/>
        <a:lstStyle/>
        <a:p>
          <a:endParaRPr lang="pl-PL"/>
        </a:p>
      </dgm:t>
    </dgm:pt>
    <dgm:pt modelId="{9ECA7E13-AE97-4814-9893-48A5CFC27403}" type="pres">
      <dgm:prSet presAssocID="{02601E77-89FE-4E3C-AE42-EBC5032BD19A}" presName="hierChild4" presStyleCnt="0"/>
      <dgm:spPr/>
    </dgm:pt>
    <dgm:pt modelId="{F6B13978-A99C-47DF-9E8D-D962650FA516}" type="pres">
      <dgm:prSet presAssocID="{02601E77-89FE-4E3C-AE42-EBC5032BD19A}" presName="hierChild5" presStyleCnt="0"/>
      <dgm:spPr/>
    </dgm:pt>
    <dgm:pt modelId="{95CC64D3-0907-408A-9C2D-46FCB203627B}" type="pres">
      <dgm:prSet presAssocID="{BC0CE2B4-E197-47DE-BFE2-30EDFA156AC0}" presName="Name37" presStyleLbl="parChTrans1D3" presStyleIdx="12" presStyleCnt="13"/>
      <dgm:spPr/>
      <dgm:t>
        <a:bodyPr/>
        <a:lstStyle/>
        <a:p>
          <a:endParaRPr lang="pl-PL"/>
        </a:p>
      </dgm:t>
    </dgm:pt>
    <dgm:pt modelId="{A79CEB78-A016-4FE1-A820-FFC87583327A}" type="pres">
      <dgm:prSet presAssocID="{B6079BE1-C387-46AA-96F9-360B0569028F}" presName="hierRoot2" presStyleCnt="0">
        <dgm:presLayoutVars>
          <dgm:hierBranch val="init"/>
        </dgm:presLayoutVars>
      </dgm:prSet>
      <dgm:spPr/>
    </dgm:pt>
    <dgm:pt modelId="{E42C5D7D-C3DB-4BB9-8205-7A0CBBCCC5D8}" type="pres">
      <dgm:prSet presAssocID="{B6079BE1-C387-46AA-96F9-360B0569028F}" presName="rootComposite" presStyleCnt="0"/>
      <dgm:spPr/>
    </dgm:pt>
    <dgm:pt modelId="{E24F17AA-739C-4C51-9F7B-76F528BDC7D6}" type="pres">
      <dgm:prSet presAssocID="{B6079BE1-C387-46AA-96F9-360B0569028F}" presName="rootText" presStyleLbl="node3" presStyleIdx="12" presStyleCnt="13" custScaleX="231965" custLinFactX="8595" custLinFactNeighborX="100000" custLinFactNeighborY="20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198F0BD-A9AA-4B13-A800-AC209A347619}" type="pres">
      <dgm:prSet presAssocID="{B6079BE1-C387-46AA-96F9-360B0569028F}" presName="rootConnector" presStyleLbl="node3" presStyleIdx="12" presStyleCnt="13"/>
      <dgm:spPr/>
      <dgm:t>
        <a:bodyPr/>
        <a:lstStyle/>
        <a:p>
          <a:endParaRPr lang="pl-PL"/>
        </a:p>
      </dgm:t>
    </dgm:pt>
    <dgm:pt modelId="{6750ABAF-4047-4359-AB57-0769B3D4F295}" type="pres">
      <dgm:prSet presAssocID="{B6079BE1-C387-46AA-96F9-360B0569028F}" presName="hierChild4" presStyleCnt="0"/>
      <dgm:spPr/>
    </dgm:pt>
    <dgm:pt modelId="{42A668C8-3A57-4F94-9E34-EC7B47BD8BD9}" type="pres">
      <dgm:prSet presAssocID="{B6079BE1-C387-46AA-96F9-360B0569028F}" presName="hierChild5" presStyleCnt="0"/>
      <dgm:spPr/>
    </dgm:pt>
    <dgm:pt modelId="{AC0E4F19-CC93-40D1-BC10-2FA41B75BB7D}" type="pres">
      <dgm:prSet presAssocID="{E270F7D5-728C-49A9-A97E-4EB4603FF8CD}" presName="hierChild5" presStyleCnt="0"/>
      <dgm:spPr/>
    </dgm:pt>
    <dgm:pt modelId="{A59A45D6-10EA-402B-BB65-C0A15E1306D3}" type="pres">
      <dgm:prSet presAssocID="{F8F956A1-D8CF-4AB6-8D13-ED1DE0272809}" presName="hierChild3" presStyleCnt="0"/>
      <dgm:spPr/>
    </dgm:pt>
  </dgm:ptLst>
  <dgm:cxnLst>
    <dgm:cxn modelId="{5A307FF2-CC8C-40C4-B320-027F29678163}" srcId="{F8F956A1-D8CF-4AB6-8D13-ED1DE0272809}" destId="{302C63F6-016A-4F2A-B69A-63CF2713B03C}" srcOrd="0" destOrd="0" parTransId="{EE1178AF-004E-4115-8BBD-BF43DB446547}" sibTransId="{C180E676-2F31-4E5E-8157-F7CE09DAC4BF}"/>
    <dgm:cxn modelId="{706052E2-438B-42B8-AA3F-ECC2CFAC8ADB}" srcId="{302C63F6-016A-4F2A-B69A-63CF2713B03C}" destId="{4C6E8A79-8196-4DE9-9DD7-8073E4E7B88E}" srcOrd="1" destOrd="0" parTransId="{1A2FD877-3F79-41D7-BCD2-8091D914926D}" sibTransId="{03858DC6-2A7F-433E-B4DA-CF6954D1335E}"/>
    <dgm:cxn modelId="{95355251-B456-475E-956D-44270504DF5E}" type="presOf" srcId="{7F589FC0-876C-4471-9925-D9A7612EC683}" destId="{12FF576B-2C75-4327-ACE2-60A91EB47F4A}" srcOrd="0" destOrd="0" presId="urn:microsoft.com/office/officeart/2005/8/layout/orgChart1"/>
    <dgm:cxn modelId="{9AAA3D51-7730-4CC4-94B9-7DDCFA9B55D5}" type="presOf" srcId="{D17D2FEA-AB7F-4762-800A-3C2A56B6F961}" destId="{B2E08E6D-232F-4FD2-B3D7-D7301213FB2C}" srcOrd="1" destOrd="0" presId="urn:microsoft.com/office/officeart/2005/8/layout/orgChart1"/>
    <dgm:cxn modelId="{CFC3B3AD-97AB-4D11-8114-8EA435F4DDB9}" type="presOf" srcId="{16657FB5-335B-43EC-AEA2-60E9AFE6943A}" destId="{76769DB1-22A7-4FA9-AA77-DBAA2CE1FB8F}" srcOrd="0" destOrd="0" presId="urn:microsoft.com/office/officeart/2005/8/layout/orgChart1"/>
    <dgm:cxn modelId="{05604C46-9ABB-4985-A551-C399D851BA6B}" type="presOf" srcId="{22837B98-0F69-4173-956B-4B0D3BFFBC7D}" destId="{3BDF6687-3603-4DD9-B64F-54D6AC0AF3BD}" srcOrd="1" destOrd="0" presId="urn:microsoft.com/office/officeart/2005/8/layout/orgChart1"/>
    <dgm:cxn modelId="{3A2390F8-38E2-4B4C-96DB-7AB58AB08317}" type="presOf" srcId="{02601E77-89FE-4E3C-AE42-EBC5032BD19A}" destId="{B4E62182-2DAC-407A-BB41-CAA513B26BA6}" srcOrd="0" destOrd="0" presId="urn:microsoft.com/office/officeart/2005/8/layout/orgChart1"/>
    <dgm:cxn modelId="{3C3B21EC-A0E4-4550-8E4E-88D30CE6D172}" type="presOf" srcId="{5E0E1899-815B-4205-8901-CC259D18253A}" destId="{EF9E0F85-C8DA-43BF-A84A-BC9DAD4D2355}" srcOrd="0" destOrd="0" presId="urn:microsoft.com/office/officeart/2005/8/layout/orgChart1"/>
    <dgm:cxn modelId="{C5A4CDD7-EF06-41F9-86E2-CF1D490BB0AD}" type="presOf" srcId="{1A2FD877-3F79-41D7-BCD2-8091D914926D}" destId="{18E4D078-30F8-4F2F-93F2-7B06D3AB124C}" srcOrd="0" destOrd="0" presId="urn:microsoft.com/office/officeart/2005/8/layout/orgChart1"/>
    <dgm:cxn modelId="{0378340F-B337-4FF9-BDC1-EB1A4B2340C5}" srcId="{2CDEB79C-220D-4105-B242-F341C08850B4}" destId="{D17D2FEA-AB7F-4762-800A-3C2A56B6F961}" srcOrd="4" destOrd="0" parTransId="{FF7A3064-4818-4407-A38D-92A830A1A442}" sibTransId="{CEF66776-6EB7-46D8-A09D-8CE27894CA58}"/>
    <dgm:cxn modelId="{2892CDBE-473F-4319-9E17-98B98E25A914}" type="presOf" srcId="{BC0CE2B4-E197-47DE-BFE2-30EDFA156AC0}" destId="{95CC64D3-0907-408A-9C2D-46FCB203627B}" srcOrd="0" destOrd="0" presId="urn:microsoft.com/office/officeart/2005/8/layout/orgChart1"/>
    <dgm:cxn modelId="{DFE838E5-9C12-4C53-AC6C-4F1A00F75814}" type="presOf" srcId="{7BC4EBFB-02C9-48B4-B6DA-0F300F046D28}" destId="{477D2D95-5276-4135-B2EC-19AA5925859A}" srcOrd="0" destOrd="0" presId="urn:microsoft.com/office/officeart/2005/8/layout/orgChart1"/>
    <dgm:cxn modelId="{61AFD7F1-4632-49D2-83B9-ED5529455AF5}" type="presOf" srcId="{302C63F6-016A-4F2A-B69A-63CF2713B03C}" destId="{3DE5914E-D655-407B-A79F-2A408D80F076}" srcOrd="1" destOrd="0" presId="urn:microsoft.com/office/officeart/2005/8/layout/orgChart1"/>
    <dgm:cxn modelId="{D2BAF141-FE2B-49C2-B184-A3B9DA9BA620}" type="presOf" srcId="{CB14198B-9811-496C-BD95-BA8255605A27}" destId="{71B81BDF-937D-42D5-B866-9DDF972DBA8C}" srcOrd="1" destOrd="0" presId="urn:microsoft.com/office/officeart/2005/8/layout/orgChart1"/>
    <dgm:cxn modelId="{0B9CDC39-41BE-45C1-A24B-C8640734C268}" srcId="{2CDEB79C-220D-4105-B242-F341C08850B4}" destId="{22837B98-0F69-4173-956B-4B0D3BFFBC7D}" srcOrd="5" destOrd="0" parTransId="{1657DB62-9FEA-4036-AEB5-7C4BD239C9EF}" sibTransId="{E34DED02-84B6-4FDA-9770-09F73F15FB08}"/>
    <dgm:cxn modelId="{E5054312-3CDC-4513-9291-1C31853A6338}" srcId="{2CDEB79C-220D-4105-B242-F341C08850B4}" destId="{676E75D1-0EE1-4AC6-B74E-AE92FA71ECA8}" srcOrd="0" destOrd="0" parTransId="{40779087-AFDB-4EB3-81E1-7BDD797EA748}" sibTransId="{B4D0EEC8-ABC8-46C4-90AC-8913BEAFACC6}"/>
    <dgm:cxn modelId="{2DED5AB0-B54F-4653-AFDD-0ADBFFA31329}" type="presOf" srcId="{676E75D1-0EE1-4AC6-B74E-AE92FA71ECA8}" destId="{D2B35EA8-5C8D-45D5-A364-C5952CF2FB27}" srcOrd="1" destOrd="0" presId="urn:microsoft.com/office/officeart/2005/8/layout/orgChart1"/>
    <dgm:cxn modelId="{22F51AC4-85A7-4EC3-861B-C44AA94CD76E}" type="presOf" srcId="{06604DEB-05F3-4EA4-8FD1-0AE63934F542}" destId="{79C290BD-C2CE-4944-B57E-05025303A2B1}" srcOrd="0" destOrd="0" presId="urn:microsoft.com/office/officeart/2005/8/layout/orgChart1"/>
    <dgm:cxn modelId="{B0F48541-3CD1-4374-95C9-005EE6571D0B}" type="presOf" srcId="{1657DB62-9FEA-4036-AEB5-7C4BD239C9EF}" destId="{881766E7-A7E8-457F-AC30-E1F61F87369C}" srcOrd="0" destOrd="0" presId="urn:microsoft.com/office/officeart/2005/8/layout/orgChart1"/>
    <dgm:cxn modelId="{059FD211-7A75-45BD-837C-8109EC3C9B3F}" type="presOf" srcId="{E270F7D5-728C-49A9-A97E-4EB4603FF8CD}" destId="{245A89A8-1C0A-4B34-AAC5-6E24CEF9ACE5}" srcOrd="0" destOrd="0" presId="urn:microsoft.com/office/officeart/2005/8/layout/orgChart1"/>
    <dgm:cxn modelId="{49F4DDDE-EE6B-4961-8136-9908CE7E9CC3}" srcId="{F8F956A1-D8CF-4AB6-8D13-ED1DE0272809}" destId="{E270F7D5-728C-49A9-A97E-4EB4603FF8CD}" srcOrd="2" destOrd="0" parTransId="{06604DEB-05F3-4EA4-8FD1-0AE63934F542}" sibTransId="{81EC22AF-B42A-4FB0-8E59-000062AE7C9E}"/>
    <dgm:cxn modelId="{F123A46D-1F1F-4A43-92D3-0414EE62C0B6}" type="presOf" srcId="{47325787-F8AE-4D70-8ACB-C5B11DC12781}" destId="{D674C215-D87F-4CED-973E-80A0D8EBBA15}" srcOrd="0" destOrd="0" presId="urn:microsoft.com/office/officeart/2005/8/layout/orgChart1"/>
    <dgm:cxn modelId="{D6DBDE6C-4D36-4D92-9752-016797300B7D}" type="presOf" srcId="{22837B98-0F69-4173-956B-4B0D3BFFBC7D}" destId="{CA5DA5E9-C358-4733-984B-0A39DE82129F}" srcOrd="0" destOrd="0" presId="urn:microsoft.com/office/officeart/2005/8/layout/orgChart1"/>
    <dgm:cxn modelId="{F020DA47-9DE6-4403-A52B-3A60D8B1E754}" srcId="{E270F7D5-728C-49A9-A97E-4EB4603FF8CD}" destId="{CB14198B-9811-496C-BD95-BA8255605A27}" srcOrd="0" destOrd="0" parTransId="{ADC8D985-9A11-425F-BCFD-41444D50DEAD}" sibTransId="{22AD34D3-2799-4858-A0D3-F04158D2DAA3}"/>
    <dgm:cxn modelId="{7B64C8A9-817F-4231-8EA5-701610BDBCBD}" type="presOf" srcId="{3606B8E7-F034-4A79-B53B-8453FBD03FFB}" destId="{D5D91998-0E08-46F4-98A0-4BAD41EB331B}" srcOrd="1" destOrd="0" presId="urn:microsoft.com/office/officeart/2005/8/layout/orgChart1"/>
    <dgm:cxn modelId="{1514F708-3487-452E-BAF2-1CE3833A9E03}" type="presOf" srcId="{4C6E8A79-8196-4DE9-9DD7-8073E4E7B88E}" destId="{64EDD3C1-15C6-424F-861F-31F9490816AC}" srcOrd="1" destOrd="0" presId="urn:microsoft.com/office/officeart/2005/8/layout/orgChart1"/>
    <dgm:cxn modelId="{5AD332D4-4050-44EA-B14A-C289AEBA8ADA}" type="presOf" srcId="{F8F956A1-D8CF-4AB6-8D13-ED1DE0272809}" destId="{942DF29E-A70C-4CE8-B030-E6B22170E9EC}" srcOrd="1" destOrd="0" presId="urn:microsoft.com/office/officeart/2005/8/layout/orgChart1"/>
    <dgm:cxn modelId="{FBF56A15-7ABE-49F4-B320-ACB357F4CB2E}" type="presOf" srcId="{0E590DAA-3B68-4304-9D4F-5350AA263C92}" destId="{5A154075-B2EF-4842-80C8-E6AE0A285BCC}" srcOrd="0" destOrd="0" presId="urn:microsoft.com/office/officeart/2005/8/layout/orgChart1"/>
    <dgm:cxn modelId="{44CB200C-75B2-4F37-BE7C-7B96E759B4D7}" srcId="{2CDEB79C-220D-4105-B242-F341C08850B4}" destId="{7F589FC0-876C-4471-9925-D9A7612EC683}" srcOrd="3" destOrd="0" parTransId="{1F19300B-356C-4943-A8C8-A01B47FFEB84}" sibTransId="{8C0D3641-4B96-4D7B-B444-9AC5B60B1C87}"/>
    <dgm:cxn modelId="{21677444-DB9C-4AA1-9427-BC3B809DB9AD}" type="presOf" srcId="{A033D626-33F5-4FF0-9FF9-8542C3C17A9A}" destId="{D9625E5D-FAA5-4415-B47E-8110697A61AC}" srcOrd="0" destOrd="0" presId="urn:microsoft.com/office/officeart/2005/8/layout/orgChart1"/>
    <dgm:cxn modelId="{653BE6D2-BC26-45E2-92A1-CF59FCC3C931}" type="presOf" srcId="{E270F7D5-728C-49A9-A97E-4EB4603FF8CD}" destId="{8DA1CE69-12C6-4DEA-A274-581F4AEC4E21}" srcOrd="1" destOrd="0" presId="urn:microsoft.com/office/officeart/2005/8/layout/orgChart1"/>
    <dgm:cxn modelId="{6C011CE2-8039-4838-8356-7267AFD9B69C}" srcId="{302C63F6-016A-4F2A-B69A-63CF2713B03C}" destId="{FECAD2DF-1D19-4CC7-A096-35AC76E5D7F2}" srcOrd="2" destOrd="0" parTransId="{0E590DAA-3B68-4304-9D4F-5350AA263C92}" sibTransId="{A97DF711-344F-4EC5-A452-4E334D0575DA}"/>
    <dgm:cxn modelId="{B8A94420-77B7-4141-B4DD-156EFBEE0131}" srcId="{5E0E1899-815B-4205-8901-CC259D18253A}" destId="{F8F956A1-D8CF-4AB6-8D13-ED1DE0272809}" srcOrd="0" destOrd="0" parTransId="{9EA3A3BE-790C-4A33-BBB0-DC5709B3B9F1}" sibTransId="{5BD2882B-1F99-4F97-B912-6CE3EB7E4CEB}"/>
    <dgm:cxn modelId="{90986FCB-0BD2-48B2-859D-A4318DF71337}" type="presOf" srcId="{FF7A3064-4818-4407-A38D-92A830A1A442}" destId="{4E19EA51-BB10-4590-B620-9C1AE2F6176D}" srcOrd="0" destOrd="0" presId="urn:microsoft.com/office/officeart/2005/8/layout/orgChart1"/>
    <dgm:cxn modelId="{F9BB40D7-FB5C-4122-A85E-59EB646AFDE0}" srcId="{F8F956A1-D8CF-4AB6-8D13-ED1DE0272809}" destId="{2CDEB79C-220D-4105-B242-F341C08850B4}" srcOrd="1" destOrd="0" parTransId="{47325787-F8AE-4D70-8ACB-C5B11DC12781}" sibTransId="{0065CF4A-D483-4F14-9020-2BC4AC9F0A5C}"/>
    <dgm:cxn modelId="{2918CA43-B302-4BF6-B1D4-43FDD159FD9D}" type="presOf" srcId="{19B4C17D-E5EA-4A0E-9C49-F700233BAD25}" destId="{3233F56F-160E-4A82-9E4B-6FB20B6189F2}" srcOrd="1" destOrd="0" presId="urn:microsoft.com/office/officeart/2005/8/layout/orgChart1"/>
    <dgm:cxn modelId="{433C7364-287E-4A38-86D5-1752547A394A}" type="presOf" srcId="{3ADF801C-29BA-42B3-934C-C97E9FE91217}" destId="{9AA13A49-AEB2-440B-B286-6180D99FA54D}" srcOrd="0" destOrd="0" presId="urn:microsoft.com/office/officeart/2005/8/layout/orgChart1"/>
    <dgm:cxn modelId="{4685E590-6964-476B-9B0E-EDA39E480ADD}" type="presOf" srcId="{2CDEB79C-220D-4105-B242-F341C08850B4}" destId="{B9972ADC-2680-40ED-8628-37B183A5531F}" srcOrd="0" destOrd="0" presId="urn:microsoft.com/office/officeart/2005/8/layout/orgChart1"/>
    <dgm:cxn modelId="{CA26DCB0-D6BC-4E11-AA2C-EDA534CA0E1D}" srcId="{E270F7D5-728C-49A9-A97E-4EB4603FF8CD}" destId="{02601E77-89FE-4E3C-AE42-EBC5032BD19A}" srcOrd="1" destOrd="0" parTransId="{7BC4EBFB-02C9-48B4-B6DA-0F300F046D28}" sibTransId="{F79845D9-DE14-49CA-8BEE-2CABEAB80110}"/>
    <dgm:cxn modelId="{9B5CFFEF-5479-4CFC-B7F4-BE7FB9D54741}" type="presOf" srcId="{FECAD2DF-1D19-4CC7-A096-35AC76E5D7F2}" destId="{5732BA5C-9272-431A-9C34-0167499E86E2}" srcOrd="1" destOrd="0" presId="urn:microsoft.com/office/officeart/2005/8/layout/orgChart1"/>
    <dgm:cxn modelId="{DE83134C-63B6-474E-9745-430966606F95}" type="presOf" srcId="{EE1178AF-004E-4115-8BBD-BF43DB446547}" destId="{BCAF8ACB-D942-4B38-9C7D-8B5ADF838375}" srcOrd="0" destOrd="0" presId="urn:microsoft.com/office/officeart/2005/8/layout/orgChart1"/>
    <dgm:cxn modelId="{FD57DF46-499E-4698-9BD9-BEAF7ED534A5}" type="presOf" srcId="{302C63F6-016A-4F2A-B69A-63CF2713B03C}" destId="{7472E9F8-8191-4D69-869E-8C4FE2F372E9}" srcOrd="0" destOrd="0" presId="urn:microsoft.com/office/officeart/2005/8/layout/orgChart1"/>
    <dgm:cxn modelId="{BB05D385-21FD-4989-8C9C-7A86C5C3CCF7}" type="presOf" srcId="{3606B8E7-F034-4A79-B53B-8453FBD03FFB}" destId="{F1B46F0A-1E04-4FF6-98D4-97464337A120}" srcOrd="0" destOrd="0" presId="urn:microsoft.com/office/officeart/2005/8/layout/orgChart1"/>
    <dgm:cxn modelId="{F8284558-953E-4E07-89F1-4DA33E827EC7}" type="presOf" srcId="{E54A68FB-240C-4DDE-A12A-81CF10826FC9}" destId="{2FD0229E-62D7-424F-88D3-A363331E1960}" srcOrd="0" destOrd="0" presId="urn:microsoft.com/office/officeart/2005/8/layout/orgChart1"/>
    <dgm:cxn modelId="{6BE1C3B6-20A5-4C5E-9A4F-0342A982D9EB}" type="presOf" srcId="{FC623EC6-DDF6-4213-B198-E79E43A58655}" destId="{C7323A54-F209-4F2E-A0B0-C4A112C63738}" srcOrd="0" destOrd="0" presId="urn:microsoft.com/office/officeart/2005/8/layout/orgChart1"/>
    <dgm:cxn modelId="{106235CF-6C97-4333-9D59-F30DFA7C255C}" srcId="{302C63F6-016A-4F2A-B69A-63CF2713B03C}" destId="{19B4C17D-E5EA-4A0E-9C49-F700233BAD25}" srcOrd="3" destOrd="0" parTransId="{3ADF801C-29BA-42B3-934C-C97E9FE91217}" sibTransId="{3D3EE8BD-DC78-409A-A6AA-5916EC17ED02}"/>
    <dgm:cxn modelId="{C6502728-3F73-4E18-9A42-17A9FE0CEA6B}" type="presOf" srcId="{1F19300B-356C-4943-A8C8-A01B47FFEB84}" destId="{809B9554-E4C0-496E-91BE-9039E778BE10}" srcOrd="0" destOrd="0" presId="urn:microsoft.com/office/officeart/2005/8/layout/orgChart1"/>
    <dgm:cxn modelId="{73C2E503-882C-4D2D-B6D0-E00E9B0CF34E}" type="presOf" srcId="{4C6E8A79-8196-4DE9-9DD7-8073E4E7B88E}" destId="{C100FE3C-E87D-4590-BD06-20D05C245A82}" srcOrd="0" destOrd="0" presId="urn:microsoft.com/office/officeart/2005/8/layout/orgChart1"/>
    <dgm:cxn modelId="{E0D10008-C70B-4A91-BBA3-BB6C613FB282}" srcId="{E270F7D5-728C-49A9-A97E-4EB4603FF8CD}" destId="{B6079BE1-C387-46AA-96F9-360B0569028F}" srcOrd="2" destOrd="0" parTransId="{BC0CE2B4-E197-47DE-BFE2-30EDFA156AC0}" sibTransId="{CAB1E268-F0B7-4698-AEB1-CE7CD032E581}"/>
    <dgm:cxn modelId="{3998CBB5-68F9-4BC9-A01D-F69D80B61CA1}" type="presOf" srcId="{DCC5FA82-12E1-4BAE-85E0-382CA49FD103}" destId="{BF0DB3A5-91D8-47E4-9CA7-7C47254BBF6E}" srcOrd="0" destOrd="0" presId="urn:microsoft.com/office/officeart/2005/8/layout/orgChart1"/>
    <dgm:cxn modelId="{D23BF027-B4A1-4591-9DE8-155463EF6DF4}" type="presOf" srcId="{676E75D1-0EE1-4AC6-B74E-AE92FA71ECA8}" destId="{D26177B1-E2D2-45B4-A901-FD23F5861E7C}" srcOrd="0" destOrd="0" presId="urn:microsoft.com/office/officeart/2005/8/layout/orgChart1"/>
    <dgm:cxn modelId="{D999F46D-A0F7-4D2F-B12A-18EAFDA94B99}" type="presOf" srcId="{FC623EC6-DDF6-4213-B198-E79E43A58655}" destId="{8D4CADD9-CA77-406E-86F7-885027FC8C0D}" srcOrd="1" destOrd="0" presId="urn:microsoft.com/office/officeart/2005/8/layout/orgChart1"/>
    <dgm:cxn modelId="{73D8EFFB-11A4-4DAA-A14F-BF0636C45877}" type="presOf" srcId="{D17D2FEA-AB7F-4762-800A-3C2A56B6F961}" destId="{2388E2F7-9408-4FA0-B1EE-2AA02CE0B0A4}" srcOrd="0" destOrd="0" presId="urn:microsoft.com/office/officeart/2005/8/layout/orgChart1"/>
    <dgm:cxn modelId="{EE7F5158-3E2A-4C03-BFE8-FD2DA0C856D2}" type="presOf" srcId="{F8F956A1-D8CF-4AB6-8D13-ED1DE0272809}" destId="{9165C546-3351-456E-95F8-DA866A3990D9}" srcOrd="0" destOrd="0" presId="urn:microsoft.com/office/officeart/2005/8/layout/orgChart1"/>
    <dgm:cxn modelId="{E5FEEF2E-2FEE-49F3-9D91-0175135DFFD0}" type="presOf" srcId="{ADC8D985-9A11-425F-BCFD-41444D50DEAD}" destId="{60031F3D-9BCE-4D98-9181-FDC254D60AA5}" srcOrd="0" destOrd="0" presId="urn:microsoft.com/office/officeart/2005/8/layout/orgChart1"/>
    <dgm:cxn modelId="{741A9981-EF14-4387-A656-F67413954E10}" srcId="{302C63F6-016A-4F2A-B69A-63CF2713B03C}" destId="{16657FB5-335B-43EC-AEA2-60E9AFE6943A}" srcOrd="0" destOrd="0" parTransId="{E54A68FB-240C-4DDE-A12A-81CF10826FC9}" sibTransId="{E7F4CB8C-3483-4A52-B698-8AB3FBE7D35D}"/>
    <dgm:cxn modelId="{308D124C-2F73-4BD2-B1AA-3DC077D0ACE1}" type="presOf" srcId="{FECAD2DF-1D19-4CC7-A096-35AC76E5D7F2}" destId="{DE75F53B-D69E-4E4F-851D-CD219E5E69D3}" srcOrd="0" destOrd="0" presId="urn:microsoft.com/office/officeart/2005/8/layout/orgChart1"/>
    <dgm:cxn modelId="{CAEF36D7-62FA-4A9B-8C82-12E67AF2546B}" type="presOf" srcId="{B6079BE1-C387-46AA-96F9-360B0569028F}" destId="{C198F0BD-A9AA-4B13-A800-AC209A347619}" srcOrd="1" destOrd="0" presId="urn:microsoft.com/office/officeart/2005/8/layout/orgChart1"/>
    <dgm:cxn modelId="{2354F890-0152-4076-9DDC-FABF6E5D20A5}" type="presOf" srcId="{19B4C17D-E5EA-4A0E-9C49-F700233BAD25}" destId="{C231AFBA-8E73-405C-A7F5-6C8497DE25DB}" srcOrd="0" destOrd="0" presId="urn:microsoft.com/office/officeart/2005/8/layout/orgChart1"/>
    <dgm:cxn modelId="{D88663D5-7DB4-4B93-B389-B5A607F65EF8}" type="presOf" srcId="{2CDEB79C-220D-4105-B242-F341C08850B4}" destId="{BC18715B-4C86-4715-995A-A1611E4929A2}" srcOrd="1" destOrd="0" presId="urn:microsoft.com/office/officeart/2005/8/layout/orgChart1"/>
    <dgm:cxn modelId="{4BDE805E-F28E-4969-A648-2441A70A3C19}" srcId="{2CDEB79C-220D-4105-B242-F341C08850B4}" destId="{FC623EC6-DDF6-4213-B198-E79E43A58655}" srcOrd="2" destOrd="0" parTransId="{DCC5FA82-12E1-4BAE-85E0-382CA49FD103}" sibTransId="{DCDA690F-0C09-4EA3-A87C-CA78E034A7D2}"/>
    <dgm:cxn modelId="{41024E9E-10F7-4AA6-86F2-2A09ED2928EB}" type="presOf" srcId="{CB14198B-9811-496C-BD95-BA8255605A27}" destId="{1CA5580D-9F93-49E5-AC07-01E1FFA1FBE2}" srcOrd="0" destOrd="0" presId="urn:microsoft.com/office/officeart/2005/8/layout/orgChart1"/>
    <dgm:cxn modelId="{5C7A9C0B-56D9-4383-A8CF-ED263879C4FB}" type="presOf" srcId="{02601E77-89FE-4E3C-AE42-EBC5032BD19A}" destId="{051E7759-35B7-4F5E-B76D-7DE6756EBC03}" srcOrd="1" destOrd="0" presId="urn:microsoft.com/office/officeart/2005/8/layout/orgChart1"/>
    <dgm:cxn modelId="{54A7E75E-D90A-4FA6-AD17-8DA3318FBB8A}" type="presOf" srcId="{40779087-AFDB-4EB3-81E1-7BDD797EA748}" destId="{57C7C80E-C7F7-4DD1-ABAC-10F64EC447CC}" srcOrd="0" destOrd="0" presId="urn:microsoft.com/office/officeart/2005/8/layout/orgChart1"/>
    <dgm:cxn modelId="{E67BA3F6-C1CC-4FBC-9A41-BEE47E25D4FA}" type="presOf" srcId="{B6079BE1-C387-46AA-96F9-360B0569028F}" destId="{E24F17AA-739C-4C51-9F7B-76F528BDC7D6}" srcOrd="0" destOrd="0" presId="urn:microsoft.com/office/officeart/2005/8/layout/orgChart1"/>
    <dgm:cxn modelId="{59A9DD5A-787D-438E-901D-E92369490DB5}" type="presOf" srcId="{7F589FC0-876C-4471-9925-D9A7612EC683}" destId="{729A0843-8FFB-4E49-A2DC-1C269AE570BB}" srcOrd="1" destOrd="0" presId="urn:microsoft.com/office/officeart/2005/8/layout/orgChart1"/>
    <dgm:cxn modelId="{710DA082-5D69-498D-A43A-6081B2D25B45}" type="presOf" srcId="{16657FB5-335B-43EC-AEA2-60E9AFE6943A}" destId="{1BE66174-D4C0-443F-9D15-F0893C35BE94}" srcOrd="1" destOrd="0" presId="urn:microsoft.com/office/officeart/2005/8/layout/orgChart1"/>
    <dgm:cxn modelId="{E1A212C9-376D-4BD2-8895-3B41EB15E243}" srcId="{2CDEB79C-220D-4105-B242-F341C08850B4}" destId="{3606B8E7-F034-4A79-B53B-8453FBD03FFB}" srcOrd="1" destOrd="0" parTransId="{A033D626-33F5-4FF0-9FF9-8542C3C17A9A}" sibTransId="{89643DBD-C159-4CAE-9582-B6626D6B48DD}"/>
    <dgm:cxn modelId="{71222345-1C86-4EB2-9BB0-81BE2E501635}" type="presParOf" srcId="{EF9E0F85-C8DA-43BF-A84A-BC9DAD4D2355}" destId="{C0981F54-D3CD-4535-BA67-506EBB5897B7}" srcOrd="0" destOrd="0" presId="urn:microsoft.com/office/officeart/2005/8/layout/orgChart1"/>
    <dgm:cxn modelId="{125FBBAF-6FCB-46D2-AB0E-7040AC47FA35}" type="presParOf" srcId="{C0981F54-D3CD-4535-BA67-506EBB5897B7}" destId="{6A3F6D4F-192B-47C3-8769-F4E4CF5085CC}" srcOrd="0" destOrd="0" presId="urn:microsoft.com/office/officeart/2005/8/layout/orgChart1"/>
    <dgm:cxn modelId="{D9C31620-3503-4BA5-BDC0-3303177B9072}" type="presParOf" srcId="{6A3F6D4F-192B-47C3-8769-F4E4CF5085CC}" destId="{9165C546-3351-456E-95F8-DA866A3990D9}" srcOrd="0" destOrd="0" presId="urn:microsoft.com/office/officeart/2005/8/layout/orgChart1"/>
    <dgm:cxn modelId="{DD277C0F-9458-43FE-BFB7-364D46658A10}" type="presParOf" srcId="{6A3F6D4F-192B-47C3-8769-F4E4CF5085CC}" destId="{942DF29E-A70C-4CE8-B030-E6B22170E9EC}" srcOrd="1" destOrd="0" presId="urn:microsoft.com/office/officeart/2005/8/layout/orgChart1"/>
    <dgm:cxn modelId="{5DA2E5CB-53C8-4378-A692-340E3CA52BFA}" type="presParOf" srcId="{C0981F54-D3CD-4535-BA67-506EBB5897B7}" destId="{E8DE6030-52D1-4124-9742-C10A0EC418F4}" srcOrd="1" destOrd="0" presId="urn:microsoft.com/office/officeart/2005/8/layout/orgChart1"/>
    <dgm:cxn modelId="{CA6007DC-0871-4C6D-85A0-795C84EA89E0}" type="presParOf" srcId="{E8DE6030-52D1-4124-9742-C10A0EC418F4}" destId="{BCAF8ACB-D942-4B38-9C7D-8B5ADF838375}" srcOrd="0" destOrd="0" presId="urn:microsoft.com/office/officeart/2005/8/layout/orgChart1"/>
    <dgm:cxn modelId="{C6BA140E-ECA2-4A7E-8FC8-7ABCCEAB5CFC}" type="presParOf" srcId="{E8DE6030-52D1-4124-9742-C10A0EC418F4}" destId="{AAE79A8F-8F1A-4DAD-96A0-77178A6934EB}" srcOrd="1" destOrd="0" presId="urn:microsoft.com/office/officeart/2005/8/layout/orgChart1"/>
    <dgm:cxn modelId="{E39E8CC1-D5D2-41AB-A924-7AE00A6BD588}" type="presParOf" srcId="{AAE79A8F-8F1A-4DAD-96A0-77178A6934EB}" destId="{52CADF15-72A3-41F9-9FED-2C1A6E9B156B}" srcOrd="0" destOrd="0" presId="urn:microsoft.com/office/officeart/2005/8/layout/orgChart1"/>
    <dgm:cxn modelId="{F6A7BEC1-F864-4915-A901-449C9E0D6877}" type="presParOf" srcId="{52CADF15-72A3-41F9-9FED-2C1A6E9B156B}" destId="{7472E9F8-8191-4D69-869E-8C4FE2F372E9}" srcOrd="0" destOrd="0" presId="urn:microsoft.com/office/officeart/2005/8/layout/orgChart1"/>
    <dgm:cxn modelId="{2027867C-9054-40AA-AC8F-DD3259C82820}" type="presParOf" srcId="{52CADF15-72A3-41F9-9FED-2C1A6E9B156B}" destId="{3DE5914E-D655-407B-A79F-2A408D80F076}" srcOrd="1" destOrd="0" presId="urn:microsoft.com/office/officeart/2005/8/layout/orgChart1"/>
    <dgm:cxn modelId="{3091C93C-BC9B-4BC6-8D44-50C6C917FC48}" type="presParOf" srcId="{AAE79A8F-8F1A-4DAD-96A0-77178A6934EB}" destId="{4F2E5D42-7791-4149-ABEE-BAE9970DBA4F}" srcOrd="1" destOrd="0" presId="urn:microsoft.com/office/officeart/2005/8/layout/orgChart1"/>
    <dgm:cxn modelId="{DA62E2A5-06DC-4239-BFBD-EB7BF64A9AF7}" type="presParOf" srcId="{4F2E5D42-7791-4149-ABEE-BAE9970DBA4F}" destId="{2FD0229E-62D7-424F-88D3-A363331E1960}" srcOrd="0" destOrd="0" presId="urn:microsoft.com/office/officeart/2005/8/layout/orgChart1"/>
    <dgm:cxn modelId="{9972DC82-B405-4DBD-9E31-CFEE0FDD2EF5}" type="presParOf" srcId="{4F2E5D42-7791-4149-ABEE-BAE9970DBA4F}" destId="{C65E5C11-B5DF-4630-A0ED-E7EA50DDC439}" srcOrd="1" destOrd="0" presId="urn:microsoft.com/office/officeart/2005/8/layout/orgChart1"/>
    <dgm:cxn modelId="{C81B06CE-5825-48DE-A055-4992894F292F}" type="presParOf" srcId="{C65E5C11-B5DF-4630-A0ED-E7EA50DDC439}" destId="{967B47EF-93EB-4A3A-A66E-F8676F7285A8}" srcOrd="0" destOrd="0" presId="urn:microsoft.com/office/officeart/2005/8/layout/orgChart1"/>
    <dgm:cxn modelId="{2400C9B8-D5C8-4E68-A85D-43DBC956DCDD}" type="presParOf" srcId="{967B47EF-93EB-4A3A-A66E-F8676F7285A8}" destId="{76769DB1-22A7-4FA9-AA77-DBAA2CE1FB8F}" srcOrd="0" destOrd="0" presId="urn:microsoft.com/office/officeart/2005/8/layout/orgChart1"/>
    <dgm:cxn modelId="{11B4DCFD-E47E-42A7-BA9B-5AADDE30D2D8}" type="presParOf" srcId="{967B47EF-93EB-4A3A-A66E-F8676F7285A8}" destId="{1BE66174-D4C0-443F-9D15-F0893C35BE94}" srcOrd="1" destOrd="0" presId="urn:microsoft.com/office/officeart/2005/8/layout/orgChart1"/>
    <dgm:cxn modelId="{91A4F330-D575-4BB4-9E16-939A68DDEAED}" type="presParOf" srcId="{C65E5C11-B5DF-4630-A0ED-E7EA50DDC439}" destId="{7CE80170-530D-4E6C-8432-090A86B97171}" srcOrd="1" destOrd="0" presId="urn:microsoft.com/office/officeart/2005/8/layout/orgChart1"/>
    <dgm:cxn modelId="{7E68F771-42B5-4C8A-A3F6-A936E40B698A}" type="presParOf" srcId="{C65E5C11-B5DF-4630-A0ED-E7EA50DDC439}" destId="{2C3CBAB4-C41D-4E21-B42E-491199313398}" srcOrd="2" destOrd="0" presId="urn:microsoft.com/office/officeart/2005/8/layout/orgChart1"/>
    <dgm:cxn modelId="{106D583B-9B76-4DD2-9637-17589EEE30F9}" type="presParOf" srcId="{4F2E5D42-7791-4149-ABEE-BAE9970DBA4F}" destId="{18E4D078-30F8-4F2F-93F2-7B06D3AB124C}" srcOrd="2" destOrd="0" presId="urn:microsoft.com/office/officeart/2005/8/layout/orgChart1"/>
    <dgm:cxn modelId="{0C2B2B49-75A4-4A8C-A7D1-80B86C53B4FA}" type="presParOf" srcId="{4F2E5D42-7791-4149-ABEE-BAE9970DBA4F}" destId="{29BD0736-9BF4-43B8-834F-65B08E715F4A}" srcOrd="3" destOrd="0" presId="urn:microsoft.com/office/officeart/2005/8/layout/orgChart1"/>
    <dgm:cxn modelId="{54EA0C42-8E35-446D-9A97-9FE0C24C9621}" type="presParOf" srcId="{29BD0736-9BF4-43B8-834F-65B08E715F4A}" destId="{35DC8DC7-649E-413F-B4A9-59034187507B}" srcOrd="0" destOrd="0" presId="urn:microsoft.com/office/officeart/2005/8/layout/orgChart1"/>
    <dgm:cxn modelId="{8CAE2D02-669E-473C-89DE-7FC34750C58B}" type="presParOf" srcId="{35DC8DC7-649E-413F-B4A9-59034187507B}" destId="{C100FE3C-E87D-4590-BD06-20D05C245A82}" srcOrd="0" destOrd="0" presId="urn:microsoft.com/office/officeart/2005/8/layout/orgChart1"/>
    <dgm:cxn modelId="{C3B91C52-86BD-4186-BD0B-083BF223AE45}" type="presParOf" srcId="{35DC8DC7-649E-413F-B4A9-59034187507B}" destId="{64EDD3C1-15C6-424F-861F-31F9490816AC}" srcOrd="1" destOrd="0" presId="urn:microsoft.com/office/officeart/2005/8/layout/orgChart1"/>
    <dgm:cxn modelId="{8D105106-21F8-49CE-82AB-6573FD763AB4}" type="presParOf" srcId="{29BD0736-9BF4-43B8-834F-65B08E715F4A}" destId="{3D4A768C-09FE-4F6D-A599-4D43DED644CC}" srcOrd="1" destOrd="0" presId="urn:microsoft.com/office/officeart/2005/8/layout/orgChart1"/>
    <dgm:cxn modelId="{E0168F5D-0BA7-4CEF-8A9E-9A4B896F616A}" type="presParOf" srcId="{29BD0736-9BF4-43B8-834F-65B08E715F4A}" destId="{2D3EE515-ED08-4E95-8FEF-EF2B0C319809}" srcOrd="2" destOrd="0" presId="urn:microsoft.com/office/officeart/2005/8/layout/orgChart1"/>
    <dgm:cxn modelId="{377450B8-F693-426E-A7A1-BCA89E2969B7}" type="presParOf" srcId="{4F2E5D42-7791-4149-ABEE-BAE9970DBA4F}" destId="{5A154075-B2EF-4842-80C8-E6AE0A285BCC}" srcOrd="4" destOrd="0" presId="urn:microsoft.com/office/officeart/2005/8/layout/orgChart1"/>
    <dgm:cxn modelId="{776A5E68-D0F9-4B19-8C15-6163BB8A06C0}" type="presParOf" srcId="{4F2E5D42-7791-4149-ABEE-BAE9970DBA4F}" destId="{2D6986F2-525F-4DA0-9455-67A2E868FC5E}" srcOrd="5" destOrd="0" presId="urn:microsoft.com/office/officeart/2005/8/layout/orgChart1"/>
    <dgm:cxn modelId="{560B4850-46C8-4546-AA08-87523BBAC0BC}" type="presParOf" srcId="{2D6986F2-525F-4DA0-9455-67A2E868FC5E}" destId="{E77D6F1E-1082-4B7B-8BC7-A4BC881DF725}" srcOrd="0" destOrd="0" presId="urn:microsoft.com/office/officeart/2005/8/layout/orgChart1"/>
    <dgm:cxn modelId="{0E85746B-04AA-4DD2-B296-CA0FC1434A1F}" type="presParOf" srcId="{E77D6F1E-1082-4B7B-8BC7-A4BC881DF725}" destId="{DE75F53B-D69E-4E4F-851D-CD219E5E69D3}" srcOrd="0" destOrd="0" presId="urn:microsoft.com/office/officeart/2005/8/layout/orgChart1"/>
    <dgm:cxn modelId="{63F85FE1-B359-4F4E-8054-F1804E67AED0}" type="presParOf" srcId="{E77D6F1E-1082-4B7B-8BC7-A4BC881DF725}" destId="{5732BA5C-9272-431A-9C34-0167499E86E2}" srcOrd="1" destOrd="0" presId="urn:microsoft.com/office/officeart/2005/8/layout/orgChart1"/>
    <dgm:cxn modelId="{357B93B7-FAFC-49B3-9A34-3323C8606F43}" type="presParOf" srcId="{2D6986F2-525F-4DA0-9455-67A2E868FC5E}" destId="{749EC5DE-4F42-41D9-B114-302BEEBBC933}" srcOrd="1" destOrd="0" presId="urn:microsoft.com/office/officeart/2005/8/layout/orgChart1"/>
    <dgm:cxn modelId="{0C92B21E-233F-4FE1-89CD-2F4B4DBAAD31}" type="presParOf" srcId="{2D6986F2-525F-4DA0-9455-67A2E868FC5E}" destId="{67973886-D545-477F-A09B-BE01966E92E4}" srcOrd="2" destOrd="0" presId="urn:microsoft.com/office/officeart/2005/8/layout/orgChart1"/>
    <dgm:cxn modelId="{A43E58D1-6744-41DF-8FDD-B765DD060426}" type="presParOf" srcId="{4F2E5D42-7791-4149-ABEE-BAE9970DBA4F}" destId="{9AA13A49-AEB2-440B-B286-6180D99FA54D}" srcOrd="6" destOrd="0" presId="urn:microsoft.com/office/officeart/2005/8/layout/orgChart1"/>
    <dgm:cxn modelId="{5205A35F-DE74-4A5F-8E16-5CC735748A21}" type="presParOf" srcId="{4F2E5D42-7791-4149-ABEE-BAE9970DBA4F}" destId="{C6978AE4-2947-4BB0-A9CE-A54E6C60A710}" srcOrd="7" destOrd="0" presId="urn:microsoft.com/office/officeart/2005/8/layout/orgChart1"/>
    <dgm:cxn modelId="{28BD7C83-11F5-4044-8E64-4133F9FB2AC8}" type="presParOf" srcId="{C6978AE4-2947-4BB0-A9CE-A54E6C60A710}" destId="{6D484B8A-FD49-4A97-B84C-3D0DE85B9A60}" srcOrd="0" destOrd="0" presId="urn:microsoft.com/office/officeart/2005/8/layout/orgChart1"/>
    <dgm:cxn modelId="{BC5D7D00-A5D1-4590-A302-7A58F8821CF9}" type="presParOf" srcId="{6D484B8A-FD49-4A97-B84C-3D0DE85B9A60}" destId="{C231AFBA-8E73-405C-A7F5-6C8497DE25DB}" srcOrd="0" destOrd="0" presId="urn:microsoft.com/office/officeart/2005/8/layout/orgChart1"/>
    <dgm:cxn modelId="{6755F944-B05A-4D18-B392-9FC9B6E0B0AE}" type="presParOf" srcId="{6D484B8A-FD49-4A97-B84C-3D0DE85B9A60}" destId="{3233F56F-160E-4A82-9E4B-6FB20B6189F2}" srcOrd="1" destOrd="0" presId="urn:microsoft.com/office/officeart/2005/8/layout/orgChart1"/>
    <dgm:cxn modelId="{2F9F3A0F-D709-4889-A5DA-E1843328B766}" type="presParOf" srcId="{C6978AE4-2947-4BB0-A9CE-A54E6C60A710}" destId="{74A3B487-5EBC-40F1-B929-8158B2CBE401}" srcOrd="1" destOrd="0" presId="urn:microsoft.com/office/officeart/2005/8/layout/orgChart1"/>
    <dgm:cxn modelId="{CC0D6C67-E017-49A4-939A-1A6523118AEC}" type="presParOf" srcId="{C6978AE4-2947-4BB0-A9CE-A54E6C60A710}" destId="{9ACFB758-F398-43DB-AF12-C442D1193047}" srcOrd="2" destOrd="0" presId="urn:microsoft.com/office/officeart/2005/8/layout/orgChart1"/>
    <dgm:cxn modelId="{AB1AD090-1472-46CC-9AB7-F733140735C0}" type="presParOf" srcId="{AAE79A8F-8F1A-4DAD-96A0-77178A6934EB}" destId="{E5F3C527-D19A-4D48-8DAA-922670EB1881}" srcOrd="2" destOrd="0" presId="urn:microsoft.com/office/officeart/2005/8/layout/orgChart1"/>
    <dgm:cxn modelId="{18BBBFAD-0C7C-4FAD-8BBB-10F75DAD9853}" type="presParOf" srcId="{E8DE6030-52D1-4124-9742-C10A0EC418F4}" destId="{D674C215-D87F-4CED-973E-80A0D8EBBA15}" srcOrd="2" destOrd="0" presId="urn:microsoft.com/office/officeart/2005/8/layout/orgChart1"/>
    <dgm:cxn modelId="{B62D0085-DC40-4B77-AA56-EDEA1620AC7E}" type="presParOf" srcId="{E8DE6030-52D1-4124-9742-C10A0EC418F4}" destId="{8F348521-ED83-45E2-AB93-08346E3D385A}" srcOrd="3" destOrd="0" presId="urn:microsoft.com/office/officeart/2005/8/layout/orgChart1"/>
    <dgm:cxn modelId="{FBAF8F6A-804E-4FFE-BB7F-3E9CB28C3768}" type="presParOf" srcId="{8F348521-ED83-45E2-AB93-08346E3D385A}" destId="{FB21C612-7470-4D38-81B8-C8006A882300}" srcOrd="0" destOrd="0" presId="urn:microsoft.com/office/officeart/2005/8/layout/orgChart1"/>
    <dgm:cxn modelId="{A42A43D3-73D5-4AE3-953F-49F9E5275B8D}" type="presParOf" srcId="{FB21C612-7470-4D38-81B8-C8006A882300}" destId="{B9972ADC-2680-40ED-8628-37B183A5531F}" srcOrd="0" destOrd="0" presId="urn:microsoft.com/office/officeart/2005/8/layout/orgChart1"/>
    <dgm:cxn modelId="{32EE612B-0D4C-497E-B1CD-7F453B049E70}" type="presParOf" srcId="{FB21C612-7470-4D38-81B8-C8006A882300}" destId="{BC18715B-4C86-4715-995A-A1611E4929A2}" srcOrd="1" destOrd="0" presId="urn:microsoft.com/office/officeart/2005/8/layout/orgChart1"/>
    <dgm:cxn modelId="{0B893D10-0BE8-4C9A-AA6F-6EBC90DCAF53}" type="presParOf" srcId="{8F348521-ED83-45E2-AB93-08346E3D385A}" destId="{72A60AC7-DCD1-4431-8EA5-09F77888CFF3}" srcOrd="1" destOrd="0" presId="urn:microsoft.com/office/officeart/2005/8/layout/orgChart1"/>
    <dgm:cxn modelId="{0FE3D443-4FB3-4980-92A1-F061FF4B9130}" type="presParOf" srcId="{72A60AC7-DCD1-4431-8EA5-09F77888CFF3}" destId="{57C7C80E-C7F7-4DD1-ABAC-10F64EC447CC}" srcOrd="0" destOrd="0" presId="urn:microsoft.com/office/officeart/2005/8/layout/orgChart1"/>
    <dgm:cxn modelId="{3BACE884-3E99-4ECD-8328-E24FBCFA66C3}" type="presParOf" srcId="{72A60AC7-DCD1-4431-8EA5-09F77888CFF3}" destId="{BE30DADA-36AB-47D9-AA64-5A5B61ECE5A2}" srcOrd="1" destOrd="0" presId="urn:microsoft.com/office/officeart/2005/8/layout/orgChart1"/>
    <dgm:cxn modelId="{0AE47A94-DC81-4D47-9AB3-90B6E1C3881F}" type="presParOf" srcId="{BE30DADA-36AB-47D9-AA64-5A5B61ECE5A2}" destId="{346AE819-6F4C-4F0B-A91B-396302D48C92}" srcOrd="0" destOrd="0" presId="urn:microsoft.com/office/officeart/2005/8/layout/orgChart1"/>
    <dgm:cxn modelId="{A2109F6F-C6B9-4E66-8425-A47ED7D11174}" type="presParOf" srcId="{346AE819-6F4C-4F0B-A91B-396302D48C92}" destId="{D26177B1-E2D2-45B4-A901-FD23F5861E7C}" srcOrd="0" destOrd="0" presId="urn:microsoft.com/office/officeart/2005/8/layout/orgChart1"/>
    <dgm:cxn modelId="{AC5C3ABB-E5A9-4F6F-8025-A1D11A9953F1}" type="presParOf" srcId="{346AE819-6F4C-4F0B-A91B-396302D48C92}" destId="{D2B35EA8-5C8D-45D5-A364-C5952CF2FB27}" srcOrd="1" destOrd="0" presId="urn:microsoft.com/office/officeart/2005/8/layout/orgChart1"/>
    <dgm:cxn modelId="{302BA402-FB4C-4802-9984-5B0AFEE7C051}" type="presParOf" srcId="{BE30DADA-36AB-47D9-AA64-5A5B61ECE5A2}" destId="{296FCCEA-57CF-470F-90FB-CF8B72D0F1C7}" srcOrd="1" destOrd="0" presId="urn:microsoft.com/office/officeart/2005/8/layout/orgChart1"/>
    <dgm:cxn modelId="{1D9493D5-A1F2-4614-87F4-4DAC329547AB}" type="presParOf" srcId="{BE30DADA-36AB-47D9-AA64-5A5B61ECE5A2}" destId="{98366484-A0B2-4600-833C-1D869F00653B}" srcOrd="2" destOrd="0" presId="urn:microsoft.com/office/officeart/2005/8/layout/orgChart1"/>
    <dgm:cxn modelId="{BC79D58A-21F8-4958-8DC7-F1D81310F9D5}" type="presParOf" srcId="{72A60AC7-DCD1-4431-8EA5-09F77888CFF3}" destId="{D9625E5D-FAA5-4415-B47E-8110697A61AC}" srcOrd="2" destOrd="0" presId="urn:microsoft.com/office/officeart/2005/8/layout/orgChart1"/>
    <dgm:cxn modelId="{BB7D831E-54ED-4175-B4B5-3425524586AA}" type="presParOf" srcId="{72A60AC7-DCD1-4431-8EA5-09F77888CFF3}" destId="{6BFFEF8E-71E8-404D-A4EB-6576B3F4BC10}" srcOrd="3" destOrd="0" presId="urn:microsoft.com/office/officeart/2005/8/layout/orgChart1"/>
    <dgm:cxn modelId="{E9334683-EA57-493A-91A8-F0355BED3824}" type="presParOf" srcId="{6BFFEF8E-71E8-404D-A4EB-6576B3F4BC10}" destId="{CF807616-1CB3-4295-8F15-084463720665}" srcOrd="0" destOrd="0" presId="urn:microsoft.com/office/officeart/2005/8/layout/orgChart1"/>
    <dgm:cxn modelId="{1C4ED680-5A74-467E-BDD0-8916053A8E6D}" type="presParOf" srcId="{CF807616-1CB3-4295-8F15-084463720665}" destId="{F1B46F0A-1E04-4FF6-98D4-97464337A120}" srcOrd="0" destOrd="0" presId="urn:microsoft.com/office/officeart/2005/8/layout/orgChart1"/>
    <dgm:cxn modelId="{8282545B-A410-41AD-97C8-E31248B38940}" type="presParOf" srcId="{CF807616-1CB3-4295-8F15-084463720665}" destId="{D5D91998-0E08-46F4-98A0-4BAD41EB331B}" srcOrd="1" destOrd="0" presId="urn:microsoft.com/office/officeart/2005/8/layout/orgChart1"/>
    <dgm:cxn modelId="{FDDA2943-0513-49EE-B458-5475AC843E8B}" type="presParOf" srcId="{6BFFEF8E-71E8-404D-A4EB-6576B3F4BC10}" destId="{4B6E1B3D-22E4-4122-9F44-BBCCBF8657A5}" srcOrd="1" destOrd="0" presId="urn:microsoft.com/office/officeart/2005/8/layout/orgChart1"/>
    <dgm:cxn modelId="{93B49193-8A8D-4AB3-BB13-48CCA058AFC8}" type="presParOf" srcId="{6BFFEF8E-71E8-404D-A4EB-6576B3F4BC10}" destId="{635EEFCE-AB22-466D-832F-F9DDBBCBE4DA}" srcOrd="2" destOrd="0" presId="urn:microsoft.com/office/officeart/2005/8/layout/orgChart1"/>
    <dgm:cxn modelId="{E0B36ECB-34CA-4D7C-BA0C-45A795FB18B7}" type="presParOf" srcId="{72A60AC7-DCD1-4431-8EA5-09F77888CFF3}" destId="{BF0DB3A5-91D8-47E4-9CA7-7C47254BBF6E}" srcOrd="4" destOrd="0" presId="urn:microsoft.com/office/officeart/2005/8/layout/orgChart1"/>
    <dgm:cxn modelId="{2123EEDC-3DA9-4B06-BF5D-6104C8368D12}" type="presParOf" srcId="{72A60AC7-DCD1-4431-8EA5-09F77888CFF3}" destId="{6BFF8C2D-04A1-4E38-AA6E-BB8B935D6F2A}" srcOrd="5" destOrd="0" presId="urn:microsoft.com/office/officeart/2005/8/layout/orgChart1"/>
    <dgm:cxn modelId="{8B8F4706-8E08-497D-BAA7-65A24831174B}" type="presParOf" srcId="{6BFF8C2D-04A1-4E38-AA6E-BB8B935D6F2A}" destId="{37FF30DC-7C43-4B86-8448-8C1EF5E6203A}" srcOrd="0" destOrd="0" presId="urn:microsoft.com/office/officeart/2005/8/layout/orgChart1"/>
    <dgm:cxn modelId="{9701F21F-A7DC-476F-B0EF-31327722380D}" type="presParOf" srcId="{37FF30DC-7C43-4B86-8448-8C1EF5E6203A}" destId="{C7323A54-F209-4F2E-A0B0-C4A112C63738}" srcOrd="0" destOrd="0" presId="urn:microsoft.com/office/officeart/2005/8/layout/orgChart1"/>
    <dgm:cxn modelId="{F3DF0BB2-8B63-460A-AD00-CDFA55C437FF}" type="presParOf" srcId="{37FF30DC-7C43-4B86-8448-8C1EF5E6203A}" destId="{8D4CADD9-CA77-406E-86F7-885027FC8C0D}" srcOrd="1" destOrd="0" presId="urn:microsoft.com/office/officeart/2005/8/layout/orgChart1"/>
    <dgm:cxn modelId="{BD322574-9FA9-410F-A371-D681155D8CEB}" type="presParOf" srcId="{6BFF8C2D-04A1-4E38-AA6E-BB8B935D6F2A}" destId="{7A4D5DB7-6264-4E7B-A39F-571D6973CA45}" srcOrd="1" destOrd="0" presId="urn:microsoft.com/office/officeart/2005/8/layout/orgChart1"/>
    <dgm:cxn modelId="{685432EA-AB69-4FC9-8EB5-E7092E1FF638}" type="presParOf" srcId="{6BFF8C2D-04A1-4E38-AA6E-BB8B935D6F2A}" destId="{302DECC1-1AFA-4A27-88F4-B32CD49C2A5B}" srcOrd="2" destOrd="0" presId="urn:microsoft.com/office/officeart/2005/8/layout/orgChart1"/>
    <dgm:cxn modelId="{D63625C0-9004-4E3D-9903-86694E8AEF32}" type="presParOf" srcId="{72A60AC7-DCD1-4431-8EA5-09F77888CFF3}" destId="{809B9554-E4C0-496E-91BE-9039E778BE10}" srcOrd="6" destOrd="0" presId="urn:microsoft.com/office/officeart/2005/8/layout/orgChart1"/>
    <dgm:cxn modelId="{6BA00C58-2CBD-4D62-893D-0FE344DB93B7}" type="presParOf" srcId="{72A60AC7-DCD1-4431-8EA5-09F77888CFF3}" destId="{433A107E-F7A4-4EEB-A17F-4154283ADBDD}" srcOrd="7" destOrd="0" presId="urn:microsoft.com/office/officeart/2005/8/layout/orgChart1"/>
    <dgm:cxn modelId="{21ED85E6-848A-422A-ABFC-092A92AF9595}" type="presParOf" srcId="{433A107E-F7A4-4EEB-A17F-4154283ADBDD}" destId="{9ECADB55-A864-47B1-B86C-315B8B2FFADC}" srcOrd="0" destOrd="0" presId="urn:microsoft.com/office/officeart/2005/8/layout/orgChart1"/>
    <dgm:cxn modelId="{74163B4E-CA13-4834-9FF7-7E0E304EFD5E}" type="presParOf" srcId="{9ECADB55-A864-47B1-B86C-315B8B2FFADC}" destId="{12FF576B-2C75-4327-ACE2-60A91EB47F4A}" srcOrd="0" destOrd="0" presId="urn:microsoft.com/office/officeart/2005/8/layout/orgChart1"/>
    <dgm:cxn modelId="{A4D29DDE-D410-44C0-846A-D04399880195}" type="presParOf" srcId="{9ECADB55-A864-47B1-B86C-315B8B2FFADC}" destId="{729A0843-8FFB-4E49-A2DC-1C269AE570BB}" srcOrd="1" destOrd="0" presId="urn:microsoft.com/office/officeart/2005/8/layout/orgChart1"/>
    <dgm:cxn modelId="{C74407DE-214F-46BE-B569-FC82D305C6C5}" type="presParOf" srcId="{433A107E-F7A4-4EEB-A17F-4154283ADBDD}" destId="{7FA192C3-F684-4FC7-9143-D85F7D4D8612}" srcOrd="1" destOrd="0" presId="urn:microsoft.com/office/officeart/2005/8/layout/orgChart1"/>
    <dgm:cxn modelId="{5C6E3F7C-A31A-4DB4-AC50-75834259C047}" type="presParOf" srcId="{433A107E-F7A4-4EEB-A17F-4154283ADBDD}" destId="{C48C7A48-0313-4E7A-9CFD-C12AFA199547}" srcOrd="2" destOrd="0" presId="urn:microsoft.com/office/officeart/2005/8/layout/orgChart1"/>
    <dgm:cxn modelId="{84F92A46-4698-4939-9B3D-9C73B94D0EE6}" type="presParOf" srcId="{72A60AC7-DCD1-4431-8EA5-09F77888CFF3}" destId="{4E19EA51-BB10-4590-B620-9C1AE2F6176D}" srcOrd="8" destOrd="0" presId="urn:microsoft.com/office/officeart/2005/8/layout/orgChart1"/>
    <dgm:cxn modelId="{2FC681A4-4C15-4A30-A078-98F5BE900D74}" type="presParOf" srcId="{72A60AC7-DCD1-4431-8EA5-09F77888CFF3}" destId="{4A6E9FFE-BE3E-4946-8291-17DBB1E38861}" srcOrd="9" destOrd="0" presId="urn:microsoft.com/office/officeart/2005/8/layout/orgChart1"/>
    <dgm:cxn modelId="{8500A3DB-AAB1-446D-9933-D172E80F0A9E}" type="presParOf" srcId="{4A6E9FFE-BE3E-4946-8291-17DBB1E38861}" destId="{24E3637E-367B-4B77-98E8-A83F7FDAC847}" srcOrd="0" destOrd="0" presId="urn:microsoft.com/office/officeart/2005/8/layout/orgChart1"/>
    <dgm:cxn modelId="{C76E4738-429A-4D2F-8884-742D46C0513F}" type="presParOf" srcId="{24E3637E-367B-4B77-98E8-A83F7FDAC847}" destId="{2388E2F7-9408-4FA0-B1EE-2AA02CE0B0A4}" srcOrd="0" destOrd="0" presId="urn:microsoft.com/office/officeart/2005/8/layout/orgChart1"/>
    <dgm:cxn modelId="{815A9324-9A94-45CD-9F80-9C896CCFCDA6}" type="presParOf" srcId="{24E3637E-367B-4B77-98E8-A83F7FDAC847}" destId="{B2E08E6D-232F-4FD2-B3D7-D7301213FB2C}" srcOrd="1" destOrd="0" presId="urn:microsoft.com/office/officeart/2005/8/layout/orgChart1"/>
    <dgm:cxn modelId="{AE6CCA51-DE1F-4403-9444-0697DDBB333C}" type="presParOf" srcId="{4A6E9FFE-BE3E-4946-8291-17DBB1E38861}" destId="{1349AF65-A865-4EA2-9CEB-6F5B88656AE1}" srcOrd="1" destOrd="0" presId="urn:microsoft.com/office/officeart/2005/8/layout/orgChart1"/>
    <dgm:cxn modelId="{03DE2FB2-8D41-46F5-A6A9-814560CE95D0}" type="presParOf" srcId="{4A6E9FFE-BE3E-4946-8291-17DBB1E38861}" destId="{7947ED6F-9C82-44CF-B9BF-CC00E5F55A22}" srcOrd="2" destOrd="0" presId="urn:microsoft.com/office/officeart/2005/8/layout/orgChart1"/>
    <dgm:cxn modelId="{4955A4A1-679F-4189-9912-B46D93BF6FF7}" type="presParOf" srcId="{72A60AC7-DCD1-4431-8EA5-09F77888CFF3}" destId="{881766E7-A7E8-457F-AC30-E1F61F87369C}" srcOrd="10" destOrd="0" presId="urn:microsoft.com/office/officeart/2005/8/layout/orgChart1"/>
    <dgm:cxn modelId="{FD8176D1-AADA-42C2-82D8-BDE61BEBB7FD}" type="presParOf" srcId="{72A60AC7-DCD1-4431-8EA5-09F77888CFF3}" destId="{17F230C5-D8F5-43FB-BE37-B245E6F0B2DC}" srcOrd="11" destOrd="0" presId="urn:microsoft.com/office/officeart/2005/8/layout/orgChart1"/>
    <dgm:cxn modelId="{5D09F577-8C45-4E48-8C02-2FDAAA0BD313}" type="presParOf" srcId="{17F230C5-D8F5-43FB-BE37-B245E6F0B2DC}" destId="{1E9C5224-02F4-4F62-90D0-6DEDBCB3BFDB}" srcOrd="0" destOrd="0" presId="urn:microsoft.com/office/officeart/2005/8/layout/orgChart1"/>
    <dgm:cxn modelId="{B140CCEF-BA8E-4589-B61A-9E32F15F5AEF}" type="presParOf" srcId="{1E9C5224-02F4-4F62-90D0-6DEDBCB3BFDB}" destId="{CA5DA5E9-C358-4733-984B-0A39DE82129F}" srcOrd="0" destOrd="0" presId="urn:microsoft.com/office/officeart/2005/8/layout/orgChart1"/>
    <dgm:cxn modelId="{90DDA64C-3897-4122-840D-D70FD376F166}" type="presParOf" srcId="{1E9C5224-02F4-4F62-90D0-6DEDBCB3BFDB}" destId="{3BDF6687-3603-4DD9-B64F-54D6AC0AF3BD}" srcOrd="1" destOrd="0" presId="urn:microsoft.com/office/officeart/2005/8/layout/orgChart1"/>
    <dgm:cxn modelId="{FC29EA14-3755-4ADA-AAFE-1897E8C72AD3}" type="presParOf" srcId="{17F230C5-D8F5-43FB-BE37-B245E6F0B2DC}" destId="{513AC983-47CD-46CC-80B0-0AAA388787FC}" srcOrd="1" destOrd="0" presId="urn:microsoft.com/office/officeart/2005/8/layout/orgChart1"/>
    <dgm:cxn modelId="{9164210F-2DD4-4895-B5A3-5877AA565F28}" type="presParOf" srcId="{17F230C5-D8F5-43FB-BE37-B245E6F0B2DC}" destId="{1ED38CB4-C51C-4F58-B70B-96D357E954F9}" srcOrd="2" destOrd="0" presId="urn:microsoft.com/office/officeart/2005/8/layout/orgChart1"/>
    <dgm:cxn modelId="{473CFF10-F296-43DB-9291-1002A04227D1}" type="presParOf" srcId="{8F348521-ED83-45E2-AB93-08346E3D385A}" destId="{EE438702-737E-4512-90B4-F4DF99CB6733}" srcOrd="2" destOrd="0" presId="urn:microsoft.com/office/officeart/2005/8/layout/orgChart1"/>
    <dgm:cxn modelId="{85086CC5-DE73-4FD9-B3F0-7E3596FC3823}" type="presParOf" srcId="{E8DE6030-52D1-4124-9742-C10A0EC418F4}" destId="{79C290BD-C2CE-4944-B57E-05025303A2B1}" srcOrd="4" destOrd="0" presId="urn:microsoft.com/office/officeart/2005/8/layout/orgChart1"/>
    <dgm:cxn modelId="{C0A56D3E-8A32-4C70-96E2-952A2070366B}" type="presParOf" srcId="{E8DE6030-52D1-4124-9742-C10A0EC418F4}" destId="{0B34300B-E160-4EE1-A2E1-E9DC566ED781}" srcOrd="5" destOrd="0" presId="urn:microsoft.com/office/officeart/2005/8/layout/orgChart1"/>
    <dgm:cxn modelId="{41D05E4F-CD2F-4764-AA09-1604EE3EEDDC}" type="presParOf" srcId="{0B34300B-E160-4EE1-A2E1-E9DC566ED781}" destId="{E849747A-7993-47F9-A326-85E7B7628F3B}" srcOrd="0" destOrd="0" presId="urn:microsoft.com/office/officeart/2005/8/layout/orgChart1"/>
    <dgm:cxn modelId="{CD055B19-DF0E-4D2A-9787-C67D8DFACB52}" type="presParOf" srcId="{E849747A-7993-47F9-A326-85E7B7628F3B}" destId="{245A89A8-1C0A-4B34-AAC5-6E24CEF9ACE5}" srcOrd="0" destOrd="0" presId="urn:microsoft.com/office/officeart/2005/8/layout/orgChart1"/>
    <dgm:cxn modelId="{DCC8D4F5-51AF-4AAD-BF7B-240A051A527D}" type="presParOf" srcId="{E849747A-7993-47F9-A326-85E7B7628F3B}" destId="{8DA1CE69-12C6-4DEA-A274-581F4AEC4E21}" srcOrd="1" destOrd="0" presId="urn:microsoft.com/office/officeart/2005/8/layout/orgChart1"/>
    <dgm:cxn modelId="{DF4D1221-A65F-4E75-8D62-BA377A1EBB03}" type="presParOf" srcId="{0B34300B-E160-4EE1-A2E1-E9DC566ED781}" destId="{7F546C0F-D951-438E-9F89-DC2B9DFBBCE6}" srcOrd="1" destOrd="0" presId="urn:microsoft.com/office/officeart/2005/8/layout/orgChart1"/>
    <dgm:cxn modelId="{7AE824CF-A158-4D6B-BCDE-17D483D1E19F}" type="presParOf" srcId="{7F546C0F-D951-438E-9F89-DC2B9DFBBCE6}" destId="{60031F3D-9BCE-4D98-9181-FDC254D60AA5}" srcOrd="0" destOrd="0" presId="urn:microsoft.com/office/officeart/2005/8/layout/orgChart1"/>
    <dgm:cxn modelId="{7D8AC762-2FFE-4570-925F-213F9CB9EF15}" type="presParOf" srcId="{7F546C0F-D951-438E-9F89-DC2B9DFBBCE6}" destId="{0AAFF351-679B-4402-A228-35C7CB33152D}" srcOrd="1" destOrd="0" presId="urn:microsoft.com/office/officeart/2005/8/layout/orgChart1"/>
    <dgm:cxn modelId="{4964E728-877D-4C41-BC36-8887B8C0B13C}" type="presParOf" srcId="{0AAFF351-679B-4402-A228-35C7CB33152D}" destId="{B9255AEC-4AD8-483B-A62D-74EEFD33601C}" srcOrd="0" destOrd="0" presId="urn:microsoft.com/office/officeart/2005/8/layout/orgChart1"/>
    <dgm:cxn modelId="{A7090CA7-61FB-4827-B1F8-F3713DCC3EC7}" type="presParOf" srcId="{B9255AEC-4AD8-483B-A62D-74EEFD33601C}" destId="{1CA5580D-9F93-49E5-AC07-01E1FFA1FBE2}" srcOrd="0" destOrd="0" presId="urn:microsoft.com/office/officeart/2005/8/layout/orgChart1"/>
    <dgm:cxn modelId="{CDD57F6B-D1B1-4B26-A030-1EA786CC7C57}" type="presParOf" srcId="{B9255AEC-4AD8-483B-A62D-74EEFD33601C}" destId="{71B81BDF-937D-42D5-B866-9DDF972DBA8C}" srcOrd="1" destOrd="0" presId="urn:microsoft.com/office/officeart/2005/8/layout/orgChart1"/>
    <dgm:cxn modelId="{86D175B0-3F24-40E7-B437-990F703AE9B4}" type="presParOf" srcId="{0AAFF351-679B-4402-A228-35C7CB33152D}" destId="{28600AA9-5590-4D82-80E8-19126BD5C745}" srcOrd="1" destOrd="0" presId="urn:microsoft.com/office/officeart/2005/8/layout/orgChart1"/>
    <dgm:cxn modelId="{4519E369-D94E-4DED-A40E-A9CC5933CC72}" type="presParOf" srcId="{0AAFF351-679B-4402-A228-35C7CB33152D}" destId="{48D44DAD-5F1B-4FCD-800E-9BC843F6A404}" srcOrd="2" destOrd="0" presId="urn:microsoft.com/office/officeart/2005/8/layout/orgChart1"/>
    <dgm:cxn modelId="{0C07AAFA-07B1-494E-B8EA-290EE31912B6}" type="presParOf" srcId="{7F546C0F-D951-438E-9F89-DC2B9DFBBCE6}" destId="{477D2D95-5276-4135-B2EC-19AA5925859A}" srcOrd="2" destOrd="0" presId="urn:microsoft.com/office/officeart/2005/8/layout/orgChart1"/>
    <dgm:cxn modelId="{AE050448-3561-4389-B45D-DBD7D9E82D18}" type="presParOf" srcId="{7F546C0F-D951-438E-9F89-DC2B9DFBBCE6}" destId="{108CE412-F005-455D-9AEF-D4DE667533A3}" srcOrd="3" destOrd="0" presId="urn:microsoft.com/office/officeart/2005/8/layout/orgChart1"/>
    <dgm:cxn modelId="{87A462B1-C4E6-4A2E-9216-E18C7562315E}" type="presParOf" srcId="{108CE412-F005-455D-9AEF-D4DE667533A3}" destId="{F9B4D615-5C13-4FD5-8F12-6E8C6CE59634}" srcOrd="0" destOrd="0" presId="urn:microsoft.com/office/officeart/2005/8/layout/orgChart1"/>
    <dgm:cxn modelId="{EDEB8178-94A1-4509-A6F8-9F9C001E98E0}" type="presParOf" srcId="{F9B4D615-5C13-4FD5-8F12-6E8C6CE59634}" destId="{B4E62182-2DAC-407A-BB41-CAA513B26BA6}" srcOrd="0" destOrd="0" presId="urn:microsoft.com/office/officeart/2005/8/layout/orgChart1"/>
    <dgm:cxn modelId="{C72DA615-AC5D-4B66-A205-F0B62517762A}" type="presParOf" srcId="{F9B4D615-5C13-4FD5-8F12-6E8C6CE59634}" destId="{051E7759-35B7-4F5E-B76D-7DE6756EBC03}" srcOrd="1" destOrd="0" presId="urn:microsoft.com/office/officeart/2005/8/layout/orgChart1"/>
    <dgm:cxn modelId="{D2E33BB9-6D37-4D53-BAAD-FFA29D8ADB06}" type="presParOf" srcId="{108CE412-F005-455D-9AEF-D4DE667533A3}" destId="{9ECA7E13-AE97-4814-9893-48A5CFC27403}" srcOrd="1" destOrd="0" presId="urn:microsoft.com/office/officeart/2005/8/layout/orgChart1"/>
    <dgm:cxn modelId="{58B03AC8-8701-4D73-9CD8-0553167DB3E1}" type="presParOf" srcId="{108CE412-F005-455D-9AEF-D4DE667533A3}" destId="{F6B13978-A99C-47DF-9E8D-D962650FA516}" srcOrd="2" destOrd="0" presId="urn:microsoft.com/office/officeart/2005/8/layout/orgChart1"/>
    <dgm:cxn modelId="{E3E5979A-5E0D-433B-80A3-8AF69C17BABF}" type="presParOf" srcId="{7F546C0F-D951-438E-9F89-DC2B9DFBBCE6}" destId="{95CC64D3-0907-408A-9C2D-46FCB203627B}" srcOrd="4" destOrd="0" presId="urn:microsoft.com/office/officeart/2005/8/layout/orgChart1"/>
    <dgm:cxn modelId="{CFEA9B21-EDE9-434E-8B32-A5312A3C9AE7}" type="presParOf" srcId="{7F546C0F-D951-438E-9F89-DC2B9DFBBCE6}" destId="{A79CEB78-A016-4FE1-A820-FFC87583327A}" srcOrd="5" destOrd="0" presId="urn:microsoft.com/office/officeart/2005/8/layout/orgChart1"/>
    <dgm:cxn modelId="{3CEA5790-64CB-4BFB-B94E-3830F4D5E47F}" type="presParOf" srcId="{A79CEB78-A016-4FE1-A820-FFC87583327A}" destId="{E42C5D7D-C3DB-4BB9-8205-7A0CBBCCC5D8}" srcOrd="0" destOrd="0" presId="urn:microsoft.com/office/officeart/2005/8/layout/orgChart1"/>
    <dgm:cxn modelId="{694447EA-BFEA-4F6E-A110-0795628CD514}" type="presParOf" srcId="{E42C5D7D-C3DB-4BB9-8205-7A0CBBCCC5D8}" destId="{E24F17AA-739C-4C51-9F7B-76F528BDC7D6}" srcOrd="0" destOrd="0" presId="urn:microsoft.com/office/officeart/2005/8/layout/orgChart1"/>
    <dgm:cxn modelId="{C441802B-FB79-4E89-BFC6-70E4EE139AA5}" type="presParOf" srcId="{E42C5D7D-C3DB-4BB9-8205-7A0CBBCCC5D8}" destId="{C198F0BD-A9AA-4B13-A800-AC209A347619}" srcOrd="1" destOrd="0" presId="urn:microsoft.com/office/officeart/2005/8/layout/orgChart1"/>
    <dgm:cxn modelId="{70F66EBD-42A3-439E-B339-6E07EA353406}" type="presParOf" srcId="{A79CEB78-A016-4FE1-A820-FFC87583327A}" destId="{6750ABAF-4047-4359-AB57-0769B3D4F295}" srcOrd="1" destOrd="0" presId="urn:microsoft.com/office/officeart/2005/8/layout/orgChart1"/>
    <dgm:cxn modelId="{6B7F4215-C736-4959-BFD9-E345724A9A46}" type="presParOf" srcId="{A79CEB78-A016-4FE1-A820-FFC87583327A}" destId="{42A668C8-3A57-4F94-9E34-EC7B47BD8BD9}" srcOrd="2" destOrd="0" presId="urn:microsoft.com/office/officeart/2005/8/layout/orgChart1"/>
    <dgm:cxn modelId="{56EF3821-85B7-4C34-AFA1-9CCBB532AE7C}" type="presParOf" srcId="{0B34300B-E160-4EE1-A2E1-E9DC566ED781}" destId="{AC0E4F19-CC93-40D1-BC10-2FA41B75BB7D}" srcOrd="2" destOrd="0" presId="urn:microsoft.com/office/officeart/2005/8/layout/orgChart1"/>
    <dgm:cxn modelId="{F41F556F-8ABA-4890-9151-F0F00D85E6CB}" type="presParOf" srcId="{C0981F54-D3CD-4535-BA67-506EBB5897B7}" destId="{A59A45D6-10EA-402B-BB65-C0A15E1306D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C64D3-0907-408A-9C2D-46FCB203627B}">
      <dsp:nvSpPr>
        <dsp:cNvPr id="0" name=""/>
        <dsp:cNvSpPr/>
      </dsp:nvSpPr>
      <dsp:spPr>
        <a:xfrm>
          <a:off x="6305429" y="1078566"/>
          <a:ext cx="155371" cy="168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827"/>
              </a:lnTo>
              <a:lnTo>
                <a:pt x="155371" y="168382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D2D95-5276-4135-B2EC-19AA5925859A}">
      <dsp:nvSpPr>
        <dsp:cNvPr id="0" name=""/>
        <dsp:cNvSpPr/>
      </dsp:nvSpPr>
      <dsp:spPr>
        <a:xfrm>
          <a:off x="6305429" y="1078566"/>
          <a:ext cx="155371" cy="1050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0132"/>
              </a:lnTo>
              <a:lnTo>
                <a:pt x="155371" y="105013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031F3D-9BCE-4D98-9181-FDC254D60AA5}">
      <dsp:nvSpPr>
        <dsp:cNvPr id="0" name=""/>
        <dsp:cNvSpPr/>
      </dsp:nvSpPr>
      <dsp:spPr>
        <a:xfrm>
          <a:off x="6305429" y="1078566"/>
          <a:ext cx="155371" cy="416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436"/>
              </a:lnTo>
              <a:lnTo>
                <a:pt x="155371" y="41643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290BD-C2CE-4944-B57E-05025303A2B1}">
      <dsp:nvSpPr>
        <dsp:cNvPr id="0" name=""/>
        <dsp:cNvSpPr/>
      </dsp:nvSpPr>
      <dsp:spPr>
        <a:xfrm>
          <a:off x="4037645" y="446264"/>
          <a:ext cx="2981619" cy="186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321"/>
              </a:lnTo>
              <a:lnTo>
                <a:pt x="2981619" y="92321"/>
              </a:lnTo>
              <a:lnTo>
                <a:pt x="2981619" y="18603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766E7-A7E8-457F-AC30-E1F61F87369C}">
      <dsp:nvSpPr>
        <dsp:cNvPr id="0" name=""/>
        <dsp:cNvSpPr/>
      </dsp:nvSpPr>
      <dsp:spPr>
        <a:xfrm>
          <a:off x="3325265" y="1078566"/>
          <a:ext cx="194277" cy="3584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4018"/>
              </a:lnTo>
              <a:lnTo>
                <a:pt x="194277" y="358401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9EA51-BB10-4590-B620-9C1AE2F6176D}">
      <dsp:nvSpPr>
        <dsp:cNvPr id="0" name=""/>
        <dsp:cNvSpPr/>
      </dsp:nvSpPr>
      <dsp:spPr>
        <a:xfrm>
          <a:off x="3325265" y="1078566"/>
          <a:ext cx="194277" cy="2950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322"/>
              </a:lnTo>
              <a:lnTo>
                <a:pt x="194277" y="295032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B9554-E4C0-496E-91BE-9039E778BE10}">
      <dsp:nvSpPr>
        <dsp:cNvPr id="0" name=""/>
        <dsp:cNvSpPr/>
      </dsp:nvSpPr>
      <dsp:spPr>
        <a:xfrm>
          <a:off x="3325265" y="1078566"/>
          <a:ext cx="194277" cy="2316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6626"/>
              </a:lnTo>
              <a:lnTo>
                <a:pt x="194277" y="231662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DB3A5-91D8-47E4-9CA7-7C47254BBF6E}">
      <dsp:nvSpPr>
        <dsp:cNvPr id="0" name=""/>
        <dsp:cNvSpPr/>
      </dsp:nvSpPr>
      <dsp:spPr>
        <a:xfrm>
          <a:off x="3325265" y="1078566"/>
          <a:ext cx="194277" cy="1682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2930"/>
              </a:lnTo>
              <a:lnTo>
                <a:pt x="194277" y="168293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25E5D-FAA5-4415-B47E-8110697A61AC}">
      <dsp:nvSpPr>
        <dsp:cNvPr id="0" name=""/>
        <dsp:cNvSpPr/>
      </dsp:nvSpPr>
      <dsp:spPr>
        <a:xfrm>
          <a:off x="3325265" y="1078566"/>
          <a:ext cx="194277" cy="1049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9235"/>
              </a:lnTo>
              <a:lnTo>
                <a:pt x="194277" y="104923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7C80E-C7F7-4DD1-ABAC-10F64EC447CC}">
      <dsp:nvSpPr>
        <dsp:cNvPr id="0" name=""/>
        <dsp:cNvSpPr/>
      </dsp:nvSpPr>
      <dsp:spPr>
        <a:xfrm>
          <a:off x="3325265" y="1078566"/>
          <a:ext cx="194277" cy="415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539"/>
              </a:lnTo>
              <a:lnTo>
                <a:pt x="194277" y="41553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4C215-D87F-4CED-973E-80A0D8EBBA15}">
      <dsp:nvSpPr>
        <dsp:cNvPr id="0" name=""/>
        <dsp:cNvSpPr/>
      </dsp:nvSpPr>
      <dsp:spPr>
        <a:xfrm>
          <a:off x="3991925" y="446264"/>
          <a:ext cx="91440" cy="186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21"/>
              </a:lnTo>
              <a:lnTo>
                <a:pt x="47174" y="92321"/>
              </a:lnTo>
              <a:lnTo>
                <a:pt x="47174" y="18603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13A49-AEB2-440B-B286-6180D99FA54D}">
      <dsp:nvSpPr>
        <dsp:cNvPr id="0" name=""/>
        <dsp:cNvSpPr/>
      </dsp:nvSpPr>
      <dsp:spPr>
        <a:xfrm>
          <a:off x="224011" y="1078566"/>
          <a:ext cx="230353" cy="2316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6626"/>
              </a:lnTo>
              <a:lnTo>
                <a:pt x="230353" y="231662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54075-B2EF-4842-80C8-E6AE0A285BCC}">
      <dsp:nvSpPr>
        <dsp:cNvPr id="0" name=""/>
        <dsp:cNvSpPr/>
      </dsp:nvSpPr>
      <dsp:spPr>
        <a:xfrm>
          <a:off x="224011" y="1078566"/>
          <a:ext cx="230353" cy="1682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2930"/>
              </a:lnTo>
              <a:lnTo>
                <a:pt x="230353" y="168293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4D078-30F8-4F2F-93F2-7B06D3AB124C}">
      <dsp:nvSpPr>
        <dsp:cNvPr id="0" name=""/>
        <dsp:cNvSpPr/>
      </dsp:nvSpPr>
      <dsp:spPr>
        <a:xfrm>
          <a:off x="224011" y="1078566"/>
          <a:ext cx="230353" cy="1049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9235"/>
              </a:lnTo>
              <a:lnTo>
                <a:pt x="230353" y="104923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0229E-62D7-424F-88D3-A363331E1960}">
      <dsp:nvSpPr>
        <dsp:cNvPr id="0" name=""/>
        <dsp:cNvSpPr/>
      </dsp:nvSpPr>
      <dsp:spPr>
        <a:xfrm>
          <a:off x="224011" y="1078566"/>
          <a:ext cx="230353" cy="415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539"/>
              </a:lnTo>
              <a:lnTo>
                <a:pt x="230353" y="41553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F8ACB-D942-4B38-9C7D-8B5ADF838375}">
      <dsp:nvSpPr>
        <dsp:cNvPr id="0" name=""/>
        <dsp:cNvSpPr/>
      </dsp:nvSpPr>
      <dsp:spPr>
        <a:xfrm>
          <a:off x="937846" y="446264"/>
          <a:ext cx="3099798" cy="186037"/>
        </a:xfrm>
        <a:custGeom>
          <a:avLst/>
          <a:gdLst/>
          <a:ahLst/>
          <a:cxnLst/>
          <a:rect l="0" t="0" r="0" b="0"/>
          <a:pathLst>
            <a:path>
              <a:moveTo>
                <a:pt x="3099798" y="0"/>
              </a:moveTo>
              <a:lnTo>
                <a:pt x="3099798" y="92321"/>
              </a:lnTo>
              <a:lnTo>
                <a:pt x="0" y="92321"/>
              </a:lnTo>
              <a:lnTo>
                <a:pt x="0" y="18603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5C546-3351-456E-95F8-DA866A3990D9}">
      <dsp:nvSpPr>
        <dsp:cNvPr id="0" name=""/>
        <dsp:cNvSpPr/>
      </dsp:nvSpPr>
      <dsp:spPr>
        <a:xfrm>
          <a:off x="2629800" y="0"/>
          <a:ext cx="2815688" cy="44626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JAKOŚĆ ŻYWNOŚCI</a:t>
          </a:r>
          <a:endParaRPr lang="pl-PL" sz="16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2629800" y="0"/>
        <a:ext cx="2815688" cy="446264"/>
      </dsp:txXfrm>
    </dsp:sp>
    <dsp:sp modelId="{7472E9F8-8191-4D69-869E-8C4FE2F372E9}">
      <dsp:nvSpPr>
        <dsp:cNvPr id="0" name=""/>
        <dsp:cNvSpPr/>
      </dsp:nvSpPr>
      <dsp:spPr>
        <a:xfrm>
          <a:off x="45553" y="632301"/>
          <a:ext cx="1784585" cy="44626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>
              <a:solidFill>
                <a:schemeClr val="tx1"/>
              </a:solidFill>
              <a:latin typeface="Cambria" panose="02040503050406030204" pitchFamily="18" charset="0"/>
            </a:rPr>
            <a:t>ZDROWOTNOŚĆ</a:t>
          </a:r>
          <a:endParaRPr lang="pl-PL" sz="1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5553" y="632301"/>
        <a:ext cx="1784585" cy="446264"/>
      </dsp:txXfrm>
    </dsp:sp>
    <dsp:sp modelId="{76769DB1-22A7-4FA9-AA77-DBAA2CE1FB8F}">
      <dsp:nvSpPr>
        <dsp:cNvPr id="0" name=""/>
        <dsp:cNvSpPr/>
      </dsp:nvSpPr>
      <dsp:spPr>
        <a:xfrm>
          <a:off x="454365" y="1270973"/>
          <a:ext cx="1807880" cy="446264"/>
        </a:xfrm>
        <a:prstGeom prst="rect">
          <a:avLst/>
        </a:prstGeom>
        <a:solidFill>
          <a:schemeClr val="bg1">
            <a:alpha val="3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odżywcza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54365" y="1270973"/>
        <a:ext cx="1807880" cy="446264"/>
      </dsp:txXfrm>
    </dsp:sp>
    <dsp:sp modelId="{C100FE3C-E87D-4590-BD06-20D05C245A82}">
      <dsp:nvSpPr>
        <dsp:cNvPr id="0" name=""/>
        <dsp:cNvSpPr/>
      </dsp:nvSpPr>
      <dsp:spPr>
        <a:xfrm>
          <a:off x="454365" y="1904669"/>
          <a:ext cx="1807880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kaloryczna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54365" y="1904669"/>
        <a:ext cx="1807880" cy="446264"/>
      </dsp:txXfrm>
    </dsp:sp>
    <dsp:sp modelId="{DE75F53B-D69E-4E4F-851D-CD219E5E69D3}">
      <dsp:nvSpPr>
        <dsp:cNvPr id="0" name=""/>
        <dsp:cNvSpPr/>
      </dsp:nvSpPr>
      <dsp:spPr>
        <a:xfrm>
          <a:off x="454365" y="2538365"/>
          <a:ext cx="1807880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Wartość dietetyczna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54365" y="2538365"/>
        <a:ext cx="1807880" cy="446264"/>
      </dsp:txXfrm>
    </dsp:sp>
    <dsp:sp modelId="{C231AFBA-8E73-405C-A7F5-6C8497DE25DB}">
      <dsp:nvSpPr>
        <dsp:cNvPr id="0" name=""/>
        <dsp:cNvSpPr/>
      </dsp:nvSpPr>
      <dsp:spPr>
        <a:xfrm>
          <a:off x="454365" y="3172060"/>
          <a:ext cx="1807880" cy="446264"/>
        </a:xfrm>
        <a:prstGeom prst="rect">
          <a:avLst/>
        </a:prstGeom>
        <a:solidFill>
          <a:srgbClr val="A20000">
            <a:alpha val="30000"/>
          </a:srgb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Bezpieczeństwo</a:t>
          </a:r>
        </a:p>
      </dsp:txBody>
      <dsp:txXfrm>
        <a:off x="454365" y="3172060"/>
        <a:ext cx="1807880" cy="446264"/>
      </dsp:txXfrm>
    </dsp:sp>
    <dsp:sp modelId="{B9972ADC-2680-40ED-8628-37B183A5531F}">
      <dsp:nvSpPr>
        <dsp:cNvPr id="0" name=""/>
        <dsp:cNvSpPr/>
      </dsp:nvSpPr>
      <dsp:spPr>
        <a:xfrm>
          <a:off x="3146807" y="632301"/>
          <a:ext cx="1784585" cy="44626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>
              <a:solidFill>
                <a:schemeClr val="tx1"/>
              </a:solidFill>
              <a:latin typeface="Cambria" panose="02040503050406030204" pitchFamily="18" charset="0"/>
            </a:rPr>
            <a:t>ATRAKCYJNOŚĆ SENSORYCZNA</a:t>
          </a:r>
          <a:endParaRPr lang="pl-PL" sz="1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146807" y="632301"/>
        <a:ext cx="1784585" cy="446264"/>
      </dsp:txXfrm>
    </dsp:sp>
    <dsp:sp modelId="{D26177B1-E2D2-45B4-A901-FD23F5861E7C}">
      <dsp:nvSpPr>
        <dsp:cNvPr id="0" name=""/>
        <dsp:cNvSpPr/>
      </dsp:nvSpPr>
      <dsp:spPr>
        <a:xfrm>
          <a:off x="3519542" y="1270973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Wygląd zewnętrzny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1270973"/>
        <a:ext cx="1747188" cy="446264"/>
      </dsp:txXfrm>
    </dsp:sp>
    <dsp:sp modelId="{F1B46F0A-1E04-4FF6-98D4-97464337A120}">
      <dsp:nvSpPr>
        <dsp:cNvPr id="0" name=""/>
        <dsp:cNvSpPr/>
      </dsp:nvSpPr>
      <dsp:spPr>
        <a:xfrm>
          <a:off x="3519542" y="1904669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Wygląd na przekroju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1904669"/>
        <a:ext cx="1747188" cy="446264"/>
      </dsp:txXfrm>
    </dsp:sp>
    <dsp:sp modelId="{C7323A54-F209-4F2E-A0B0-C4A112C63738}">
      <dsp:nvSpPr>
        <dsp:cNvPr id="0" name=""/>
        <dsp:cNvSpPr/>
      </dsp:nvSpPr>
      <dsp:spPr>
        <a:xfrm>
          <a:off x="3519542" y="2538365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Zapach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2538365"/>
        <a:ext cx="1747188" cy="446264"/>
      </dsp:txXfrm>
    </dsp:sp>
    <dsp:sp modelId="{12FF576B-2C75-4327-ACE2-60A91EB47F4A}">
      <dsp:nvSpPr>
        <dsp:cNvPr id="0" name=""/>
        <dsp:cNvSpPr/>
      </dsp:nvSpPr>
      <dsp:spPr>
        <a:xfrm>
          <a:off x="3519542" y="3172060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Konsystencja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3172060"/>
        <a:ext cx="1747188" cy="446264"/>
      </dsp:txXfrm>
    </dsp:sp>
    <dsp:sp modelId="{2388E2F7-9408-4FA0-B1EE-2AA02CE0B0A4}">
      <dsp:nvSpPr>
        <dsp:cNvPr id="0" name=""/>
        <dsp:cNvSpPr/>
      </dsp:nvSpPr>
      <dsp:spPr>
        <a:xfrm>
          <a:off x="3519542" y="3805756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Smakowitość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3805756"/>
        <a:ext cx="1747188" cy="446264"/>
      </dsp:txXfrm>
    </dsp:sp>
    <dsp:sp modelId="{CA5DA5E9-C358-4733-984B-0A39DE82129F}">
      <dsp:nvSpPr>
        <dsp:cNvPr id="0" name=""/>
        <dsp:cNvSpPr/>
      </dsp:nvSpPr>
      <dsp:spPr>
        <a:xfrm>
          <a:off x="3519542" y="4439452"/>
          <a:ext cx="1747188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Obraz struktury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3519542" y="4439452"/>
        <a:ext cx="1747188" cy="446264"/>
      </dsp:txXfrm>
    </dsp:sp>
    <dsp:sp modelId="{245A89A8-1C0A-4B34-AAC5-6E24CEF9ACE5}">
      <dsp:nvSpPr>
        <dsp:cNvPr id="0" name=""/>
        <dsp:cNvSpPr/>
      </dsp:nvSpPr>
      <dsp:spPr>
        <a:xfrm>
          <a:off x="6126971" y="632301"/>
          <a:ext cx="1784585" cy="446264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>
              <a:solidFill>
                <a:schemeClr val="tx1"/>
              </a:solidFill>
              <a:latin typeface="Cambria" panose="02040503050406030204" pitchFamily="18" charset="0"/>
            </a:rPr>
            <a:t>DYSPOZYCYJNOŚĆ</a:t>
          </a:r>
          <a:endParaRPr lang="pl-PL" sz="1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6126971" y="632301"/>
        <a:ext cx="1784585" cy="446264"/>
      </dsp:txXfrm>
    </dsp:sp>
    <dsp:sp modelId="{1CA5580D-9F93-49E5-AC07-01E1FFA1FBE2}">
      <dsp:nvSpPr>
        <dsp:cNvPr id="0" name=""/>
        <dsp:cNvSpPr/>
      </dsp:nvSpPr>
      <dsp:spPr>
        <a:xfrm>
          <a:off x="6460801" y="1271870"/>
          <a:ext cx="2070355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Trwałość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6460801" y="1271870"/>
        <a:ext cx="2070355" cy="446264"/>
      </dsp:txXfrm>
    </dsp:sp>
    <dsp:sp modelId="{B4E62182-2DAC-407A-BB41-CAA513B26BA6}">
      <dsp:nvSpPr>
        <dsp:cNvPr id="0" name=""/>
        <dsp:cNvSpPr/>
      </dsp:nvSpPr>
      <dsp:spPr>
        <a:xfrm>
          <a:off x="6460801" y="1905566"/>
          <a:ext cx="2070355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Łatwość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6460801" y="1905566"/>
        <a:ext cx="2070355" cy="446264"/>
      </dsp:txXfrm>
    </dsp:sp>
    <dsp:sp modelId="{E24F17AA-739C-4C51-9F7B-76F528BDC7D6}">
      <dsp:nvSpPr>
        <dsp:cNvPr id="0" name=""/>
        <dsp:cNvSpPr/>
      </dsp:nvSpPr>
      <dsp:spPr>
        <a:xfrm>
          <a:off x="6460801" y="2539262"/>
          <a:ext cx="2070355" cy="44626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Wielkość jednostkowa </a:t>
          </a:r>
          <a:b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</a:br>
          <a:r>
            <a:rPr lang="pl-PL" sz="1200" kern="1200" dirty="0" smtClean="0">
              <a:solidFill>
                <a:schemeClr val="tx1"/>
              </a:solidFill>
              <a:latin typeface="Cambria" panose="02040503050406030204" pitchFamily="18" charset="0"/>
            </a:rPr>
            <a:t>i rozpoznawalność gatunku</a:t>
          </a:r>
          <a:endParaRPr lang="pl-PL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6460801" y="2539262"/>
        <a:ext cx="2070355" cy="446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4628" y="1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1FEDADC0-45D3-4803-BCFD-51A5BE18ECDB}" type="datetimeFigureOut">
              <a:rPr lang="pl-PL" smtClean="0"/>
              <a:t>2018-02-08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371028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4628" y="9371028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53FFB404-19F7-43BD-BEA2-D890DC23CD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89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4628" y="1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FD547F27-1218-4CB7-9A13-B4295E7ACB95}" type="datetimeFigureOut">
              <a:rPr lang="pl-PL" smtClean="0"/>
              <a:t>2018-02-08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263" y="4686303"/>
            <a:ext cx="5389240" cy="4440234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371028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4628" y="9371028"/>
            <a:ext cx="2919565" cy="49370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5B8755C1-CBC4-448A-9DFC-D10B22B674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51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983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3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91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045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481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878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182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7590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729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927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4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335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46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7118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548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97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092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4535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922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61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514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95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143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03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644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517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240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572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434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0074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686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1636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90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828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39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2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0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4259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86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5C1-CBC4-448A-9DFC-D10B22B674F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76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60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97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7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22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089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22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67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67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04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56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76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F563-FCC2-4EB2-8E49-F5121DF3A905}" type="datetimeFigureOut">
              <a:rPr lang="pl-PL" smtClean="0"/>
              <a:pPr/>
              <a:t>2018-02-08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90B7A-B3FA-4E38-94B5-5C8BE006314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48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928992" cy="6624735"/>
          </a:xfr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bIns="1260000">
            <a:normAutofit/>
          </a:bodyPr>
          <a:lstStyle/>
          <a:p>
            <a:pPr>
              <a:spcBef>
                <a:spcPts val="4200"/>
              </a:spcBef>
              <a:spcAft>
                <a:spcPts val="1800"/>
              </a:spcAft>
            </a:pPr>
            <a:r>
              <a:rPr lang="pl-PL" sz="2400" b="1" spc="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W ADMINISTRACJI RZĄDOWEJ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07504" y="5013176"/>
            <a:ext cx="8928992" cy="16521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l-PL" sz="2000" b="1" spc="3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JAKOŚĆ I BEZPIECZEŃSTWO ŻYWNOŚCI </a:t>
            </a:r>
          </a:p>
          <a:p>
            <a:pPr algn="ctr">
              <a:spcBef>
                <a:spcPts val="4800"/>
              </a:spcBef>
            </a:pPr>
            <a:r>
              <a:rPr lang="pl-PL" sz="14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Posiedzenie plenarne Rady Naukowej przy Ministrze Zdrowia</a:t>
            </a:r>
          </a:p>
          <a:p>
            <a:pPr algn="ctr">
              <a:spcBef>
                <a:spcPts val="600"/>
              </a:spcBef>
            </a:pPr>
            <a:r>
              <a:rPr lang="pl-PL" sz="14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Warszawa, 8 lutego 2018 r.</a:t>
            </a:r>
            <a:endParaRPr lang="pl-PL" sz="1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r="52644"/>
          <a:stretch/>
        </p:blipFill>
        <p:spPr>
          <a:xfrm>
            <a:off x="2339752" y="1052736"/>
            <a:ext cx="4477129" cy="31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ATRAKCYJNOŚĆ SENSORYCZNA (ORGANOLEPTYCZNA)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Wygląd zewnętrzny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jako suma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wrażeń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wzrokowych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obejmujących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kształt,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wielkość, barwę,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połysk,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fakturę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powierzchni, ewentualnie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również jakość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opakowania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bezpośredniego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(np. osłonek 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wędlinach).</a:t>
            </a:r>
          </a:p>
          <a:p>
            <a:pPr marL="628650" lvl="1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Suma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tych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właściwości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powinna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stanowić zintegrowaną całość,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której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estetyka świadczy o staranności wykonania produktu.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Zapach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suma zewnętrznych wrażeń węchowych, wywołanych zastosowaniem określonego surowca podstawowego, surowców lub dodatków pomocniczych oraz ewentualnie przypraw, jak również powstających </a:t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 wyniku określonego procesu technologicznego (np. obróbki cieplnej, mechanicznej, utrwalania metodami biologicznymi lub chemicznymi).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Konsystencja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suma wrażeń dotykowych określających różnorodne właściwości reologiczne produktu (twardość, sprężystość, plastyczność, lepkość, mazistość, płynność itp.).</a:t>
            </a:r>
          </a:p>
          <a:p>
            <a:pPr marL="628650" lvl="1" algn="just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Najczęściej bywa oceniana na podstawie rodzaju i stopnia odkształceń pod wpływem odpowiednio przyłożonej siły, zwykle ucisku dłonią lub palcami.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ATRAKCYJNOŚĆ SENSORYCZNA (ORGANOLEPTYCZNA)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Obraz struktury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suma wrażeń wzrokowych, dotyczących mikro- i makroskopowych szczegółów budowy wewnętrznej produktów oraz barwy, zależnych od użytego surowca, a także postepowania technologicznego podczas procesu produkcji.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Smakowitość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suma wrażeń zapachowo-smakowo-czuciowych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odbieranych przy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ocenie doustnej.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8650" lvl="1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Ta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ostatnia cecha najsilniej jest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związana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ogólnym wrażeniem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jakie wywołuje oceniany produkt, 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również</a:t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istotny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sposób oddziałuje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na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psychofizjologiczną stronę łaknienia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spożywania pokarmów.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99797" y="3429000"/>
            <a:ext cx="35994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spcBef>
                <a:spcPts val="600"/>
              </a:spcBef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Smakowitość mięsa:</a:t>
            </a:r>
          </a:p>
          <a:p>
            <a:pPr marL="611188" lvl="1" indent="-171450" defTabSz="1431925"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pożądany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jest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tłuszcz śródmięśniowy (marmurkowatość), nie międzymięśniowy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439738" lvl="1" defTabSz="1431925">
              <a:spcBef>
                <a:spcPts val="1800"/>
              </a:spcBef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Wiek:</a:t>
            </a:r>
          </a:p>
          <a:p>
            <a:pPr marL="611188" lvl="1" indent="-171450" defTabSz="1431925"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ważnym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czynnikiem wpływającym na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jakość mięsa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wołowego i jego przydatność do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celów kulinarnych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jest wiek ubijanych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zwierząt,</a:t>
            </a:r>
          </a:p>
          <a:p>
            <a:pPr marL="611188" lvl="1" indent="-171450" defTabSz="1431925"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mięso powinny pochodzić od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zwierząt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do 2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. roku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życia</a:t>
            </a:r>
          </a:p>
        </p:txBody>
      </p:sp>
      <p:pic>
        <p:nvPicPr>
          <p:cNvPr id="11" name="Obraz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56" y="2132856"/>
            <a:ext cx="5076564" cy="381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7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6530" y="1534423"/>
            <a:ext cx="4615408" cy="28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Labraks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okoń morski (</a:t>
            </a:r>
            <a:r>
              <a:rPr lang="pl-PL" sz="1200" b="1" i="1" dirty="0" err="1">
                <a:latin typeface="Cambria" panose="02040503050406030204" pitchFamily="18" charset="0"/>
              </a:rPr>
              <a:t>Dicentrarchus</a:t>
            </a:r>
            <a:r>
              <a:rPr lang="pl-PL" sz="1200" b="1" i="1" dirty="0">
                <a:latin typeface="Cambria" panose="02040503050406030204" pitchFamily="18" charset="0"/>
              </a:rPr>
              <a:t> </a:t>
            </a:r>
            <a:r>
              <a:rPr lang="pl-PL" sz="1200" b="1" i="1" dirty="0" err="1" smtClean="0">
                <a:latin typeface="Cambria" panose="02040503050406030204" pitchFamily="18" charset="0"/>
              </a:rPr>
              <a:t>labrax</a:t>
            </a:r>
            <a:r>
              <a:rPr lang="pl-PL" sz="1200" b="1" i="1" dirty="0" smtClean="0">
                <a:latin typeface="Cambria" panose="02040503050406030204" pitchFamily="18" charset="0"/>
              </a:rPr>
              <a:t>, </a:t>
            </a:r>
            <a:r>
              <a:rPr lang="pl-PL" sz="1200" b="1" i="1" dirty="0" err="1" smtClean="0">
                <a:latin typeface="Cambria" panose="02040503050406030204" pitchFamily="18" charset="0"/>
              </a:rPr>
              <a:t>sea</a:t>
            </a:r>
            <a:r>
              <a:rPr lang="pl-PL" sz="1200" b="1" i="1" dirty="0" smtClean="0">
                <a:latin typeface="Cambria" panose="02040503050406030204" pitchFamily="18" charset="0"/>
              </a:rPr>
              <a:t> </a:t>
            </a:r>
            <a:r>
              <a:rPr lang="pl-PL" sz="1200" b="1" i="1" dirty="0" err="1" smtClean="0">
                <a:latin typeface="Cambria" panose="02040503050406030204" pitchFamily="18" charset="0"/>
              </a:rPr>
              <a:t>bass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): 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185222" y="5839627"/>
            <a:ext cx="3816424" cy="28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dziki</a:t>
            </a:r>
          </a:p>
        </p:txBody>
      </p:sp>
      <p:pic>
        <p:nvPicPr>
          <p:cNvPr id="15" name="Obraz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3" b="48715"/>
          <a:stretch/>
        </p:blipFill>
        <p:spPr bwMode="auto">
          <a:xfrm rot="295204">
            <a:off x="-249747" y="1941255"/>
            <a:ext cx="6216772" cy="166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2" b="12408"/>
          <a:stretch/>
        </p:blipFill>
        <p:spPr bwMode="auto">
          <a:xfrm>
            <a:off x="2859755" y="3870240"/>
            <a:ext cx="6547048" cy="176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1259632" y="3775476"/>
            <a:ext cx="3816424" cy="28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hodowlany</a:t>
            </a:r>
          </a:p>
        </p:txBody>
      </p:sp>
    </p:spTree>
    <p:extLst>
      <p:ext uri="{BB962C8B-B14F-4D97-AF65-F5344CB8AC3E}">
        <p14:creationId xmlns:p14="http://schemas.microsoft.com/office/powerpoint/2010/main" val="2512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91848" y="5900295"/>
            <a:ext cx="4176464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Przekrój mięśni łososia: </a:t>
            </a:r>
          </a:p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hodowlanego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090189" y="6115584"/>
            <a:ext cx="3816424" cy="28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dzikiego</a:t>
            </a:r>
          </a:p>
        </p:txBody>
      </p:sp>
      <p:pic>
        <p:nvPicPr>
          <p:cNvPr id="15" name="Obraz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1" r="10448" b="5852"/>
          <a:stretch/>
        </p:blipFill>
        <p:spPr bwMode="auto">
          <a:xfrm>
            <a:off x="6378104" y="1551801"/>
            <a:ext cx="2190340" cy="424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48374"/>
          <a:stretch/>
        </p:blipFill>
        <p:spPr bwMode="auto">
          <a:xfrm>
            <a:off x="452494" y="1551801"/>
            <a:ext cx="2190340" cy="424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12546" r="23982" b="18728"/>
          <a:stretch/>
        </p:blipFill>
        <p:spPr>
          <a:xfrm>
            <a:off x="2921691" y="1778338"/>
            <a:ext cx="3211434" cy="2713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5158" y="5373215"/>
            <a:ext cx="4176464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Test odcisku palca: </a:t>
            </a:r>
          </a:p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ryba świeża – szybki powrót do pierwotnego kształtu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66931" y="5663538"/>
            <a:ext cx="3816424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ryba nieświeża – odkształcenie pozostaje</a:t>
            </a:r>
          </a:p>
        </p:txBody>
      </p:sp>
      <p:pic>
        <p:nvPicPr>
          <p:cNvPr id="11" name="Obraz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4435" y="2420888"/>
            <a:ext cx="3704009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az 1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2420888"/>
            <a:ext cx="371088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7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ZDROWOTNOŚĆ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Wartość odżywcza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zdolność dostarczania organizmowi ludzkiemu cennego materiału budulcowego, czyli przede wszystkim pełnowartościowego białka oraz szeregu </a:t>
            </a:r>
            <a:r>
              <a:rPr lang="pl-PL" sz="1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bioregulatorów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głównie witamin, składników mineralnych lub mikroelementów.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Wartość kaloryczna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zdolność dostarczania organizmowi odpowiedniej ilości materiału energetycznego.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Wartość dietetyczna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łatwość i stopień wykorzystania przez organizm człowieka składników pokarmowych zawartych w produkcie.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rgbClr val="C00000"/>
                </a:solidFill>
                <a:latin typeface="Cambria" panose="02040503050406030204" pitchFamily="18" charset="0"/>
              </a:rPr>
              <a:t>Bezpieczeństwo dla </a:t>
            </a:r>
            <a:r>
              <a:rPr lang="pl-PL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zdrowia (bezpieczeństwo żywności)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brak jakichkolwiek zagrożeń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natury: 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chemicznej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mikrobiologicznej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pasożytniczej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,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mechanicznej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lub radiacyjnej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896938" lvl="2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spożyciu lub spożywaniu przez dłuższy czas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694498" y="5713168"/>
            <a:ext cx="3341998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Głośna ostatnio sprawa tasiemca </a:t>
            </a:r>
            <a:b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u amatora sushi</a:t>
            </a:r>
          </a:p>
          <a:p>
            <a:pPr marL="266700" lvl="1" indent="-180975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przyczyną było spożywanie mięsa ryb, którego nie poddano głębokiemu mrożeniu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9" r="13775" b="19257"/>
          <a:stretch/>
        </p:blipFill>
        <p:spPr>
          <a:xfrm>
            <a:off x="74018" y="4217305"/>
            <a:ext cx="5620480" cy="261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98" y="1394975"/>
            <a:ext cx="3096344" cy="412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/>
          <a:srcRect l="33462" t="16401" r="34250" b="13601"/>
          <a:stretch/>
        </p:blipFill>
        <p:spPr>
          <a:xfrm>
            <a:off x="65158" y="1156831"/>
            <a:ext cx="2874588" cy="350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/>
          <a:srcRect l="26375" t="17801" r="26375" b="69599"/>
          <a:stretch/>
        </p:blipFill>
        <p:spPr>
          <a:xfrm>
            <a:off x="2290462" y="3307242"/>
            <a:ext cx="4320480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8"/>
          <a:srcRect l="24014" t="31800" r="24800" b="23400"/>
          <a:stretch/>
        </p:blipFill>
        <p:spPr>
          <a:xfrm>
            <a:off x="2794643" y="1156831"/>
            <a:ext cx="4145905" cy="204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2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marL="361950" defTabSz="1431925">
              <a:lnSpc>
                <a:spcPct val="115000"/>
              </a:lnSpc>
              <a:spcBef>
                <a:spcPts val="3000"/>
              </a:spcBef>
            </a:pPr>
            <a:r>
              <a:rPr lang="pl-PL" sz="1400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BEZPIECZEŃSTWO ŻYWNOŚCI (ANG. FOOD SAFETY)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Bezpieczeństwo żywności jest więc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integralną i najważniejszą cechą jakości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 literaturze określenia „jakość” i „bezpieczeństwo żywności” często występują łącznie.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Prawo żywnościowe daje konsumentowi pewność, że znajdująca się w obrocie żywność spełnia wszelkie wymagania pod względem jej bezpieczeństwa.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Definicja bezpieczeństwa żywności przyjęta przez Komisję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Kodeksu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Żywnościowego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(</a:t>
            </a:r>
            <a:r>
              <a:rPr lang="pl-PL" sz="1200" b="1" i="1" dirty="0" err="1">
                <a:solidFill>
                  <a:prstClr val="black"/>
                </a:solidFill>
                <a:latin typeface="Cambria" panose="02040503050406030204" pitchFamily="18" charset="0"/>
              </a:rPr>
              <a:t>Codex</a:t>
            </a:r>
            <a:r>
              <a:rPr lang="pl-PL" sz="1200" b="1" i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b="1" i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Alimentarius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):</a:t>
            </a:r>
            <a:endParaRPr lang="pl-PL" sz="1200" b="1" i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7063" lvl="1" algn="just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zapewnienie, że żywność nie spowoduje uszczerbku na zdrowiu konsumenta, jeżeli jest przygotowana i/lub spożywana zgodnie z zamierzonym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zastosowaniem</a:t>
            </a:r>
            <a:endParaRPr lang="pl-PL" sz="1200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51720" y="5445224"/>
            <a:ext cx="6839800" cy="8463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l-PL" sz="1100" dirty="0">
                <a:latin typeface="Cambria" panose="02040503050406030204" pitchFamily="18" charset="0"/>
              </a:rPr>
              <a:t>Komisja Kodeksu Ż</a:t>
            </a:r>
            <a:r>
              <a:rPr lang="pl-PL" sz="1100" dirty="0" smtClean="0">
                <a:latin typeface="Cambria" panose="02040503050406030204" pitchFamily="18" charset="0"/>
              </a:rPr>
              <a:t>ywnościowego jest najważniejszą organizacją międzynarodową zajmującą się bezpieczeństwem żywności</a:t>
            </a:r>
            <a:r>
              <a:rPr lang="pl-PL" sz="1100" dirty="0">
                <a:latin typeface="Cambria" panose="02040503050406030204" pitchFamily="18" charset="0"/>
              </a:rPr>
              <a:t>, zdrowiem konsumentów i </a:t>
            </a:r>
            <a:r>
              <a:rPr lang="pl-PL" sz="1100" dirty="0" smtClean="0">
                <a:latin typeface="Cambria" panose="02040503050406030204" pitchFamily="18" charset="0"/>
              </a:rPr>
              <a:t>zapewnieniem uczciwych </a:t>
            </a:r>
            <a:r>
              <a:rPr lang="pl-PL" sz="1100" dirty="0">
                <a:latin typeface="Cambria" panose="02040503050406030204" pitchFamily="18" charset="0"/>
              </a:rPr>
              <a:t>praktyk w </a:t>
            </a:r>
            <a:r>
              <a:rPr lang="pl-PL" sz="1100" dirty="0" smtClean="0">
                <a:latin typeface="Cambria" panose="02040503050406030204" pitchFamily="18" charset="0"/>
              </a:rPr>
              <a:t>handlu żywnością.</a:t>
            </a:r>
          </a:p>
          <a:p>
            <a:pPr algn="just">
              <a:spcBef>
                <a:spcPts val="600"/>
              </a:spcBef>
            </a:pPr>
            <a:r>
              <a:rPr lang="pl-PL" sz="1100" dirty="0" smtClean="0">
                <a:latin typeface="Cambria" panose="02040503050406030204" pitchFamily="18" charset="0"/>
              </a:rPr>
              <a:t>Powstała w </a:t>
            </a:r>
            <a:r>
              <a:rPr lang="pl-PL" sz="1100" dirty="0">
                <a:latin typeface="Cambria" panose="02040503050406030204" pitchFamily="18" charset="0"/>
              </a:rPr>
              <a:t>1963 </a:t>
            </a:r>
            <a:r>
              <a:rPr lang="pl-PL" sz="1100" dirty="0" smtClean="0">
                <a:latin typeface="Cambria" panose="02040503050406030204" pitchFamily="18" charset="0"/>
              </a:rPr>
              <a:t>r. </a:t>
            </a:r>
            <a:r>
              <a:rPr lang="pl-PL" sz="1100" dirty="0">
                <a:latin typeface="Cambria" panose="02040503050406030204" pitchFamily="18" charset="0"/>
              </a:rPr>
              <a:t>w </a:t>
            </a:r>
            <a:r>
              <a:rPr lang="pl-PL" sz="1100" dirty="0" smtClean="0">
                <a:latin typeface="Cambria" panose="02040503050406030204" pitchFamily="18" charset="0"/>
              </a:rPr>
              <a:t>ramach Wspólnego </a:t>
            </a:r>
            <a:r>
              <a:rPr lang="pl-PL" sz="1100" dirty="0">
                <a:latin typeface="Cambria" panose="02040503050406030204" pitchFamily="18" charset="0"/>
              </a:rPr>
              <a:t>Programu dla Norm </a:t>
            </a:r>
            <a:r>
              <a:rPr lang="pl-PL" sz="1100" dirty="0" smtClean="0">
                <a:latin typeface="Cambria" panose="02040503050406030204" pitchFamily="18" charset="0"/>
              </a:rPr>
              <a:t>dotyczących żywności </a:t>
            </a:r>
            <a:r>
              <a:rPr lang="pl-PL" sz="1100" dirty="0">
                <a:latin typeface="Cambria" panose="02040503050406030204" pitchFamily="18" charset="0"/>
              </a:rPr>
              <a:t>powołanego przez </a:t>
            </a:r>
            <a:r>
              <a:rPr lang="pl-PL" sz="1100" dirty="0" smtClean="0">
                <a:latin typeface="Cambria" panose="02040503050406030204" pitchFamily="18" charset="0"/>
              </a:rPr>
              <a:t>Organizację ds. Wyżywienia i Rolnictwa </a:t>
            </a:r>
            <a:r>
              <a:rPr lang="pl-PL" sz="1100" dirty="0">
                <a:latin typeface="Cambria" panose="02040503050406030204" pitchFamily="18" charset="0"/>
              </a:rPr>
              <a:t>ONZ (FAO) oraz </a:t>
            </a:r>
            <a:r>
              <a:rPr lang="pl-PL" sz="1100" dirty="0" smtClean="0">
                <a:latin typeface="Cambria" panose="02040503050406030204" pitchFamily="18" charset="0"/>
              </a:rPr>
              <a:t>Światową Organizację </a:t>
            </a:r>
            <a:r>
              <a:rPr lang="pl-PL" sz="1100" dirty="0">
                <a:latin typeface="Cambria" panose="02040503050406030204" pitchFamily="18" charset="0"/>
              </a:rPr>
              <a:t>Zdrowia (WHO).</a:t>
            </a:r>
          </a:p>
        </p:txBody>
      </p:sp>
    </p:spTree>
    <p:extLst>
      <p:ext uri="{BB962C8B-B14F-4D97-AF65-F5344CB8AC3E}">
        <p14:creationId xmlns:p14="http://schemas.microsoft.com/office/powerpoint/2010/main" val="26385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marL="361950" defTabSz="1431925">
              <a:lnSpc>
                <a:spcPct val="115000"/>
              </a:lnSpc>
              <a:spcBef>
                <a:spcPts val="3000"/>
              </a:spcBef>
            </a:pPr>
            <a:r>
              <a:rPr lang="pl-PL" sz="1400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BEZPIECZEŃSTWO ŻYWNOŚCI (ANG. FOOD SAFETY)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Art. 3 ust. 1 pkt 5 ustawy z dnia 25 sierpnia 2006 r. o bezpieczeństwa żywności i żywienia:</a:t>
            </a:r>
          </a:p>
          <a:p>
            <a:pPr marL="623888" lvl="1" defTabSz="1431925">
              <a:spcBef>
                <a:spcPts val="1200"/>
              </a:spcBef>
            </a:pP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bezpieczeństwo żywności - ogół warunków, które muszą być spełniane, </a:t>
            </a:r>
            <a:endParaRPr lang="pl-PL" sz="1200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623888" lvl="1" defTabSz="1431925">
              <a:spcBef>
                <a:spcPts val="600"/>
              </a:spcBef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dotyczących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w szczególności: </a:t>
            </a:r>
          </a:p>
          <a:p>
            <a:pPr marL="984250" lvl="1" indent="-174625" algn="just" defTabSz="1431925">
              <a:spcBef>
                <a:spcPts val="600"/>
              </a:spcBef>
              <a:buFont typeface="+mj-lt"/>
              <a:buAutoNum type="alphaLcParenR"/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stosowanych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substancji dodatkowych i aromatów, </a:t>
            </a:r>
          </a:p>
          <a:p>
            <a:pPr marL="984250" lvl="1" indent="-174625" algn="just" defTabSz="1431925">
              <a:spcBef>
                <a:spcPts val="600"/>
              </a:spcBef>
              <a:buFont typeface="+mj-lt"/>
              <a:buAutoNum type="alphaLcParenR"/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poziomów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substancji zanieczyszczających, </a:t>
            </a:r>
          </a:p>
          <a:p>
            <a:pPr marL="984250" lvl="1" indent="-174625" algn="just" defTabSz="1431925">
              <a:spcBef>
                <a:spcPts val="600"/>
              </a:spcBef>
              <a:buFont typeface="+mj-lt"/>
              <a:buAutoNum type="alphaLcParenR"/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pozostałości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pestycydów, </a:t>
            </a:r>
          </a:p>
          <a:p>
            <a:pPr marL="984250" lvl="1" indent="-174625" algn="just" defTabSz="1431925">
              <a:spcBef>
                <a:spcPts val="600"/>
              </a:spcBef>
              <a:buFont typeface="+mj-lt"/>
              <a:buAutoNum type="alphaLcParenR"/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warunków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napromieniania żywności, </a:t>
            </a: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cech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organoleptycznych, </a:t>
            </a:r>
            <a:endParaRPr lang="pl-PL" sz="1200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809625" lvl="1" algn="just" defTabSz="1431925">
              <a:spcBef>
                <a:spcPts val="600"/>
              </a:spcBef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i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działań, które muszą być podejmowane </a:t>
            </a: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na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wszystkich etapach </a:t>
            </a: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produkcji</a:t>
            </a:r>
          </a:p>
          <a:p>
            <a:pPr marL="809625" lvl="1" algn="just" defTabSz="1431925">
              <a:spcBef>
                <a:spcPts val="600"/>
              </a:spcBef>
            </a:pP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lub obrotu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żywnością </a:t>
            </a:r>
          </a:p>
          <a:p>
            <a:pPr marL="809625" lvl="1" algn="just" defTabSz="1431925">
              <a:spcBef>
                <a:spcPts val="600"/>
              </a:spcBef>
            </a:pP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pl-PL" sz="1200" i="1" dirty="0">
                <a:solidFill>
                  <a:schemeClr val="tx1"/>
                </a:solidFill>
                <a:latin typeface="Cambria" panose="02040503050406030204" pitchFamily="18" charset="0"/>
              </a:rPr>
              <a:t>w celu zapewnienia zdrowia i życia </a:t>
            </a:r>
            <a:r>
              <a:rPr lang="pl-PL" sz="1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człowieka</a:t>
            </a:r>
            <a:endParaRPr lang="pl-PL" sz="1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9566" y="3677620"/>
            <a:ext cx="3183758" cy="225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8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ŻYWNOŚĆ A ZDROWIE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CZŁOWIEK SAM DECYDUJE O SWOIM ZDROWIU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Największy wpływ na zdrowie człowieka ma styl życia</a:t>
            </a:r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styl życia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składają się: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aktywność fizyczna,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prawidłowe żywienie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higiena osobista,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umiejętność radzenia sobie ze stresem,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stosowanie używek,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poddawanie się profilaktycznym badaniom okresowym.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Wykres 28"/>
          <p:cNvGraphicFramePr/>
          <p:nvPr>
            <p:extLst>
              <p:ext uri="{D42A27DB-BD31-4B8C-83A1-F6EECF244321}">
                <p14:modId xmlns:p14="http://schemas.microsoft.com/office/powerpoint/2010/main" val="1896080138"/>
              </p:ext>
            </p:extLst>
          </p:nvPr>
        </p:nvGraphicFramePr>
        <p:xfrm>
          <a:off x="5364088" y="2636912"/>
          <a:ext cx="3527432" cy="388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09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marL="361950" defTabSz="1431925">
              <a:lnSpc>
                <a:spcPct val="115000"/>
              </a:lnSpc>
              <a:spcBef>
                <a:spcPts val="3000"/>
              </a:spcBef>
            </a:pPr>
            <a:r>
              <a:rPr lang="pl-PL" sz="1400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r>
              <a:rPr lang="pl-PL" sz="1400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ŻYWNOŚCIOWE (ANG. FOOD SECURITY</a:t>
            </a:r>
            <a:r>
              <a:rPr lang="pl-PL" sz="1400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Termin często mylony z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bezpieczeństwem żywności.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Termin został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wprowadzony przez Konferencję Żywnościową FAO w Rzymie w 1974 r.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 1996 r. podczas Szczytu Żywnościowego Świata uchwalono deklarację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 sprawie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światowego bezpieczeństwa żywnościowego i sformułowano pojęcie bezpieczeństwa żywnościowego rozumianego jako działania na szczeblu państwowym. 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Obowiązkiem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każdego państwa jest przyjęcie odpowiedniej strategii, która pozwoli osiągać cele zapewniające bezpieczeństwo żywnościowe. Dotyczy to zarówno indywidualnych celów państwa dostosowanych do zasobów, jak </a:t>
            </a:r>
            <a:b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zapewnienia bezpieczeństwa żywności w wymiarze całego globu. </a:t>
            </a:r>
          </a:p>
          <a:p>
            <a:pPr marL="611188" lvl="1" indent="-1714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Bezpieczeństwo żywnościowe wyraża się przez możliwość ciągłego zaspokajania potrzeb żywnościowych przez ludzi oraz dostęp do żywności niezbędnej do zdrowego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życia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/>
          <a:srcRect l="31888" t="8001" r="32675" b="5201"/>
          <a:stretch/>
        </p:blipFill>
        <p:spPr>
          <a:xfrm>
            <a:off x="755576" y="1352006"/>
            <a:ext cx="3578664" cy="4991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/>
          <a:srcRect l="32675" t="9401" r="33463" b="5201"/>
          <a:stretch/>
        </p:blipFill>
        <p:spPr>
          <a:xfrm>
            <a:off x="4932040" y="1352006"/>
            <a:ext cx="3456384" cy="4991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1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 POLSKI = PRODUKT WYSOKIEJ JAKOŚCI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POCHODZENIE ŻYWNOŚCI ISTOTNE DLA KONSUMENTÓW</a:t>
            </a:r>
            <a:r>
              <a:rPr lang="pl-PL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pl-PL" sz="14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Wyniki badań konsumenckich –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badania przeprowadzone przez Europejską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Organizację Konsumentów (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BEUC) wskazują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że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pochodzenie żywności istotny czynnik przy zakupie żywności.</a:t>
            </a:r>
          </a:p>
          <a:p>
            <a:pPr marL="1076325" lvl="1" indent="-1714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„Większość konsumentów </a:t>
            </a:r>
            <a:r>
              <a:rPr lang="pl-PL" sz="1200" i="1" u="sng" dirty="0" smtClean="0">
                <a:solidFill>
                  <a:prstClr val="black"/>
                </a:solidFill>
                <a:latin typeface="Cambria" panose="02040503050406030204" pitchFamily="18" charset="0"/>
              </a:rPr>
              <a:t>chciałaby znać kraj pochodzenia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ponieważ łączą to z jakością i bezpieczeństwem produktu”</a:t>
            </a:r>
          </a:p>
          <a:p>
            <a:pPr marL="1076325" lvl="1" indent="-1714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„Dla wielu konsumentów sama wiedza o tym, czy produkt </a:t>
            </a:r>
            <a:r>
              <a:rPr lang="pl-PL" sz="1200" i="1" u="sng" dirty="0" smtClean="0">
                <a:solidFill>
                  <a:prstClr val="black"/>
                </a:solidFill>
                <a:latin typeface="Cambria" panose="02040503050406030204" pitchFamily="18" charset="0"/>
              </a:rPr>
              <a:t>pochodzi z UE czy nie, nie jest wystarczająca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”. </a:t>
            </a:r>
          </a:p>
          <a:p>
            <a:pPr marL="1076325" lvl="1" indent="-1714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„W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niektórych krajach, jak na przykład </a:t>
            </a:r>
            <a:r>
              <a:rPr lang="pl-PL" sz="1200" i="1" u="sng" dirty="0">
                <a:solidFill>
                  <a:prstClr val="black"/>
                </a:solidFill>
                <a:latin typeface="Cambria" panose="02040503050406030204" pitchFamily="18" charset="0"/>
              </a:rPr>
              <a:t>Francji czy Austrii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, chcieliby oni znać także region, z którego żywność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pochodzi”</a:t>
            </a:r>
          </a:p>
          <a:p>
            <a:pPr marL="623888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068698"/>
            <a:ext cx="2702982" cy="123301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7" y="5080487"/>
            <a:ext cx="5616624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Dla 66 % polskich konsumentów pochodzenie stanowi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istotny czynnik przy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zakupie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żywności.</a:t>
            </a:r>
            <a:endParaRPr lang="pl-PL" sz="12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Badania wykazały, że dla Polacy nie odbierają zagranicznego pochodzenia żywności jako gwarancji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wysokiej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jakości.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 POLSKI = PRODUKT WYSOKIEJ JAKOŚCI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ZNAKOWANIE ŻYWNOŚCI ZNAKIEM „PRODUKT POLSKI”</a:t>
            </a:r>
            <a:r>
              <a:rPr lang="pl-PL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pl-PL" sz="14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Oficjalny znak graficzny 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od 1 stycznia 2017 r. wprowadzono wzór znaku graficznego, który będzie można dobrowolnie umieszczać na produktach spożywczych.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Kryteria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dla umieszczenia znaku konieczne będzie spełnienie szeregu kryteriów:</a:t>
            </a:r>
          </a:p>
          <a:p>
            <a:pPr marL="895350" lvl="2" indent="-180975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latin typeface="Cambria" panose="02040503050406030204" pitchFamily="18" charset="0"/>
              </a:rPr>
              <a:t>produkcja</a:t>
            </a:r>
            <a:r>
              <a:rPr lang="pl-PL" sz="1200" dirty="0">
                <a:latin typeface="Cambria" panose="02040503050406030204" pitchFamily="18" charset="0"/>
              </a:rPr>
              <a:t>, uprawa lub hodowla, w tym </a:t>
            </a:r>
            <a:r>
              <a:rPr lang="pl-PL" sz="1200" dirty="0" smtClean="0">
                <a:latin typeface="Cambria" panose="02040503050406030204" pitchFamily="18" charset="0"/>
              </a:rPr>
              <a:t>zbiory czy dojenie powinny </a:t>
            </a:r>
            <a:r>
              <a:rPr lang="pl-PL" sz="1200" dirty="0">
                <a:latin typeface="Cambria" panose="02040503050406030204" pitchFamily="18" charset="0"/>
              </a:rPr>
              <a:t>odbyć się na terytorium </a:t>
            </a:r>
            <a:r>
              <a:rPr lang="pl-PL" sz="1200" dirty="0" smtClean="0">
                <a:latin typeface="Cambria" panose="02040503050406030204" pitchFamily="18" charset="0"/>
              </a:rPr>
              <a:t>RP,</a:t>
            </a:r>
          </a:p>
          <a:p>
            <a:pPr marL="895350" lvl="2" indent="-180975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latin typeface="Cambria" panose="02040503050406030204" pitchFamily="18" charset="0"/>
              </a:rPr>
              <a:t>mięso musi być pozyskane ze </a:t>
            </a:r>
            <a:r>
              <a:rPr lang="pl-PL" sz="1200" dirty="0">
                <a:latin typeface="Cambria" panose="02040503050406030204" pitchFamily="18" charset="0"/>
              </a:rPr>
              <a:t>zwierząt </a:t>
            </a:r>
            <a:r>
              <a:rPr lang="pl-PL" sz="1200" dirty="0" smtClean="0">
                <a:latin typeface="Cambria" panose="02040503050406030204" pitchFamily="18" charset="0"/>
              </a:rPr>
              <a:t>urodzonych, chowanych </a:t>
            </a:r>
            <a:r>
              <a:rPr lang="pl-PL" sz="1200" dirty="0">
                <a:latin typeface="Cambria" panose="02040503050406030204" pitchFamily="18" charset="0"/>
              </a:rPr>
              <a:t>i </a:t>
            </a:r>
            <a:r>
              <a:rPr lang="pl-PL" sz="1200" dirty="0" smtClean="0">
                <a:latin typeface="Cambria" panose="02040503050406030204" pitchFamily="18" charset="0"/>
              </a:rPr>
              <a:t>ubitych na terytorium RP, </a:t>
            </a:r>
          </a:p>
          <a:p>
            <a:pPr marL="895350" lvl="2" indent="-180975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latin typeface="Cambria" panose="02040503050406030204" pitchFamily="18" charset="0"/>
              </a:rPr>
              <a:t>produkty </a:t>
            </a:r>
            <a:r>
              <a:rPr lang="pl-PL" sz="1200" dirty="0">
                <a:latin typeface="Cambria" panose="02040503050406030204" pitchFamily="18" charset="0"/>
              </a:rPr>
              <a:t>pochodzenia zwierzęcego </a:t>
            </a:r>
            <a:r>
              <a:rPr lang="pl-PL" sz="1200" dirty="0" smtClean="0">
                <a:latin typeface="Cambria" panose="02040503050406030204" pitchFamily="18" charset="0"/>
              </a:rPr>
              <a:t>inne niż mięso powinny </a:t>
            </a:r>
            <a:r>
              <a:rPr lang="pl-PL" sz="1200" dirty="0">
                <a:latin typeface="Cambria" panose="02040503050406030204" pitchFamily="18" charset="0"/>
              </a:rPr>
              <a:t>być pozyskane od zwierząt, których chów odbywa się na terytorium </a:t>
            </a:r>
            <a:r>
              <a:rPr lang="pl-PL" sz="1200" dirty="0" smtClean="0">
                <a:latin typeface="Cambria" panose="02040503050406030204" pitchFamily="18" charset="0"/>
              </a:rPr>
              <a:t>RP, </a:t>
            </a:r>
          </a:p>
          <a:p>
            <a:pPr marL="895350" lvl="2" indent="-180975" algn="just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produkty przetworzone mogą być znakowane tym znakiem, gdy zostały wyprodukowane z ww. produktów nieprzetworzonych.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291069"/>
            <a:ext cx="1763215" cy="10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 POLSKI = PRODUKT WYSOKIEJ </a:t>
            </a: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ŻYWNOŚĆ EKOLOGICZNA ODPOWIEDZIĄ NA ZMIANĘ OCZEKIWAŃ KONSUMENTÓW</a:t>
            </a:r>
            <a:r>
              <a:rPr lang="pl-PL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br>
              <a:rPr lang="pl-PL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I SZANSĄ DLA POLSKIEJ ŻYWNOŚCI</a:t>
            </a:r>
            <a:endParaRPr lang="pl-PL" sz="14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Wzrost świadomości ekologicznej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społeczeństwa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dynamiczny wzrost zainteresowania żywnością ekologiczną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lang="pl-PL" sz="12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Wzrost siły nabywczej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Polaków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chłonny rynek wewnętrzny.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Dogodne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położenie geograficzne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Polski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sąsiedztwo krajów o wysokim popycie na produkty ekologiczne.</a:t>
            </a:r>
          </a:p>
          <a:p>
            <a:pPr marL="628650" lvl="1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Zgodnie z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raportem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“</a:t>
            </a:r>
            <a:r>
              <a:rPr lang="pl-PL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Europeans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’ </a:t>
            </a:r>
            <a:r>
              <a:rPr lang="pl-PL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attitudes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towards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food </a:t>
            </a:r>
            <a:r>
              <a:rPr lang="pl-PL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security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, food quality and the </a:t>
            </a:r>
            <a:r>
              <a:rPr lang="pl-PL" sz="1200" i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countryside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report”,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największą rozpoznawalność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logo rolnictwa ekologicznego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stwierdzono w:</a:t>
            </a:r>
          </a:p>
          <a:p>
            <a:pPr marL="1346200" lvl="1" indent="-7175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DANII 39%</a:t>
            </a:r>
          </a:p>
          <a:p>
            <a:pPr marL="1346200" lvl="1" indent="-723900" algn="just" defTabSz="1431925">
              <a:lnSpc>
                <a:spcPct val="115000"/>
              </a:lnSpc>
              <a:spcBef>
                <a:spcPts val="2400"/>
              </a:spcBef>
              <a:buFont typeface="Symbol" panose="05050102010706020507" pitchFamily="18" charset="2"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FRANCJI 38%</a:t>
            </a:r>
          </a:p>
          <a:p>
            <a:pPr marL="1346200" lvl="1" indent="-723900" algn="just" defTabSz="1431925">
              <a:lnSpc>
                <a:spcPct val="115000"/>
              </a:lnSpc>
              <a:spcBef>
                <a:spcPts val="2400"/>
              </a:spcBef>
              <a:buFont typeface="Symbol" panose="05050102010706020507" pitchFamily="18" charset="2"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AUSTRII 36%</a:t>
            </a:r>
          </a:p>
          <a:p>
            <a:pPr marL="1346200" lvl="1" indent="-723900" algn="just" defTabSz="1431925">
              <a:lnSpc>
                <a:spcPct val="115000"/>
              </a:lnSpc>
              <a:spcBef>
                <a:spcPts val="2400"/>
              </a:spcBef>
              <a:buFont typeface="Symbol" panose="05050102010706020507" pitchFamily="18" charset="2"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NIEMCZECH 33% 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8" y="5085184"/>
            <a:ext cx="1832993" cy="12281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20" y="4640544"/>
            <a:ext cx="432048" cy="2926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04" y="5643925"/>
            <a:ext cx="432048" cy="2926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04" y="5126652"/>
            <a:ext cx="432764" cy="2931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04" y="6140739"/>
            <a:ext cx="432048" cy="29267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407616" y="52375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Cambria" panose="02040503050406030204" pitchFamily="18" charset="0"/>
              </a:rPr>
              <a:t>ŁATWY DOSTĘP (logistycznie)</a:t>
            </a:r>
            <a:endParaRPr lang="pl-PL" sz="1200" dirty="0">
              <a:latin typeface="Cambria" panose="02040503050406030204" pitchFamily="18" charset="0"/>
            </a:endParaRPr>
          </a:p>
        </p:txBody>
      </p:sp>
      <p:sp>
        <p:nvSpPr>
          <p:cNvPr id="12" name="Nawias klamrowy zamykający 11"/>
          <p:cNvSpPr/>
          <p:nvPr/>
        </p:nvSpPr>
        <p:spPr>
          <a:xfrm>
            <a:off x="2958058" y="4640544"/>
            <a:ext cx="792088" cy="17869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8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 POLSKI = PRODUKT WYSOKIEJ </a:t>
            </a: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CZYM JEST PRODUKCJA EKOLOGICZNA? </a:t>
            </a: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gólny systemem </a:t>
            </a:r>
            <a:r>
              <a:rPr lang="pl-PL" sz="12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zarządzania gospodarstwem i produkcji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łączącym 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najkorzystniejsze dla środowiska praktyki, wysoki stopień różnorodności biologicznej, ochronę zasobów naturalnych i standardów dobrostanu zwierząt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Żywność przetworzona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może </a:t>
            </a:r>
            <a:r>
              <a:rPr lang="pl-PL" sz="12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 oznaczona jako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ekologiczna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jeżeli 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wszystkie lub niemal wszystkie składniki pochodzenia rolnego są 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ekologiczne</a:t>
            </a: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Wykluczenie substancji i metod przetwarzania mogących wprowadzać w błąd w kwestii prawdziwej natury danego 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produktu</a:t>
            </a: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Minerały, 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witaminy, aminokwasy i inne związki azotu 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są dopuszczone 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stosowania </a:t>
            </a:r>
            <a:r>
              <a:rPr lang="pl-PL" sz="1200" u="sng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wówczas, gdy ich zastosowanie w artykułach </a:t>
            </a:r>
            <a:r>
              <a:rPr lang="pl-PL" sz="1200" u="sng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żywnościowych jest </a:t>
            </a:r>
            <a:r>
              <a:rPr lang="pl-PL" sz="1200" u="sng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wymagane z punktu widzenia przepisów </a:t>
            </a:r>
            <a:r>
              <a:rPr lang="pl-PL" sz="1200" u="sng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prawa.</a:t>
            </a:r>
            <a:endParaRPr lang="pl-PL" sz="1200" u="sng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80975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96" y="5430930"/>
            <a:ext cx="1316955" cy="8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 POLSKI = PRODUKT WYSOKIEJ </a:t>
            </a: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JAKOŚCI</a:t>
            </a: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PROMOCJA POLSKIEJ ŻYWNOŚCI POD WSPÓLNĄ MARKĄ</a:t>
            </a:r>
            <a:r>
              <a:rPr lang="pl-PL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pl-PL" sz="14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Coraz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</a:rPr>
              <a:t>większe zainteresowanie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polską żywnością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w celu zwiększenie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rozpoznawalności marki polskich produktów żywnościowych oraz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budowania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silnej marki polskich produktów żywnościowych,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nadano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wszystkim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działaniom promocyjnym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informacyjnym wspólny mianownik oraz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wyznaczono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jednolite ramy komunikacji,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zwiększające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siłę i efektywność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działań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informacyjnych i promocyjnych.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Znak „Polska smakuje” -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opracowano znak,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który jednoznacznie będzie się kojarzył z polskim sektorem rolno-spożywczym.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941168"/>
            <a:ext cx="3358846" cy="13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56792"/>
            <a:ext cx="8705527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I CENA ATUTEM POLSKIEJ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STAŁY WZROST EKSPORTU POLSKIEJ ŻYWNOŚCI</a:t>
            </a:r>
            <a:endParaRPr lang="pl-PL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Wartość eksportu to ponad 25 mld EUR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wzrost o 13,5 % w stosunku do ubiegłego roku.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Dodatnie saldo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wartość importu to 17,7 mld EUR. </a:t>
            </a:r>
            <a:endParaRPr lang="pl-PL" sz="1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endParaRPr lang="pl-PL" sz="1400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4" b="10087"/>
          <a:stretch/>
        </p:blipFill>
        <p:spPr>
          <a:xfrm>
            <a:off x="395535" y="4256148"/>
            <a:ext cx="3888433" cy="2197187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80292" y="3594875"/>
            <a:ext cx="3960890" cy="43858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Udział produktów rolno-spożywczych w eksporcie</a:t>
            </a:r>
            <a:br>
              <a:rPr lang="pl-PL" sz="1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sz="1050" dirty="0" smtClean="0">
                <a:solidFill>
                  <a:schemeClr val="bg1"/>
                </a:solidFill>
                <a:latin typeface="Cambria" panose="02040503050406030204" pitchFamily="18" charset="0"/>
              </a:rPr>
              <a:t>Ponad 13% całości eksportu to produkty rolno-spożywcze</a:t>
            </a:r>
            <a:endParaRPr lang="pl-PL" sz="105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/>
          <a:srcRect l="1176" t="26201" r="42125" b="15000"/>
          <a:stretch/>
        </p:blipFill>
        <p:spPr>
          <a:xfrm>
            <a:off x="4637047" y="4077072"/>
            <a:ext cx="4169473" cy="223224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637046" y="3594875"/>
            <a:ext cx="4169473" cy="43858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pl-PL" sz="105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Wartość handlu zagranicznego produktami rolno-spożywczymi</a:t>
            </a:r>
            <a:endParaRPr lang="pl-PL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Schemat blokowy: proces 14"/>
          <p:cNvSpPr/>
          <p:nvPr/>
        </p:nvSpPr>
        <p:spPr>
          <a:xfrm>
            <a:off x="6019121" y="4149080"/>
            <a:ext cx="209063" cy="288032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chemat blokowy: proces 16"/>
          <p:cNvSpPr/>
          <p:nvPr/>
        </p:nvSpPr>
        <p:spPr>
          <a:xfrm>
            <a:off x="5259541" y="4149080"/>
            <a:ext cx="209063" cy="288032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16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1" b="4019"/>
          <a:stretch/>
        </p:blipFill>
        <p:spPr>
          <a:xfrm>
            <a:off x="397671" y="2113224"/>
            <a:ext cx="6924145" cy="438383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96854" y="1674372"/>
            <a:ext cx="8594665" cy="33855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Ceny żywności w UE</a:t>
            </a:r>
            <a:endParaRPr lang="pl-PL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96855" y="2012926"/>
            <a:ext cx="8594664" cy="45844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53661" y="6439664"/>
            <a:ext cx="4204609" cy="15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398217" y="5085184"/>
            <a:ext cx="1478342" cy="707886"/>
          </a:xfrm>
          <a:prstGeom prst="rect">
            <a:avLst/>
          </a:prstGeom>
          <a:solidFill>
            <a:srgbClr val="FFF3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 smtClean="0">
                <a:latin typeface="Cambria" panose="02040503050406030204" pitchFamily="18" charset="0"/>
              </a:rPr>
              <a:t>Dania</a:t>
            </a:r>
            <a:r>
              <a:rPr lang="pl-PL" sz="1000" dirty="0" smtClean="0">
                <a:latin typeface="Cambria" panose="02040503050406030204" pitchFamily="18" charset="0"/>
              </a:rPr>
              <a:t> </a:t>
            </a:r>
            <a:br>
              <a:rPr lang="pl-PL" sz="1000" dirty="0" smtClean="0">
                <a:latin typeface="Cambria" panose="02040503050406030204" pitchFamily="18" charset="0"/>
              </a:rPr>
            </a:br>
            <a:r>
              <a:rPr lang="pl-PL" sz="1000" dirty="0" smtClean="0">
                <a:latin typeface="Cambria" panose="02040503050406030204" pitchFamily="18" charset="0"/>
              </a:rPr>
              <a:t>jest jednym z państw </a:t>
            </a:r>
            <a:br>
              <a:rPr lang="pl-PL" sz="1000" dirty="0" smtClean="0">
                <a:latin typeface="Cambria" panose="02040503050406030204" pitchFamily="18" charset="0"/>
              </a:rPr>
            </a:br>
            <a:r>
              <a:rPr lang="pl-PL" sz="1000" dirty="0" smtClean="0">
                <a:latin typeface="Cambria" panose="02040503050406030204" pitchFamily="18" charset="0"/>
              </a:rPr>
              <a:t>o najmniejszym odsetku ludzi otyłych</a:t>
            </a:r>
            <a:endParaRPr lang="pl-PL" sz="1000" dirty="0">
              <a:latin typeface="Cambria" panose="0204050305040603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308304" y="2355537"/>
            <a:ext cx="1569703" cy="1323439"/>
          </a:xfrm>
          <a:prstGeom prst="rect">
            <a:avLst/>
          </a:prstGeom>
          <a:solidFill>
            <a:srgbClr val="FFF3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 smtClean="0">
                <a:latin typeface="Cambria" panose="02040503050406030204" pitchFamily="18" charset="0"/>
              </a:rPr>
              <a:t>W Polsce</a:t>
            </a:r>
          </a:p>
          <a:p>
            <a:pPr algn="ctr"/>
            <a:r>
              <a:rPr lang="pl-PL" sz="1000" dirty="0" smtClean="0">
                <a:latin typeface="Cambria" panose="02040503050406030204" pitchFamily="18" charset="0"/>
              </a:rPr>
              <a:t>wydatki na żywność </a:t>
            </a:r>
            <a:br>
              <a:rPr lang="pl-PL" sz="1000" dirty="0" smtClean="0">
                <a:latin typeface="Cambria" panose="02040503050406030204" pitchFamily="18" charset="0"/>
              </a:rPr>
            </a:br>
            <a:r>
              <a:rPr lang="pl-PL" sz="1000" dirty="0" smtClean="0">
                <a:latin typeface="Cambria" panose="02040503050406030204" pitchFamily="18" charset="0"/>
              </a:rPr>
              <a:t>i napoje bezalkoholowe </a:t>
            </a:r>
            <a:br>
              <a:rPr lang="pl-PL" sz="1000" dirty="0" smtClean="0">
                <a:latin typeface="Cambria" panose="02040503050406030204" pitchFamily="18" charset="0"/>
              </a:rPr>
            </a:br>
            <a:r>
              <a:rPr lang="pl-PL" sz="1000" dirty="0" smtClean="0">
                <a:latin typeface="Cambria" panose="02040503050406030204" pitchFamily="18" charset="0"/>
              </a:rPr>
              <a:t>wynoszą średnio </a:t>
            </a:r>
            <a:br>
              <a:rPr lang="pl-PL" sz="1000" dirty="0" smtClean="0">
                <a:latin typeface="Cambria" panose="02040503050406030204" pitchFamily="18" charset="0"/>
              </a:rPr>
            </a:br>
            <a:r>
              <a:rPr lang="pl-PL" sz="1000" dirty="0" smtClean="0">
                <a:latin typeface="Cambria" panose="02040503050406030204" pitchFamily="18" charset="0"/>
              </a:rPr>
              <a:t>3 392 zł na osobę/rok</a:t>
            </a:r>
          </a:p>
          <a:p>
            <a:pPr algn="ctr"/>
            <a:endParaRPr lang="pl-PL" sz="1000" dirty="0">
              <a:latin typeface="Cambria" panose="02040503050406030204" pitchFamily="18" charset="0"/>
            </a:endParaRPr>
          </a:p>
          <a:p>
            <a:pPr algn="ctr"/>
            <a:endParaRPr lang="pl-PL" sz="1000" dirty="0" smtClean="0">
              <a:latin typeface="Cambria" panose="02040503050406030204" pitchFamily="18" charset="0"/>
            </a:endParaRPr>
          </a:p>
          <a:p>
            <a:pPr algn="ctr"/>
            <a:r>
              <a:rPr lang="pl-PL" sz="1000" dirty="0" smtClean="0">
                <a:latin typeface="Cambria" panose="02040503050406030204" pitchFamily="18" charset="0"/>
              </a:rPr>
              <a:t>9,44 zł dziennie</a:t>
            </a:r>
            <a:endParaRPr lang="pl-PL" sz="1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KONIECZNE JEST STAŁE POGŁĘBIANIE</a:t>
            </a:r>
            <a:b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ZAUFANIA KONSUMENTÓW DO INSTYTUCJI KONTROLNYCH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 KONSOLIDACJI INSPEKCJI ODPOWIEDZIĄ NA: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Rosnącą świadomość i wymagania konsumentów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Potrzebę zdobywania nowych rynków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– istnienie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jednego organu odpowiedzialnego za relacje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zagranicznymi służbami bezpieczeństwa żywności powinno przyczynić się do sprawniejszego prowadzenia spraw związanych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otwieraniem zagranicznych rynków dla polskiej żywności.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09120"/>
            <a:ext cx="1700970" cy="175208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5" y="5013176"/>
            <a:ext cx="5904657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lvl="1" algn="just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200" dirty="0">
                <a:latin typeface="Cambria" panose="02040503050406030204" pitchFamily="18" charset="0"/>
              </a:rPr>
              <a:t>Ma to szczególne znaczenie w wymianie handlowej z krajami, w których funkcjonuje jeden urząd bezpieczeństwa żywności, jak na przykład </a:t>
            </a:r>
            <a:r>
              <a:rPr lang="pl-PL" sz="1200" dirty="0" smtClean="0">
                <a:latin typeface="Cambria" panose="02040503050406030204" pitchFamily="18" charset="0"/>
              </a:rPr>
              <a:t/>
            </a:r>
            <a:br>
              <a:rPr lang="pl-PL" sz="1200" dirty="0" smtClean="0">
                <a:latin typeface="Cambria" panose="02040503050406030204" pitchFamily="18" charset="0"/>
              </a:rPr>
            </a:br>
            <a:r>
              <a:rPr lang="pl-PL" sz="1200" dirty="0" smtClean="0">
                <a:latin typeface="Cambria" panose="02040503050406030204" pitchFamily="18" charset="0"/>
              </a:rPr>
              <a:t>w </a:t>
            </a:r>
            <a:r>
              <a:rPr lang="pl-PL" sz="1200" dirty="0">
                <a:latin typeface="Cambria" panose="02040503050406030204" pitchFamily="18" charset="0"/>
              </a:rPr>
              <a:t>Chinach, gdzie o dopuszczeniu zagranicznych towarów na rynek decyduje </a:t>
            </a:r>
            <a:r>
              <a:rPr lang="pl-PL" sz="1200" b="1" dirty="0">
                <a:latin typeface="Cambria" panose="02040503050406030204" pitchFamily="18" charset="0"/>
              </a:rPr>
              <a:t>Generalny Urząd Nadzoru nad Jakością, Inspekcji i Kwarantanny (AQSIQ).</a:t>
            </a:r>
          </a:p>
        </p:txBody>
      </p:sp>
    </p:spTree>
    <p:extLst>
      <p:ext uri="{BB962C8B-B14F-4D97-AF65-F5344CB8AC3E}">
        <p14:creationId xmlns:p14="http://schemas.microsoft.com/office/powerpoint/2010/main" val="1252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Zdrowie człowieka uwarunkowane jest nie tylko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pełnowartościową racją pokarmową, lecz także </a:t>
            </a:r>
            <a:r>
              <a:rPr lang="pl-PL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jakością żywności.</a:t>
            </a:r>
            <a:endParaRPr lang="pl-PL" sz="12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Żywność, poza składnikami odżywczymi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zawiera substancje nie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mające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takiego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charakteru, mogące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stanowić ryzyko dla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zdrowia, jak np.: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konserwanty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przeciwutleniacze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emulgatory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stabilizatory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barwniki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metale ciężkie,</a:t>
            </a:r>
          </a:p>
          <a:p>
            <a:pPr marL="1081088" lvl="2" indent="-184150" algn="just" defTabSz="1431925">
              <a:lnSpc>
                <a:spcPct val="115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azotany/azotyny.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"/>
          <a:stretch/>
        </p:blipFill>
        <p:spPr>
          <a:xfrm>
            <a:off x="5148064" y="4593489"/>
            <a:ext cx="3641323" cy="19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ROZPROSZONY </a:t>
            </a:r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NADZORU NAD BEZPIECZEŃSTWEM ŻYWNOŚCI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INSTYTUCJI KONTROLNYCH PODLEGŁYCH 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CENTRALNYM ORGANOM ADMINISTRACJI RZĄDOWEJ</a:t>
            </a:r>
          </a:p>
          <a:p>
            <a:pPr marL="381000" indent="-285750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Ministrowi Rolnictwa i Rozwoju Wsi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200" lvl="1" indent="-285750" defTabSz="1431925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Weterynaryjna</a:t>
            </a:r>
          </a:p>
          <a:p>
            <a:pPr marL="838200" lvl="1" indent="-285750" defTabSz="1431925">
              <a:lnSpc>
                <a:spcPct val="11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Państwowa Inspekcja Ochrony Roślin i Nasiennictwa</a:t>
            </a:r>
          </a:p>
          <a:p>
            <a:pPr marL="838200" lvl="1" indent="-285750" defTabSz="1431925">
              <a:lnSpc>
                <a:spcPct val="11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Jakości Handlowej Artykułów Rolno-Spożywczych</a:t>
            </a:r>
          </a:p>
          <a:p>
            <a:pPr marL="381000" indent="-285750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Ministrowi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</a:p>
          <a:p>
            <a:pPr marL="809625" indent="-28575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Państwowa Inspekcja Sanitarna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273050">
              <a:lnSpc>
                <a:spcPct val="115000"/>
              </a:lnSpc>
              <a:spcBef>
                <a:spcPts val="4800"/>
              </a:spcBef>
              <a:buFont typeface="Wingdings" panose="05000000000000000000" pitchFamily="2" charset="2"/>
              <a:buChar char="q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Prezesowi Rady Ministrów</a:t>
            </a:r>
          </a:p>
          <a:p>
            <a:pPr marL="817563" lvl="1" indent="-280988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Handlowa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29689"/>
          <a:stretch/>
        </p:blipFill>
        <p:spPr>
          <a:xfrm>
            <a:off x="6598327" y="3188317"/>
            <a:ext cx="450757" cy="854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26000" endPos="160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96" y="3320112"/>
            <a:ext cx="868512" cy="722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26000" endPos="16000" dir="5400000" sy="-100000" algn="bl" rotWithShape="0"/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1" b="11000"/>
          <a:stretch/>
        </p:blipFill>
        <p:spPr>
          <a:xfrm>
            <a:off x="5448282" y="3271530"/>
            <a:ext cx="835272" cy="769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26000" endPos="16000" dir="5400000" sy="-100000" algn="bl" rotWithShape="0"/>
          </a:effec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83" y="4417433"/>
            <a:ext cx="745923" cy="73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26000" endPos="16000" dir="5400000" sy="-100000" algn="bl" rotWithShape="0"/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520533"/>
            <a:ext cx="758497" cy="746272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6350" stA="26000" endPos="16000" dir="5400000" sy="-100000" algn="bl" rotWithShape="0"/>
          </a:effectLst>
        </p:spPr>
      </p:pic>
      <p:cxnSp>
        <p:nvCxnSpPr>
          <p:cNvPr id="12" name="Łącznik prosty 11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WZOR_papier_naglowe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OCENA NADZORU NAD </a:t>
            </a:r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BEZPIECZEŃSTWEM 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</a:t>
            </a:r>
          </a:p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NAJWYŻSZA IZBA KONTROLI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WYNIKI KONTROLI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Prawidłowość i efektywność prowadzonego przez Inspekcje nadzoru nad bezpieczeństwem żywności była zróżnicowana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Pomiędzy Państwową Inspekcją Sanitarną a Inspekcją Weterynaryjną nie dopracowano – pomimo kilkuletniej  korespondencji – zakresu kompetencji dotyczącego nadzoru obu inspekcji nad sklepami wielkopowierzchniowymi </a:t>
            </a:r>
            <a:b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obiektami na targowiskach, w których dokonywany był rozbiór i przetwarzanie mięsa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Stwierdzono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 przypadki nieprzekazywania pomiędzy organami inspekcji informacji o nielegalnie prowadzonej działalności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zakresie produkcji artykułów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żywnościowych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>
              <a:lnSpc>
                <a:spcPct val="115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ZALECENIA</a:t>
            </a:r>
          </a:p>
          <a:p>
            <a:pPr marL="623888" indent="-176213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większenie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skuteczności  nadzoru  sanitarno-weterynaryjnego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wymaga 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reorganizacji właściwych w tym zakresie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służb</a:t>
            </a:r>
            <a:endParaRPr lang="pl-PL" sz="12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indent="-176213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Przyczyną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słabości nadzoru i koordynacji działalności inspekcji jest również rozproszenie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jej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organów w strukturach administracji rządowej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zespolonej</a:t>
            </a:r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9240"/>
            <a:ext cx="1033993" cy="816966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ZOR_papier_naglow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56792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URZĘDOWA KONTROLA </a:t>
            </a:r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YWNOŚCI </a:t>
            </a:r>
            <a:b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PAŃSTWACH UE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INTEGRACJA INSPEKCJI – OBOWIĄZUJĄCY KIERUNEK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Konsolidacji dokonały już 23 państwa UE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Polska jako jedno z nielicznych państw członkowskich nie wprowadziła dotychczas istotnych zmian instytucjonalnych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obszarze nadzoru nad bezpieczeństwem żywności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większości państw UE nadzór nad bezpieczeństwem żywności sprawuje minister odpowiedzialny za rolnictwo,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pozostałej części minister rolnictwa wspólnie z ministrem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Jedynie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jednym przypadku samodzielny nadzór nad bezpieczeństwem żywności sprawuje minister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 (Włochy)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301208"/>
            <a:ext cx="1078576" cy="10785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Łącznik prosty 7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ZOR_papier_naglow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3744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313" lvl="0" algn="ctr">
              <a:lnSpc>
                <a:spcPct val="115000"/>
              </a:lnSpc>
            </a:pP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URZĘDOWEJ KONTROLI ŻYWNOŚCI</a:t>
            </a:r>
          </a:p>
          <a:p>
            <a:pPr marL="273050" lvl="0" indent="-185738" algn="just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 PROGRAMOWY RZĄDU</a:t>
            </a:r>
          </a:p>
          <a:p>
            <a:pPr marL="273050" lvl="0" algn="just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Integracja systemu nadzoru nad bezpieczeństwem i jakością żywności na wszystkich etapach produkcji, została wskazana jako jeden z celów programowych rządu, co znalazło również odzwierciedlenie w: </a:t>
            </a:r>
          </a:p>
          <a:p>
            <a:pPr marL="273050" lvl="0" algn="ctr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Programie działań MRiRW na lata 2015 - 2019</a:t>
            </a:r>
            <a:endParaRPr lang="pl-PL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301208"/>
            <a:ext cx="1078576" cy="10785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>
          <a:xfrm>
            <a:off x="5424128" y="1696739"/>
            <a:ext cx="3144316" cy="4701462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3" name="Łącznik prosty 12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WZOR_papier_naglowe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URZĘDOWEJ KONTROLI ŻYWNOŚCI</a:t>
            </a:r>
            <a:b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PROJEKT MRIRW </a:t>
            </a:r>
          </a:p>
          <a:p>
            <a:pPr marL="381000" indent="-285750" algn="just" defTabSz="1431925">
              <a:lnSpc>
                <a:spcPct val="115000"/>
              </a:lnSpc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dniu 7 marca 2016 r. MRiRW powołał zespół ds. reformy systemu bezpieczeństwa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</a:t>
            </a:r>
          </a:p>
          <a:p>
            <a:pPr marL="357188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Celem </a:t>
            </a: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Zespołu było opracowanie propozycji zmian systemowych dotyczących nadzoru nad bezpieczeństwem żywności oraz koncepcji zmian w organizacji i funkcjonowaniu służb inspekcyjnych, w tym projektów ustaw niezbędnych do przeprowadzenia reformy.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lvl="0" indent="-269875" algn="just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Zespół zakończył prace w dniu 30 czerwca 2016 r. przedkładając MRiRW projekty następujących ustaw:</a:t>
            </a:r>
          </a:p>
          <a:p>
            <a:pPr marL="720725" lvl="0" indent="-285750" algn="just">
              <a:spcBef>
                <a:spcPts val="600"/>
              </a:spcBef>
              <a:buClr>
                <a:srgbClr val="2E4E37"/>
              </a:buClr>
              <a:buFont typeface="Wingdings" panose="05000000000000000000" pitchFamily="2" charset="2"/>
              <a:buChar char="§"/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ustawa o Państwowej Inspekcji Bezpieczeństwa Żywności,</a:t>
            </a:r>
          </a:p>
          <a:p>
            <a:pPr marL="720725" lvl="0" indent="-285750" algn="just">
              <a:buFont typeface="Wingdings" panose="05000000000000000000" pitchFamily="2" charset="2"/>
              <a:buChar char="§"/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ustawa przepisy wprowadzające ustawę o Państwowej Inspekcji Bezpieczeństwa Żywności</a:t>
            </a:r>
          </a:p>
          <a:p>
            <a:pPr marL="357188" lvl="0" algn="just">
              <a:spcBef>
                <a:spcPts val="1200"/>
              </a:spcBef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Zespół został formalnie zniesiony zarządzeniem MRiRW w dniu 11 sierpnia 2016 r.</a:t>
            </a:r>
          </a:p>
          <a:p>
            <a:pPr marL="357188" lvl="0" algn="just">
              <a:spcBef>
                <a:spcPts val="600"/>
              </a:spcBef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Dalsze prace nad projektami ustaw, a więc nad ostatecznym kształtem reformy toczyły się w Departamencie Bezpieczeństwa Żywności i Weterynarii pod przewodnictwem dr Ewy Lech, Podsekretarza Stanu w Ministerstwie Rolnictwa i Rozwoju 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Wsi</a:t>
            </a:r>
          </a:p>
          <a:p>
            <a:pPr marL="357188" lvl="0" indent="-269875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dniu 14 czerwca 2017 r. projekty ww. ustaw zostały przekazane do Kancelarii Prezesa Rady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Ministrów</a:t>
            </a:r>
          </a:p>
          <a:p>
            <a:pPr marL="357188" lvl="0" indent="-269875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dniu 30 czerwca 2017 r. Prezes Rady Ministrów Złożył ww. projekty na ręce Marszałka Sejmu.</a:t>
            </a:r>
          </a:p>
          <a:p>
            <a:pPr marL="357188" algn="just">
              <a:spcBef>
                <a:spcPts val="1200"/>
              </a:spcBef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Minister Rolnictwa i Rozwoju Wsi został upoważniony do reprezentowania stanowiska Rządu w toku prac parlamentarnych. </a:t>
            </a:r>
          </a:p>
          <a:p>
            <a:pPr marL="357188" algn="just">
              <a:spcBef>
                <a:spcPts val="1200"/>
              </a:spcBef>
            </a:pP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Projekty oczekują na skierowanie do I czytania.</a:t>
            </a:r>
          </a:p>
          <a:p>
            <a:pPr marL="360362" defTabSz="1431925">
              <a:lnSpc>
                <a:spcPct val="115000"/>
              </a:lnSpc>
              <a:spcBef>
                <a:spcPts val="600"/>
              </a:spcBef>
            </a:pPr>
            <a:endParaRPr lang="pl-PL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defTabSz="1431925">
              <a:lnSpc>
                <a:spcPct val="115000"/>
              </a:lnSpc>
              <a:spcBef>
                <a:spcPts val="3600"/>
              </a:spcBef>
            </a:pPr>
            <a:endParaRPr lang="pl-PL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URZĘDOWEJ KONTROLI ŻYWNOŚCI</a:t>
            </a:r>
            <a:b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PROJEKT MRIRW </a:t>
            </a:r>
          </a:p>
          <a:p>
            <a:pPr marL="381000" indent="-285750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KONSOLIDACJA INSPEKCJI</a:t>
            </a:r>
          </a:p>
          <a:p>
            <a:pPr marL="536575" lvl="1" indent="-176213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całości:</a:t>
            </a:r>
          </a:p>
          <a:p>
            <a:pPr marL="720725" lvl="1" indent="-176213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Weterynaryjna</a:t>
            </a:r>
          </a:p>
          <a:p>
            <a:pPr marL="720725" lvl="1" indent="-176213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Państwowa Inspekcja Ochrony Roślin i Nasiennictwa</a:t>
            </a:r>
          </a:p>
          <a:p>
            <a:pPr marL="720725" lvl="1" indent="-176213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Jakości Handlowej Artykułów Rolno-Spożywczych</a:t>
            </a:r>
          </a:p>
          <a:p>
            <a:pPr marL="536575" indent="-171450" defTabSz="1431925">
              <a:lnSpc>
                <a:spcPct val="11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części:</a:t>
            </a:r>
          </a:p>
          <a:p>
            <a:pPr marL="720725" indent="-171450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Państwowa Inspekcja Sanitarna</a:t>
            </a:r>
          </a:p>
          <a:p>
            <a:pPr marL="720725" indent="-171450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Inspekcja Handlowa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147853"/>
            <a:ext cx="921899" cy="91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148396"/>
            <a:ext cx="928156" cy="913196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29689"/>
          <a:stretch/>
        </p:blipFill>
        <p:spPr>
          <a:xfrm>
            <a:off x="7038020" y="5085184"/>
            <a:ext cx="534405" cy="1012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75" y="5320601"/>
            <a:ext cx="977129" cy="81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1" b="11000"/>
          <a:stretch/>
        </p:blipFill>
        <p:spPr>
          <a:xfrm>
            <a:off x="4860032" y="5255099"/>
            <a:ext cx="953852" cy="878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Prostokąt 11"/>
          <p:cNvSpPr/>
          <p:nvPr/>
        </p:nvSpPr>
        <p:spPr>
          <a:xfrm>
            <a:off x="4427984" y="4510683"/>
            <a:ext cx="3744416" cy="50249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Zakres kompetencji </a:t>
            </a:r>
            <a:br>
              <a:rPr lang="pl-PL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Państwowej Inspekcji Bezpieczeństwa Żywności</a:t>
            </a:r>
            <a:endParaRPr 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427984" y="5013176"/>
            <a:ext cx="3744416" cy="115212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3665984" y="4510683"/>
            <a:ext cx="762000" cy="1654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8172400" y="4510683"/>
            <a:ext cx="762000" cy="1654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WZOR_papier_naglowe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882250" y="3358555"/>
            <a:ext cx="1997515" cy="461665"/>
          </a:xfrm>
          <a:prstGeom prst="rect">
            <a:avLst/>
          </a:prstGeom>
          <a:solidFill>
            <a:srgbClr val="FFF3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latin typeface="Cambria" panose="02040503050406030204" pitchFamily="18" charset="0"/>
              </a:rPr>
              <a:t>POŁĄCZENIE FUNKCJONALNE</a:t>
            </a:r>
            <a:endParaRPr lang="pl-PL" sz="1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URZĘDOWEJ KONTROLI ŻYWNOŚCI</a:t>
            </a:r>
            <a:b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PROJEKT MRIRW </a:t>
            </a:r>
          </a:p>
          <a:p>
            <a:pPr marL="381000" indent="-285750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UTWORZENIE PAŃSTWOWEJ INSPEKCJI BEZPIECZEŃSTWA ŻYWNOŚCI</a:t>
            </a:r>
          </a:p>
          <a:p>
            <a:pPr marL="536575" indent="-176213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bezpieczeństwem żywności pochodzenia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roślinnego i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zwierzęcego </a:t>
            </a:r>
            <a:r>
              <a:rPr lang="pl-PL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„od pola do stołu”</a:t>
            </a:r>
          </a:p>
          <a:p>
            <a:pPr marL="536575" indent="-176213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zakresie bezpieczeństwem żywności, w kompetencjach Państwowej Inspekcji Sanitarnej pozostanie nadzór nad:</a:t>
            </a:r>
          </a:p>
          <a:p>
            <a:pPr marL="949325" lvl="1" indent="-228600" defTabSz="1431925">
              <a:lnSpc>
                <a:spcPct val="115000"/>
              </a:lnSpc>
              <a:spcBef>
                <a:spcPts val="600"/>
              </a:spcBef>
              <a:buAutoNum type="arabicParenR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suplementami diety;</a:t>
            </a:r>
          </a:p>
          <a:p>
            <a:pPr marL="949325" lvl="1" indent="-228600" defTabSz="1431925">
              <a:lnSpc>
                <a:spcPct val="115000"/>
              </a:lnSpc>
              <a:spcBef>
                <a:spcPts val="600"/>
              </a:spcBef>
              <a:buAutoNum type="arabicParenR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produkcją wody;</a:t>
            </a:r>
          </a:p>
          <a:p>
            <a:pPr marL="949325" lvl="1" indent="-228600" defTabSz="1431925">
              <a:lnSpc>
                <a:spcPct val="115000"/>
              </a:lnSpc>
              <a:spcBef>
                <a:spcPts val="600"/>
              </a:spcBef>
              <a:buAutoNum type="arabicParenR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produkcją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materiałów i wyrobów przeznaczonych do kontaktu z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żywnością;</a:t>
            </a:r>
          </a:p>
          <a:p>
            <a:pPr marL="949325" lvl="1" indent="-228600" defTabSz="1431925">
              <a:lnSpc>
                <a:spcPct val="115000"/>
              </a:lnSpc>
              <a:spcBef>
                <a:spcPts val="600"/>
              </a:spcBef>
              <a:buAutoNum type="arabicParenR"/>
            </a:pP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żywieniem</a:t>
            </a:r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176213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5"/>
          <a:stretch/>
        </p:blipFill>
        <p:spPr>
          <a:xfrm>
            <a:off x="5652120" y="5280084"/>
            <a:ext cx="1850624" cy="11541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8727" r="18410" b="11032"/>
          <a:stretch/>
        </p:blipFill>
        <p:spPr>
          <a:xfrm>
            <a:off x="7375896" y="3717032"/>
            <a:ext cx="1408508" cy="2717202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ZOR_papier_naglowe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URZĘDOWEJ KONTROLI ŻYWNOŚCI</a:t>
            </a:r>
            <a:b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PROJEKT MRIRW </a:t>
            </a:r>
          </a:p>
          <a:p>
            <a:pPr marL="381000" indent="-285750" defTabSz="1431925">
              <a:lnSpc>
                <a:spcPct val="115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JEDNOLITY SYSTEM URZĘDOWEJ KONTROLI ŻYWNOŚCI</a:t>
            </a:r>
          </a:p>
          <a:p>
            <a:pPr marL="536575" indent="-176213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Zapewnienie zintegrowanego systemu urzędowej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kontroli żywności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na celu zwiększenie efektywności działań realizowanych obecnie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rozproszonym modelu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nadzoru</a:t>
            </a:r>
          </a:p>
          <a:p>
            <a:pPr marL="536575" indent="-176213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Skupienie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jednej instytucji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całokształtu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zagadnień związanych z szeroko rozumianym bezpieczeństwem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żywności</a:t>
            </a:r>
          </a:p>
          <a:p>
            <a:pPr marL="536575" indent="-176213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rozwiązanie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przyczyni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jednoznacznie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pełniejszego urzeczywistnienia idei nadzoru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„od pola do stołu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zapewniając:</a:t>
            </a:r>
          </a:p>
          <a:p>
            <a:pPr marL="720725" indent="-176213" algn="just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ochronę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 i życia konsumentów, </a:t>
            </a:r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indent="-176213" algn="just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ochronę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 interesów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ekonomicznych,</a:t>
            </a:r>
          </a:p>
          <a:p>
            <a:pPr marL="720725" indent="-176213" algn="just" defTabSz="1431925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rzetelność 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transakcji handlowych, których przedmiotem jest żywność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73216"/>
            <a:ext cx="3178825" cy="104636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Łącznik prosty 10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ZOR_papier_naglow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44828" y="1596015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176213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41"/>
          <p:cNvSpPr txBox="1"/>
          <p:nvPr/>
        </p:nvSpPr>
        <p:spPr>
          <a:xfrm>
            <a:off x="286199" y="1714917"/>
            <a:ext cx="5339930" cy="3923937"/>
          </a:xfrm>
          <a:prstGeom prst="rect">
            <a:avLst/>
          </a:prstGeom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pl-PL" sz="1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</a:t>
            </a:r>
          </a:p>
          <a:p>
            <a:pPr algn="ctr">
              <a:lnSpc>
                <a:spcPct val="115000"/>
              </a:lnSpc>
            </a:pPr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DOTYCZY NADZORU NAD ŻYWIENIEM</a:t>
            </a:r>
          </a:p>
          <a:p>
            <a:pPr algn="ctr">
              <a:lnSpc>
                <a:spcPct val="115000"/>
              </a:lnSpc>
            </a:pPr>
            <a:endParaRPr lang="pl-PL" sz="1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</a:t>
            </a:r>
          </a:p>
          <a:p>
            <a:pPr algn="ctr">
              <a:lnSpc>
                <a:spcPct val="115000"/>
              </a:lnSpc>
            </a:pPr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WPROWADZA ZMIAN W ZAKRESIE PODMIOTÓW BADAJĄCYCH WPŁYW ŻYWNOŚCI </a:t>
            </a:r>
          </a:p>
          <a:p>
            <a:pPr algn="ctr">
              <a:lnSpc>
                <a:spcPct val="115000"/>
              </a:lnSpc>
            </a:pPr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ORGANIZM CZŁOWIEKA</a:t>
            </a:r>
          </a:p>
          <a:p>
            <a:pPr algn="just">
              <a:lnSpc>
                <a:spcPct val="115000"/>
              </a:lnSpc>
              <a:spcBef>
                <a:spcPts val="3000"/>
              </a:spcBef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Przeciwnicy reformy często podnoszą argument, że wskutek reformy, badaniem wpływu żywności na organizm człowieka będą się zajmowały osoby bez odpowiedniego przygotowania merytorycznego.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800"/>
              </a:spcBef>
            </a:pP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Reforma nie wprowadza jednak żadnych zmian w powyższym zakresie.</a:t>
            </a:r>
          </a:p>
          <a:p>
            <a:pPr algn="ctr">
              <a:lnSpc>
                <a:spcPct val="115000"/>
              </a:lnSpc>
            </a:pPr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6061" r="6550" b="3791"/>
          <a:stretch/>
        </p:blipFill>
        <p:spPr>
          <a:xfrm>
            <a:off x="5552489" y="4358208"/>
            <a:ext cx="3305821" cy="2179066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WZOR_papier_naglow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Postulaty </a:t>
            </a:r>
            <a:r>
              <a:rPr lang="pl-PL" i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Lege </a:t>
            </a:r>
            <a:r>
              <a:rPr lang="pl-PL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Ferenda</a:t>
            </a:r>
            <a:endParaRPr lang="pl-PL" i="1" dirty="0" smtClean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57175" algn="just">
              <a:lnSpc>
                <a:spcPct val="115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Wprowadzenie przepisów dotyczących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wspólnej kontroli portowej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postulowanej przez Ministerstwo Gospodarki Morskiej i Żeglugi Śródlądowej.</a:t>
            </a:r>
            <a:endParaRPr lang="pl-PL" sz="1200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5717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Przyjęcie modelu Państwowej Inspekcji Bezpieczeństwa Żywności jako części </a:t>
            </a:r>
            <a:r>
              <a:rPr lang="pl-PL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administracji niezespolonej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ścisła współpraca Głównego Inspektora Bezpieczeństwa Żywności z wojewodą – w zakresie zarządzania kryzysowego.</a:t>
            </a:r>
          </a:p>
          <a:p>
            <a:pPr marL="342900" indent="-25717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Dołączenie do Państwowej Inspekcji Bezpieczeństwa Żywności – Inspekcji Handlowej.</a:t>
            </a:r>
          </a:p>
          <a:p>
            <a:pPr marL="342900" indent="-25717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myśl projektowanych przepisów ustawy o Państwowej Inspekcji Bezpieczeństwa </a:t>
            </a:r>
            <a:r>
              <a:rPr lang="pl-PL" sz="1200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ywności organami Inspekcji są m. in. wojewódzki, powiatowy oraz graniczny inspektor bezpieczeństwa żywności. Faktycznie zadania związane z kontrolą </a:t>
            </a:r>
            <a:b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nadzorem nad bezpieczeństwem żywności realizowane będą przez pracowników poszczególnych urzędów posiadających wiedzę i wykształcenie specjalistyczne, w tym z zakresu weterynarii.</a:t>
            </a:r>
          </a:p>
        </p:txBody>
      </p:sp>
      <p:cxnSp>
        <p:nvCxnSpPr>
          <p:cNvPr id="11" name="Łącznik prosty 10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6201"/>
          <a:stretch/>
        </p:blipFill>
        <p:spPr>
          <a:xfrm>
            <a:off x="7020272" y="4012783"/>
            <a:ext cx="1757416" cy="244055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67544" y="4219075"/>
            <a:ext cx="6773168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lvl="0" indent="-27622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 startAt="5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Rozważenie możliwości wprowadzenia „pilotażu” rozwiązań ustawowych 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województwach poprzedzające wejście w życie projektowanych ustaw: o Państwowej Inspekcji Bezpieczeństwa Żywności oraz Przepisy wprowadzające ustawę o Państwowej Inspekcji Bezpieczeństwa Żywności.</a:t>
            </a:r>
          </a:p>
          <a:p>
            <a:pPr marL="276225" lvl="0" indent="-27622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 startAt="5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okresu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vacatio legis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projektowanych ustaw z 1 stycznia 2018 r. na 1 stycznia 2020 r.</a:t>
            </a:r>
          </a:p>
          <a:p>
            <a:pPr marL="276225" lvl="0" indent="-27622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 startAt="5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Podległość Inspekcji Bezpieczeństwa Żywności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Prezesowi Rady Ministrów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6225" lvl="0" indent="-276225" algn="just">
              <a:lnSpc>
                <a:spcPct val="115000"/>
              </a:lnSpc>
              <a:spcBef>
                <a:spcPts val="300"/>
              </a:spcBef>
              <a:buFont typeface="+mj-lt"/>
              <a:buAutoNum type="arabicPeriod" startAt="5"/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związku z napiętą sytuacją na obecnym etapie prac legislacyjnych Państwowa Inspekcja Sanitarna powinna być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połączona </a:t>
            </a: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wyłącznie </a:t>
            </a:r>
            <a:r>
              <a:rPr lang="pl-PL" sz="12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funkcjonalnie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nie instytucjonalnie z Państwową Inspekcją Bezpieczeństwa Żywności (np. utworzenie systemu teleinformatycznego umożliwiającego wspólne przeprowadzenie kontroli).</a:t>
            </a:r>
          </a:p>
        </p:txBody>
      </p:sp>
    </p:spTree>
    <p:extLst>
      <p:ext uri="{BB962C8B-B14F-4D97-AF65-F5344CB8AC3E}">
        <p14:creationId xmlns:p14="http://schemas.microsoft.com/office/powerpoint/2010/main" val="36338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CZYM WŁAŚCIWIE JEST JAKOŚĆ?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Pod względem etymologicznym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jakość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jest ścisłym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tłumaczeniem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łacińskiego wyrazu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qualitas.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wielu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językach wyraz zachował brzmienie zbliżone do pierwowzoru (quality/</a:t>
            </a:r>
            <a:r>
              <a:rPr lang="pl-PL" sz="1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qualité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/</a:t>
            </a:r>
            <a:r>
              <a:rPr lang="pl-PL" sz="1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die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Qualität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Brak jednoznacznej definicji.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Jakość to spełnienie oczekiwań.</a:t>
            </a:r>
          </a:p>
          <a:p>
            <a:pPr marL="439738" lvl="1" algn="just" defTabSz="1431925">
              <a:lnSpc>
                <a:spcPct val="115000"/>
              </a:lnSpc>
              <a:spcBef>
                <a:spcPts val="1200"/>
              </a:spcBef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61154"/>
              </p:ext>
            </p:extLst>
          </p:nvPr>
        </p:nvGraphicFramePr>
        <p:xfrm>
          <a:off x="539552" y="4293096"/>
          <a:ext cx="8028892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367"/>
                <a:gridCol w="1438849"/>
                <a:gridCol w="6084676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Definicje jakości według norm ISO</a:t>
                      </a:r>
                      <a:endParaRPr lang="pl-PL" sz="16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A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A3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1.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ISO 8402 z 1986 r.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Zespół właściwości i charakterystyk liczbowych wyrobów,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które wpływają na ich zdolności do zaspokajania potrzeb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2.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ISO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8402 z 1994 r.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Ogół cech i właściwości decydujących o ich zdolności do zaspokajania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stwierdzonych </a:t>
                      </a:r>
                      <a:br>
                        <a:rPr lang="pl-PL" sz="1200" dirty="0" smtClean="0">
                          <a:latin typeface="Cambria" panose="02040503050406030204" pitchFamily="18" charset="0"/>
                        </a:rPr>
                      </a:b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przewidywanych potrzeb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3.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ISO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8402 z 1996 r.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Ogół właściwości obiektu wiążących się z jego zdolnością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do zaspokajania stwierdzonych </a:t>
                      </a:r>
                      <a:br>
                        <a:rPr lang="pl-PL" sz="1200" dirty="0" smtClean="0">
                          <a:latin typeface="Cambria" panose="02040503050406030204" pitchFamily="18" charset="0"/>
                        </a:rPr>
                      </a:b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pl-PL" sz="12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oczekiwanych potrzeb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4.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ISO 9000 z 2000 r.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ambria" panose="02040503050406030204" pitchFamily="18" charset="0"/>
                        </a:rPr>
                        <a:t>Stopień, w jakim zbiór inherentnych właściwości spełnia wymagania</a:t>
                      </a:r>
                      <a:endParaRPr lang="pl-PL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2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928992" cy="6624735"/>
          </a:xfr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bIns="1260000">
            <a:normAutofit/>
          </a:bodyPr>
          <a:lstStyle/>
          <a:p>
            <a:pPr>
              <a:spcBef>
                <a:spcPts val="4200"/>
              </a:spcBef>
              <a:spcAft>
                <a:spcPts val="1800"/>
              </a:spcAft>
            </a:pPr>
            <a:r>
              <a:rPr lang="pl-PL" sz="2400" b="1" spc="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W ADMINISTRACJI RZĄDOWEJ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07504" y="515719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i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uwagę!</a:t>
            </a:r>
            <a:endParaRPr lang="pl-P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r="52644"/>
          <a:stretch/>
        </p:blipFill>
        <p:spPr>
          <a:xfrm>
            <a:off x="2339752" y="1052736"/>
            <a:ext cx="4477129" cy="31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CZYM WŁAŚCIWIE JEST JAKOŚĆ?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Definicje jakości istnieją także poza systemami jakości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Najbardziej przydatną definicją z punktu widzenia produktów spożywczych jest definicja charakteryzująca to pojęcie poprzez wyliczenie jego cech składowych.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Taką definicję na gruncie polskiej nauki zaproponował w latach 70. C. Szczucki, odnosiła się ona jednak wyłącznie</a:t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do produktów mięsnych:</a:t>
            </a: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4437112"/>
            <a:ext cx="5976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1200"/>
              </a:spcBef>
            </a:pPr>
            <a:r>
              <a:rPr lang="pl-PL" sz="1200" b="1" i="1" dirty="0">
                <a:solidFill>
                  <a:prstClr val="black"/>
                </a:solidFill>
                <a:latin typeface="Cambria" panose="02040503050406030204" pitchFamily="18" charset="0"/>
              </a:rPr>
              <a:t>Jakość produktów mięsnych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– to stopień zdrowotności, atrakcyjności sensorycznej i dyspozycyjności w szerokim konsumenckim i społecznym zakresie znaczeniowym, istotny tylko w granicach możliwości wyznaczonych przewidzianych dla tego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produktu surowcami, technologią i ceną.</a:t>
            </a:r>
            <a:endParaRPr lang="pl-PL" sz="12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17" y="4615062"/>
            <a:ext cx="1766266" cy="17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CZYM WŁAŚCIWIE JEST JAKOŚĆ?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Definicja </a:t>
            </a:r>
            <a:r>
              <a:rPr lang="pl-PL" sz="1200" b="1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jakości produktów mięsnych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została następnie uogólniona przez N. Baryłko-</a:t>
            </a:r>
            <a:r>
              <a:rPr lang="pl-PL" sz="1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Pikielną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i zaproponowana </a:t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do wszystkich produktów żywnościowych: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320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Jakość nie jest więc pojęciem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absolutnym, lecz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względnym –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wyznaczonym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granicami</a:t>
            </a:r>
          </a:p>
          <a:p>
            <a:pPr marL="628650" lvl="1" algn="just" defTabSz="1431925"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podanymi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 definicji.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17" y="4615062"/>
            <a:ext cx="1766266" cy="176626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11560" y="3356992"/>
            <a:ext cx="795688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b="1" i="1" dirty="0">
                <a:solidFill>
                  <a:prstClr val="black"/>
                </a:solidFill>
                <a:latin typeface="Cambria" panose="02040503050406030204" pitchFamily="18" charset="0"/>
              </a:rPr>
              <a:t>Jakość produktów </a:t>
            </a:r>
            <a:r>
              <a:rPr lang="pl-PL" sz="1200" b="1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żywnościowych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– to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stopień:</a:t>
            </a:r>
          </a:p>
          <a:p>
            <a:pPr marL="898525" lvl="1" indent="-171450" defTabSz="1431925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zdrowotności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endParaRPr lang="pl-PL" sz="1200" i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898525" lvl="1" indent="-171450" defTabSz="1431925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atrakcyjności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sensorycznej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oraz </a:t>
            </a:r>
          </a:p>
          <a:p>
            <a:pPr marL="898525" lvl="1" indent="-171450" defTabSz="1431925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dyspozycyjności, </a:t>
            </a:r>
          </a:p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istotny </a:t>
            </a:r>
            <a:r>
              <a:rPr lang="pl-PL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tylko w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granicach, jakie wyznaczają dla danego produktu przewidziane surowce, technologia oraz cena.</a:t>
            </a:r>
            <a:endParaRPr lang="pl-PL" sz="12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1498153"/>
              </p:ext>
            </p:extLst>
          </p:nvPr>
        </p:nvGraphicFramePr>
        <p:xfrm>
          <a:off x="251520" y="1628800"/>
          <a:ext cx="8640000" cy="488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41"/>
          <p:cNvSpPr txBox="1"/>
          <p:nvPr/>
        </p:nvSpPr>
        <p:spPr>
          <a:xfrm>
            <a:off x="251520" y="1576841"/>
            <a:ext cx="8640000" cy="49412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228600" tIns="137160" rIns="180000" bIns="1371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ŻYWNOŚCI</a:t>
            </a:r>
            <a:endParaRPr lang="pl-PL" dirty="0">
              <a:solidFill>
                <a:schemeClr val="tx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285750" defTabSz="1431925">
              <a:lnSpc>
                <a:spcPct val="115000"/>
              </a:lnSpc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pl-PL" sz="1400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DYSPOZYCYJNOŚĆ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Rozpoznawalność gatunku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ujawniająca się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na pierwszy rzut oka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swoistość wyglądu zewnętrznego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oznakowania,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pozwalająca przeciętnemu konsumentowi odróżnić zarówno rodzaj produktu , jak i jego klasę jakościową. </a:t>
            </a:r>
          </a:p>
          <a:p>
            <a:pPr marL="627063" lvl="1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Wszelkie substytuty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zamienne receptury,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podobieństwa i dopuszczanie do obrotu w jednej klasie jakościowej i cenie produktów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złych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przeciętnych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i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dobrych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narusza prawo konsumenta do świadomego wyboru i zaspokajania indywidualnych potrzeb.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Wielkość jednostkowa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właściwość polegająca na stopniu przystosowania produktu ilościowego do nabywcy.</a:t>
            </a:r>
          </a:p>
          <a:p>
            <a:pPr marL="623888" lvl="1" indent="-184150" algn="just" defTabSz="1431925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Trwałość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stopień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zabezpieczenia przed niekorzystnymi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zmianami jakości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określonych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warunkach transportu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przechowywania. 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7063" lvl="1" algn="just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Produkt o wyższej trwałości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(np.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opakowania o zmodyfikowanej atmosferze - </a:t>
            </a:r>
            <a:r>
              <a:rPr lang="pl-PL" sz="12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MAP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),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to produkt bardziej dyspozycyjny dla nabywcy, 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więc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taki, w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którym zadanie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zabezpieczenia jego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trwałości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w znacznym stopniu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przejął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na siebie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producent.</a:t>
            </a:r>
          </a:p>
          <a:p>
            <a:pPr marL="628650" lvl="1" indent="-171450" algn="just" defTabSz="1431925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Łatwość przygotowania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– suma właściwości produktu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istotnych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dla wygody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jego racjonowania,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przyrządzania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kulinarnego oraz przygotowania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do spożycia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samego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spożycia (podzielność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dojrzałość, łatwość wyjęcia</a:t>
            </a:r>
            <a:b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z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opakowania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bezpośredniego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wielkość i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kształt </a:t>
            </a: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przekroju, grubość plastra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</a:rPr>
              <a:t>i inne.</a:t>
            </a: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627063" lvl="1" indent="-171450" algn="just" defTabSz="1431925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pl-PL" sz="1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H="1">
            <a:off x="251520" y="584685"/>
            <a:ext cx="864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WZOR_papier_naglow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5518" r="69334" b="43401"/>
          <a:stretch/>
        </p:blipFill>
        <p:spPr bwMode="auto">
          <a:xfrm>
            <a:off x="7776356" y="440669"/>
            <a:ext cx="792088" cy="3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375896" y="835767"/>
            <a:ext cx="1593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0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Jarosław Pinkas</a:t>
            </a:r>
            <a:endParaRPr lang="pl-PL" sz="9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158" y="233799"/>
            <a:ext cx="5586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JAKOŚĆ I BEZPIECZEŃSTWO ŻYWNOŚCI</a:t>
            </a:r>
          </a:p>
          <a:p>
            <a:pPr algn="ctr">
              <a:spcBef>
                <a:spcPts val="600"/>
              </a:spcBef>
            </a:pPr>
            <a:r>
              <a:rPr lang="pl-PL" sz="1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Naukowa przy Ministrze Zdrowia</a:t>
            </a:r>
            <a:r>
              <a:rPr lang="pl-PL" sz="16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spc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7399" r="19288" b="19201"/>
          <a:stretch/>
        </p:blipFill>
        <p:spPr>
          <a:xfrm>
            <a:off x="381118" y="1628800"/>
            <a:ext cx="8380803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251520" y="5949280"/>
            <a:ext cx="3816424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Guacamole – drugi dzień w opakowaniu: </a:t>
            </a:r>
          </a:p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ze zmodyfikowaną atmosferą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1519" y="6238590"/>
            <a:ext cx="3816424" cy="28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738" lvl="1" defTabSz="1431925">
              <a:lnSpc>
                <a:spcPct val="115000"/>
              </a:lnSpc>
              <a:spcBef>
                <a:spcPts val="600"/>
              </a:spcBef>
            </a:pPr>
            <a:r>
              <a:rPr lang="pl-PL" sz="1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- z naturalną atmosferą</a:t>
            </a:r>
          </a:p>
        </p:txBody>
      </p:sp>
    </p:spTree>
    <p:extLst>
      <p:ext uri="{BB962C8B-B14F-4D97-AF65-F5344CB8AC3E}">
        <p14:creationId xmlns:p14="http://schemas.microsoft.com/office/powerpoint/2010/main" val="347886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15673</TotalTime>
  <Words>2535</Words>
  <Application>Microsoft Office PowerPoint</Application>
  <PresentationFormat>Pokaz na ekranie (4:3)</PresentationFormat>
  <Paragraphs>455</Paragraphs>
  <Slides>40</Slides>
  <Notes>40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</vt:lpstr>
      <vt:lpstr>Symbol</vt:lpstr>
      <vt:lpstr>Times New Roman</vt:lpstr>
      <vt:lpstr>Wingdings</vt:lpstr>
      <vt:lpstr>Motyw pakietu Office</vt:lpstr>
      <vt:lpstr>KONTROLA W ADMINISTRACJI RZĄDOWEJ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KONTROLA W ADMINISTRACJI RZĄDOWEJ</vt:lpstr>
    </vt:vector>
  </TitlesOfParts>
  <Company>Your Organization Name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KONTROLA W ADMINISTRACJI RZĄDOWEJ</dc:title>
  <dc:creator>"Dominik Tomczak"</dc:creator>
  <cp:keywords>UKŻ</cp:keywords>
  <cp:lastModifiedBy>Tomczak Dominik</cp:lastModifiedBy>
  <cp:revision>2015</cp:revision>
  <cp:lastPrinted>2018-01-30T13:57:13Z</cp:lastPrinted>
  <dcterms:created xsi:type="dcterms:W3CDTF">2013-03-11T08:09:24Z</dcterms:created>
  <dcterms:modified xsi:type="dcterms:W3CDTF">2018-02-08T08:49:39Z</dcterms:modified>
</cp:coreProperties>
</file>