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4"/>
  </p:notesMasterIdLst>
  <p:sldIdLst>
    <p:sldId id="336" r:id="rId2"/>
    <p:sldId id="406" r:id="rId3"/>
    <p:sldId id="415" r:id="rId4"/>
    <p:sldId id="438" r:id="rId5"/>
    <p:sldId id="453" r:id="rId6"/>
    <p:sldId id="454" r:id="rId7"/>
    <p:sldId id="455" r:id="rId8"/>
    <p:sldId id="456" r:id="rId9"/>
    <p:sldId id="404" r:id="rId10"/>
    <p:sldId id="457" r:id="rId11"/>
    <p:sldId id="332" r:id="rId12"/>
    <p:sldId id="451" r:id="rId13"/>
  </p:sldIdLst>
  <p:sldSz cx="13439775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423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lenik Agnieszka" initials="PA" lastIdx="1" clrIdx="0">
    <p:extLst>
      <p:ext uri="{19B8F6BF-5375-455C-9EA6-DF929625EA0E}">
        <p15:presenceInfo xmlns:p15="http://schemas.microsoft.com/office/powerpoint/2012/main" userId="S::Agnieszka.Palenik@mfipr.gov.pl::6a0c958d-6557-4bbd-8aa6-03360055b1e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33"/>
    <a:srgbClr val="009242"/>
    <a:srgbClr val="93C67B"/>
    <a:srgbClr val="BDBDE9"/>
    <a:srgbClr val="554B97"/>
    <a:srgbClr val="A6D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00A15C55-8517-42AA-B614-E9B94910E393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yl pośredni 2 — Ak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3" autoAdjust="0"/>
    <p:restoredTop sz="95033" autoAdjust="0"/>
  </p:normalViewPr>
  <p:slideViewPr>
    <p:cSldViewPr showGuides="1">
      <p:cViewPr varScale="1">
        <p:scale>
          <a:sx n="71" d="100"/>
          <a:sy n="71" d="100"/>
        </p:scale>
        <p:origin x="854" y="58"/>
      </p:cViewPr>
      <p:guideLst>
        <p:guide orient="horz" pos="2381"/>
        <p:guide pos="423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chocińska Dorota" userId="489eac6e-fda1-4f29-83e9-c56d94d7f699" providerId="ADAL" clId="{A3542AFE-E32B-4558-94B8-E2FB745E0ADC}"/>
    <pc:docChg chg="delSld">
      <pc:chgData name="Ochocińska Dorota" userId="489eac6e-fda1-4f29-83e9-c56d94d7f699" providerId="ADAL" clId="{A3542AFE-E32B-4558-94B8-E2FB745E0ADC}" dt="2025-12-08T23:02:42.432" v="20" actId="47"/>
      <pc:docMkLst>
        <pc:docMk/>
      </pc:docMkLst>
      <pc:sldChg chg="del">
        <pc:chgData name="Ochocińska Dorota" userId="489eac6e-fda1-4f29-83e9-c56d94d7f699" providerId="ADAL" clId="{A3542AFE-E32B-4558-94B8-E2FB745E0ADC}" dt="2025-12-08T23:02:42.432" v="20" actId="47"/>
        <pc:sldMkLst>
          <pc:docMk/>
          <pc:sldMk cId="0" sldId="308"/>
        </pc:sldMkLst>
      </pc:sldChg>
      <pc:sldChg chg="del">
        <pc:chgData name="Ochocińska Dorota" userId="489eac6e-fda1-4f29-83e9-c56d94d7f699" providerId="ADAL" clId="{A3542AFE-E32B-4558-94B8-E2FB745E0ADC}" dt="2025-12-08T23:02:03.230" v="2" actId="47"/>
        <pc:sldMkLst>
          <pc:docMk/>
          <pc:sldMk cId="3679425639" sldId="422"/>
        </pc:sldMkLst>
      </pc:sldChg>
      <pc:sldChg chg="del">
        <pc:chgData name="Ochocińska Dorota" userId="489eac6e-fda1-4f29-83e9-c56d94d7f699" providerId="ADAL" clId="{A3542AFE-E32B-4558-94B8-E2FB745E0ADC}" dt="2025-12-08T23:02:23.474" v="15" actId="47"/>
        <pc:sldMkLst>
          <pc:docMk/>
          <pc:sldMk cId="3227093503" sldId="426"/>
        </pc:sldMkLst>
      </pc:sldChg>
      <pc:sldChg chg="del">
        <pc:chgData name="Ochocińska Dorota" userId="489eac6e-fda1-4f29-83e9-c56d94d7f699" providerId="ADAL" clId="{A3542AFE-E32B-4558-94B8-E2FB745E0ADC}" dt="2025-12-08T23:02:24.371" v="16" actId="47"/>
        <pc:sldMkLst>
          <pc:docMk/>
          <pc:sldMk cId="1658176691" sldId="427"/>
        </pc:sldMkLst>
      </pc:sldChg>
      <pc:sldChg chg="del">
        <pc:chgData name="Ochocińska Dorota" userId="489eac6e-fda1-4f29-83e9-c56d94d7f699" providerId="ADAL" clId="{A3542AFE-E32B-4558-94B8-E2FB745E0ADC}" dt="2025-12-08T23:02:25.322" v="17" actId="47"/>
        <pc:sldMkLst>
          <pc:docMk/>
          <pc:sldMk cId="1668304998" sldId="428"/>
        </pc:sldMkLst>
      </pc:sldChg>
      <pc:sldChg chg="del">
        <pc:chgData name="Ochocińska Dorota" userId="489eac6e-fda1-4f29-83e9-c56d94d7f699" providerId="ADAL" clId="{A3542AFE-E32B-4558-94B8-E2FB745E0ADC}" dt="2025-12-08T23:02:27.552" v="19" actId="47"/>
        <pc:sldMkLst>
          <pc:docMk/>
          <pc:sldMk cId="2456891077" sldId="429"/>
        </pc:sldMkLst>
      </pc:sldChg>
      <pc:sldChg chg="del">
        <pc:chgData name="Ochocińska Dorota" userId="489eac6e-fda1-4f29-83e9-c56d94d7f699" providerId="ADAL" clId="{A3542AFE-E32B-4558-94B8-E2FB745E0ADC}" dt="2025-12-08T23:02:42.432" v="20" actId="47"/>
        <pc:sldMkLst>
          <pc:docMk/>
          <pc:sldMk cId="1882660689" sldId="430"/>
        </pc:sldMkLst>
      </pc:sldChg>
      <pc:sldChg chg="del">
        <pc:chgData name="Ochocińska Dorota" userId="489eac6e-fda1-4f29-83e9-c56d94d7f699" providerId="ADAL" clId="{A3542AFE-E32B-4558-94B8-E2FB745E0ADC}" dt="2025-12-08T23:02:42.432" v="20" actId="47"/>
        <pc:sldMkLst>
          <pc:docMk/>
          <pc:sldMk cId="1818448581" sldId="431"/>
        </pc:sldMkLst>
      </pc:sldChg>
      <pc:sldChg chg="del">
        <pc:chgData name="Ochocińska Dorota" userId="489eac6e-fda1-4f29-83e9-c56d94d7f699" providerId="ADAL" clId="{A3542AFE-E32B-4558-94B8-E2FB745E0ADC}" dt="2025-12-08T23:02:26.717" v="18" actId="47"/>
        <pc:sldMkLst>
          <pc:docMk/>
          <pc:sldMk cId="2049807276" sldId="432"/>
        </pc:sldMkLst>
      </pc:sldChg>
      <pc:sldChg chg="del">
        <pc:chgData name="Ochocińska Dorota" userId="489eac6e-fda1-4f29-83e9-c56d94d7f699" providerId="ADAL" clId="{A3542AFE-E32B-4558-94B8-E2FB745E0ADC}" dt="2025-12-08T23:02:42.432" v="20" actId="47"/>
        <pc:sldMkLst>
          <pc:docMk/>
          <pc:sldMk cId="2695370992" sldId="433"/>
        </pc:sldMkLst>
      </pc:sldChg>
      <pc:sldChg chg="del">
        <pc:chgData name="Ochocińska Dorota" userId="489eac6e-fda1-4f29-83e9-c56d94d7f699" providerId="ADAL" clId="{A3542AFE-E32B-4558-94B8-E2FB745E0ADC}" dt="2025-12-08T23:02:42.432" v="20" actId="47"/>
        <pc:sldMkLst>
          <pc:docMk/>
          <pc:sldMk cId="217763519" sldId="435"/>
        </pc:sldMkLst>
      </pc:sldChg>
      <pc:sldChg chg="del">
        <pc:chgData name="Ochocińska Dorota" userId="489eac6e-fda1-4f29-83e9-c56d94d7f699" providerId="ADAL" clId="{A3542AFE-E32B-4558-94B8-E2FB745E0ADC}" dt="2025-12-08T23:02:42.432" v="20" actId="47"/>
        <pc:sldMkLst>
          <pc:docMk/>
          <pc:sldMk cId="2106227720" sldId="436"/>
        </pc:sldMkLst>
      </pc:sldChg>
      <pc:sldChg chg="del">
        <pc:chgData name="Ochocińska Dorota" userId="489eac6e-fda1-4f29-83e9-c56d94d7f699" providerId="ADAL" clId="{A3542AFE-E32B-4558-94B8-E2FB745E0ADC}" dt="2025-12-08T23:02:42.432" v="20" actId="47"/>
        <pc:sldMkLst>
          <pc:docMk/>
          <pc:sldMk cId="3424786403" sldId="437"/>
        </pc:sldMkLst>
      </pc:sldChg>
      <pc:sldChg chg="del">
        <pc:chgData name="Ochocińska Dorota" userId="489eac6e-fda1-4f29-83e9-c56d94d7f699" providerId="ADAL" clId="{A3542AFE-E32B-4558-94B8-E2FB745E0ADC}" dt="2025-12-08T23:02:21.525" v="13" actId="47"/>
        <pc:sldMkLst>
          <pc:docMk/>
          <pc:sldMk cId="1191236860" sldId="439"/>
        </pc:sldMkLst>
      </pc:sldChg>
      <pc:sldChg chg="del">
        <pc:chgData name="Ochocińska Dorota" userId="489eac6e-fda1-4f29-83e9-c56d94d7f699" providerId="ADAL" clId="{A3542AFE-E32B-4558-94B8-E2FB745E0ADC}" dt="2025-12-08T23:02:04.525" v="3" actId="47"/>
        <pc:sldMkLst>
          <pc:docMk/>
          <pc:sldMk cId="3379212004" sldId="440"/>
        </pc:sldMkLst>
      </pc:sldChg>
      <pc:sldChg chg="del">
        <pc:chgData name="Ochocińska Dorota" userId="489eac6e-fda1-4f29-83e9-c56d94d7f699" providerId="ADAL" clId="{A3542AFE-E32B-4558-94B8-E2FB745E0ADC}" dt="2025-12-08T23:02:05.192" v="4" actId="47"/>
        <pc:sldMkLst>
          <pc:docMk/>
          <pc:sldMk cId="3169696433" sldId="441"/>
        </pc:sldMkLst>
      </pc:sldChg>
      <pc:sldChg chg="del">
        <pc:chgData name="Ochocińska Dorota" userId="489eac6e-fda1-4f29-83e9-c56d94d7f699" providerId="ADAL" clId="{A3542AFE-E32B-4558-94B8-E2FB745E0ADC}" dt="2025-12-08T23:02:05.727" v="5" actId="47"/>
        <pc:sldMkLst>
          <pc:docMk/>
          <pc:sldMk cId="2959539149" sldId="442"/>
        </pc:sldMkLst>
      </pc:sldChg>
      <pc:sldChg chg="del">
        <pc:chgData name="Ochocińska Dorota" userId="489eac6e-fda1-4f29-83e9-c56d94d7f699" providerId="ADAL" clId="{A3542AFE-E32B-4558-94B8-E2FB745E0ADC}" dt="2025-12-08T23:02:14.268" v="6" actId="47"/>
        <pc:sldMkLst>
          <pc:docMk/>
          <pc:sldMk cId="1399885380" sldId="443"/>
        </pc:sldMkLst>
      </pc:sldChg>
      <pc:sldChg chg="del">
        <pc:chgData name="Ochocińska Dorota" userId="489eac6e-fda1-4f29-83e9-c56d94d7f699" providerId="ADAL" clId="{A3542AFE-E32B-4558-94B8-E2FB745E0ADC}" dt="2025-12-08T23:02:15.220" v="7" actId="47"/>
        <pc:sldMkLst>
          <pc:docMk/>
          <pc:sldMk cId="3912250336" sldId="444"/>
        </pc:sldMkLst>
      </pc:sldChg>
      <pc:sldChg chg="del">
        <pc:chgData name="Ochocińska Dorota" userId="489eac6e-fda1-4f29-83e9-c56d94d7f699" providerId="ADAL" clId="{A3542AFE-E32B-4558-94B8-E2FB745E0ADC}" dt="2025-12-08T23:02:22.403" v="14" actId="47"/>
        <pc:sldMkLst>
          <pc:docMk/>
          <pc:sldMk cId="2414315817" sldId="445"/>
        </pc:sldMkLst>
      </pc:sldChg>
      <pc:sldChg chg="del">
        <pc:chgData name="Ochocińska Dorota" userId="489eac6e-fda1-4f29-83e9-c56d94d7f699" providerId="ADAL" clId="{A3542AFE-E32B-4558-94B8-E2FB745E0ADC}" dt="2025-12-08T23:02:16.046" v="8" actId="47"/>
        <pc:sldMkLst>
          <pc:docMk/>
          <pc:sldMk cId="385402811" sldId="446"/>
        </pc:sldMkLst>
      </pc:sldChg>
      <pc:sldChg chg="del">
        <pc:chgData name="Ochocińska Dorota" userId="489eac6e-fda1-4f29-83e9-c56d94d7f699" providerId="ADAL" clId="{A3542AFE-E32B-4558-94B8-E2FB745E0ADC}" dt="2025-12-08T23:02:16.768" v="9" actId="47"/>
        <pc:sldMkLst>
          <pc:docMk/>
          <pc:sldMk cId="1024135400" sldId="447"/>
        </pc:sldMkLst>
      </pc:sldChg>
      <pc:sldChg chg="del">
        <pc:chgData name="Ochocińska Dorota" userId="489eac6e-fda1-4f29-83e9-c56d94d7f699" providerId="ADAL" clId="{A3542AFE-E32B-4558-94B8-E2FB745E0ADC}" dt="2025-12-08T23:02:18.430" v="10" actId="47"/>
        <pc:sldMkLst>
          <pc:docMk/>
          <pc:sldMk cId="206231715" sldId="448"/>
        </pc:sldMkLst>
      </pc:sldChg>
      <pc:sldChg chg="del">
        <pc:chgData name="Ochocińska Dorota" userId="489eac6e-fda1-4f29-83e9-c56d94d7f699" providerId="ADAL" clId="{A3542AFE-E32B-4558-94B8-E2FB745E0ADC}" dt="2025-12-08T23:02:19.456" v="11" actId="47"/>
        <pc:sldMkLst>
          <pc:docMk/>
          <pc:sldMk cId="2941602576" sldId="449"/>
        </pc:sldMkLst>
      </pc:sldChg>
      <pc:sldChg chg="del">
        <pc:chgData name="Ochocińska Dorota" userId="489eac6e-fda1-4f29-83e9-c56d94d7f699" providerId="ADAL" clId="{A3542AFE-E32B-4558-94B8-E2FB745E0ADC}" dt="2025-12-08T23:02:20.666" v="12" actId="47"/>
        <pc:sldMkLst>
          <pc:docMk/>
          <pc:sldMk cId="664601968" sldId="450"/>
        </pc:sldMkLst>
      </pc:sldChg>
      <pc:sldChg chg="del">
        <pc:chgData name="Ochocińska Dorota" userId="489eac6e-fda1-4f29-83e9-c56d94d7f699" providerId="ADAL" clId="{A3542AFE-E32B-4558-94B8-E2FB745E0ADC}" dt="2025-12-08T23:02:02.254" v="1" actId="47"/>
        <pc:sldMkLst>
          <pc:docMk/>
          <pc:sldMk cId="528819840" sldId="452"/>
        </pc:sldMkLst>
      </pc:sldChg>
      <pc:sldChg chg="del">
        <pc:chgData name="Ochocińska Dorota" userId="489eac6e-fda1-4f29-83e9-c56d94d7f699" providerId="ADAL" clId="{A3542AFE-E32B-4558-94B8-E2FB745E0ADC}" dt="2025-12-08T23:01:59.365" v="0" actId="47"/>
        <pc:sldMkLst>
          <pc:docMk/>
          <pc:sldMk cId="760130079" sldId="45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EEFF2B-0721-7148-92D1-1650B5B78E9F}" type="datetimeFigureOut">
              <a:rPr lang="pl-PL" smtClean="0"/>
              <a:t>2025-12-08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02B4DB-5212-AD42-B2C1-BD19AC94D45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92773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ymbol zastępczy obrazu slajdu 1">
            <a:extLst>
              <a:ext uri="{FF2B5EF4-FFF2-40B4-BE49-F238E27FC236}">
                <a16:creationId xmlns:a16="http://schemas.microsoft.com/office/drawing/2014/main" id="{BAEE2547-540A-1C34-FE42-74B7256CA39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Symbol zastępczy notatek 2">
            <a:extLst>
              <a:ext uri="{FF2B5EF4-FFF2-40B4-BE49-F238E27FC236}">
                <a16:creationId xmlns:a16="http://schemas.microsoft.com/office/drawing/2014/main" id="{DDF80B94-0AD1-674B-9CD7-B6303076AB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 sz="1100"/>
          </a:p>
        </p:txBody>
      </p:sp>
      <p:sp>
        <p:nvSpPr>
          <p:cNvPr id="18436" name="Symbol zastępczy numeru slajdu 3">
            <a:extLst>
              <a:ext uri="{FF2B5EF4-FFF2-40B4-BE49-F238E27FC236}">
                <a16:creationId xmlns:a16="http://schemas.microsoft.com/office/drawing/2014/main" id="{B1643D38-FEB1-BF10-7F1F-D0C9BA7904A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B3A1AAAA-A27A-45D8-A6BC-60C8906F3B44}" type="slidenum">
              <a:rPr lang="pl-PL" altLang="pl-PL" smtClean="0"/>
              <a:pPr/>
              <a:t>1</a:t>
            </a:fld>
            <a:endParaRPr lang="pl-PL" altLang="pl-P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ymbol zastępczy obrazu slajdu 1">
            <a:extLst>
              <a:ext uri="{FF2B5EF4-FFF2-40B4-BE49-F238E27FC236}">
                <a16:creationId xmlns:a16="http://schemas.microsoft.com/office/drawing/2014/main" id="{1CE00E4B-06E8-CA22-6CA9-91412C38A7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Symbol zastępczy notatek 2">
            <a:extLst>
              <a:ext uri="{FF2B5EF4-FFF2-40B4-BE49-F238E27FC236}">
                <a16:creationId xmlns:a16="http://schemas.microsoft.com/office/drawing/2014/main" id="{1CC7A0D8-7360-61B8-B2E9-95D2A87906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/>
          </a:p>
        </p:txBody>
      </p:sp>
      <p:sp>
        <p:nvSpPr>
          <p:cNvPr id="30724" name="Symbol zastępczy numeru slajdu 3">
            <a:extLst>
              <a:ext uri="{FF2B5EF4-FFF2-40B4-BE49-F238E27FC236}">
                <a16:creationId xmlns:a16="http://schemas.microsoft.com/office/drawing/2014/main" id="{C1649422-4C98-AD8A-824F-08C7B1149C5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6AFC5C4-738C-4FDA-9624-25C3EAB4E1FA}" type="slidenum">
              <a:rPr lang="pl-PL" altLang="pl-PL" smtClean="0"/>
              <a:pPr/>
              <a:t>9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5883449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ymbol zastępczy obrazu slajdu 1">
            <a:extLst>
              <a:ext uri="{FF2B5EF4-FFF2-40B4-BE49-F238E27FC236}">
                <a16:creationId xmlns:a16="http://schemas.microsoft.com/office/drawing/2014/main" id="{466BD8E8-B3B3-7AB7-A7D9-28512CC4733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Symbol zastępczy notatek 2">
            <a:extLst>
              <a:ext uri="{FF2B5EF4-FFF2-40B4-BE49-F238E27FC236}">
                <a16:creationId xmlns:a16="http://schemas.microsoft.com/office/drawing/2014/main" id="{4ECC5434-4ECC-331F-C4CA-9B68E47CD8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/>
          </a:p>
        </p:txBody>
      </p:sp>
      <p:sp>
        <p:nvSpPr>
          <p:cNvPr id="75780" name="Symbol zastępczy numeru slajdu 3">
            <a:extLst>
              <a:ext uri="{FF2B5EF4-FFF2-40B4-BE49-F238E27FC236}">
                <a16:creationId xmlns:a16="http://schemas.microsoft.com/office/drawing/2014/main" id="{092FFC74-E949-55C8-0CF9-F6786888A36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96D3F3AB-27F5-4E4A-B72A-414B2435B818}" type="slidenum">
              <a:rPr lang="pl-PL" altLang="pl-PL" smtClean="0"/>
              <a:pPr/>
              <a:t>11</a:t>
            </a:fld>
            <a:endParaRPr lang="pl-PL" altLang="pl-P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image" Target="../media/image4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A63EBD56-4A88-4F5C-BEAF-A33740721C44}"/>
              </a:ext>
            </a:extLst>
          </p:cNvPr>
          <p:cNvSpPr/>
          <p:nvPr userDrawn="1"/>
        </p:nvSpPr>
        <p:spPr>
          <a:xfrm>
            <a:off x="1290469" y="1973819"/>
            <a:ext cx="10860206" cy="4326381"/>
          </a:xfrm>
          <a:prstGeom prst="rect">
            <a:avLst/>
          </a:prstGeom>
          <a:solidFill>
            <a:srgbClr val="A6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48CDFE25-4437-7188-EA7B-7D9DAD502275}"/>
              </a:ext>
            </a:extLst>
          </p:cNvPr>
          <p:cNvSpPr/>
          <p:nvPr userDrawn="1"/>
        </p:nvSpPr>
        <p:spPr>
          <a:xfrm>
            <a:off x="2" y="0"/>
            <a:ext cx="6267903" cy="26939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pic>
        <p:nvPicPr>
          <p:cNvPr id="13" name="Obraz 12" descr="Obraz zawierający tekst&#10;&#10;Opis wygenerowany automatycznie">
            <a:extLst>
              <a:ext uri="{FF2B5EF4-FFF2-40B4-BE49-F238E27FC236}">
                <a16:creationId xmlns:a16="http://schemas.microsoft.com/office/drawing/2014/main" id="{49D1ECBE-9DB2-9B2A-CE8F-84EF95EA48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654" y="1973818"/>
            <a:ext cx="4976807" cy="720090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2B41AD81-079D-B212-C8B7-9A9D3BEE517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233" y="540402"/>
            <a:ext cx="1357577" cy="1080000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0A433181-6EED-44B3-4822-4AF9E6BA906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7008" y="540402"/>
            <a:ext cx="1357577" cy="1080000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276322E5-6025-7EA2-67FB-9F57E921005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784" y="540402"/>
            <a:ext cx="1357577" cy="108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42069" y="3059114"/>
            <a:ext cx="9955708" cy="1107677"/>
          </a:xfrm>
        </p:spPr>
        <p:txBody>
          <a:bodyPr anchor="t" anchorCtr="0"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42083" y="4861794"/>
            <a:ext cx="9955610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886875" y="540402"/>
            <a:ext cx="2262432" cy="349114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800"/>
              </a:lnSpc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D2A3D249-6366-4532-95C2-9DDC07D17B44}" type="datetime1">
              <a:rPr lang="pl-PL" smtClean="0"/>
              <a:t>2025-12-08</a:t>
            </a:fld>
            <a:endParaRPr lang="pl-PL" dirty="0"/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500FFCFA-D3A4-40A4-E76C-99575547246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7" y="6371047"/>
            <a:ext cx="2037946" cy="949192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DC91A070-16DB-C0E1-0B7B-93924541A6E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1018" y="6371047"/>
            <a:ext cx="3310188" cy="949192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AB280FEF-799B-B9CA-10D2-815DA71DA238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546" y="6370379"/>
            <a:ext cx="2815428" cy="950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7672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3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527" userDrawn="1">
          <p15:clr>
            <a:srgbClr val="FBAE40"/>
          </p15:clr>
        </p15:guide>
        <p15:guide id="24" pos="812" userDrawn="1">
          <p15:clr>
            <a:srgbClr val="FBAE40"/>
          </p15:clr>
        </p15:guide>
        <p15:guide id="25" pos="1097" userDrawn="1">
          <p15:clr>
            <a:srgbClr val="FBAE40"/>
          </p15:clr>
        </p15:guide>
        <p15:guide id="26" pos="1383" userDrawn="1">
          <p15:clr>
            <a:srgbClr val="FBAE40"/>
          </p15:clr>
        </p15:guide>
        <p15:guide id="27" pos="1668" userDrawn="1">
          <p15:clr>
            <a:srgbClr val="FBAE40"/>
          </p15:clr>
        </p15:guide>
        <p15:guide id="28" pos="1952" userDrawn="1">
          <p15:clr>
            <a:srgbClr val="FBAE40"/>
          </p15:clr>
        </p15:guide>
        <p15:guide id="29" pos="2237" userDrawn="1">
          <p15:clr>
            <a:srgbClr val="FBAE40"/>
          </p15:clr>
        </p15:guide>
        <p15:guide id="30" pos="2523" userDrawn="1">
          <p15:clr>
            <a:srgbClr val="FBAE40"/>
          </p15:clr>
        </p15:guide>
        <p15:guide id="31" pos="2808" userDrawn="1">
          <p15:clr>
            <a:srgbClr val="FBAE40"/>
          </p15:clr>
        </p15:guide>
        <p15:guide id="32" pos="3092" userDrawn="1">
          <p15:clr>
            <a:srgbClr val="FBAE40"/>
          </p15:clr>
        </p15:guide>
        <p15:guide id="33" pos="3378" userDrawn="1">
          <p15:clr>
            <a:srgbClr val="FBAE40"/>
          </p15:clr>
        </p15:guide>
        <p15:guide id="34" pos="3663" userDrawn="1">
          <p15:clr>
            <a:srgbClr val="FBAE40"/>
          </p15:clr>
        </p15:guide>
        <p15:guide id="35" pos="3948" userDrawn="1">
          <p15:clr>
            <a:srgbClr val="FBAE40"/>
          </p15:clr>
        </p15:guide>
        <p15:guide id="36" pos="4234" userDrawn="1">
          <p15:clr>
            <a:srgbClr val="FBAE40"/>
          </p15:clr>
        </p15:guide>
        <p15:guide id="37" pos="4518" userDrawn="1">
          <p15:clr>
            <a:srgbClr val="FBAE40"/>
          </p15:clr>
        </p15:guide>
        <p15:guide id="38" pos="4803" userDrawn="1">
          <p15:clr>
            <a:srgbClr val="FBAE40"/>
          </p15:clr>
        </p15:guide>
        <p15:guide id="39" pos="5088" userDrawn="1">
          <p15:clr>
            <a:srgbClr val="FBAE40"/>
          </p15:clr>
        </p15:guide>
        <p15:guide id="40" pos="5374" userDrawn="1">
          <p15:clr>
            <a:srgbClr val="FBAE40"/>
          </p15:clr>
        </p15:guide>
        <p15:guide id="41" pos="5658" userDrawn="1">
          <p15:clr>
            <a:srgbClr val="FBAE40"/>
          </p15:clr>
        </p15:guide>
        <p15:guide id="42" pos="5943" userDrawn="1">
          <p15:clr>
            <a:srgbClr val="FBAE40"/>
          </p15:clr>
        </p15:guide>
        <p15:guide id="43" pos="6229" userDrawn="1">
          <p15:clr>
            <a:srgbClr val="FBAE40"/>
          </p15:clr>
        </p15:guide>
        <p15:guide id="44" pos="6514" userDrawn="1">
          <p15:clr>
            <a:srgbClr val="FBAE40"/>
          </p15:clr>
        </p15:guide>
        <p15:guide id="45" pos="6798" userDrawn="1">
          <p15:clr>
            <a:srgbClr val="FBAE40"/>
          </p15:clr>
        </p15:guide>
        <p15:guide id="46" pos="7083" userDrawn="1">
          <p15:clr>
            <a:srgbClr val="FBAE40"/>
          </p15:clr>
        </p15:guide>
        <p15:guide id="47" pos="7369" userDrawn="1">
          <p15:clr>
            <a:srgbClr val="FBAE40"/>
          </p15:clr>
        </p15:guide>
        <p15:guide id="48" pos="7654" userDrawn="1">
          <p15:clr>
            <a:srgbClr val="FBAE40"/>
          </p15:clr>
        </p15:guide>
        <p15:guide id="49" pos="7939" userDrawn="1">
          <p15:clr>
            <a:srgbClr val="FBAE40"/>
          </p15:clr>
        </p15:guide>
        <p15:guide id="50" pos="822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końc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rostokąt 11">
            <a:extLst>
              <a:ext uri="{FF2B5EF4-FFF2-40B4-BE49-F238E27FC236}">
                <a16:creationId xmlns:a16="http://schemas.microsoft.com/office/drawing/2014/main" id="{F8E39A3A-22D6-B8ED-2F58-16F69704FFAA}"/>
              </a:ext>
            </a:extLst>
          </p:cNvPr>
          <p:cNvSpPr/>
          <p:nvPr userDrawn="1"/>
        </p:nvSpPr>
        <p:spPr>
          <a:xfrm>
            <a:off x="3099031" y="4500563"/>
            <a:ext cx="10340745" cy="17996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11" name="Symbol zastępczy obrazu 10">
            <a:extLst>
              <a:ext uri="{FF2B5EF4-FFF2-40B4-BE49-F238E27FC236}">
                <a16:creationId xmlns:a16="http://schemas.microsoft.com/office/drawing/2014/main" id="{A760FD32-D539-3290-0E5F-1B5EF08EB2F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89102" y="0"/>
            <a:ext cx="10861573" cy="5221288"/>
          </a:xfrm>
          <a:custGeom>
            <a:avLst/>
            <a:gdLst>
              <a:gd name="connsiteX0" fmla="*/ 0 w 8640763"/>
              <a:gd name="connsiteY0" fmla="*/ 0 h 5221288"/>
              <a:gd name="connsiteX1" fmla="*/ 8640763 w 8640763"/>
              <a:gd name="connsiteY1" fmla="*/ 0 h 5221288"/>
              <a:gd name="connsiteX2" fmla="*/ 8640763 w 8640763"/>
              <a:gd name="connsiteY2" fmla="*/ 4500563 h 5221288"/>
              <a:gd name="connsiteX3" fmla="*/ 1439863 w 8640763"/>
              <a:gd name="connsiteY3" fmla="*/ 4500563 h 5221288"/>
              <a:gd name="connsiteX4" fmla="*/ 1439863 w 8640763"/>
              <a:gd name="connsiteY4" fmla="*/ 5221288 h 5221288"/>
              <a:gd name="connsiteX5" fmla="*/ 0 w 8640763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40763" h="5221288">
                <a:moveTo>
                  <a:pt x="0" y="0"/>
                </a:moveTo>
                <a:lnTo>
                  <a:pt x="8640763" y="0"/>
                </a:lnTo>
                <a:lnTo>
                  <a:pt x="8640763" y="4500563"/>
                </a:lnTo>
                <a:lnTo>
                  <a:pt x="1439863" y="4500563"/>
                </a:lnTo>
                <a:lnTo>
                  <a:pt x="1439863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  <p:pic>
        <p:nvPicPr>
          <p:cNvPr id="7" name="Obraz 6" descr="Obraz zawierający tekst&#10;&#10;Opis wygenerowany automatycznie">
            <a:extLst>
              <a:ext uri="{FF2B5EF4-FFF2-40B4-BE49-F238E27FC236}">
                <a16:creationId xmlns:a16="http://schemas.microsoft.com/office/drawing/2014/main" id="{3B4B8A84-3D08-244B-BF5B-6E361D1A74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1027" y="4500563"/>
            <a:ext cx="4976807" cy="720090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C3C397EF-E780-3941-A190-8FF660EE90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2012" y="5593629"/>
            <a:ext cx="9502629" cy="705572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pl-PL" dirty="0"/>
          </a:p>
        </p:txBody>
      </p:sp>
      <p:pic>
        <p:nvPicPr>
          <p:cNvPr id="8" name="Obraz 7" descr="znak Funduszy Europejskich">
            <a:extLst>
              <a:ext uri="{FF2B5EF4-FFF2-40B4-BE49-F238E27FC236}">
                <a16:creationId xmlns:a16="http://schemas.microsoft.com/office/drawing/2014/main" id="{BFD80FA4-66E0-3049-A92A-085F431CEB0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7" y="6371047"/>
            <a:ext cx="2037946" cy="949192"/>
          </a:xfrm>
          <a:prstGeom prst="rect">
            <a:avLst/>
          </a:prstGeom>
        </p:spPr>
      </p:pic>
      <p:pic>
        <p:nvPicPr>
          <p:cNvPr id="9" name="Obraz 8" descr="flaga Unii Europejskie z dopiskiem dofinansowane przez Unię Europejską">
            <a:extLst>
              <a:ext uri="{FF2B5EF4-FFF2-40B4-BE49-F238E27FC236}">
                <a16:creationId xmlns:a16="http://schemas.microsoft.com/office/drawing/2014/main" id="{695F0183-048A-AF46-A850-8C265BFACC2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1018" y="6371047"/>
            <a:ext cx="3310188" cy="949192"/>
          </a:xfrm>
          <a:prstGeom prst="rect">
            <a:avLst/>
          </a:prstGeom>
        </p:spPr>
      </p:pic>
      <p:pic>
        <p:nvPicPr>
          <p:cNvPr id="10" name="Obraz 9" descr="barwy RP">
            <a:extLst>
              <a:ext uri="{FF2B5EF4-FFF2-40B4-BE49-F238E27FC236}">
                <a16:creationId xmlns:a16="http://schemas.microsoft.com/office/drawing/2014/main" id="{875F5C9C-57CB-134D-A405-3BC05A23D85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546" y="6370379"/>
            <a:ext cx="2815428" cy="950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084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A63EBD56-4A88-4F5C-BEAF-A33740721C44}"/>
              </a:ext>
            </a:extLst>
          </p:cNvPr>
          <p:cNvSpPr/>
          <p:nvPr userDrawn="1"/>
        </p:nvSpPr>
        <p:spPr>
          <a:xfrm>
            <a:off x="1289102" y="1983573"/>
            <a:ext cx="10861573" cy="4316627"/>
          </a:xfrm>
          <a:prstGeom prst="rect">
            <a:avLst/>
          </a:prstGeom>
          <a:solidFill>
            <a:srgbClr val="A6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48CDFE25-4437-7188-EA7B-7D9DAD5022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" y="0"/>
            <a:ext cx="6267903" cy="26939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pic>
        <p:nvPicPr>
          <p:cNvPr id="13" name="Obraz 12" descr="Obraz zawierający tekst&#10;&#10;Opis wygenerowany automatycznie">
            <a:extLst>
              <a:ext uri="{FF2B5EF4-FFF2-40B4-BE49-F238E27FC236}">
                <a16:creationId xmlns:a16="http://schemas.microsoft.com/office/drawing/2014/main" id="{49D1ECBE-9DB2-9B2A-CE8F-84EF95EA48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9102" y="1983572"/>
            <a:ext cx="4976807" cy="7200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42069" y="3070227"/>
            <a:ext cx="9955708" cy="1087764"/>
          </a:xfrm>
        </p:spPr>
        <p:txBody>
          <a:bodyPr anchor="t" anchorCtr="0"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42083" y="4861794"/>
            <a:ext cx="9955610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886875" y="540402"/>
            <a:ext cx="2262432" cy="349114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800"/>
              </a:lnSpc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68EEE8EE-D7CF-4F1D-849B-3E54D1DD80B0}" type="datetime1">
              <a:rPr lang="pl-PL" smtClean="0"/>
              <a:t>2025-12-08</a:t>
            </a:fld>
            <a:endParaRPr lang="pl-PL" dirty="0"/>
          </a:p>
        </p:txBody>
      </p:sp>
      <p:pic>
        <p:nvPicPr>
          <p:cNvPr id="8" name="Obraz 7" descr="logo Funduszy Europejskich">
            <a:extLst>
              <a:ext uri="{FF2B5EF4-FFF2-40B4-BE49-F238E27FC236}">
                <a16:creationId xmlns:a16="http://schemas.microsoft.com/office/drawing/2014/main" id="{500FFCFA-D3A4-40A4-E76C-99575547246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7" y="6371047"/>
            <a:ext cx="2037946" cy="949192"/>
          </a:xfrm>
          <a:prstGeom prst="rect">
            <a:avLst/>
          </a:prstGeom>
        </p:spPr>
      </p:pic>
      <p:pic>
        <p:nvPicPr>
          <p:cNvPr id="10" name="Obraz 9" descr="flaga Unii Europejskiej z dopiskiem dofinansowane przez Unię Europejską">
            <a:extLst>
              <a:ext uri="{FF2B5EF4-FFF2-40B4-BE49-F238E27FC236}">
                <a16:creationId xmlns:a16="http://schemas.microsoft.com/office/drawing/2014/main" id="{DC91A070-16DB-C0E1-0B7B-93924541A6E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1018" y="6371047"/>
            <a:ext cx="3310188" cy="949192"/>
          </a:xfrm>
          <a:prstGeom prst="rect">
            <a:avLst/>
          </a:prstGeom>
        </p:spPr>
      </p:pic>
      <p:pic>
        <p:nvPicPr>
          <p:cNvPr id="12" name="Obraz 11" descr="barwy RP">
            <a:extLst>
              <a:ext uri="{FF2B5EF4-FFF2-40B4-BE49-F238E27FC236}">
                <a16:creationId xmlns:a16="http://schemas.microsoft.com/office/drawing/2014/main" id="{AB280FEF-799B-B9CA-10D2-815DA71DA23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546" y="6370379"/>
            <a:ext cx="2815428" cy="950531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039E0742-6ADE-F448-8437-7F591E1D07F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526" y="1244366"/>
            <a:ext cx="478923" cy="381000"/>
          </a:xfrm>
          <a:prstGeom prst="rect">
            <a:avLst/>
          </a:prstGeom>
        </p:spPr>
      </p:pic>
      <p:pic>
        <p:nvPicPr>
          <p:cNvPr id="17" name="Obraz 16">
            <a:extLst>
              <a:ext uri="{FF2B5EF4-FFF2-40B4-BE49-F238E27FC236}">
                <a16:creationId xmlns:a16="http://schemas.microsoft.com/office/drawing/2014/main" id="{F60567DB-D582-D44E-A6AD-12B2B5F1FE7B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140" y="545866"/>
            <a:ext cx="478923" cy="381000"/>
          </a:xfrm>
          <a:prstGeom prst="rect">
            <a:avLst/>
          </a:prstGeom>
        </p:spPr>
      </p:pic>
      <p:pic>
        <p:nvPicPr>
          <p:cNvPr id="19" name="Obraz 18">
            <a:extLst>
              <a:ext uri="{FF2B5EF4-FFF2-40B4-BE49-F238E27FC236}">
                <a16:creationId xmlns:a16="http://schemas.microsoft.com/office/drawing/2014/main" id="{39EEE39C-033E-F640-8C4C-E23D91BEA336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5324" y="1244366"/>
            <a:ext cx="478923" cy="381000"/>
          </a:xfrm>
          <a:prstGeom prst="rect">
            <a:avLst/>
          </a:prstGeom>
        </p:spPr>
      </p:pic>
      <p:pic>
        <p:nvPicPr>
          <p:cNvPr id="21" name="Obraz 20">
            <a:extLst>
              <a:ext uri="{FF2B5EF4-FFF2-40B4-BE49-F238E27FC236}">
                <a16:creationId xmlns:a16="http://schemas.microsoft.com/office/drawing/2014/main" id="{C169AC8E-96EA-1048-803E-97D6CEE5E102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159" y="538288"/>
            <a:ext cx="478923" cy="381000"/>
          </a:xfrm>
          <a:prstGeom prst="rect">
            <a:avLst/>
          </a:prstGeom>
        </p:spPr>
      </p:pic>
      <p:pic>
        <p:nvPicPr>
          <p:cNvPr id="23" name="Obraz 22">
            <a:extLst>
              <a:ext uri="{FF2B5EF4-FFF2-40B4-BE49-F238E27FC236}">
                <a16:creationId xmlns:a16="http://schemas.microsoft.com/office/drawing/2014/main" id="{D5D90F56-CFD2-1A40-B479-B556FC2D370D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178" y="545866"/>
            <a:ext cx="478923" cy="381000"/>
          </a:xfrm>
          <a:prstGeom prst="rect">
            <a:avLst/>
          </a:prstGeom>
        </p:spPr>
      </p:pic>
      <p:pic>
        <p:nvPicPr>
          <p:cNvPr id="25" name="Obraz 24">
            <a:extLst>
              <a:ext uri="{FF2B5EF4-FFF2-40B4-BE49-F238E27FC236}">
                <a16:creationId xmlns:a16="http://schemas.microsoft.com/office/drawing/2014/main" id="{48E96C1A-FA5C-A24F-9872-8608B9B3BC4F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129" y="1254829"/>
            <a:ext cx="478923" cy="381000"/>
          </a:xfrm>
          <a:prstGeom prst="rect">
            <a:avLst/>
          </a:prstGeom>
        </p:spPr>
      </p:pic>
      <p:pic>
        <p:nvPicPr>
          <p:cNvPr id="27" name="Obraz 26">
            <a:extLst>
              <a:ext uri="{FF2B5EF4-FFF2-40B4-BE49-F238E27FC236}">
                <a16:creationId xmlns:a16="http://schemas.microsoft.com/office/drawing/2014/main" id="{28B2440F-CBE5-784D-ADC8-E797F64F472B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042" y="543567"/>
            <a:ext cx="478923" cy="381000"/>
          </a:xfrm>
          <a:prstGeom prst="rect">
            <a:avLst/>
          </a:prstGeom>
        </p:spPr>
      </p:pic>
      <p:pic>
        <p:nvPicPr>
          <p:cNvPr id="29" name="Obraz 28">
            <a:extLst>
              <a:ext uri="{FF2B5EF4-FFF2-40B4-BE49-F238E27FC236}">
                <a16:creationId xmlns:a16="http://schemas.microsoft.com/office/drawing/2014/main" id="{1C717A0E-10D0-FA43-BF65-49909BDCEAFA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087" y="535269"/>
            <a:ext cx="478923" cy="381000"/>
          </a:xfrm>
          <a:prstGeom prst="rect">
            <a:avLst/>
          </a:prstGeom>
        </p:spPr>
      </p:pic>
      <p:pic>
        <p:nvPicPr>
          <p:cNvPr id="31" name="Obraz 30">
            <a:extLst>
              <a:ext uri="{FF2B5EF4-FFF2-40B4-BE49-F238E27FC236}">
                <a16:creationId xmlns:a16="http://schemas.microsoft.com/office/drawing/2014/main" id="{A2891D6F-956C-9342-B2BB-C701A5BC5154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9998" y="531095"/>
            <a:ext cx="478923" cy="381000"/>
          </a:xfrm>
          <a:prstGeom prst="rect">
            <a:avLst/>
          </a:prstGeom>
        </p:spPr>
      </p:pic>
      <p:pic>
        <p:nvPicPr>
          <p:cNvPr id="33" name="Obraz 32">
            <a:extLst>
              <a:ext uri="{FF2B5EF4-FFF2-40B4-BE49-F238E27FC236}">
                <a16:creationId xmlns:a16="http://schemas.microsoft.com/office/drawing/2014/main" id="{7DE0C268-A93E-1C47-9AA3-10F1F10D0971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301" y="1251987"/>
            <a:ext cx="478923" cy="381000"/>
          </a:xfrm>
          <a:prstGeom prst="rect">
            <a:avLst/>
          </a:prstGeom>
        </p:spPr>
      </p:pic>
      <p:pic>
        <p:nvPicPr>
          <p:cNvPr id="35" name="Obraz 34">
            <a:extLst>
              <a:ext uri="{FF2B5EF4-FFF2-40B4-BE49-F238E27FC236}">
                <a16:creationId xmlns:a16="http://schemas.microsoft.com/office/drawing/2014/main" id="{45508241-FE91-D847-8686-4F72BD314220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1942" y="1250549"/>
            <a:ext cx="478923" cy="381000"/>
          </a:xfrm>
          <a:prstGeom prst="rect">
            <a:avLst/>
          </a:prstGeom>
        </p:spPr>
      </p:pic>
      <p:pic>
        <p:nvPicPr>
          <p:cNvPr id="37" name="Obraz 36">
            <a:extLst>
              <a:ext uri="{FF2B5EF4-FFF2-40B4-BE49-F238E27FC236}">
                <a16:creationId xmlns:a16="http://schemas.microsoft.com/office/drawing/2014/main" id="{EB9A3203-260A-FA4A-9526-A6276A5756DA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042" y="1250549"/>
            <a:ext cx="478923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0260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3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527" userDrawn="1">
          <p15:clr>
            <a:srgbClr val="FBAE40"/>
          </p15:clr>
        </p15:guide>
        <p15:guide id="24" pos="812" userDrawn="1">
          <p15:clr>
            <a:srgbClr val="FBAE40"/>
          </p15:clr>
        </p15:guide>
        <p15:guide id="25" pos="1097" userDrawn="1">
          <p15:clr>
            <a:srgbClr val="FBAE40"/>
          </p15:clr>
        </p15:guide>
        <p15:guide id="26" pos="1383" userDrawn="1">
          <p15:clr>
            <a:srgbClr val="FBAE40"/>
          </p15:clr>
        </p15:guide>
        <p15:guide id="27" pos="1668" userDrawn="1">
          <p15:clr>
            <a:srgbClr val="FBAE40"/>
          </p15:clr>
        </p15:guide>
        <p15:guide id="28" pos="1952" userDrawn="1">
          <p15:clr>
            <a:srgbClr val="FBAE40"/>
          </p15:clr>
        </p15:guide>
        <p15:guide id="29" pos="2237" userDrawn="1">
          <p15:clr>
            <a:srgbClr val="FBAE40"/>
          </p15:clr>
        </p15:guide>
        <p15:guide id="30" pos="2523" userDrawn="1">
          <p15:clr>
            <a:srgbClr val="FBAE40"/>
          </p15:clr>
        </p15:guide>
        <p15:guide id="31" pos="2808" userDrawn="1">
          <p15:clr>
            <a:srgbClr val="FBAE40"/>
          </p15:clr>
        </p15:guide>
        <p15:guide id="32" pos="3092" userDrawn="1">
          <p15:clr>
            <a:srgbClr val="FBAE40"/>
          </p15:clr>
        </p15:guide>
        <p15:guide id="33" pos="3378" userDrawn="1">
          <p15:clr>
            <a:srgbClr val="FBAE40"/>
          </p15:clr>
        </p15:guide>
        <p15:guide id="34" pos="3663" userDrawn="1">
          <p15:clr>
            <a:srgbClr val="FBAE40"/>
          </p15:clr>
        </p15:guide>
        <p15:guide id="35" pos="3948" userDrawn="1">
          <p15:clr>
            <a:srgbClr val="FBAE40"/>
          </p15:clr>
        </p15:guide>
        <p15:guide id="36" pos="4234" userDrawn="1">
          <p15:clr>
            <a:srgbClr val="FBAE40"/>
          </p15:clr>
        </p15:guide>
        <p15:guide id="37" pos="4518" userDrawn="1">
          <p15:clr>
            <a:srgbClr val="FBAE40"/>
          </p15:clr>
        </p15:guide>
        <p15:guide id="38" pos="4803" userDrawn="1">
          <p15:clr>
            <a:srgbClr val="FBAE40"/>
          </p15:clr>
        </p15:guide>
        <p15:guide id="39" pos="5088" userDrawn="1">
          <p15:clr>
            <a:srgbClr val="FBAE40"/>
          </p15:clr>
        </p15:guide>
        <p15:guide id="40" pos="5374" userDrawn="1">
          <p15:clr>
            <a:srgbClr val="FBAE40"/>
          </p15:clr>
        </p15:guide>
        <p15:guide id="41" pos="5658" userDrawn="1">
          <p15:clr>
            <a:srgbClr val="FBAE40"/>
          </p15:clr>
        </p15:guide>
        <p15:guide id="42" pos="5943" userDrawn="1">
          <p15:clr>
            <a:srgbClr val="FBAE40"/>
          </p15:clr>
        </p15:guide>
        <p15:guide id="43" pos="6229" userDrawn="1">
          <p15:clr>
            <a:srgbClr val="FBAE40"/>
          </p15:clr>
        </p15:guide>
        <p15:guide id="44" pos="6514" userDrawn="1">
          <p15:clr>
            <a:srgbClr val="FBAE40"/>
          </p15:clr>
        </p15:guide>
        <p15:guide id="45" pos="6798" userDrawn="1">
          <p15:clr>
            <a:srgbClr val="FBAE40"/>
          </p15:clr>
        </p15:guide>
        <p15:guide id="46" pos="7083" userDrawn="1">
          <p15:clr>
            <a:srgbClr val="FBAE40"/>
          </p15:clr>
        </p15:guide>
        <p15:guide id="47" pos="7369" userDrawn="1">
          <p15:clr>
            <a:srgbClr val="FBAE40"/>
          </p15:clr>
        </p15:guide>
        <p15:guide id="48" pos="7654" userDrawn="1">
          <p15:clr>
            <a:srgbClr val="FBAE40"/>
          </p15:clr>
        </p15:guide>
        <p15:guide id="49" pos="7939" userDrawn="1">
          <p15:clr>
            <a:srgbClr val="FBAE40"/>
          </p15:clr>
        </p15:guide>
        <p15:guide id="50" pos="8223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owy (krótk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obrazu 16">
            <a:extLst>
              <a:ext uri="{FF2B5EF4-FFF2-40B4-BE49-F238E27FC236}">
                <a16:creationId xmlns:a16="http://schemas.microsoft.com/office/drawing/2014/main" id="{69383BDA-94B1-6FB6-27E3-0CC3DEDF5AF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" y="0"/>
            <a:ext cx="8528819" cy="5221288"/>
          </a:xfrm>
          <a:custGeom>
            <a:avLst/>
            <a:gdLst>
              <a:gd name="connsiteX0" fmla="*/ 0 w 6784975"/>
              <a:gd name="connsiteY0" fmla="*/ 0 h 5221288"/>
              <a:gd name="connsiteX1" fmla="*/ 6784975 w 6784975"/>
              <a:gd name="connsiteY1" fmla="*/ 0 h 5221288"/>
              <a:gd name="connsiteX2" fmla="*/ 6784975 w 6784975"/>
              <a:gd name="connsiteY2" fmla="*/ 4500563 h 5221288"/>
              <a:gd name="connsiteX3" fmla="*/ 2825750 w 6784975"/>
              <a:gd name="connsiteY3" fmla="*/ 4500563 h 5221288"/>
              <a:gd name="connsiteX4" fmla="*/ 2825750 w 6784975"/>
              <a:gd name="connsiteY4" fmla="*/ 5221288 h 5221288"/>
              <a:gd name="connsiteX5" fmla="*/ 0 w 6784975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84975" h="5221288">
                <a:moveTo>
                  <a:pt x="0" y="0"/>
                </a:moveTo>
                <a:lnTo>
                  <a:pt x="6784975" y="0"/>
                </a:lnTo>
                <a:lnTo>
                  <a:pt x="6784975" y="4500563"/>
                </a:lnTo>
                <a:lnTo>
                  <a:pt x="2825750" y="4500563"/>
                </a:lnTo>
                <a:lnTo>
                  <a:pt x="2825750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 dirty="0"/>
              <a:t>Kliknij ikonę, aby dodać obraz</a:t>
            </a:r>
          </a:p>
        </p:txBody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id="{38965D1A-9BC8-2AB7-6B73-C2BBDA5D66AA}"/>
              </a:ext>
            </a:extLst>
          </p:cNvPr>
          <p:cNvSpPr/>
          <p:nvPr userDrawn="1"/>
        </p:nvSpPr>
        <p:spPr>
          <a:xfrm>
            <a:off x="3552011" y="4500563"/>
            <a:ext cx="8598663" cy="17996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88270" y="5579563"/>
            <a:ext cx="7709423" cy="648546"/>
          </a:xfrm>
        </p:spPr>
        <p:txBody>
          <a:bodyPr anchor="t" anchorCtr="0"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888242" y="539751"/>
            <a:ext cx="2262432" cy="366725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800"/>
              </a:lnSpc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D857886D-A165-4D54-8DB0-CE6586ECA8EC}" type="datetime1">
              <a:rPr lang="pl-PL" smtClean="0"/>
              <a:t>2025-12-08</a:t>
            </a:fld>
            <a:endParaRPr lang="pl-PL" dirty="0"/>
          </a:p>
        </p:txBody>
      </p:sp>
      <p:pic>
        <p:nvPicPr>
          <p:cNvPr id="8" name="Obraz 7" descr="logo Funduszy Europejskich">
            <a:extLst>
              <a:ext uri="{FF2B5EF4-FFF2-40B4-BE49-F238E27FC236}">
                <a16:creationId xmlns:a16="http://schemas.microsoft.com/office/drawing/2014/main" id="{70B23A41-17AB-76D8-3EFE-38FC22C5B5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7" y="6371047"/>
            <a:ext cx="2037946" cy="949192"/>
          </a:xfrm>
          <a:prstGeom prst="rect">
            <a:avLst/>
          </a:prstGeom>
        </p:spPr>
      </p:pic>
      <p:pic>
        <p:nvPicPr>
          <p:cNvPr id="10" name="Obraz 9" descr="flaga Unii Europejskie z dopiskiem dofinansowane przez Unię Europejską">
            <a:extLst>
              <a:ext uri="{FF2B5EF4-FFF2-40B4-BE49-F238E27FC236}">
                <a16:creationId xmlns:a16="http://schemas.microsoft.com/office/drawing/2014/main" id="{E8AB2AB5-3131-C310-7606-68997985114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1018" y="6371047"/>
            <a:ext cx="3310188" cy="949192"/>
          </a:xfrm>
          <a:prstGeom prst="rect">
            <a:avLst/>
          </a:prstGeom>
        </p:spPr>
      </p:pic>
      <p:pic>
        <p:nvPicPr>
          <p:cNvPr id="12" name="Obraz 11" descr="barwy RP">
            <a:extLst>
              <a:ext uri="{FF2B5EF4-FFF2-40B4-BE49-F238E27FC236}">
                <a16:creationId xmlns:a16="http://schemas.microsoft.com/office/drawing/2014/main" id="{7C93677B-A16E-82CA-7FC4-B6B51516070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546" y="6370379"/>
            <a:ext cx="2815428" cy="950531"/>
          </a:xfrm>
          <a:prstGeom prst="rect">
            <a:avLst/>
          </a:prstGeom>
        </p:spPr>
      </p:pic>
      <p:pic>
        <p:nvPicPr>
          <p:cNvPr id="18" name="Obraz 17" descr="Obraz zawierający tekst&#10;&#10;Opis wygenerowany automatycznie">
            <a:extLst>
              <a:ext uri="{FF2B5EF4-FFF2-40B4-BE49-F238E27FC236}">
                <a16:creationId xmlns:a16="http://schemas.microsoft.com/office/drawing/2014/main" id="{EB4DB370-BCB9-D1E9-5613-5A9DCA5F311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012" y="4500563"/>
            <a:ext cx="4976807" cy="720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935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1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527" userDrawn="1">
          <p15:clr>
            <a:srgbClr val="FBAE40"/>
          </p15:clr>
        </p15:guide>
        <p15:guide id="24" pos="812" userDrawn="1">
          <p15:clr>
            <a:srgbClr val="FBAE40"/>
          </p15:clr>
        </p15:guide>
        <p15:guide id="25" pos="1097" userDrawn="1">
          <p15:clr>
            <a:srgbClr val="FBAE40"/>
          </p15:clr>
        </p15:guide>
        <p15:guide id="26" pos="1383" userDrawn="1">
          <p15:clr>
            <a:srgbClr val="FBAE40"/>
          </p15:clr>
        </p15:guide>
        <p15:guide id="27" pos="1668" userDrawn="1">
          <p15:clr>
            <a:srgbClr val="FBAE40"/>
          </p15:clr>
        </p15:guide>
        <p15:guide id="28" pos="1952" userDrawn="1">
          <p15:clr>
            <a:srgbClr val="FBAE40"/>
          </p15:clr>
        </p15:guide>
        <p15:guide id="29" pos="2237" userDrawn="1">
          <p15:clr>
            <a:srgbClr val="FBAE40"/>
          </p15:clr>
        </p15:guide>
        <p15:guide id="30" pos="2523" userDrawn="1">
          <p15:clr>
            <a:srgbClr val="FBAE40"/>
          </p15:clr>
        </p15:guide>
        <p15:guide id="31" pos="2808" userDrawn="1">
          <p15:clr>
            <a:srgbClr val="FBAE40"/>
          </p15:clr>
        </p15:guide>
        <p15:guide id="32" pos="3092" userDrawn="1">
          <p15:clr>
            <a:srgbClr val="FBAE40"/>
          </p15:clr>
        </p15:guide>
        <p15:guide id="33" pos="3378" userDrawn="1">
          <p15:clr>
            <a:srgbClr val="FBAE40"/>
          </p15:clr>
        </p15:guide>
        <p15:guide id="34" pos="3663" userDrawn="1">
          <p15:clr>
            <a:srgbClr val="FBAE40"/>
          </p15:clr>
        </p15:guide>
        <p15:guide id="35" pos="3948" userDrawn="1">
          <p15:clr>
            <a:srgbClr val="FBAE40"/>
          </p15:clr>
        </p15:guide>
        <p15:guide id="36" pos="4234" userDrawn="1">
          <p15:clr>
            <a:srgbClr val="FBAE40"/>
          </p15:clr>
        </p15:guide>
        <p15:guide id="37" pos="4518" userDrawn="1">
          <p15:clr>
            <a:srgbClr val="FBAE40"/>
          </p15:clr>
        </p15:guide>
        <p15:guide id="38" pos="4803" userDrawn="1">
          <p15:clr>
            <a:srgbClr val="FBAE40"/>
          </p15:clr>
        </p15:guide>
        <p15:guide id="39" pos="5088" userDrawn="1">
          <p15:clr>
            <a:srgbClr val="FBAE40"/>
          </p15:clr>
        </p15:guide>
        <p15:guide id="40" pos="5374" userDrawn="1">
          <p15:clr>
            <a:srgbClr val="FBAE40"/>
          </p15:clr>
        </p15:guide>
        <p15:guide id="41" pos="5658" userDrawn="1">
          <p15:clr>
            <a:srgbClr val="FBAE40"/>
          </p15:clr>
        </p15:guide>
        <p15:guide id="42" pos="5943" userDrawn="1">
          <p15:clr>
            <a:srgbClr val="FBAE40"/>
          </p15:clr>
        </p15:guide>
        <p15:guide id="43" pos="6229" userDrawn="1">
          <p15:clr>
            <a:srgbClr val="FBAE40"/>
          </p15:clr>
        </p15:guide>
        <p15:guide id="44" pos="6514" userDrawn="1">
          <p15:clr>
            <a:srgbClr val="FBAE40"/>
          </p15:clr>
        </p15:guide>
        <p15:guide id="45" pos="6798" userDrawn="1">
          <p15:clr>
            <a:srgbClr val="FBAE40"/>
          </p15:clr>
        </p15:guide>
        <p15:guide id="46" pos="7083" userDrawn="1">
          <p15:clr>
            <a:srgbClr val="FBAE40"/>
          </p15:clr>
        </p15:guide>
        <p15:guide id="47" pos="7369" userDrawn="1">
          <p15:clr>
            <a:srgbClr val="FBAE40"/>
          </p15:clr>
        </p15:guide>
        <p15:guide id="48" pos="7654" userDrawn="1">
          <p15:clr>
            <a:srgbClr val="FBAE40"/>
          </p15:clr>
        </p15:guide>
        <p15:guide id="49" pos="7939" userDrawn="1">
          <p15:clr>
            <a:srgbClr val="FBAE40"/>
          </p15:clr>
        </p15:guide>
        <p15:guide id="50" pos="8223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ostokąt 9">
            <a:extLst>
              <a:ext uri="{FF2B5EF4-FFF2-40B4-BE49-F238E27FC236}">
                <a16:creationId xmlns:a16="http://schemas.microsoft.com/office/drawing/2014/main" id="{0D1F565A-4734-6B49-4F72-233C397DE031}"/>
              </a:ext>
            </a:extLst>
          </p:cNvPr>
          <p:cNvSpPr/>
          <p:nvPr userDrawn="1"/>
        </p:nvSpPr>
        <p:spPr>
          <a:xfrm>
            <a:off x="3552011" y="4500563"/>
            <a:ext cx="9045658" cy="215959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9" name="Symbol zastępczy obrazu 8">
            <a:extLst>
              <a:ext uri="{FF2B5EF4-FFF2-40B4-BE49-F238E27FC236}">
                <a16:creationId xmlns:a16="http://schemas.microsoft.com/office/drawing/2014/main" id="{12E8330A-FFD8-2BBA-E745-7200C0738BE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42107" y="0"/>
            <a:ext cx="8592675" cy="4859338"/>
          </a:xfrm>
          <a:custGeom>
            <a:avLst/>
            <a:gdLst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35775 w 6835775"/>
              <a:gd name="connsiteY2" fmla="*/ 4500563 h 4859338"/>
              <a:gd name="connsiteX3" fmla="*/ 2155824 w 6835775"/>
              <a:gd name="connsiteY3" fmla="*/ 4500563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35775" h="4859338">
                <a:moveTo>
                  <a:pt x="0" y="0"/>
                </a:moveTo>
                <a:lnTo>
                  <a:pt x="6835775" y="0"/>
                </a:lnTo>
                <a:lnTo>
                  <a:pt x="6835775" y="4500563"/>
                </a:lnTo>
                <a:lnTo>
                  <a:pt x="2155824" y="4500563"/>
                </a:lnTo>
                <a:lnTo>
                  <a:pt x="2155824" y="4859338"/>
                </a:lnTo>
                <a:lnTo>
                  <a:pt x="0" y="485933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BF7E1EF-0AB1-F3B1-F5CD-6A2AA3056193}"/>
              </a:ext>
            </a:extLst>
          </p:cNvPr>
          <p:cNvSpPr/>
          <p:nvPr userDrawn="1"/>
        </p:nvSpPr>
        <p:spPr>
          <a:xfrm>
            <a:off x="4908961" y="4500563"/>
            <a:ext cx="4525820" cy="359395"/>
          </a:xfrm>
          <a:prstGeom prst="rect">
            <a:avLst/>
          </a:prstGeom>
          <a:solidFill>
            <a:srgbClr val="0052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03E2C530-5988-0861-50D8-1C7FE1662A60}"/>
              </a:ext>
            </a:extLst>
          </p:cNvPr>
          <p:cNvSpPr/>
          <p:nvPr userDrawn="1"/>
        </p:nvSpPr>
        <p:spPr>
          <a:xfrm>
            <a:off x="3552013" y="4500562"/>
            <a:ext cx="1356948" cy="3587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04993" y="5195720"/>
            <a:ext cx="8145682" cy="1320421"/>
          </a:xfrm>
        </p:spPr>
        <p:txBody>
          <a:bodyPr anchor="t" anchorCtr="0"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79016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3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527" userDrawn="1">
          <p15:clr>
            <a:srgbClr val="FBAE40"/>
          </p15:clr>
        </p15:guide>
        <p15:guide id="24" pos="812" userDrawn="1">
          <p15:clr>
            <a:srgbClr val="FBAE40"/>
          </p15:clr>
        </p15:guide>
        <p15:guide id="25" pos="1097" userDrawn="1">
          <p15:clr>
            <a:srgbClr val="FBAE40"/>
          </p15:clr>
        </p15:guide>
        <p15:guide id="26" pos="1383" userDrawn="1">
          <p15:clr>
            <a:srgbClr val="FBAE40"/>
          </p15:clr>
        </p15:guide>
        <p15:guide id="27" pos="1668" userDrawn="1">
          <p15:clr>
            <a:srgbClr val="FBAE40"/>
          </p15:clr>
        </p15:guide>
        <p15:guide id="28" pos="1952" userDrawn="1">
          <p15:clr>
            <a:srgbClr val="FBAE40"/>
          </p15:clr>
        </p15:guide>
        <p15:guide id="29" pos="2237" userDrawn="1">
          <p15:clr>
            <a:srgbClr val="FBAE40"/>
          </p15:clr>
        </p15:guide>
        <p15:guide id="30" pos="2523" userDrawn="1">
          <p15:clr>
            <a:srgbClr val="FBAE40"/>
          </p15:clr>
        </p15:guide>
        <p15:guide id="31" pos="2808" userDrawn="1">
          <p15:clr>
            <a:srgbClr val="FBAE40"/>
          </p15:clr>
        </p15:guide>
        <p15:guide id="32" pos="3092" userDrawn="1">
          <p15:clr>
            <a:srgbClr val="FBAE40"/>
          </p15:clr>
        </p15:guide>
        <p15:guide id="33" pos="3378" userDrawn="1">
          <p15:clr>
            <a:srgbClr val="FBAE40"/>
          </p15:clr>
        </p15:guide>
        <p15:guide id="34" pos="3663" userDrawn="1">
          <p15:clr>
            <a:srgbClr val="FBAE40"/>
          </p15:clr>
        </p15:guide>
        <p15:guide id="35" pos="3948" userDrawn="1">
          <p15:clr>
            <a:srgbClr val="FBAE40"/>
          </p15:clr>
        </p15:guide>
        <p15:guide id="36" pos="4234" userDrawn="1">
          <p15:clr>
            <a:srgbClr val="FBAE40"/>
          </p15:clr>
        </p15:guide>
        <p15:guide id="37" pos="4518" userDrawn="1">
          <p15:clr>
            <a:srgbClr val="FBAE40"/>
          </p15:clr>
        </p15:guide>
        <p15:guide id="38" pos="4803" userDrawn="1">
          <p15:clr>
            <a:srgbClr val="FBAE40"/>
          </p15:clr>
        </p15:guide>
        <p15:guide id="39" pos="5088" userDrawn="1">
          <p15:clr>
            <a:srgbClr val="FBAE40"/>
          </p15:clr>
        </p15:guide>
        <p15:guide id="40" pos="5374" userDrawn="1">
          <p15:clr>
            <a:srgbClr val="FBAE40"/>
          </p15:clr>
        </p15:guide>
        <p15:guide id="41" pos="5658" userDrawn="1">
          <p15:clr>
            <a:srgbClr val="FBAE40"/>
          </p15:clr>
        </p15:guide>
        <p15:guide id="42" pos="5943" userDrawn="1">
          <p15:clr>
            <a:srgbClr val="FBAE40"/>
          </p15:clr>
        </p15:guide>
        <p15:guide id="43" pos="6229" userDrawn="1">
          <p15:clr>
            <a:srgbClr val="FBAE40"/>
          </p15:clr>
        </p15:guide>
        <p15:guide id="44" pos="6514" userDrawn="1">
          <p15:clr>
            <a:srgbClr val="FBAE40"/>
          </p15:clr>
        </p15:guide>
        <p15:guide id="45" pos="6798" userDrawn="1">
          <p15:clr>
            <a:srgbClr val="FBAE40"/>
          </p15:clr>
        </p15:guide>
        <p15:guide id="46" pos="7083" userDrawn="1">
          <p15:clr>
            <a:srgbClr val="FBAE40"/>
          </p15:clr>
        </p15:guide>
        <p15:guide id="47" pos="7369" userDrawn="1">
          <p15:clr>
            <a:srgbClr val="FBAE40"/>
          </p15:clr>
        </p15:guide>
        <p15:guide id="48" pos="7654" userDrawn="1">
          <p15:clr>
            <a:srgbClr val="FBAE40"/>
          </p15:clr>
        </p15:guide>
        <p15:guide id="49" pos="7939" userDrawn="1">
          <p15:clr>
            <a:srgbClr val="FBAE40"/>
          </p15:clr>
        </p15:guide>
        <p15:guide id="50" pos="8223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ajd - tytuł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5" name="Symbol zastępczy numeru slajdu 4" hidden="1">
            <a:extLst>
              <a:ext uri="{FF2B5EF4-FFF2-40B4-BE49-F238E27FC236}">
                <a16:creationId xmlns:a16="http://schemas.microsoft.com/office/drawing/2014/main" id="{96BE561E-99B3-4335-3AEE-43699306B9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1B42B789-C1F5-DC16-C5E4-9024154D6E08}"/>
              </a:ext>
            </a:extLst>
          </p:cNvPr>
          <p:cNvSpPr/>
          <p:nvPr userDrawn="1"/>
        </p:nvSpPr>
        <p:spPr>
          <a:xfrm>
            <a:off x="2646049" y="-1"/>
            <a:ext cx="9502629" cy="179388"/>
          </a:xfrm>
          <a:prstGeom prst="rect">
            <a:avLst/>
          </a:prstGeom>
          <a:solidFill>
            <a:srgbClr val="007033"/>
          </a:solidFill>
          <a:ln>
            <a:solidFill>
              <a:srgbClr val="007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9DFD7AA6-312F-4D41-9EDC-04F082B27674}"/>
              </a:ext>
            </a:extLst>
          </p:cNvPr>
          <p:cNvSpPr/>
          <p:nvPr userDrawn="1"/>
        </p:nvSpPr>
        <p:spPr>
          <a:xfrm>
            <a:off x="10791730" y="7380289"/>
            <a:ext cx="1356948" cy="179387"/>
          </a:xfrm>
          <a:prstGeom prst="rect">
            <a:avLst/>
          </a:prstGeom>
          <a:solidFill>
            <a:srgbClr val="93C67B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8F275C4F-DD33-C1BA-41E1-17E6DFF9FD13}"/>
              </a:ext>
            </a:extLst>
          </p:cNvPr>
          <p:cNvSpPr/>
          <p:nvPr userDrawn="1"/>
        </p:nvSpPr>
        <p:spPr>
          <a:xfrm>
            <a:off x="1289102" y="0"/>
            <a:ext cx="1354805" cy="179388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05279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Slajd - tytuł + 2 elementy zawartości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89580" y="1979837"/>
            <a:ext cx="5204044" cy="468001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6150" y="1979613"/>
            <a:ext cx="5204044" cy="468022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41AAA0E-45E9-08FB-9373-71A084B888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34000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ajd - tytuł + zdjęcie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19887" y="899837"/>
            <a:ext cx="5430307" cy="1080001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19887" y="1979837"/>
            <a:ext cx="5430787" cy="468000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41AAA0E-45E9-08FB-9373-71A084B888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7" name="Symbol zastępczy obrazu 6">
            <a:extLst>
              <a:ext uri="{FF2B5EF4-FFF2-40B4-BE49-F238E27FC236}">
                <a16:creationId xmlns:a16="http://schemas.microsoft.com/office/drawing/2014/main" id="{E681B9F9-7BA5-2D43-A1BD-8AF5D025063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900113"/>
            <a:ext cx="6267904" cy="5759726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53987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Slajd - tytuł + zawartość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6BE561E-99B3-4335-3AEE-43699306B9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630E28BA-19A4-6182-CE10-65107EDF6B75}"/>
              </a:ext>
            </a:extLst>
          </p:cNvPr>
          <p:cNvSpPr/>
          <p:nvPr userDrawn="1"/>
        </p:nvSpPr>
        <p:spPr>
          <a:xfrm>
            <a:off x="10792165" y="7380288"/>
            <a:ext cx="1358509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</p:spTree>
    <p:extLst>
      <p:ext uri="{BB962C8B-B14F-4D97-AF65-F5344CB8AC3E}">
        <p14:creationId xmlns:p14="http://schemas.microsoft.com/office/powerpoint/2010/main" val="3169991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1_Slajd - tytuł + 2 elementy zawartości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89580" y="1979837"/>
            <a:ext cx="5204044" cy="4680018"/>
          </a:xfrm>
        </p:spPr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6150" y="1979613"/>
            <a:ext cx="5204044" cy="468022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A72189C-757E-47DF-313E-E0F36399C09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E363107C-97A9-9A5D-A2A2-E6ABB7ED4C62}"/>
              </a:ext>
            </a:extLst>
          </p:cNvPr>
          <p:cNvSpPr/>
          <p:nvPr userDrawn="1"/>
        </p:nvSpPr>
        <p:spPr>
          <a:xfrm>
            <a:off x="10792165" y="7380288"/>
            <a:ext cx="1358509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</p:spTree>
    <p:extLst>
      <p:ext uri="{BB962C8B-B14F-4D97-AF65-F5344CB8AC3E}">
        <p14:creationId xmlns:p14="http://schemas.microsoft.com/office/powerpoint/2010/main" val="2895970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89102" y="899837"/>
            <a:ext cx="10861093" cy="108000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9581" y="1979837"/>
            <a:ext cx="10861094" cy="468000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  <a:endParaRPr lang="en-US" dirty="0"/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617E16B8-2BD0-D12E-978E-94E428DF9717}"/>
              </a:ext>
            </a:extLst>
          </p:cNvPr>
          <p:cNvSpPr/>
          <p:nvPr userDrawn="1"/>
        </p:nvSpPr>
        <p:spPr>
          <a:xfrm>
            <a:off x="1289535" y="0"/>
            <a:ext cx="1358509" cy="179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id="{662915FD-1FF3-5CF3-5C57-034114B5E6A2}"/>
              </a:ext>
            </a:extLst>
          </p:cNvPr>
          <p:cNvSpPr/>
          <p:nvPr userDrawn="1"/>
        </p:nvSpPr>
        <p:spPr>
          <a:xfrm>
            <a:off x="2648044" y="0"/>
            <a:ext cx="9502149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026AD61-FC69-65FC-05E3-06AA14C893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91730" y="7019837"/>
            <a:ext cx="1357577" cy="180000"/>
          </a:xfrm>
          <a:prstGeom prst="rect">
            <a:avLst/>
          </a:prstGeom>
          <a:noFill/>
        </p:spPr>
        <p:txBody>
          <a:bodyPr vert="horz" lIns="0" tIns="72000" rIns="0" bIns="72000" rtlCol="0" anchor="ctr" anchorCtr="0"/>
          <a:lstStyle>
            <a:lvl1pPr algn="r">
              <a:defRPr sz="10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4C2A84FB-402E-BB6C-632B-D1ADD49B7D8C}"/>
              </a:ext>
            </a:extLst>
          </p:cNvPr>
          <p:cNvSpPr/>
          <p:nvPr userDrawn="1"/>
        </p:nvSpPr>
        <p:spPr>
          <a:xfrm>
            <a:off x="10792165" y="7380288"/>
            <a:ext cx="1358509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</p:spTree>
    <p:extLst>
      <p:ext uri="{BB962C8B-B14F-4D97-AF65-F5344CB8AC3E}">
        <p14:creationId xmlns:p14="http://schemas.microsoft.com/office/powerpoint/2010/main" val="3286163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25" r:id="rId2"/>
    <p:sldLayoutId id="2147483720" r:id="rId3"/>
    <p:sldLayoutId id="2147483721" r:id="rId4"/>
    <p:sldLayoutId id="2147483710" r:id="rId5"/>
    <p:sldLayoutId id="2147483712" r:id="rId6"/>
    <p:sldLayoutId id="2147483726" r:id="rId7"/>
    <p:sldLayoutId id="2147483740" r:id="rId8"/>
    <p:sldLayoutId id="2147483723" r:id="rId9"/>
    <p:sldLayoutId id="2147483728" r:id="rId10"/>
  </p:sldLayoutIdLst>
  <p:hf hdr="0" ftr="0"/>
  <p:txStyles>
    <p:titleStyle>
      <a:lvl1pPr algn="l" defTabSz="1007943" rtl="0" eaLnBrk="1" latinLnBrk="0" hangingPunct="1">
        <a:lnSpc>
          <a:spcPts val="3600"/>
        </a:lnSpc>
        <a:spcBef>
          <a:spcPct val="0"/>
        </a:spcBef>
        <a:buNone/>
        <a:defRPr sz="2800" b="1" kern="1200">
          <a:solidFill>
            <a:schemeClr val="tx2"/>
          </a:solidFill>
          <a:latin typeface="Open Sans" pitchFamily="2" charset="0"/>
          <a:ea typeface="Open Sans" pitchFamily="2" charset="0"/>
          <a:cs typeface="Open Sans" pitchFamily="2" charset="0"/>
        </a:defRPr>
      </a:lvl1pPr>
    </p:titleStyle>
    <p:bodyStyle>
      <a:lvl1pPr marL="251986" indent="-251986" algn="l" defTabSz="1007943" rtl="0" eaLnBrk="1" latinLnBrk="0" hangingPunct="1">
        <a:lnSpc>
          <a:spcPts val="2400"/>
        </a:lnSpc>
        <a:spcBef>
          <a:spcPts val="1102"/>
        </a:spcBef>
        <a:buClr>
          <a:schemeClr val="accent1"/>
        </a:buClr>
        <a:buFontTx/>
        <a:buBlip>
          <a:blip r:embed="rId12"/>
        </a:buBlip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1pPr>
      <a:lvl2pPr marL="755957" indent="-251986" algn="l" defTabSz="1007943" rtl="0" eaLnBrk="1" latinLnBrk="0" hangingPunct="1">
        <a:lnSpc>
          <a:spcPts val="2400"/>
        </a:lnSpc>
        <a:spcBef>
          <a:spcPts val="551"/>
        </a:spcBef>
        <a:buFontTx/>
        <a:buBlip>
          <a:blip r:embed="rId13"/>
        </a:buBlip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2pPr>
      <a:lvl3pPr marL="1259929" indent="-251986" algn="l" defTabSz="1007943" rtl="0" eaLnBrk="1" latinLnBrk="0" hangingPunct="1">
        <a:lnSpc>
          <a:spcPts val="2400"/>
        </a:lnSpc>
        <a:spcBef>
          <a:spcPts val="551"/>
        </a:spcBef>
        <a:buFontTx/>
        <a:buBlip>
          <a:blip r:embed="rId14"/>
        </a:buBlip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3pPr>
      <a:lvl4pPr marL="1763900" indent="-251986" algn="l" defTabSz="1007943" rtl="0" eaLnBrk="1" latinLnBrk="0" hangingPunct="1">
        <a:lnSpc>
          <a:spcPts val="2400"/>
        </a:lnSpc>
        <a:spcBef>
          <a:spcPts val="55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4pPr>
      <a:lvl5pPr marL="2267872" indent="-251986" algn="l" defTabSz="1007943" rtl="0" eaLnBrk="1" latinLnBrk="0" hangingPunct="1">
        <a:lnSpc>
          <a:spcPts val="2400"/>
        </a:lnSpc>
        <a:spcBef>
          <a:spcPts val="55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43" userDrawn="1">
          <p15:clr>
            <a:srgbClr val="F26B43"/>
          </p15:clr>
        </p15:guide>
        <p15:guide id="2" pos="527" userDrawn="1">
          <p15:clr>
            <a:srgbClr val="F26B43"/>
          </p15:clr>
        </p15:guide>
        <p15:guide id="3" pos="812" userDrawn="1">
          <p15:clr>
            <a:srgbClr val="F26B43"/>
          </p15:clr>
        </p15:guide>
        <p15:guide id="4" pos="1097" userDrawn="1">
          <p15:clr>
            <a:srgbClr val="F26B43"/>
          </p15:clr>
        </p15:guide>
        <p15:guide id="5" pos="1383" userDrawn="1">
          <p15:clr>
            <a:srgbClr val="F26B43"/>
          </p15:clr>
        </p15:guide>
        <p15:guide id="6" pos="1668" userDrawn="1">
          <p15:clr>
            <a:srgbClr val="F26B43"/>
          </p15:clr>
        </p15:guide>
        <p15:guide id="7" pos="1952" userDrawn="1">
          <p15:clr>
            <a:srgbClr val="F26B43"/>
          </p15:clr>
        </p15:guide>
        <p15:guide id="8" pos="2237" userDrawn="1">
          <p15:clr>
            <a:srgbClr val="F26B43"/>
          </p15:clr>
        </p15:guide>
        <p15:guide id="9" pos="2523" userDrawn="1">
          <p15:clr>
            <a:srgbClr val="F26B43"/>
          </p15:clr>
        </p15:guide>
        <p15:guide id="10" pos="2808" userDrawn="1">
          <p15:clr>
            <a:srgbClr val="F26B43"/>
          </p15:clr>
        </p15:guide>
        <p15:guide id="11" pos="3092" userDrawn="1">
          <p15:clr>
            <a:srgbClr val="F26B43"/>
          </p15:clr>
        </p15:guide>
        <p15:guide id="12" pos="3378" userDrawn="1">
          <p15:clr>
            <a:srgbClr val="F26B43"/>
          </p15:clr>
        </p15:guide>
        <p15:guide id="13" pos="3663" userDrawn="1">
          <p15:clr>
            <a:srgbClr val="F26B43"/>
          </p15:clr>
        </p15:guide>
        <p15:guide id="14" pos="3948" userDrawn="1">
          <p15:clr>
            <a:srgbClr val="F26B43"/>
          </p15:clr>
        </p15:guide>
        <p15:guide id="15" pos="4234" userDrawn="1">
          <p15:clr>
            <a:srgbClr val="F26B43"/>
          </p15:clr>
        </p15:guide>
        <p15:guide id="16" pos="4518" userDrawn="1">
          <p15:clr>
            <a:srgbClr val="F26B43"/>
          </p15:clr>
        </p15:guide>
        <p15:guide id="17" pos="4803" userDrawn="1">
          <p15:clr>
            <a:srgbClr val="F26B43"/>
          </p15:clr>
        </p15:guide>
        <p15:guide id="18" pos="5088" userDrawn="1">
          <p15:clr>
            <a:srgbClr val="F26B43"/>
          </p15:clr>
        </p15:guide>
        <p15:guide id="19" pos="5374" userDrawn="1">
          <p15:clr>
            <a:srgbClr val="F26B43"/>
          </p15:clr>
        </p15:guide>
        <p15:guide id="20" pos="5658" userDrawn="1">
          <p15:clr>
            <a:srgbClr val="F26B43"/>
          </p15:clr>
        </p15:guide>
        <p15:guide id="21" pos="5943" userDrawn="1">
          <p15:clr>
            <a:srgbClr val="F26B43"/>
          </p15:clr>
        </p15:guide>
        <p15:guide id="22" pos="6229" userDrawn="1">
          <p15:clr>
            <a:srgbClr val="F26B43"/>
          </p15:clr>
        </p15:guide>
        <p15:guide id="23" pos="6514" userDrawn="1">
          <p15:clr>
            <a:srgbClr val="F26B43"/>
          </p15:clr>
        </p15:guide>
        <p15:guide id="24" pos="6798" userDrawn="1">
          <p15:clr>
            <a:srgbClr val="F26B43"/>
          </p15:clr>
        </p15:guide>
        <p15:guide id="25" pos="7083" userDrawn="1">
          <p15:clr>
            <a:srgbClr val="F26B43"/>
          </p15:clr>
        </p15:guide>
        <p15:guide id="26" pos="7369" userDrawn="1">
          <p15:clr>
            <a:srgbClr val="F26B43"/>
          </p15:clr>
        </p15:guide>
        <p15:guide id="27" pos="7654" userDrawn="1">
          <p15:clr>
            <a:srgbClr val="F26B43"/>
          </p15:clr>
        </p15:guide>
        <p15:guide id="28" pos="7939" userDrawn="1">
          <p15:clr>
            <a:srgbClr val="F26B43"/>
          </p15:clr>
        </p15:guide>
        <p15:guide id="29" pos="8223" userDrawn="1">
          <p15:clr>
            <a:srgbClr val="F26B43"/>
          </p15:clr>
        </p15:guide>
        <p15:guide id="30" orient="horz" pos="113" userDrawn="1">
          <p15:clr>
            <a:srgbClr val="F26B43"/>
          </p15:clr>
        </p15:guide>
        <p15:guide id="31" orient="horz" pos="340" userDrawn="1">
          <p15:clr>
            <a:srgbClr val="F26B43"/>
          </p15:clr>
        </p15:guide>
        <p15:guide id="32" orient="horz" pos="567" userDrawn="1">
          <p15:clr>
            <a:srgbClr val="F26B43"/>
          </p15:clr>
        </p15:guide>
        <p15:guide id="33" orient="horz" pos="794" userDrawn="1">
          <p15:clr>
            <a:srgbClr val="F26B43"/>
          </p15:clr>
        </p15:guide>
        <p15:guide id="34" orient="horz" pos="1020" userDrawn="1">
          <p15:clr>
            <a:srgbClr val="F26B43"/>
          </p15:clr>
        </p15:guide>
        <p15:guide id="35" orient="horz" pos="1247" userDrawn="1">
          <p15:clr>
            <a:srgbClr val="F26B43"/>
          </p15:clr>
        </p15:guide>
        <p15:guide id="36" orient="horz" pos="1474" userDrawn="1">
          <p15:clr>
            <a:srgbClr val="F26B43"/>
          </p15:clr>
        </p15:guide>
        <p15:guide id="37" orient="horz" pos="1701" userDrawn="1">
          <p15:clr>
            <a:srgbClr val="F26B43"/>
          </p15:clr>
        </p15:guide>
        <p15:guide id="38" orient="horz" pos="1927" userDrawn="1">
          <p15:clr>
            <a:srgbClr val="F26B43"/>
          </p15:clr>
        </p15:guide>
        <p15:guide id="39" orient="horz" pos="2154" userDrawn="1">
          <p15:clr>
            <a:srgbClr val="F26B43"/>
          </p15:clr>
        </p15:guide>
        <p15:guide id="40" orient="horz" pos="2381" userDrawn="1">
          <p15:clr>
            <a:srgbClr val="F26B43"/>
          </p15:clr>
        </p15:guide>
        <p15:guide id="41" orient="horz" pos="2608" userDrawn="1">
          <p15:clr>
            <a:srgbClr val="F26B43"/>
          </p15:clr>
        </p15:guide>
        <p15:guide id="42" orient="horz" pos="2835" userDrawn="1">
          <p15:clr>
            <a:srgbClr val="F26B43"/>
          </p15:clr>
        </p15:guide>
        <p15:guide id="43" orient="horz" pos="3061" userDrawn="1">
          <p15:clr>
            <a:srgbClr val="F26B43"/>
          </p15:clr>
        </p15:guide>
        <p15:guide id="44" orient="horz" pos="3288" userDrawn="1">
          <p15:clr>
            <a:srgbClr val="F26B43"/>
          </p15:clr>
        </p15:guide>
        <p15:guide id="45" orient="horz" pos="3515" userDrawn="1">
          <p15:clr>
            <a:srgbClr val="F26B43"/>
          </p15:clr>
        </p15:guide>
        <p15:guide id="46" orient="horz" pos="3742" userDrawn="1">
          <p15:clr>
            <a:srgbClr val="F26B43"/>
          </p15:clr>
        </p15:guide>
        <p15:guide id="47" orient="horz" pos="3968" userDrawn="1">
          <p15:clr>
            <a:srgbClr val="F26B43"/>
          </p15:clr>
        </p15:guide>
        <p15:guide id="48" orient="horz" pos="4195" userDrawn="1">
          <p15:clr>
            <a:srgbClr val="F26B43"/>
          </p15:clr>
        </p15:guide>
        <p15:guide id="49" orient="horz" pos="4422" userDrawn="1">
          <p15:clr>
            <a:srgbClr val="F26B43"/>
          </p15:clr>
        </p15:guide>
        <p15:guide id="50" orient="horz" pos="464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mailto:Dorota.ochocinska@nfosigw.gov.pl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4.png"/><Relationship Id="rId5" Type="http://schemas.openxmlformats.org/officeDocument/2006/relationships/image" Target="../media/image25.pn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ytuł 1">
            <a:extLst>
              <a:ext uri="{FF2B5EF4-FFF2-40B4-BE49-F238E27FC236}">
                <a16:creationId xmlns:a16="http://schemas.microsoft.com/office/drawing/2014/main" id="{25C1F810-5A2C-73E7-E2EA-32E6C2F66B7E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 bwMode="auto">
          <a:xfrm>
            <a:off x="599207" y="5075981"/>
            <a:ext cx="12178010" cy="553510"/>
          </a:xfrm>
          <a:prstGeom prst="rect">
            <a:avLst/>
          </a:prstGeom>
          <a:noFill/>
          <a:ln>
            <a:noFill/>
            <a:prstDash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pl-PL" sz="1600" dirty="0"/>
              <a:t>Rzeczowe rozliczenie realizacji Projektu</a:t>
            </a:r>
            <a:br>
              <a:rPr lang="pl-PL" sz="1600" dirty="0"/>
            </a:br>
            <a:r>
              <a:rPr lang="pl-PL" sz="1600" dirty="0"/>
              <a:t>Dokumentowanie osiągnięcia wskaźników produktu i rezultatu w projektach </a:t>
            </a:r>
            <a:r>
              <a:rPr lang="pl-PL" sz="1600" dirty="0" err="1"/>
              <a:t>FEnIKS</a:t>
            </a:r>
            <a:r>
              <a:rPr lang="pl-PL" sz="1600" dirty="0"/>
              <a:t> 2021-2027</a:t>
            </a:r>
            <a:br>
              <a:rPr lang="pl-PL" sz="1600" dirty="0"/>
            </a:br>
            <a:br>
              <a:rPr lang="pl-PL" sz="1600" dirty="0"/>
            </a:br>
            <a:br>
              <a:rPr lang="pl-PL" sz="1600" i="1" dirty="0"/>
            </a:br>
            <a:endParaRPr lang="pl-PL" altLang="pl-PL" sz="1600" b="0" dirty="0">
              <a:solidFill>
                <a:srgbClr val="002073"/>
              </a:solidFill>
              <a:latin typeface="Open Sans" panose="020B0806030504020204" pitchFamily="34" charset="0"/>
              <a:cs typeface="Open Sans" panose="020B0806030504020204" pitchFamily="34" charset="0"/>
            </a:endParaRPr>
          </a:p>
        </p:txBody>
      </p:sp>
      <p:pic>
        <p:nvPicPr>
          <p:cNvPr id="4" name="Obraz 3" descr="Obraz zawierający krajobraz, na wolnym powietrzu, trawa, niebo&#10;&#10;Opis wygenerowany automatycznie">
            <a:extLst>
              <a:ext uri="{FF2B5EF4-FFF2-40B4-BE49-F238E27FC236}">
                <a16:creationId xmlns:a16="http://schemas.microsoft.com/office/drawing/2014/main" id="{79186D41-AE21-F972-9D13-80E94C5A644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92" b="35926"/>
          <a:stretch/>
        </p:blipFill>
        <p:spPr>
          <a:xfrm>
            <a:off x="469" y="619275"/>
            <a:ext cx="13438837" cy="4224514"/>
          </a:xfrm>
          <a:prstGeom prst="rect">
            <a:avLst/>
          </a:prstGeom>
        </p:spPr>
      </p:pic>
      <p:sp>
        <p:nvSpPr>
          <p:cNvPr id="14" name="Tytuł 1">
            <a:extLst>
              <a:ext uri="{FF2B5EF4-FFF2-40B4-BE49-F238E27FC236}">
                <a16:creationId xmlns:a16="http://schemas.microsoft.com/office/drawing/2014/main" id="{13CA0706-8249-3742-85AE-F68EDE7037D0}"/>
              </a:ext>
            </a:extLst>
          </p:cNvPr>
          <p:cNvSpPr txBox="1">
            <a:spLocks/>
          </p:cNvSpPr>
          <p:nvPr/>
        </p:nvSpPr>
        <p:spPr bwMode="auto">
          <a:xfrm>
            <a:off x="2111375" y="5796061"/>
            <a:ext cx="9433048" cy="88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 algn="ctr" eaLnBrk="1" hangingPunct="1">
              <a:lnSpc>
                <a:spcPts val="3000"/>
              </a:lnSpc>
            </a:pPr>
            <a:endParaRPr lang="pl-PL" altLang="pl-PL" sz="1400" dirty="0">
              <a:solidFill>
                <a:srgbClr val="002073"/>
              </a:solidFill>
              <a:latin typeface="Open Sans" panose="020B0806030504020204" pitchFamily="34" charset="0"/>
              <a:cs typeface="Open Sans" panose="020B0806030504020204" pitchFamily="34" charset="0"/>
            </a:endParaRPr>
          </a:p>
          <a:p>
            <a:pPr algn="ctr" eaLnBrk="1" hangingPunct="1">
              <a:lnSpc>
                <a:spcPts val="3000"/>
              </a:lnSpc>
            </a:pPr>
            <a:r>
              <a:rPr lang="pl-PL" altLang="pl-PL" sz="1400" dirty="0">
                <a:solidFill>
                  <a:srgbClr val="00207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  <a:t>Dorota Ochocińska</a:t>
            </a: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00B03E41-BEFE-8873-57E5-B9E5EB0E71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319287" y="7308229"/>
            <a:ext cx="11457930" cy="2514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id="{845086EB-7162-88C4-F711-2E08CD9ABF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137" y="619274"/>
            <a:ext cx="8300926" cy="2096613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6" name="Obraz 5" descr="Obraz zawierający tekst, zrzut ekranu, Czcionka, Grafika&#10;&#10;Opis wygenerowany automatycznie">
            <a:extLst>
              <a:ext uri="{FF2B5EF4-FFF2-40B4-BE49-F238E27FC236}">
                <a16:creationId xmlns:a16="http://schemas.microsoft.com/office/drawing/2014/main" id="{6575F6C1-471D-456B-703A-83AB81F6002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693" y="620981"/>
            <a:ext cx="8352723" cy="3525727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6F7F1958-129D-3C21-959B-2B10DA22850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163" y="6373231"/>
            <a:ext cx="11139885" cy="11045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046D87-62DE-34D4-6EFF-C4B3FD3F36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F9A548D-7886-F916-C34E-B57271826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0" y="899837"/>
            <a:ext cx="10861095" cy="1080001"/>
          </a:xfrm>
        </p:spPr>
        <p:txBody>
          <a:bodyPr/>
          <a:lstStyle/>
          <a:p>
            <a:pPr algn="ctr"/>
            <a:r>
              <a:rPr lang="pl-PL" dirty="0"/>
              <a:t>Co zapamiętać po szkoleniu?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BF8C1A48-2D53-15E9-7B88-EDCF16BFAE1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10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80976112-7610-5F67-CED7-80C9BF6CA42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  <p:sp>
        <p:nvSpPr>
          <p:cNvPr id="11" name="pole tekstowe 10">
            <a:extLst>
              <a:ext uri="{FF2B5EF4-FFF2-40B4-BE49-F238E27FC236}">
                <a16:creationId xmlns:a16="http://schemas.microsoft.com/office/drawing/2014/main" id="{FDDFC91E-96AC-2D21-B041-33EABDBAF16C}"/>
              </a:ext>
            </a:extLst>
          </p:cNvPr>
          <p:cNvSpPr txBox="1"/>
          <p:nvPr/>
        </p:nvSpPr>
        <p:spPr>
          <a:xfrm>
            <a:off x="1718722" y="2339677"/>
            <a:ext cx="9073008" cy="3372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l-PL" dirty="0"/>
              <a:t>✅ </a:t>
            </a:r>
            <a: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produkt = wykonane działania</a:t>
            </a:r>
            <a:b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✅ rezultat = mierzalny efekt środowiskowy</a:t>
            </a:r>
            <a:b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✅ brak dokumentu = brak wskaźnika</a:t>
            </a:r>
            <a:b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✅ spójność danych chroni przed korektą</a:t>
            </a:r>
          </a:p>
          <a:p>
            <a:pPr>
              <a:lnSpc>
                <a:spcPct val="150000"/>
              </a:lnSpc>
            </a:pPr>
            <a:endParaRPr lang="pl-PL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r>
              <a:rPr lang="pl-PL" b="1" dirty="0">
                <a:solidFill>
                  <a:srgbClr val="FF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Rekomendacja końcowa:</a:t>
            </a:r>
            <a:br>
              <a:rPr lang="pl-PL" dirty="0">
                <a:solidFill>
                  <a:srgbClr val="FF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➡️ </a:t>
            </a:r>
            <a:r>
              <a:rPr lang="pl-PL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 razie wątpliwości – konsultuj zakres i sposób pomiaru z opiekunem projektu.</a:t>
            </a:r>
            <a:endParaRPr lang="pl-PL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007033"/>
              </a:buClr>
              <a:buSzPct val="150000"/>
              <a:buFont typeface="Wingdings" panose="05000000000000000000" pitchFamily="2" charset="2"/>
              <a:buChar char="§"/>
            </a:pPr>
            <a:endParaRPr lang="pl-PL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9724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F41CC9D9-3570-F1F5-ECF3-011D406141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373982" y="7308229"/>
            <a:ext cx="10962529" cy="2514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Tytuł 1">
            <a:extLst>
              <a:ext uri="{FF2B5EF4-FFF2-40B4-BE49-F238E27FC236}">
                <a16:creationId xmlns:a16="http://schemas.microsoft.com/office/drawing/2014/main" id="{E0154476-4BD8-A016-5EEC-16102C19128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027522" y="5105238"/>
            <a:ext cx="9433048" cy="55351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rmAutofit/>
          </a:bodyPr>
          <a:lstStyle>
            <a:lvl1pPr algn="l" defTabSz="1007943" rtl="0" eaLnBrk="1" latinLnBrk="0" hangingPunct="1">
              <a:lnSpc>
                <a:spcPts val="3600"/>
              </a:lnSpc>
              <a:spcBef>
                <a:spcPct val="0"/>
              </a:spcBef>
              <a:buNone/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algn="ctr">
              <a:defRPr/>
            </a:pPr>
            <a:r>
              <a:rPr lang="pl-PL" altLang="pl-PL" sz="3200" dirty="0">
                <a:solidFill>
                  <a:srgbClr val="00207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  <a:t>Dziękuję za uwagę ;-)</a:t>
            </a:r>
            <a:endParaRPr lang="pl-PL" altLang="pl-PL" sz="1800" b="0" dirty="0">
              <a:solidFill>
                <a:srgbClr val="002073"/>
              </a:solidFill>
              <a:latin typeface="Open Sans" panose="020B0806030504020204" pitchFamily="34" charset="0"/>
              <a:cs typeface="Open Sans" panose="020B0806030504020204" pitchFamily="34" charset="0"/>
            </a:endParaRPr>
          </a:p>
        </p:txBody>
      </p:sp>
      <p:sp>
        <p:nvSpPr>
          <p:cNvPr id="5" name="Tytuł 1">
            <a:extLst>
              <a:ext uri="{FF2B5EF4-FFF2-40B4-BE49-F238E27FC236}">
                <a16:creationId xmlns:a16="http://schemas.microsoft.com/office/drawing/2014/main" id="{418E5255-1E55-91C6-5533-1D99C144A2B4}"/>
              </a:ext>
            </a:extLst>
          </p:cNvPr>
          <p:cNvSpPr txBox="1">
            <a:spLocks/>
          </p:cNvSpPr>
          <p:nvPr/>
        </p:nvSpPr>
        <p:spPr bwMode="auto">
          <a:xfrm>
            <a:off x="2003363" y="5629492"/>
            <a:ext cx="9433048" cy="1030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 algn="ctr" eaLnBrk="1" hangingPunct="1">
              <a:lnSpc>
                <a:spcPts val="2500"/>
              </a:lnSpc>
            </a:pPr>
            <a:r>
              <a:rPr lang="pl-PL" altLang="pl-PL" sz="1400" b="0" dirty="0">
                <a:latin typeface="Open Sans" panose="020B0806030504020204" pitchFamily="34" charset="0"/>
                <a:cs typeface="Open Sans" panose="020B0806030504020204" pitchFamily="34" charset="0"/>
              </a:rPr>
              <a:t>Kontakt: Dorota Ochocińska</a:t>
            </a:r>
          </a:p>
          <a:p>
            <a:pPr algn="ctr" eaLnBrk="1" hangingPunct="1">
              <a:lnSpc>
                <a:spcPts val="2500"/>
              </a:lnSpc>
            </a:pPr>
            <a:r>
              <a:rPr lang="pl-PL" altLang="pl-PL" sz="1400" b="0" dirty="0">
                <a:latin typeface="Open Sans" panose="020B0806030504020204" pitchFamily="34" charset="0"/>
                <a:cs typeface="Open Sans" panose="020B0806030504020204" pitchFamily="34" charset="0"/>
              </a:rPr>
              <a:t>Departament Ochrony Przyrody i Edukacji Ekologicznej</a:t>
            </a:r>
          </a:p>
          <a:p>
            <a:pPr algn="ctr" eaLnBrk="1" hangingPunct="1">
              <a:lnSpc>
                <a:spcPts val="2500"/>
              </a:lnSpc>
            </a:pPr>
            <a:r>
              <a:rPr lang="pl-PL" altLang="pl-PL" sz="1400" b="0" dirty="0">
                <a:latin typeface="Open Sans" panose="020B0806030504020204" pitchFamily="34" charset="0"/>
                <a:cs typeface="Open Sans" panose="020B0806030504020204" pitchFamily="34" charset="0"/>
                <a:hlinkClick r:id="rId3"/>
              </a:rPr>
              <a:t>Dorota.Ochocinska@nfosigw.gov.pl</a:t>
            </a:r>
            <a:endParaRPr lang="pl-PL" altLang="pl-PL" sz="1400" b="0" dirty="0">
              <a:latin typeface="Open Sans" panose="020B0806030504020204" pitchFamily="34" charset="0"/>
              <a:cs typeface="Open Sans" panose="020B0806030504020204" pitchFamily="34" charset="0"/>
            </a:endParaRPr>
          </a:p>
          <a:p>
            <a:pPr algn="ctr" eaLnBrk="1" hangingPunct="1">
              <a:lnSpc>
                <a:spcPts val="3000"/>
              </a:lnSpc>
            </a:pPr>
            <a:endParaRPr lang="pl-PL" altLang="pl-PL" sz="1400" b="0" dirty="0">
              <a:latin typeface="Open Sans" panose="020B0806030504020204" pitchFamily="34" charset="0"/>
              <a:cs typeface="Open Sans" panose="020B0806030504020204" pitchFamily="34" charset="0"/>
            </a:endParaRPr>
          </a:p>
        </p:txBody>
      </p:sp>
      <p:pic>
        <p:nvPicPr>
          <p:cNvPr id="12" name="Obraz 11" descr="Obraz zawierający krajobraz, na wolnym powietrzu, trawa, niebo&#10;&#10;Opis wygenerowany automatycznie">
            <a:extLst>
              <a:ext uri="{FF2B5EF4-FFF2-40B4-BE49-F238E27FC236}">
                <a16:creationId xmlns:a16="http://schemas.microsoft.com/office/drawing/2014/main" id="{F2282ECE-8036-E74F-BE8E-8B76322C8CB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92" b="35926"/>
          <a:stretch/>
        </p:blipFill>
        <p:spPr>
          <a:xfrm>
            <a:off x="469" y="619275"/>
            <a:ext cx="13438837" cy="4224514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03F14E8A-BEB4-530C-9C9D-B798CF3C3C6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163" y="6373231"/>
            <a:ext cx="11139885" cy="1104560"/>
          </a:xfrm>
          <a:prstGeom prst="rect">
            <a:avLst/>
          </a:prstGeom>
        </p:spPr>
      </p:pic>
      <p:sp>
        <p:nvSpPr>
          <p:cNvPr id="9" name="Prostokąt 8">
            <a:extLst>
              <a:ext uri="{FF2B5EF4-FFF2-40B4-BE49-F238E27FC236}">
                <a16:creationId xmlns:a16="http://schemas.microsoft.com/office/drawing/2014/main" id="{67375712-A713-AEC7-28B5-3B03D1186F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137" y="619274"/>
            <a:ext cx="8300926" cy="2096613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10" name="Obraz 9" descr="Obraz zawierający tekst, zrzut ekranu, Czcionka, Grafika&#10;&#10;Opis wygenerowany automatycznie">
            <a:extLst>
              <a:ext uri="{FF2B5EF4-FFF2-40B4-BE49-F238E27FC236}">
                <a16:creationId xmlns:a16="http://schemas.microsoft.com/office/drawing/2014/main" id="{1702BBD5-886F-6A8E-10AD-BA6163FF197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693" y="620981"/>
            <a:ext cx="8352723" cy="352572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582072-DDC6-7127-3767-37892161E6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4A5D4CE-EE8E-FFEC-ABAA-92A2543F75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0" y="899837"/>
            <a:ext cx="10861095" cy="1080001"/>
          </a:xfrm>
        </p:spPr>
        <p:txBody>
          <a:bodyPr>
            <a:normAutofit/>
          </a:bodyPr>
          <a:lstStyle/>
          <a:p>
            <a:pPr algn="ctr"/>
            <a:r>
              <a:rPr lang="pl-PL" sz="2400" dirty="0"/>
              <a:t>Co mówi praktyka projektowa beneficjentów?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2FF24559-8E76-4AD6-EC40-5CA47AE391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12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A82FE2FE-295F-1DE2-237C-23AD5EE8D11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  <p:sp>
        <p:nvSpPr>
          <p:cNvPr id="11" name="pole tekstowe 10">
            <a:extLst>
              <a:ext uri="{FF2B5EF4-FFF2-40B4-BE49-F238E27FC236}">
                <a16:creationId xmlns:a16="http://schemas.microsoft.com/office/drawing/2014/main" id="{D2FE31B1-EF93-A5D0-7E5A-1DC189D25F96}"/>
              </a:ext>
            </a:extLst>
          </p:cNvPr>
          <p:cNvSpPr txBox="1"/>
          <p:nvPr/>
        </p:nvSpPr>
        <p:spPr>
          <a:xfrm>
            <a:off x="1718722" y="2339677"/>
            <a:ext cx="90730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>
                <a:srgbClr val="007033"/>
              </a:buClr>
              <a:buSzPct val="150000"/>
            </a:pPr>
            <a:r>
              <a:rPr lang="pl-PL" b="1" dirty="0">
                <a:solidFill>
                  <a:srgbClr val="00703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Powie nam o tym CHECKLISTA ;-)</a:t>
            </a:r>
          </a:p>
          <a:p>
            <a:pPr algn="ctr">
              <a:buClr>
                <a:srgbClr val="007033"/>
              </a:buClr>
              <a:buSzPct val="150000"/>
            </a:pPr>
            <a:endParaRPr lang="pl-PL" b="1" dirty="0">
              <a:solidFill>
                <a:srgbClr val="007033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460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754FD6-EBF8-980E-3F91-DFB9AFFA4D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C1B7061-CE1A-7580-99FF-FAD76CDF62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0" y="899837"/>
            <a:ext cx="10861095" cy="1080001"/>
          </a:xfrm>
        </p:spPr>
        <p:txBody>
          <a:bodyPr/>
          <a:lstStyle/>
          <a:p>
            <a:pPr algn="ctr"/>
            <a:r>
              <a:rPr lang="pl-PL" dirty="0"/>
              <a:t>Cel: Zrealizowanie celów projektu</a:t>
            </a:r>
          </a:p>
        </p:txBody>
      </p:sp>
      <p:pic>
        <p:nvPicPr>
          <p:cNvPr id="7" name="Symbol zastępczy zawartości 6" descr="Obraz zawierający na wolnym powietrzu, krajobraz, trawa, Zasoby wodne">
            <a:extLst>
              <a:ext uri="{FF2B5EF4-FFF2-40B4-BE49-F238E27FC236}">
                <a16:creationId xmlns:a16="http://schemas.microsoft.com/office/drawing/2014/main" id="{D1DF35AD-3509-2931-9299-1ECA80F280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489" y="1979613"/>
            <a:ext cx="6484796" cy="4319587"/>
          </a:xfrm>
        </p:spPr>
      </p:pic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62142F5-346D-0444-AB68-058F60DE4D7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2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1865696-E96C-0BB3-54D6-1403E93FF7A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2910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1E653C-3CE2-5EEF-298E-983FC5AE60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BBF33F25-26D1-8343-C294-BB350D41B16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3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9713EB0F-5AF5-7CE6-D3DD-13802788945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  <p:pic>
        <p:nvPicPr>
          <p:cNvPr id="9" name="Symbol zastępczy zawartości 8">
            <a:extLst>
              <a:ext uri="{FF2B5EF4-FFF2-40B4-BE49-F238E27FC236}">
                <a16:creationId xmlns:a16="http://schemas.microsoft.com/office/drawing/2014/main" id="{84A7B32B-0126-D49B-6AAF-C969579BBC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632" y="1187549"/>
            <a:ext cx="10861675" cy="4381769"/>
          </a:xfrm>
        </p:spPr>
      </p:pic>
    </p:spTree>
    <p:extLst>
      <p:ext uri="{BB962C8B-B14F-4D97-AF65-F5344CB8AC3E}">
        <p14:creationId xmlns:p14="http://schemas.microsoft.com/office/powerpoint/2010/main" val="42536170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14CDA5-BF6D-30CD-9435-66F7B4194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20763C3-08F3-8AA9-3FF8-0C9B8EBE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0" y="899837"/>
            <a:ext cx="10861095" cy="1080001"/>
          </a:xfrm>
        </p:spPr>
        <p:txBody>
          <a:bodyPr/>
          <a:lstStyle/>
          <a:p>
            <a:pPr algn="ctr"/>
            <a:r>
              <a:rPr lang="pl-PL" dirty="0"/>
              <a:t>O co chodzi z wskaźnikami w FENX.01.05?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A1175D95-734F-E8B0-4F9F-D6E09F2BBD2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4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32D1C704-242A-9904-C259-418871718EE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  <p:sp>
        <p:nvSpPr>
          <p:cNvPr id="11" name="pole tekstowe 10">
            <a:extLst>
              <a:ext uri="{FF2B5EF4-FFF2-40B4-BE49-F238E27FC236}">
                <a16:creationId xmlns:a16="http://schemas.microsoft.com/office/drawing/2014/main" id="{30988632-3CC7-49C1-91A2-DF5B9F0AA396}"/>
              </a:ext>
            </a:extLst>
          </p:cNvPr>
          <p:cNvSpPr txBox="1"/>
          <p:nvPr/>
        </p:nvSpPr>
        <p:spPr>
          <a:xfrm>
            <a:off x="1718722" y="2339677"/>
            <a:ext cx="9073008" cy="37860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l-PL" b="1" dirty="0">
                <a:solidFill>
                  <a:srgbClr val="00703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Dlaczego to ważne?</a:t>
            </a:r>
            <a:endParaRPr lang="pl-PL" dirty="0">
              <a:solidFill>
                <a:srgbClr val="007033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007033"/>
              </a:buClr>
              <a:buSzPct val="150000"/>
              <a:buFont typeface="Wingdings" panose="05000000000000000000" pitchFamily="2" charset="2"/>
              <a:buChar char="§"/>
            </a:pPr>
            <a: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wskaźniki = podstawa rozliczenia projektu</a:t>
            </a:r>
          </a:p>
          <a:p>
            <a:pPr marL="285750" indent="-285750">
              <a:lnSpc>
                <a:spcPct val="150000"/>
              </a:lnSpc>
              <a:buClr>
                <a:srgbClr val="007033"/>
              </a:buClr>
              <a:buSzPct val="150000"/>
              <a:buFont typeface="Wingdings" panose="05000000000000000000" pitchFamily="2" charset="2"/>
              <a:buChar char="§"/>
            </a:pPr>
            <a: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brak poprawnego udokumentowania = ryzyko korekty</a:t>
            </a:r>
          </a:p>
          <a:p>
            <a:pPr marL="285750" indent="-285750">
              <a:lnSpc>
                <a:spcPct val="150000"/>
              </a:lnSpc>
              <a:buClr>
                <a:srgbClr val="007033"/>
              </a:buClr>
              <a:buSzPct val="150000"/>
              <a:buFont typeface="Wingdings" panose="05000000000000000000" pitchFamily="2" charset="2"/>
              <a:buChar char="§"/>
            </a:pPr>
            <a: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wskaźniki sprawdzane na etapie:</a:t>
            </a:r>
          </a:p>
          <a:p>
            <a:pPr marL="742950" lvl="1" indent="-285750">
              <a:lnSpc>
                <a:spcPct val="150000"/>
              </a:lnSpc>
              <a:buClr>
                <a:srgbClr val="007033"/>
              </a:buClr>
              <a:buFont typeface="Wingdings" panose="05000000000000000000" pitchFamily="2" charset="2"/>
              <a:buChar char="ü"/>
            </a:pPr>
            <a: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wniosków o płatność</a:t>
            </a:r>
          </a:p>
          <a:p>
            <a:pPr marL="742950" lvl="1" indent="-285750">
              <a:lnSpc>
                <a:spcPct val="150000"/>
              </a:lnSpc>
              <a:buClr>
                <a:srgbClr val="007033"/>
              </a:buClr>
              <a:buFont typeface="Wingdings" panose="05000000000000000000" pitchFamily="2" charset="2"/>
              <a:buChar char="ü"/>
            </a:pPr>
            <a: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kontroli / audytu</a:t>
            </a:r>
          </a:p>
          <a:p>
            <a:pPr>
              <a:lnSpc>
                <a:spcPct val="150000"/>
              </a:lnSpc>
            </a:pPr>
            <a:endParaRPr lang="pl-PL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r>
              <a:rPr lang="pl-PL" b="1" dirty="0">
                <a:solidFill>
                  <a:srgbClr val="FF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Zasada szkolenia:</a:t>
            </a:r>
            <a:br>
              <a:rPr lang="pl-PL" dirty="0">
                <a:solidFill>
                  <a:srgbClr val="FF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➡️ </a:t>
            </a:r>
            <a:r>
              <a:rPr lang="pl-PL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Nie wystarczy „zrobić” – trzeba to udowodnić</a:t>
            </a:r>
            <a:endParaRPr lang="pl-PL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48551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AA0B44-E78F-0FD1-C9CC-41B2B355CD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B9BB09B-F221-8CA9-B54B-1F268FE81E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339" y="454023"/>
            <a:ext cx="10861095" cy="1080001"/>
          </a:xfrm>
        </p:spPr>
        <p:txBody>
          <a:bodyPr/>
          <a:lstStyle/>
          <a:p>
            <a:pPr algn="ctr"/>
            <a:r>
              <a:rPr lang="pl-PL" dirty="0"/>
              <a:t>Produkt vs rezultat – prostym językiem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DF20526B-F823-75BD-54F9-B248228075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5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C6CB2E18-4E4A-6A88-7C02-DEDC033D913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  <p:sp>
        <p:nvSpPr>
          <p:cNvPr id="11" name="pole tekstowe 10">
            <a:extLst>
              <a:ext uri="{FF2B5EF4-FFF2-40B4-BE49-F238E27FC236}">
                <a16:creationId xmlns:a16="http://schemas.microsoft.com/office/drawing/2014/main" id="{7FA66B69-A260-6B62-A702-0621CCBE420F}"/>
              </a:ext>
            </a:extLst>
          </p:cNvPr>
          <p:cNvSpPr txBox="1"/>
          <p:nvPr/>
        </p:nvSpPr>
        <p:spPr>
          <a:xfrm>
            <a:off x="1823343" y="1055052"/>
            <a:ext cx="9073008" cy="54495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l-PL" b="1" dirty="0">
                <a:solidFill>
                  <a:srgbClr val="00703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Wskaźnik produktu</a:t>
            </a:r>
            <a:endParaRPr lang="pl-PL" dirty="0">
              <a:solidFill>
                <a:srgbClr val="007033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007033"/>
              </a:buClr>
              <a:buSzPct val="150000"/>
              <a:buFont typeface="Wingdings" panose="05000000000000000000" pitchFamily="2" charset="2"/>
              <a:buChar char="§"/>
            </a:pPr>
            <a:r>
              <a:rPr lang="pl-PL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 fizycznie wykonano</a:t>
            </a:r>
            <a:endParaRPr lang="pl-PL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007033"/>
              </a:buClr>
              <a:buSzPct val="150000"/>
              <a:buFont typeface="Wingdings" panose="05000000000000000000" pitchFamily="2" charset="2"/>
              <a:buChar char="§"/>
            </a:pPr>
            <a: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zależny od beneficjenta</a:t>
            </a:r>
          </a:p>
          <a:p>
            <a:pPr marL="285750" indent="-285750">
              <a:lnSpc>
                <a:spcPct val="150000"/>
              </a:lnSpc>
              <a:buClr>
                <a:srgbClr val="007033"/>
              </a:buClr>
              <a:buSzPct val="150000"/>
              <a:buFont typeface="Wingdings" panose="05000000000000000000" pitchFamily="2" charset="2"/>
              <a:buChar char="§"/>
            </a:pPr>
            <a: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potwierdzany dokumentami z realizacji</a:t>
            </a:r>
          </a:p>
          <a:p>
            <a:pPr>
              <a:lnSpc>
                <a:spcPct val="150000"/>
              </a:lnSpc>
            </a:pPr>
            <a:r>
              <a:rPr lang="pl-PL" b="1" dirty="0">
                <a:solidFill>
                  <a:srgbClr val="00703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Przykłady:</a:t>
            </a:r>
            <a:endParaRPr lang="pl-PL" dirty="0">
              <a:solidFill>
                <a:srgbClr val="007033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007033"/>
              </a:buClr>
              <a:buSzPct val="150000"/>
              <a:buFont typeface="Wingdings" panose="05000000000000000000" pitchFamily="2" charset="2"/>
              <a:buChar char="§"/>
            </a:pPr>
            <a: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powierzchnia objęta działaniami ochronnymi (ha)</a:t>
            </a:r>
          </a:p>
          <a:p>
            <a:pPr marL="285750" indent="-285750">
              <a:lnSpc>
                <a:spcPct val="150000"/>
              </a:lnSpc>
              <a:buClr>
                <a:srgbClr val="007033"/>
              </a:buClr>
              <a:buSzPct val="150000"/>
              <a:buFont typeface="Wingdings" panose="05000000000000000000" pitchFamily="2" charset="2"/>
              <a:buChar char="§"/>
            </a:pPr>
            <a: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długość </a:t>
            </a:r>
            <a:r>
              <a:rPr lang="pl-PL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renaturyzowanego</a:t>
            </a:r>
            <a: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cieku (km)</a:t>
            </a:r>
          </a:p>
          <a:p>
            <a:pPr>
              <a:lnSpc>
                <a:spcPct val="150000"/>
              </a:lnSpc>
            </a:pPr>
            <a:r>
              <a:rPr lang="pl-PL" b="1" dirty="0">
                <a:solidFill>
                  <a:srgbClr val="00703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Wskaźnik rezultatu</a:t>
            </a:r>
            <a:endParaRPr lang="pl-PL" dirty="0">
              <a:solidFill>
                <a:srgbClr val="007033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007033"/>
              </a:buClr>
              <a:buSzPct val="150000"/>
              <a:buFont typeface="Wingdings" panose="05000000000000000000" pitchFamily="2" charset="2"/>
              <a:buChar char="§"/>
            </a:pPr>
            <a:r>
              <a:rPr lang="pl-PL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jaki efekt środowiskowy osiągnięto</a:t>
            </a:r>
            <a:endParaRPr lang="pl-PL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007033"/>
              </a:buClr>
              <a:buSzPct val="150000"/>
              <a:buFont typeface="Wingdings" panose="05000000000000000000" pitchFamily="2" charset="2"/>
              <a:buChar char="§"/>
            </a:pPr>
            <a: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często potwierdzany po czasie</a:t>
            </a:r>
          </a:p>
          <a:p>
            <a:pPr>
              <a:lnSpc>
                <a:spcPct val="150000"/>
              </a:lnSpc>
            </a:pPr>
            <a:r>
              <a:rPr lang="pl-PL" b="1" dirty="0">
                <a:solidFill>
                  <a:srgbClr val="00703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Przykłady:</a:t>
            </a:r>
            <a:endParaRPr lang="pl-PL" dirty="0">
              <a:solidFill>
                <a:srgbClr val="007033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007033"/>
              </a:buClr>
              <a:buSzPct val="150000"/>
              <a:buFont typeface="Wingdings" panose="05000000000000000000" pitchFamily="2" charset="2"/>
              <a:buChar char="§"/>
            </a:pPr>
            <a: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poprawa stanu siedlisk (ha)</a:t>
            </a:r>
          </a:p>
          <a:p>
            <a:pPr marL="285750" indent="-285750">
              <a:lnSpc>
                <a:spcPct val="150000"/>
              </a:lnSpc>
              <a:buClr>
                <a:srgbClr val="007033"/>
              </a:buClr>
              <a:buSzPct val="150000"/>
              <a:buFont typeface="Wingdings" panose="05000000000000000000" pitchFamily="2" charset="2"/>
              <a:buChar char="§"/>
            </a:pPr>
            <a: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zwiększenie odporności na zmiany klimatu</a:t>
            </a:r>
          </a:p>
        </p:txBody>
      </p:sp>
    </p:spTree>
    <p:extLst>
      <p:ext uri="{BB962C8B-B14F-4D97-AF65-F5344CB8AC3E}">
        <p14:creationId xmlns:p14="http://schemas.microsoft.com/office/powerpoint/2010/main" val="16520543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351209-0579-4432-C8DA-FD0190B005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61DAB53-5820-0C34-89D1-6BF121CAE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0" y="899837"/>
            <a:ext cx="10861095" cy="1080001"/>
          </a:xfrm>
        </p:spPr>
        <p:txBody>
          <a:bodyPr/>
          <a:lstStyle/>
          <a:p>
            <a:pPr algn="ctr"/>
            <a:r>
              <a:rPr lang="pl-PL" dirty="0"/>
              <a:t>Jak dokumentować wskaźniki produktu?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F50C6D36-201C-1E62-9DC8-83DE0844518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6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D23796AF-9023-5BDC-C1EA-464F9F95E86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  <p:sp>
        <p:nvSpPr>
          <p:cNvPr id="11" name="pole tekstowe 10">
            <a:extLst>
              <a:ext uri="{FF2B5EF4-FFF2-40B4-BE49-F238E27FC236}">
                <a16:creationId xmlns:a16="http://schemas.microsoft.com/office/drawing/2014/main" id="{8866625B-3AEE-8711-9F3F-F5FEDAD47EBD}"/>
              </a:ext>
            </a:extLst>
          </p:cNvPr>
          <p:cNvSpPr txBox="1"/>
          <p:nvPr/>
        </p:nvSpPr>
        <p:spPr>
          <a:xfrm>
            <a:off x="1718722" y="2339677"/>
            <a:ext cx="9073008" cy="42030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l-PL" b="1" dirty="0">
                <a:solidFill>
                  <a:srgbClr val="00703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 kontrola chce zobaczyć:</a:t>
            </a:r>
            <a:endParaRPr lang="pl-PL" dirty="0">
              <a:solidFill>
                <a:srgbClr val="007033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007033"/>
              </a:buClr>
              <a:buSzPct val="150000"/>
              <a:buFont typeface="Wingdings" panose="05000000000000000000" pitchFamily="2" charset="2"/>
              <a:buChar char="§"/>
            </a:pPr>
            <a: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protokoły odbioru robót / działań</a:t>
            </a:r>
          </a:p>
          <a:p>
            <a:pPr marL="285750" indent="-285750">
              <a:lnSpc>
                <a:spcPct val="150000"/>
              </a:lnSpc>
              <a:buClr>
                <a:srgbClr val="007033"/>
              </a:buClr>
              <a:buSzPct val="150000"/>
              <a:buFont typeface="Wingdings" panose="05000000000000000000" pitchFamily="2" charset="2"/>
              <a:buChar char="§"/>
            </a:pPr>
            <a: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mapy, szkice, dane GIS z zaznaczonym zakresem</a:t>
            </a:r>
          </a:p>
          <a:p>
            <a:pPr marL="285750" indent="-285750">
              <a:lnSpc>
                <a:spcPct val="150000"/>
              </a:lnSpc>
              <a:buClr>
                <a:srgbClr val="007033"/>
              </a:buClr>
              <a:buSzPct val="150000"/>
              <a:buFont typeface="Wingdings" panose="05000000000000000000" pitchFamily="2" charset="2"/>
              <a:buChar char="§"/>
            </a:pPr>
            <a: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sprawozdania wykonawców</a:t>
            </a:r>
          </a:p>
          <a:p>
            <a:pPr marL="285750" indent="-285750">
              <a:lnSpc>
                <a:spcPct val="150000"/>
              </a:lnSpc>
              <a:buClr>
                <a:srgbClr val="007033"/>
              </a:buClr>
              <a:buSzPct val="150000"/>
              <a:buFont typeface="Wingdings" panose="05000000000000000000" pitchFamily="2" charset="2"/>
              <a:buChar char="§"/>
            </a:pPr>
            <a: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dokumentację fotograficzną „przed–po”</a:t>
            </a:r>
          </a:p>
          <a:p>
            <a:pPr>
              <a:lnSpc>
                <a:spcPct val="150000"/>
              </a:lnSpc>
            </a:pPr>
            <a:endParaRPr lang="pl-PL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r>
              <a:rPr lang="pl-PL" b="1" dirty="0">
                <a:solidFill>
                  <a:srgbClr val="FF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Trzy złote zasady:</a:t>
            </a:r>
            <a:endParaRPr lang="pl-PL" dirty="0">
              <a:solidFill>
                <a:srgbClr val="FF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007033"/>
              </a:buClr>
              <a:buSzPct val="150000"/>
              <a:buFont typeface="Wingdings" panose="05000000000000000000" pitchFamily="2" charset="2"/>
              <a:buChar char="§"/>
            </a:pPr>
            <a: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ten sam zakres w dokumentach i we wniosku</a:t>
            </a:r>
          </a:p>
          <a:p>
            <a:pPr marL="285750" indent="-285750">
              <a:lnSpc>
                <a:spcPct val="150000"/>
              </a:lnSpc>
              <a:buClr>
                <a:srgbClr val="007033"/>
              </a:buClr>
              <a:buSzPct val="150000"/>
              <a:buFont typeface="Wingdings" panose="05000000000000000000" pitchFamily="2" charset="2"/>
              <a:buChar char="§"/>
            </a:pPr>
            <a: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konkretne liczby (ha, km, szt.)</a:t>
            </a:r>
          </a:p>
          <a:p>
            <a:pPr marL="285750" indent="-285750">
              <a:lnSpc>
                <a:spcPct val="150000"/>
              </a:lnSpc>
              <a:buClr>
                <a:srgbClr val="007033"/>
              </a:buClr>
              <a:buSzPct val="150000"/>
              <a:buFont typeface="Wingdings" panose="05000000000000000000" pitchFamily="2" charset="2"/>
              <a:buChar char="§"/>
            </a:pPr>
            <a: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jednoznaczna lokalizacja</a:t>
            </a:r>
          </a:p>
        </p:txBody>
      </p:sp>
    </p:spTree>
    <p:extLst>
      <p:ext uri="{BB962C8B-B14F-4D97-AF65-F5344CB8AC3E}">
        <p14:creationId xmlns:p14="http://schemas.microsoft.com/office/powerpoint/2010/main" val="41922589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576D3C-0F88-B36A-6B24-F04DF54B21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C55FB21-D218-7736-2C1F-FFF7EF4069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0" y="899837"/>
            <a:ext cx="10861095" cy="1080001"/>
          </a:xfrm>
        </p:spPr>
        <p:txBody>
          <a:bodyPr/>
          <a:lstStyle/>
          <a:p>
            <a:pPr algn="ctr"/>
            <a:r>
              <a:rPr lang="pl-PL" dirty="0"/>
              <a:t>Jak dokumentować wskaźniki rezultatu?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AF590622-77FA-9E42-B07B-779F6FB3B87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7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CECE47BF-162D-7E48-B9BE-4FFAF3E44C9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  <p:sp>
        <p:nvSpPr>
          <p:cNvPr id="11" name="pole tekstowe 10">
            <a:extLst>
              <a:ext uri="{FF2B5EF4-FFF2-40B4-BE49-F238E27FC236}">
                <a16:creationId xmlns:a16="http://schemas.microsoft.com/office/drawing/2014/main" id="{909F5C41-B468-704C-585E-3BE9D956EA24}"/>
              </a:ext>
            </a:extLst>
          </p:cNvPr>
          <p:cNvSpPr txBox="1"/>
          <p:nvPr/>
        </p:nvSpPr>
        <p:spPr>
          <a:xfrm>
            <a:off x="1718722" y="2339677"/>
            <a:ext cx="9073008" cy="42030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l-PL" b="1" dirty="0">
                <a:solidFill>
                  <a:srgbClr val="00703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Najczęstsze źródła danych:</a:t>
            </a:r>
            <a:endParaRPr lang="pl-PL" dirty="0">
              <a:solidFill>
                <a:srgbClr val="007033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007033"/>
              </a:buClr>
              <a:buSzPct val="150000"/>
              <a:buFont typeface="Wingdings" panose="05000000000000000000" pitchFamily="2" charset="2"/>
              <a:buChar char="§"/>
            </a:pPr>
            <a: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monitoring przyrodniczy</a:t>
            </a:r>
          </a:p>
          <a:p>
            <a:pPr marL="285750" indent="-285750">
              <a:lnSpc>
                <a:spcPct val="150000"/>
              </a:lnSpc>
              <a:buClr>
                <a:srgbClr val="007033"/>
              </a:buClr>
              <a:buSzPct val="150000"/>
              <a:buFont typeface="Wingdings" panose="05000000000000000000" pitchFamily="2" charset="2"/>
              <a:buChar char="§"/>
            </a:pPr>
            <a: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ekspertyzy i opinie przyrodników</a:t>
            </a:r>
          </a:p>
          <a:p>
            <a:pPr marL="285750" indent="-285750">
              <a:lnSpc>
                <a:spcPct val="150000"/>
              </a:lnSpc>
              <a:buClr>
                <a:srgbClr val="007033"/>
              </a:buClr>
              <a:buSzPct val="150000"/>
              <a:buFont typeface="Wingdings" panose="05000000000000000000" pitchFamily="2" charset="2"/>
              <a:buChar char="§"/>
            </a:pPr>
            <a: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porównanie stanu „przed” i „po”</a:t>
            </a:r>
          </a:p>
          <a:p>
            <a:pPr marL="285750" indent="-285750">
              <a:lnSpc>
                <a:spcPct val="150000"/>
              </a:lnSpc>
              <a:buClr>
                <a:srgbClr val="007033"/>
              </a:buClr>
              <a:buSzPct val="150000"/>
              <a:buFont typeface="Wingdings" panose="05000000000000000000" pitchFamily="2" charset="2"/>
              <a:buChar char="§"/>
            </a:pPr>
            <a: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dane GIS / </a:t>
            </a:r>
            <a:r>
              <a:rPr lang="pl-PL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ortofotomapy</a:t>
            </a:r>
            <a:endParaRPr lang="pl-PL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endParaRPr lang="pl-PL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r>
              <a:rPr lang="pl-PL" b="1" dirty="0">
                <a:solidFill>
                  <a:srgbClr val="FF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Uwaga dla beneficjentów:</a:t>
            </a:r>
            <a:br>
              <a:rPr lang="pl-PL" dirty="0">
                <a:solidFill>
                  <a:srgbClr val="FF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❗ Opis słowny bez danych = brak rezultatu</a:t>
            </a:r>
            <a:b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❗ Metodyka musi być taka sama przez cały projekt</a:t>
            </a:r>
          </a:p>
          <a:p>
            <a:pPr marL="285750" indent="-285750">
              <a:lnSpc>
                <a:spcPct val="150000"/>
              </a:lnSpc>
              <a:buClr>
                <a:srgbClr val="007033"/>
              </a:buClr>
              <a:buSzPct val="150000"/>
              <a:buFont typeface="Wingdings" panose="05000000000000000000" pitchFamily="2" charset="2"/>
              <a:buChar char="§"/>
            </a:pPr>
            <a:endParaRPr lang="pl-PL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11817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258847-9F6A-9B0B-CB5F-23983FA4A5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85EBED8-5C5C-D14E-6DB5-1641F1FA95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0" y="899837"/>
            <a:ext cx="10861095" cy="1080001"/>
          </a:xfrm>
        </p:spPr>
        <p:txBody>
          <a:bodyPr/>
          <a:lstStyle/>
          <a:p>
            <a:pPr algn="ctr"/>
            <a:r>
              <a:rPr lang="pl-PL" dirty="0"/>
              <a:t>Najczęstsze błędy – i jak ich uniknąć?</a:t>
            </a: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66CF22AC-1625-88FD-07C3-183AAC04CA4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8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A5AE5D5-0BBA-0A19-458C-73116241288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  <p:sp>
        <p:nvSpPr>
          <p:cNvPr id="11" name="pole tekstowe 10">
            <a:extLst>
              <a:ext uri="{FF2B5EF4-FFF2-40B4-BE49-F238E27FC236}">
                <a16:creationId xmlns:a16="http://schemas.microsoft.com/office/drawing/2014/main" id="{287EE01B-15D2-BF76-987B-F257AB559317}"/>
              </a:ext>
            </a:extLst>
          </p:cNvPr>
          <p:cNvSpPr txBox="1"/>
          <p:nvPr/>
        </p:nvSpPr>
        <p:spPr>
          <a:xfrm>
            <a:off x="1718722" y="2339677"/>
            <a:ext cx="9073008" cy="46185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l-PL" b="1" dirty="0">
                <a:solidFill>
                  <a:srgbClr val="00703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Błędy:</a:t>
            </a:r>
            <a:endParaRPr lang="pl-PL" dirty="0">
              <a:solidFill>
                <a:srgbClr val="007033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007033"/>
              </a:buClr>
              <a:buSzPct val="150000"/>
              <a:buFont typeface="Wingdings" panose="05000000000000000000" pitchFamily="2" charset="2"/>
              <a:buChar char="§"/>
            </a:pPr>
            <a: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brak danych wyjściowych „przed projektem”</a:t>
            </a:r>
          </a:p>
          <a:p>
            <a:pPr marL="285750" indent="-285750">
              <a:lnSpc>
                <a:spcPct val="150000"/>
              </a:lnSpc>
              <a:buClr>
                <a:srgbClr val="007033"/>
              </a:buClr>
              <a:buSzPct val="150000"/>
              <a:buFont typeface="Wingdings" panose="05000000000000000000" pitchFamily="2" charset="2"/>
              <a:buChar char="§"/>
            </a:pPr>
            <a: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rozbieżne powierzchnie w mapach i protokołach</a:t>
            </a:r>
          </a:p>
          <a:p>
            <a:pPr marL="285750" indent="-285750">
              <a:lnSpc>
                <a:spcPct val="150000"/>
              </a:lnSpc>
              <a:buClr>
                <a:srgbClr val="007033"/>
              </a:buClr>
              <a:buSzPct val="150000"/>
              <a:buFont typeface="Wingdings" panose="05000000000000000000" pitchFamily="2" charset="2"/>
              <a:buChar char="§"/>
            </a:pPr>
            <a: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brak monitoringu po zakończeniu działań</a:t>
            </a:r>
          </a:p>
          <a:p>
            <a:pPr marL="285750" indent="-285750">
              <a:lnSpc>
                <a:spcPct val="150000"/>
              </a:lnSpc>
              <a:buClr>
                <a:srgbClr val="007033"/>
              </a:buClr>
              <a:buSzPct val="150000"/>
              <a:buFont typeface="Wingdings" panose="05000000000000000000" pitchFamily="2" charset="2"/>
              <a:buChar char="§"/>
            </a:pPr>
            <a: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ogólne stwierdzenia zamiast liczb</a:t>
            </a:r>
          </a:p>
          <a:p>
            <a:pPr>
              <a:lnSpc>
                <a:spcPct val="150000"/>
              </a:lnSpc>
            </a:pPr>
            <a:endParaRPr lang="pl-PL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r>
              <a:rPr lang="pl-PL" b="1" dirty="0">
                <a:solidFill>
                  <a:srgbClr val="FF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Jak uniknąć problemów:</a:t>
            </a:r>
            <a:endParaRPr lang="pl-PL" dirty="0">
              <a:solidFill>
                <a:srgbClr val="FF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007033"/>
              </a:buClr>
              <a:buSzPct val="150000"/>
              <a:buFont typeface="Wingdings" panose="05000000000000000000" pitchFamily="2" charset="2"/>
              <a:buChar char="§"/>
            </a:pPr>
            <a: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zacząć dokumentowanie od 1. dnia projektu</a:t>
            </a:r>
          </a:p>
          <a:p>
            <a:pPr marL="285750" indent="-285750">
              <a:lnSpc>
                <a:spcPct val="150000"/>
              </a:lnSpc>
              <a:buClr>
                <a:srgbClr val="007033"/>
              </a:buClr>
              <a:buSzPct val="150000"/>
              <a:buFont typeface="Wingdings" panose="05000000000000000000" pitchFamily="2" charset="2"/>
              <a:buChar char="§"/>
            </a:pPr>
            <a: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stosować te same mapy i narzędzia GIS</a:t>
            </a:r>
          </a:p>
          <a:p>
            <a:pPr marL="285750" indent="-285750">
              <a:lnSpc>
                <a:spcPct val="150000"/>
              </a:lnSpc>
              <a:buClr>
                <a:srgbClr val="007033"/>
              </a:buClr>
              <a:buSzPct val="150000"/>
              <a:buFont typeface="Wingdings" panose="05000000000000000000" pitchFamily="2" charset="2"/>
              <a:buChar char="§"/>
            </a:pPr>
            <a:r>
              <a:rPr lang="pl-P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archiwizować wszystko w jednym miejscu</a:t>
            </a:r>
          </a:p>
          <a:p>
            <a:pPr marL="285750" indent="-285750">
              <a:lnSpc>
                <a:spcPct val="150000"/>
              </a:lnSpc>
              <a:buClr>
                <a:srgbClr val="007033"/>
              </a:buClr>
              <a:buSzPct val="150000"/>
              <a:buFont typeface="Wingdings" panose="05000000000000000000" pitchFamily="2" charset="2"/>
              <a:buChar char="§"/>
            </a:pPr>
            <a:endParaRPr lang="pl-PL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80853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71EEEC0-B947-8327-BA9B-D5D927AF88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175" y="251445"/>
            <a:ext cx="4214068" cy="6250161"/>
          </a:xfrm>
        </p:spPr>
        <p:txBody>
          <a:bodyPr>
            <a:normAutofit/>
          </a:bodyPr>
          <a:lstStyle/>
          <a:p>
            <a:r>
              <a:rPr lang="pl-PL" sz="1600" dirty="0"/>
              <a:t>Najważniejsze elementy w skutecznej sprawozdawczości wskaźników:</a:t>
            </a: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1F9FA591-B3C8-9F03-4386-316F2D6751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>
          <a:xfrm>
            <a:off x="5334892" y="755502"/>
            <a:ext cx="2984402" cy="2737000"/>
          </a:xfrm>
          <a:prstGeom prst="rect">
            <a:avLst/>
          </a:prstGeom>
          <a:solidFill>
            <a:srgbClr val="007033"/>
          </a:solidFill>
          <a:ln>
            <a:solidFill>
              <a:srgbClr val="554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sp>
        <p:nvSpPr>
          <p:cNvPr id="8" name="Prostokąt 7">
            <a:extLst>
              <a:ext uri="{FF2B5EF4-FFF2-40B4-BE49-F238E27FC236}">
                <a16:creationId xmlns:a16="http://schemas.microsoft.com/office/drawing/2014/main" id="{C66FC0FD-462A-7489-B76C-F4E509959D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437007" y="3579220"/>
            <a:ext cx="2819384" cy="2737000"/>
          </a:xfrm>
          <a:prstGeom prst="rect">
            <a:avLst/>
          </a:prstGeom>
          <a:solidFill>
            <a:schemeClr val="accent1"/>
          </a:solidFill>
          <a:ln>
            <a:solidFill>
              <a:srgbClr val="554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sp>
        <p:nvSpPr>
          <p:cNvPr id="9" name="Prostokąt 8">
            <a:extLst>
              <a:ext uri="{FF2B5EF4-FFF2-40B4-BE49-F238E27FC236}">
                <a16:creationId xmlns:a16="http://schemas.microsoft.com/office/drawing/2014/main" id="{1D230D20-00FD-94C4-D8E0-67D4EA06DE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429771" y="755502"/>
            <a:ext cx="2826620" cy="2737000"/>
          </a:xfrm>
          <a:prstGeom prst="rect">
            <a:avLst/>
          </a:prstGeom>
          <a:solidFill>
            <a:srgbClr val="93C67B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 dirty="0">
              <a:solidFill>
                <a:srgbClr val="93C67B"/>
              </a:solidFill>
            </a:endParaRPr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5AEA4966-6EE5-DB3E-D872-EEE6849403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334892" y="3579220"/>
            <a:ext cx="2984402" cy="2737000"/>
          </a:xfrm>
          <a:prstGeom prst="rect">
            <a:avLst/>
          </a:prstGeom>
          <a:solidFill>
            <a:schemeClr val="accent2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606F4301-C5CB-E4BE-9A0F-EBBB3B518F33}"/>
              </a:ext>
            </a:extLst>
          </p:cNvPr>
          <p:cNvSpPr/>
          <p:nvPr/>
        </p:nvSpPr>
        <p:spPr>
          <a:xfrm>
            <a:off x="5677371" y="1052513"/>
            <a:ext cx="2580011" cy="1791219"/>
          </a:xfrm>
          <a:prstGeom prst="rect">
            <a:avLst/>
          </a:prstGeom>
          <a:solidFill>
            <a:srgbClr val="007033"/>
          </a:solidFill>
          <a:ln>
            <a:solidFill>
              <a:srgbClr val="554B97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2857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marL="0" indent="0" eaLnBrk="1" hangingPunct="1">
              <a:defRPr/>
            </a:pPr>
            <a:r>
              <a:rPr lang="pl-PL" altLang="pl-PL" sz="1200" b="1" dirty="0">
                <a:solidFill>
                  <a:schemeClr val="bg1"/>
                </a:solidFill>
                <a:latin typeface="Open Sans" pitchFamily="34" charset="0"/>
              </a:rPr>
              <a:t>Dokumentowanie wskaźników:</a:t>
            </a:r>
          </a:p>
          <a:p>
            <a:pPr marL="0" indent="0" eaLnBrk="1" hangingPunct="1">
              <a:defRPr/>
            </a:pPr>
            <a:endParaRPr lang="pl-PL" altLang="pl-PL" sz="1200" b="1" dirty="0">
              <a:solidFill>
                <a:schemeClr val="bg1"/>
              </a:solidFill>
              <a:latin typeface="Open Sans" pitchFamily="34" charset="0"/>
            </a:endParaRP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pl-PL" altLang="pl-PL" sz="1200" b="1" dirty="0">
                <a:solidFill>
                  <a:schemeClr val="bg1"/>
                </a:solidFill>
                <a:latin typeface="Open Sans" pitchFamily="34" charset="0"/>
              </a:rPr>
              <a:t>Protokół odbioru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pl-PL" altLang="pl-PL" sz="1200" b="1" dirty="0">
                <a:solidFill>
                  <a:schemeClr val="bg1"/>
                </a:solidFill>
                <a:latin typeface="Open Sans" pitchFamily="34" charset="0"/>
              </a:rPr>
              <a:t>Raport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pl-PL" altLang="pl-PL" sz="1200" b="1" dirty="0">
                <a:solidFill>
                  <a:schemeClr val="bg1"/>
                </a:solidFill>
                <a:latin typeface="Open Sans" pitchFamily="34" charset="0"/>
              </a:rPr>
              <a:t>Opracowanie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pl-PL" altLang="pl-PL" sz="1200" b="1" dirty="0">
                <a:solidFill>
                  <a:schemeClr val="bg1"/>
                </a:solidFill>
                <a:latin typeface="Open Sans" pitchFamily="34" charset="0"/>
              </a:rPr>
              <a:t>Lista obecności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pl-PL" altLang="pl-PL" sz="1200" b="1" dirty="0">
                <a:solidFill>
                  <a:schemeClr val="bg1"/>
                </a:solidFill>
                <a:latin typeface="Open Sans" pitchFamily="34" charset="0"/>
              </a:rPr>
              <a:t>Zdjęcia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pl-PL" altLang="pl-PL" sz="1200" b="1" dirty="0">
                <a:solidFill>
                  <a:schemeClr val="bg1"/>
                </a:solidFill>
                <a:latin typeface="Open Sans" pitchFamily="34" charset="0"/>
              </a:rPr>
              <a:t>Bazy danych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pl-PL" altLang="pl-PL" sz="1200" b="1" dirty="0">
                <a:solidFill>
                  <a:schemeClr val="bg1"/>
                </a:solidFill>
                <a:latin typeface="Open Sans" pitchFamily="34" charset="0"/>
              </a:rPr>
              <a:t>…..</a:t>
            </a:r>
          </a:p>
          <a:p>
            <a:pPr eaLnBrk="1" hangingPunct="1">
              <a:buFont typeface="Arial" pitchFamily="34" charset="0"/>
              <a:buChar char="•"/>
              <a:defRPr/>
            </a:pPr>
            <a:endParaRPr lang="pl-PL" altLang="pl-PL" sz="1200" b="1" dirty="0">
              <a:solidFill>
                <a:schemeClr val="bg1"/>
              </a:solidFill>
              <a:latin typeface="Open Sans" pitchFamily="34" charset="0"/>
            </a:endParaRPr>
          </a:p>
          <a:p>
            <a:pPr eaLnBrk="1" hangingPunct="1">
              <a:buFont typeface="Arial" pitchFamily="34" charset="0"/>
              <a:buChar char="•"/>
              <a:defRPr/>
            </a:pPr>
            <a:endParaRPr lang="pl-PL" altLang="pl-PL" sz="1200" b="1" dirty="0">
              <a:solidFill>
                <a:schemeClr val="bg1"/>
              </a:solidFill>
              <a:latin typeface="Open Sans" pitchFamily="34" charset="0"/>
            </a:endParaRPr>
          </a:p>
        </p:txBody>
      </p:sp>
      <p:sp>
        <p:nvSpPr>
          <p:cNvPr id="19" name="Prostokąt 18">
            <a:extLst>
              <a:ext uri="{FF2B5EF4-FFF2-40B4-BE49-F238E27FC236}">
                <a16:creationId xmlns:a16="http://schemas.microsoft.com/office/drawing/2014/main" id="{3727DE53-4FC3-20FC-9498-1AAF6A6378FD}"/>
              </a:ext>
            </a:extLst>
          </p:cNvPr>
          <p:cNvSpPr/>
          <p:nvPr/>
        </p:nvSpPr>
        <p:spPr>
          <a:xfrm>
            <a:off x="8721380" y="1156177"/>
            <a:ext cx="2126654" cy="14715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pl-PL" altLang="pl-PL" sz="1200" b="1" dirty="0">
                <a:solidFill>
                  <a:schemeClr val="tx2"/>
                </a:solidFill>
                <a:latin typeface="Open Sans" pitchFamily="34" charset="0"/>
              </a:rPr>
              <a:t>Zawartość informacji w dokumentach -  konkretne wartości wskaźników:</a:t>
            </a:r>
          </a:p>
          <a:p>
            <a:pPr eaLnBrk="1" hangingPunct="1">
              <a:defRPr/>
            </a:pPr>
            <a:endParaRPr lang="pl-PL" altLang="pl-PL" sz="1200" b="1" dirty="0">
              <a:solidFill>
                <a:schemeClr val="tx2"/>
              </a:solidFill>
              <a:latin typeface="Open Sans" pitchFamily="34" charset="0"/>
            </a:endParaRPr>
          </a:p>
          <a:p>
            <a:pPr marL="171450" indent="-171450" eaLnBrk="1" hangingPunct="1">
              <a:buFont typeface="Arial" panose="020B0604020202020204" pitchFamily="34" charset="0"/>
              <a:buChar char="•"/>
              <a:defRPr/>
            </a:pPr>
            <a:r>
              <a:rPr lang="pl-PL" altLang="pl-PL" sz="1200" b="1" dirty="0">
                <a:solidFill>
                  <a:schemeClr val="tx2"/>
                </a:solidFill>
                <a:latin typeface="Open Sans" pitchFamily="34" charset="0"/>
              </a:rPr>
              <a:t>Liczba osób</a:t>
            </a:r>
          </a:p>
          <a:p>
            <a:pPr marL="171450" indent="-171450" eaLnBrk="1" hangingPunct="1">
              <a:buFont typeface="Arial" panose="020B0604020202020204" pitchFamily="34" charset="0"/>
              <a:buChar char="•"/>
              <a:defRPr/>
            </a:pPr>
            <a:r>
              <a:rPr lang="pl-PL" altLang="pl-PL" sz="1200" b="1" dirty="0">
                <a:solidFill>
                  <a:schemeClr val="tx2"/>
                </a:solidFill>
                <a:latin typeface="Open Sans" pitchFamily="34" charset="0"/>
              </a:rPr>
              <a:t>Powierzchnia</a:t>
            </a:r>
          </a:p>
          <a:p>
            <a:pPr marL="171450" indent="-171450" eaLnBrk="1" hangingPunct="1">
              <a:buFont typeface="Arial" panose="020B0604020202020204" pitchFamily="34" charset="0"/>
              <a:buChar char="•"/>
              <a:defRPr/>
            </a:pPr>
            <a:r>
              <a:rPr lang="pl-PL" altLang="pl-PL" sz="1200" b="1" dirty="0">
                <a:solidFill>
                  <a:schemeClr val="tx2"/>
                </a:solidFill>
                <a:latin typeface="Open Sans" pitchFamily="34" charset="0"/>
              </a:rPr>
              <a:t>Liczba gatunków</a:t>
            </a:r>
          </a:p>
          <a:p>
            <a:pPr marL="171450" indent="-171450" eaLnBrk="1" hangingPunct="1">
              <a:buFont typeface="Arial" panose="020B0604020202020204" pitchFamily="34" charset="0"/>
              <a:buChar char="•"/>
              <a:defRPr/>
            </a:pPr>
            <a:r>
              <a:rPr lang="pl-PL" altLang="pl-PL" sz="1200" b="1" dirty="0">
                <a:solidFill>
                  <a:schemeClr val="tx2"/>
                </a:solidFill>
                <a:latin typeface="Open Sans" pitchFamily="34" charset="0"/>
              </a:rPr>
              <a:t> …….</a:t>
            </a:r>
          </a:p>
          <a:p>
            <a:pPr eaLnBrk="1" hangingPunct="1">
              <a:defRPr/>
            </a:pPr>
            <a:endParaRPr lang="pl-PL" altLang="pl-PL" sz="1000" b="1" dirty="0">
              <a:solidFill>
                <a:schemeClr val="tx2"/>
              </a:solidFill>
              <a:latin typeface="Open Sans" pitchFamily="34" charset="0"/>
            </a:endParaRPr>
          </a:p>
        </p:txBody>
      </p:sp>
      <p:sp>
        <p:nvSpPr>
          <p:cNvPr id="14" name="Prostokąt 13">
            <a:extLst>
              <a:ext uri="{FF2B5EF4-FFF2-40B4-BE49-F238E27FC236}">
                <a16:creationId xmlns:a16="http://schemas.microsoft.com/office/drawing/2014/main" id="{0090B517-4D08-B80B-606C-4E64302FCDB9}"/>
              </a:ext>
            </a:extLst>
          </p:cNvPr>
          <p:cNvSpPr/>
          <p:nvPr/>
        </p:nvSpPr>
        <p:spPr>
          <a:xfrm>
            <a:off x="5495751" y="3723874"/>
            <a:ext cx="2375341" cy="20813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171450" indent="-1714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marL="0" indent="0" eaLnBrk="1" hangingPunct="1">
              <a:defRPr/>
            </a:pPr>
            <a:r>
              <a:rPr lang="pl-PL" altLang="pl-PL" sz="1200" b="1" dirty="0">
                <a:solidFill>
                  <a:schemeClr val="tx2"/>
                </a:solidFill>
                <a:latin typeface="Open Sans" pitchFamily="34" charset="0"/>
              </a:rPr>
              <a:t>Ważne zaplanowanie zebranych dokumentów na początku realizacji projektu</a:t>
            </a:r>
          </a:p>
        </p:txBody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id="{57D1BF64-85E4-DC6D-320A-B22F0826883C}"/>
              </a:ext>
            </a:extLst>
          </p:cNvPr>
          <p:cNvSpPr/>
          <p:nvPr/>
        </p:nvSpPr>
        <p:spPr>
          <a:xfrm>
            <a:off x="8722038" y="3688066"/>
            <a:ext cx="2085379" cy="13159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marL="171450" indent="-171450">
              <a:buFont typeface="Arial" panose="020B0604020202020204" pitchFamily="34" charset="0"/>
              <a:buChar char="•"/>
              <a:defRPr/>
            </a:pPr>
            <a:endParaRPr lang="pl-PL" altLang="pl-PL" sz="1200" b="1" dirty="0">
              <a:solidFill>
                <a:schemeClr val="bg1"/>
              </a:solidFill>
              <a:latin typeface="Open Sans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endParaRPr lang="pl-PL" altLang="pl-PL" sz="1200" b="1" dirty="0">
              <a:solidFill>
                <a:schemeClr val="bg1"/>
              </a:solidFill>
              <a:latin typeface="Open Sans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endParaRPr lang="pl-PL" altLang="pl-PL" sz="1200" b="1" dirty="0">
              <a:solidFill>
                <a:schemeClr val="bg1"/>
              </a:solidFill>
              <a:latin typeface="Open Sans" pitchFamily="34" charset="0"/>
            </a:endParaRPr>
          </a:p>
          <a:p>
            <a:pPr>
              <a:defRPr/>
            </a:pPr>
            <a:r>
              <a:rPr lang="pl-PL" altLang="pl-PL" sz="1200" b="1" dirty="0">
                <a:solidFill>
                  <a:schemeClr val="bg1"/>
                </a:solidFill>
                <a:latin typeface="Open Sans" pitchFamily="34" charset="0"/>
              </a:rPr>
              <a:t>Cechy dokumentów sprawozdawczych:</a:t>
            </a:r>
          </a:p>
          <a:p>
            <a:pPr>
              <a:defRPr/>
            </a:pPr>
            <a:endParaRPr lang="pl-PL" altLang="pl-PL" sz="1200" b="1" dirty="0">
              <a:solidFill>
                <a:schemeClr val="bg1"/>
              </a:solidFill>
              <a:latin typeface="Open Sans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pl-PL" altLang="pl-PL" sz="1200" b="1" dirty="0">
                <a:solidFill>
                  <a:schemeClr val="bg1"/>
                </a:solidFill>
                <a:latin typeface="Open Sans" pitchFamily="34" charset="0"/>
              </a:rPr>
              <a:t>Kompaktowość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pl-PL" altLang="pl-PL" sz="1200" b="1" dirty="0">
                <a:solidFill>
                  <a:schemeClr val="bg1"/>
                </a:solidFill>
                <a:latin typeface="Open Sans" pitchFamily="34" charset="0"/>
              </a:rPr>
              <a:t>Łatwość w przechowywaniu i prezentowaniu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endParaRPr lang="pl-PL" altLang="pl-PL" sz="1200" b="1" dirty="0">
              <a:solidFill>
                <a:schemeClr val="bg1"/>
              </a:solidFill>
              <a:latin typeface="Open Sans" pitchFamily="34" charset="0"/>
            </a:endParaRPr>
          </a:p>
          <a:p>
            <a:pPr>
              <a:defRPr/>
            </a:pPr>
            <a:r>
              <a:rPr lang="pl-PL" altLang="pl-PL" sz="1200" b="1" dirty="0">
                <a:solidFill>
                  <a:schemeClr val="bg1"/>
                </a:solidFill>
                <a:latin typeface="Open Sans" pitchFamily="34" charset="0"/>
              </a:rPr>
              <a:t> </a:t>
            </a:r>
          </a:p>
        </p:txBody>
      </p:sp>
      <p:sp>
        <p:nvSpPr>
          <p:cNvPr id="29698" name="Symbol zastępczy numeru slajdu 3">
            <a:extLst>
              <a:ext uri="{FF2B5EF4-FFF2-40B4-BE49-F238E27FC236}">
                <a16:creationId xmlns:a16="http://schemas.microsoft.com/office/drawing/2014/main" id="{E0CAB31B-18C4-CE06-EFE9-5D5BA78411E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E2F5FD6E-0448-46C9-92D4-F7FFFF044C1D}" type="slidenum">
              <a:rPr lang="pl-PL" altLang="pl-PL" smtClean="0">
                <a:solidFill>
                  <a:schemeClr val="tx2"/>
                </a:solidFill>
                <a:latin typeface="Open Sans" panose="020B0806030504020204" pitchFamily="34" charset="0"/>
              </a:rPr>
              <a:pPr/>
              <a:t>9</a:t>
            </a:fld>
            <a:endParaRPr lang="pl-PL" altLang="pl-PL">
              <a:solidFill>
                <a:schemeClr val="tx2"/>
              </a:solidFill>
              <a:latin typeface="Open Sans" panose="020B080603050402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B90C93C7-4011-D726-33E4-E613B960E6D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  <p:pic>
        <p:nvPicPr>
          <p:cNvPr id="5" name="Obraz 4" descr="Obraz zawierający krajobraz, na wolnym powietrzu, góra, obraz&#10;&#10;Opis wygenerowany automatycznie">
            <a:extLst>
              <a:ext uri="{FF2B5EF4-FFF2-40B4-BE49-F238E27FC236}">
                <a16:creationId xmlns:a16="http://schemas.microsoft.com/office/drawing/2014/main" id="{5DAD62E1-2999-36AA-4513-7DCE02C718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03" r="7115"/>
          <a:stretch/>
        </p:blipFill>
        <p:spPr>
          <a:xfrm>
            <a:off x="0" y="1428072"/>
            <a:ext cx="4703662" cy="4896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156044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Niestandardowy 8">
      <a:dk1>
        <a:srgbClr val="000000"/>
      </a:dk1>
      <a:lt1>
        <a:srgbClr val="FFFFFF"/>
      </a:lt1>
      <a:dk2>
        <a:srgbClr val="002073"/>
      </a:dk2>
      <a:lt2>
        <a:srgbClr val="FFFFFF"/>
      </a:lt2>
      <a:accent1>
        <a:srgbClr val="003399"/>
      </a:accent1>
      <a:accent2>
        <a:srgbClr val="A6D3FF"/>
      </a:accent2>
      <a:accent3>
        <a:srgbClr val="FFD618"/>
      </a:accent3>
      <a:accent4>
        <a:srgbClr val="0051B0"/>
      </a:accent4>
      <a:accent5>
        <a:srgbClr val="6BB1E2"/>
      </a:accent5>
      <a:accent6>
        <a:srgbClr val="FFE60B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ja1" id="{436F5452-C95B-4D43-A1C6-1CA5BE69C951}" vid="{ABE25C27-1E66-47F3-AA86-B88226738C33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Prezentacja z numerem strony</Template>
  <TotalTime>717</TotalTime>
  <Words>445</Words>
  <Application>Microsoft Office PowerPoint</Application>
  <PresentationFormat>Niestandardowy</PresentationFormat>
  <Paragraphs>106</Paragraphs>
  <Slides>12</Slides>
  <Notes>3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12</vt:i4>
      </vt:variant>
    </vt:vector>
  </HeadingPairs>
  <TitlesOfParts>
    <vt:vector size="17" baseType="lpstr">
      <vt:lpstr>Arial</vt:lpstr>
      <vt:lpstr>Calibri</vt:lpstr>
      <vt:lpstr>Open Sans</vt:lpstr>
      <vt:lpstr>Wingdings</vt:lpstr>
      <vt:lpstr>Motyw pakietu Office</vt:lpstr>
      <vt:lpstr>Rzeczowe rozliczenie realizacji Projektu Dokumentowanie osiągnięcia wskaźników produktu i rezultatu w projektach FEnIKS 2021-2027   </vt:lpstr>
      <vt:lpstr>Cel: Zrealizowanie celów projektu</vt:lpstr>
      <vt:lpstr>Prezentacja programu PowerPoint</vt:lpstr>
      <vt:lpstr>O co chodzi z wskaźnikami w FENX.01.05?</vt:lpstr>
      <vt:lpstr>Produkt vs rezultat – prostym językiem</vt:lpstr>
      <vt:lpstr>Jak dokumentować wskaźniki produktu?</vt:lpstr>
      <vt:lpstr>Jak dokumentować wskaźniki rezultatu?</vt:lpstr>
      <vt:lpstr>Najczęstsze błędy – i jak ich uniknąć?</vt:lpstr>
      <vt:lpstr>Najważniejsze elementy w skutecznej sprawozdawczości wskaźników:</vt:lpstr>
      <vt:lpstr>Co zapamiętać po szkoleniu?</vt:lpstr>
      <vt:lpstr>Dziękuję za uwagę ;-)</vt:lpstr>
      <vt:lpstr>Co mówi praktyka projektowa beneficjentów?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Sowiński Piotr</dc:creator>
  <cp:lastModifiedBy>Ochocińska Dorota</cp:lastModifiedBy>
  <cp:revision>59</cp:revision>
  <dcterms:created xsi:type="dcterms:W3CDTF">2022-06-22T09:40:44Z</dcterms:created>
  <dcterms:modified xsi:type="dcterms:W3CDTF">2025-12-08T23:02:53Z</dcterms:modified>
</cp:coreProperties>
</file>