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26.03.2026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0" y="1845466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2556666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3120860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874738" y="4018249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44960" y="3995540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051823" y="5434663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172105" y="5715110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87917" y="4357776"/>
            <a:ext cx="66443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Sokółce</a:t>
            </a:r>
          </a:p>
          <a:p>
            <a:pPr algn="ctr"/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1-go Maja 13A</a:t>
            </a:r>
            <a:endParaRPr lang="pl-PL" sz="16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568569" y="5406024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8 kwietnia 2026 r. | 9:00 - 13:00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741405" y="6024197"/>
            <a:ext cx="641112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programie:</a:t>
            </a:r>
          </a:p>
          <a:p>
            <a:pPr algn="just"/>
            <a:endParaRPr lang="pl-PL" sz="14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9:00 - 13:00 Stoisko informacyjno-edukacyjne dla uczniów szkół podstawowych klas I-III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9:00 - 10:00 Prezentacja pn. „Substancje </a:t>
            </a:r>
            <a:r>
              <a:rPr lang="pl-PL" sz="1400" b="1" dirty="0" err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reprotoksyczne</a:t>
            </a:r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w środowisku pracy”  i konkurs dla uczniów szkół podstawowych klas VII-VIII 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9:00 - 13:00 Stoisko informacyjno-edukacyjne dla uczniów szkół podstawowych klas VII-VIII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10:00 - 11:00 Zajęcia edukacyjne dla uczniów szkół podstawowych klas VII-VIII pn. „Pobieranie wody i budowa domowego filtra”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11:00 - 11:15 Instruktaż mycia rąk dla uczniów szkół podstawowych klas I-III 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11:00 – 12:00 Prezentacja pn. „Szczepienia ochronne dla seniorów”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11:15 – 12:15 Zajęcia edukacyjne dla uczniów szkół podstawowych 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klas II pn. „Talerz Zdrowego Żywienia” i „Detektywi na tropie cukru”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12:00- 13:00 Prezentacja pn. „Dieta seniora i interakcje leków 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żywnością”</a:t>
            </a:r>
          </a:p>
          <a:p>
            <a:pPr algn="just"/>
            <a:r>
              <a:rPr lang="pl-PL" sz="1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		 </a:t>
            </a:r>
          </a:p>
          <a:p>
            <a:pPr algn="just"/>
            <a:r>
              <a:rPr lang="pl-PL" sz="1400" b="1" i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	</a:t>
            </a:r>
            <a:r>
              <a:rPr lang="pl-PL" sz="1400" b="1" i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	</a:t>
            </a:r>
            <a:r>
              <a:rPr lang="pl-PL" sz="1400" b="1" i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Serdecznie </a:t>
            </a:r>
            <a:r>
              <a:rPr lang="pl-PL" sz="1400" b="1" i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zapraszamy</a:t>
            </a: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169</Words>
  <Application>Microsoft Office PowerPoint</Application>
  <PresentationFormat>Niestandardowy</PresentationFormat>
  <Paragraphs>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Sokółka - Elżbieta Buraczyk</cp:lastModifiedBy>
  <cp:revision>8</cp:revision>
  <dcterms:created xsi:type="dcterms:W3CDTF">2025-01-27T09:22:14Z</dcterms:created>
  <dcterms:modified xsi:type="dcterms:W3CDTF">2026-03-26T11:30:02Z</dcterms:modified>
</cp:coreProperties>
</file>