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32" r:id="rId1"/>
  </p:sldMasterIdLst>
  <p:notesMasterIdLst>
    <p:notesMasterId r:id="rId3"/>
  </p:notesMasterIdLst>
  <p:handoutMasterIdLst>
    <p:handoutMasterId r:id="rId4"/>
  </p:handoutMasterIdLst>
  <p:sldIdLst>
    <p:sldId id="349" r:id="rId2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6C5264BB-5024-4908-9968-EF503B9F11B2}">
          <p14:sldIdLst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rasiuk Beata" initials="T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B3B"/>
    <a:srgbClr val="FFFF99"/>
    <a:srgbClr val="0000FF"/>
    <a:srgbClr val="54D2FA"/>
    <a:srgbClr val="54E143"/>
    <a:srgbClr val="858585"/>
    <a:srgbClr val="666666"/>
    <a:srgbClr val="F3F272"/>
    <a:srgbClr val="9BBB59"/>
    <a:srgbClr val="F978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Styl pośredni 1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Styl pośredni 4 — Ak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8" autoAdjust="0"/>
    <p:restoredTop sz="94673" autoAdjust="0"/>
  </p:normalViewPr>
  <p:slideViewPr>
    <p:cSldViewPr>
      <p:cViewPr varScale="1">
        <p:scale>
          <a:sx n="104" d="100"/>
          <a:sy n="104" d="100"/>
        </p:scale>
        <p:origin x="174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3130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477B25-02A5-43AF-9D14-1FA0C6EC24DF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70543-76C2-4555-B401-1C0DCE43640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2537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CB20DD-0AE6-4DBB-A1C7-D0EA5A66EB0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DAA02-A18B-48D3-8F1A-BA5E9615FA8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2413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945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944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3989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280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643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573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033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962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74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0927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5473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E1F87-EC20-4CF8-A48B-12F2E5A48FF6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F4ECD-524D-40F0-88B1-28E54C041ED1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225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" y="20241"/>
            <a:ext cx="1656184" cy="86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C:\Program Files (x86)\Microsoft Office\MEDIA\OFFICE14\Lines\BD14800_.gi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8376"/>
            <a:ext cx="5715000" cy="9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" y="6116901"/>
            <a:ext cx="9144000" cy="73152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54" y="186501"/>
            <a:ext cx="1475656" cy="931180"/>
          </a:xfrm>
          <a:prstGeom prst="rect">
            <a:avLst/>
          </a:prstGeom>
          <a:solidFill>
            <a:schemeClr val="bg1">
              <a:alpha val="0"/>
            </a:schemeClr>
          </a:solidFill>
        </p:spPr>
      </p:pic>
      <p:sp>
        <p:nvSpPr>
          <p:cNvPr id="11" name="Tytuł 1"/>
          <p:cNvSpPr txBox="1">
            <a:spLocks/>
          </p:cNvSpPr>
          <p:nvPr/>
        </p:nvSpPr>
        <p:spPr>
          <a:xfrm>
            <a:off x="1200808" y="27470"/>
            <a:ext cx="7416824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/>
              <a:t>Założenia </a:t>
            </a:r>
            <a:r>
              <a:rPr lang="pl-PL" sz="2800"/>
              <a:t>do projektu </a:t>
            </a:r>
            <a:r>
              <a:rPr lang="pl-PL" sz="2800" dirty="0"/>
              <a:t>scalenia „Osmola i inne”</a:t>
            </a:r>
            <a:endParaRPr lang="pl-PL" sz="3200" dirty="0"/>
          </a:p>
        </p:txBody>
      </p:sp>
      <p:pic>
        <p:nvPicPr>
          <p:cNvPr id="7" name="Obraz 6" descr="Obraz zawierający tekst, zrzut ekranu, Czcionka, dokument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8E61ACFE-1D9E-22CB-6DB1-1AF0E4DB01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1" t="2750" r="14543" b="41600"/>
          <a:stretch/>
        </p:blipFill>
        <p:spPr>
          <a:xfrm>
            <a:off x="212045" y="4609289"/>
            <a:ext cx="1839675" cy="1942087"/>
          </a:xfrm>
          <a:prstGeom prst="rect">
            <a:avLst/>
          </a:prstGeom>
        </p:spPr>
      </p:pic>
      <p:pic>
        <p:nvPicPr>
          <p:cNvPr id="13" name="Obraz 12" descr="Obraz zawierający tekst, zrzut ekranu, diagram, design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CBF70F9A-9013-3CA7-F0EA-29AA1AB1D4B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7" r="14558" b="2659"/>
          <a:stretch/>
        </p:blipFill>
        <p:spPr>
          <a:xfrm>
            <a:off x="1979712" y="696239"/>
            <a:ext cx="1969378" cy="5913657"/>
          </a:xfrm>
          <a:prstGeom prst="rect">
            <a:avLst/>
          </a:prstGeom>
        </p:spPr>
      </p:pic>
      <p:pic>
        <p:nvPicPr>
          <p:cNvPr id="12" name="Obraz 11" descr="Obraz zawierający mapa, tekst, atlas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FA445A66-FE46-BF68-5664-89606ED560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 t="8749" r="11947" b="12873"/>
          <a:stretch/>
        </p:blipFill>
        <p:spPr>
          <a:xfrm>
            <a:off x="4127983" y="1009781"/>
            <a:ext cx="4908514" cy="563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5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zn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18716</TotalTime>
  <Words>9</Words>
  <Application>Microsoft Office PowerPoint</Application>
  <PresentationFormat>Pokaz na ekranie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Tarasiuk Beata</dc:creator>
  <cp:lastModifiedBy>Robert Kowalczyk</cp:lastModifiedBy>
  <cp:revision>562</cp:revision>
  <cp:lastPrinted>2021-10-27T12:27:52Z</cp:lastPrinted>
  <dcterms:created xsi:type="dcterms:W3CDTF">2020-12-01T08:13:08Z</dcterms:created>
  <dcterms:modified xsi:type="dcterms:W3CDTF">2025-04-16T13:43:48Z</dcterms:modified>
</cp:coreProperties>
</file>