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notesMasterIdLst>
    <p:notesMasterId r:id="rId3"/>
  </p:notesMasterIdLst>
  <p:handoutMasterIdLst>
    <p:handoutMasterId r:id="rId4"/>
  </p:handoutMasterIdLst>
  <p:sldIdLst>
    <p:sldId id="349" r:id="rId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C5264BB-5024-4908-9968-EF503B9F11B2}">
          <p14:sldIdLst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iuk Beata" initials="T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B3B"/>
    <a:srgbClr val="FFFF99"/>
    <a:srgbClr val="0000FF"/>
    <a:srgbClr val="54D2FA"/>
    <a:srgbClr val="54E143"/>
    <a:srgbClr val="858585"/>
    <a:srgbClr val="666666"/>
    <a:srgbClr val="F3F272"/>
    <a:srgbClr val="9BBB59"/>
    <a:srgbClr val="F97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174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3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77B25-02A5-43AF-9D14-1FA0C6EC24DF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70543-76C2-4555-B401-1C0DCE4364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53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B20DD-0AE6-4DBB-A1C7-D0EA5A66EB05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DAA02-A18B-48D3-8F1A-BA5E9615FA8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41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94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44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98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28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43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73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33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9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4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92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47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1F87-EC20-4CF8-A48B-12F2E5A48FF6}" type="datetimeFigureOut">
              <a:rPr lang="pl-PL" smtClean="0"/>
              <a:pPr/>
              <a:t>16.04.2025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4ECD-524D-40F0-88B1-28E54C041ED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2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" y="20241"/>
            <a:ext cx="1656184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Program Files (x86)\Microsoft Office\MEDIA\OFFICE14\Lines\BD14800_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68376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" y="6116901"/>
            <a:ext cx="9144000" cy="7315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54" y="186501"/>
            <a:ext cx="1475656" cy="93118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1200808" y="27470"/>
            <a:ext cx="741682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/>
              <a:t>Założenia </a:t>
            </a:r>
            <a:r>
              <a:rPr lang="pl-PL" sz="2800"/>
              <a:t>do projektu </a:t>
            </a:r>
            <a:r>
              <a:rPr lang="pl-PL" sz="2800" dirty="0"/>
              <a:t>scalenia „Osmola i inne”</a:t>
            </a:r>
            <a:endParaRPr lang="pl-PL" sz="3200" dirty="0"/>
          </a:p>
        </p:txBody>
      </p:sp>
      <p:pic>
        <p:nvPicPr>
          <p:cNvPr id="7" name="Obraz 6" descr="Obraz zawierający tekst, zrzut ekranu, Czcionka, dokumen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E61ACFE-1D9E-22CB-6DB1-1AF0E4DB01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2750" r="14543" b="41600"/>
          <a:stretch/>
        </p:blipFill>
        <p:spPr>
          <a:xfrm>
            <a:off x="212045" y="4609289"/>
            <a:ext cx="1839675" cy="1942087"/>
          </a:xfrm>
          <a:prstGeom prst="rect">
            <a:avLst/>
          </a:prstGeom>
        </p:spPr>
      </p:pic>
      <p:pic>
        <p:nvPicPr>
          <p:cNvPr id="13" name="Obraz 12" descr="Obraz zawierający tekst, zrzut ekranu, diagram, design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BF70F9A-9013-3CA7-F0EA-29AA1AB1D4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7" r="14558" b="2659"/>
          <a:stretch/>
        </p:blipFill>
        <p:spPr>
          <a:xfrm>
            <a:off x="1979712" y="696239"/>
            <a:ext cx="1969378" cy="5913657"/>
          </a:xfrm>
          <a:prstGeom prst="rect">
            <a:avLst/>
          </a:prstGeom>
        </p:spPr>
      </p:pic>
      <p:pic>
        <p:nvPicPr>
          <p:cNvPr id="12" name="Obraz 11" descr="Obraz zawierający mapa, tekst, atla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A445A66-FE46-BF68-5664-89606ED560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t="8749" r="11947" b="12873"/>
          <a:stretch/>
        </p:blipFill>
        <p:spPr>
          <a:xfrm>
            <a:off x="4127983" y="1009781"/>
            <a:ext cx="4908514" cy="5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18716</TotalTime>
  <Words>9</Words>
  <Application>Microsoft Office PowerPoint</Application>
  <PresentationFormat>Pokaz na ekranie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Arial</vt:lpstr>
      <vt:lpstr>Calibri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Tarasiuk Beata</dc:creator>
  <cp:lastModifiedBy>Robert Kowalczyk</cp:lastModifiedBy>
  <cp:revision>562</cp:revision>
  <cp:lastPrinted>2021-10-27T12:27:52Z</cp:lastPrinted>
  <dcterms:created xsi:type="dcterms:W3CDTF">2020-12-01T08:13:08Z</dcterms:created>
  <dcterms:modified xsi:type="dcterms:W3CDTF">2025-04-16T13:43:48Z</dcterms:modified>
</cp:coreProperties>
</file>