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28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98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16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8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47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392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4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5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1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75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59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DDB7D-811E-4885-9C48-78EA6770B647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8D567-9FF6-4B4F-B99D-177CFB1C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80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MhcVBaMto3MciDSc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024387" y="995881"/>
            <a:ext cx="353990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 mailu, który otrzymałeś, lub na stronie internetowej kliknij w otrzymany link</a:t>
            </a:r>
            <a:endParaRPr lang="pl-PL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6274051" y="1348967"/>
            <a:ext cx="1750337" cy="1339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472289" y="187730"/>
            <a:ext cx="6096000" cy="58785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Szczepienie przeciw COVID-19 dla strażaków OSP i PSP</a:t>
            </a:r>
          </a:p>
          <a:p>
            <a:r>
              <a:rPr lang="pl-PL" dirty="0" smtClean="0">
                <a:solidFill>
                  <a:srgbClr val="FFFFFF"/>
                </a:solidFill>
                <a:effectLst/>
              </a:rPr>
              <a:t>PK</a:t>
            </a:r>
          </a:p>
          <a:p>
            <a:r>
              <a:rPr lang="pl-PL" dirty="0" smtClean="0"/>
              <a:t>Piotr Kaźmierczak &lt;p.kazmierczak@straz.lodz.pl&gt;</a:t>
            </a:r>
          </a:p>
          <a:p>
            <a:r>
              <a:rPr lang="pl-PL" dirty="0" smtClean="0"/>
              <a:t>2020-12-17 11:17</a:t>
            </a:r>
          </a:p>
          <a:p>
            <a:endParaRPr lang="pl-PL" dirty="0" smtClean="0"/>
          </a:p>
          <a:p>
            <a:r>
              <a:rPr lang="pl-PL" dirty="0" smtClean="0"/>
              <a:t>Strażacy OSP i PSP, którzy deklarują gotowość do poddania się szczepieniom przeciwko COVID-19 zobowiązani są do wypełnienia do dnia 19.12.2020 </a:t>
            </a:r>
            <a:r>
              <a:rPr lang="pl-PL" dirty="0" err="1" smtClean="0"/>
              <a:t>r.do</a:t>
            </a:r>
            <a:r>
              <a:rPr lang="pl-PL" dirty="0" smtClean="0"/>
              <a:t> godz. 23:59 formularza internetowego dostępnego pod adresem </a:t>
            </a:r>
            <a:r>
              <a:rPr lang="pl-PL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https://forms.gle/MhcVBaMto3MciDSc6</a:t>
            </a:r>
            <a:r>
              <a:rPr lang="pl-PL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pl-PL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l-PL" sz="4400" dirty="0" smtClean="0"/>
          </a:p>
          <a:p>
            <a:r>
              <a:rPr lang="pl-PL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pl-PL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l-PL" dirty="0" smtClean="0"/>
          </a:p>
          <a:p>
            <a:r>
              <a:rPr lang="pl-PL" sz="1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Formularz wypełniają wyłącznie Strażacy, którzy chcą dobrowolnie poddać się bezpłatnemu szczepieniu. Brak wypełnienia formularza jest równoznaczny z faktem nie przystąpienia do szczepienia w I turze</a:t>
            </a:r>
            <a:r>
              <a:rPr lang="pl-PL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l-PL" dirty="0" smtClean="0"/>
          </a:p>
          <a:p>
            <a:r>
              <a:rPr lang="pl-PL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pl-PL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l-PL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950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43425" cy="676275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514109" y="308732"/>
            <a:ext cx="515389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Pobierz, wypełnij, a następnie odeślij lub dostarcz do Komendy Miejskiej PSP w Piotrkowie Trybunalskim Oświadczenie Woli</a:t>
            </a:r>
          </a:p>
          <a:p>
            <a:r>
              <a:rPr lang="pl-PL" dirty="0" smtClean="0"/>
              <a:t>1. Jeśli jesteś strażakiem PSP</a:t>
            </a:r>
          </a:p>
          <a:p>
            <a:r>
              <a:rPr lang="pl-PL" dirty="0" smtClean="0"/>
              <a:t>2. Jeśli jesteś strażakiem OSP</a:t>
            </a:r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001819" y="1320800"/>
            <a:ext cx="2586181" cy="132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2927928" y="1477328"/>
            <a:ext cx="2586181" cy="132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5745019" y="4007210"/>
            <a:ext cx="1366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Zaznacz TAK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772727" y="5966752"/>
            <a:ext cx="13392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Kliknij:</a:t>
            </a:r>
          </a:p>
          <a:p>
            <a:r>
              <a:rPr lang="pl-P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Dalej</a:t>
            </a:r>
            <a:endParaRPr lang="pl-PL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H="1" flipV="1">
            <a:off x="748146" y="4007896"/>
            <a:ext cx="4996872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748146" y="4299650"/>
            <a:ext cx="4996872" cy="1550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600364" y="6151418"/>
            <a:ext cx="5144654" cy="446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43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60" y="456622"/>
            <a:ext cx="4391025" cy="53721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38545" y="2714912"/>
            <a:ext cx="241069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Zaznacz Jeśli jesteś strażakiem PSP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72584" y="2732699"/>
            <a:ext cx="30387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Zaznacz Jeśli jesteś strażakiem OSP </a:t>
            </a:r>
            <a:r>
              <a:rPr lang="pl-PL" dirty="0" err="1" smtClean="0"/>
              <a:t>ksrg</a:t>
            </a:r>
            <a:r>
              <a:rPr lang="pl-PL" dirty="0" smtClean="0"/>
              <a:t> 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072584" y="3744660"/>
            <a:ext cx="317730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Zaznacz Jeśli jesteś strażakiem OSP </a:t>
            </a:r>
          </a:p>
        </p:txBody>
      </p:sp>
      <p:cxnSp>
        <p:nvCxnSpPr>
          <p:cNvPr id="9" name="Łącznik prosty ze strzałką 8"/>
          <p:cNvCxnSpPr>
            <a:stCxn id="6" idx="1"/>
          </p:cNvCxnSpPr>
          <p:nvPr/>
        </p:nvCxnSpPr>
        <p:spPr>
          <a:xfrm flipH="1">
            <a:off x="4451927" y="3055865"/>
            <a:ext cx="3620657" cy="38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 flipV="1">
            <a:off x="4160981" y="3741305"/>
            <a:ext cx="3911603" cy="1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14" idx="1"/>
          </p:cNvCxnSpPr>
          <p:nvPr/>
        </p:nvCxnSpPr>
        <p:spPr>
          <a:xfrm flipH="1">
            <a:off x="5716444" y="5022890"/>
            <a:ext cx="2382982" cy="76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8099426" y="4699724"/>
            <a:ext cx="317730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Z rozwijalnego menu wybierz KM PSP Piotrków Trybunalski</a:t>
            </a:r>
          </a:p>
        </p:txBody>
      </p:sp>
      <p:cxnSp>
        <p:nvCxnSpPr>
          <p:cNvPr id="17" name="Łącznik prosty ze strzałką 16"/>
          <p:cNvCxnSpPr>
            <a:stCxn id="5" idx="3"/>
          </p:cNvCxnSpPr>
          <p:nvPr/>
        </p:nvCxnSpPr>
        <p:spPr>
          <a:xfrm>
            <a:off x="2549236" y="3038078"/>
            <a:ext cx="1182255" cy="198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8099426" y="5628717"/>
            <a:ext cx="16264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Kliknij: </a:t>
            </a:r>
            <a:r>
              <a:rPr lang="pl-P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Dalej</a:t>
            </a:r>
            <a:endParaRPr lang="pl-PL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Łącznik prosty ze strzałką 18"/>
          <p:cNvCxnSpPr>
            <a:stCxn id="18" idx="1"/>
          </p:cNvCxnSpPr>
          <p:nvPr/>
        </p:nvCxnSpPr>
        <p:spPr>
          <a:xfrm flipH="1" flipV="1">
            <a:off x="4681468" y="5628719"/>
            <a:ext cx="3417958" cy="18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41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21" y="0"/>
            <a:ext cx="4098758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8608293" y="1624336"/>
            <a:ext cx="30387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Zaznacz Jeśli jesteś mieszkańcem powiatu </a:t>
            </a:r>
            <a:r>
              <a:rPr lang="pl-PL" b="1" dirty="0" smtClean="0"/>
              <a:t>piotrkowskiego ziemskiego</a:t>
            </a:r>
          </a:p>
        </p:txBody>
      </p:sp>
      <p:cxnSp>
        <p:nvCxnSpPr>
          <p:cNvPr id="6" name="Łącznik prosty ze strzałką 5"/>
          <p:cNvCxnSpPr>
            <a:stCxn id="5" idx="1"/>
          </p:cNvCxnSpPr>
          <p:nvPr/>
        </p:nvCxnSpPr>
        <p:spPr>
          <a:xfrm flipH="1">
            <a:off x="5874327" y="2086001"/>
            <a:ext cx="2733966" cy="361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8608293" y="2793536"/>
            <a:ext cx="30387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Zaznacz jeśli jesteś mieszkańcem miasta </a:t>
            </a:r>
            <a:r>
              <a:rPr lang="pl-PL" b="1" dirty="0" smtClean="0"/>
              <a:t>Piotrkowa Trybunalskiego</a:t>
            </a:r>
          </a:p>
        </p:txBody>
      </p:sp>
      <p:cxnSp>
        <p:nvCxnSpPr>
          <p:cNvPr id="9" name="Łącznik prosty ze strzałką 8"/>
          <p:cNvCxnSpPr>
            <a:stCxn id="8" idx="1"/>
          </p:cNvCxnSpPr>
          <p:nvPr/>
        </p:nvCxnSpPr>
        <p:spPr>
          <a:xfrm flipH="1">
            <a:off x="6246891" y="3255201"/>
            <a:ext cx="2361402" cy="1967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8608293" y="4687606"/>
            <a:ext cx="28632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Wpisz Twój numer PESEL</a:t>
            </a:r>
            <a:endParaRPr lang="pl-PL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Łącznik prosty ze strzałką 10"/>
          <p:cNvCxnSpPr>
            <a:stCxn id="10" idx="1"/>
          </p:cNvCxnSpPr>
          <p:nvPr/>
        </p:nvCxnSpPr>
        <p:spPr>
          <a:xfrm flipH="1">
            <a:off x="5430983" y="4872272"/>
            <a:ext cx="3177310" cy="132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8608293" y="5379268"/>
            <a:ext cx="2863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Kliknij </a:t>
            </a:r>
            <a:r>
              <a:rPr lang="pl-PL" dirty="0" smtClean="0"/>
              <a:t>PRZEŚLIJ</a:t>
            </a:r>
          </a:p>
          <a:p>
            <a:r>
              <a:rPr lang="pl-PL" dirty="0"/>
              <a:t>Oczekuj na kontakt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sprawie szczepienia.</a:t>
            </a:r>
          </a:p>
          <a:p>
            <a:endParaRPr lang="pl-PL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Łącznik prosty ze strzałką 14"/>
          <p:cNvCxnSpPr>
            <a:stCxn id="14" idx="1"/>
          </p:cNvCxnSpPr>
          <p:nvPr/>
        </p:nvCxnSpPr>
        <p:spPr>
          <a:xfrm flipH="1">
            <a:off x="5430983" y="5878612"/>
            <a:ext cx="3177310" cy="767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203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152</Words>
  <Application>Microsoft Office PowerPoint</Application>
  <PresentationFormat>Panoramiczny</PresentationFormat>
  <Paragraphs>28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PK. Kazmierczak</dc:creator>
  <cp:lastModifiedBy>Piotr PK. Kazmierczak</cp:lastModifiedBy>
  <cp:revision>5</cp:revision>
  <dcterms:created xsi:type="dcterms:W3CDTF">2020-12-17T10:16:19Z</dcterms:created>
  <dcterms:modified xsi:type="dcterms:W3CDTF">2020-12-17T10:44:27Z</dcterms:modified>
</cp:coreProperties>
</file>