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3" r:id="rId7"/>
    <p:sldId id="262" r:id="rId8"/>
    <p:sldId id="265" r:id="rId9"/>
    <p:sldId id="261" r:id="rId10"/>
    <p:sldId id="266" r:id="rId11"/>
    <p:sldId id="267" r:id="rId12"/>
    <p:sldId id="268" r:id="rId13"/>
    <p:sldId id="270" r:id="rId14"/>
    <p:sldId id="269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59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85B4F8-9989-41E4-8D7F-9ADF3E0C12FB}" type="doc">
      <dgm:prSet loTypeId="urn:microsoft.com/office/officeart/2005/8/layout/radial6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pl-PL"/>
        </a:p>
      </dgm:t>
    </dgm:pt>
    <dgm:pt modelId="{17A5C533-F984-4349-86B8-19BD897D8DF9}">
      <dgm:prSet phldrT="[Tekst]"/>
      <dgm:spPr>
        <a:xfrm>
          <a:off x="6496843" y="4342361"/>
          <a:ext cx="3262312" cy="3262312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pl-PL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Rozwój Cyfrowej Tożsamości</a:t>
          </a:r>
          <a:endParaRPr lang="pl-PL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C3AEA65-21DE-4472-B566-C445A87444B3}" type="parTrans" cxnId="{3BA05E1D-59BB-4641-BEC0-EC1585F8404B}">
      <dgm:prSet/>
      <dgm:spPr/>
      <dgm:t>
        <a:bodyPr/>
        <a:lstStyle/>
        <a:p>
          <a:endParaRPr lang="pl-PL"/>
        </a:p>
      </dgm:t>
    </dgm:pt>
    <dgm:pt modelId="{1D5836E0-FEA4-4749-88D5-34A4E413C29F}" type="sibTrans" cxnId="{3BA05E1D-59BB-4641-BEC0-EC1585F8404B}">
      <dgm:prSet/>
      <dgm:spPr/>
      <dgm:t>
        <a:bodyPr/>
        <a:lstStyle/>
        <a:p>
          <a:endParaRPr lang="pl-PL"/>
        </a:p>
      </dgm:t>
    </dgm:pt>
    <dgm:pt modelId="{62163E8A-C715-4903-9621-29E068D56031}">
      <dgm:prSet/>
      <dgm:spPr>
        <a:xfrm>
          <a:off x="6986190" y="1931"/>
          <a:ext cx="2283618" cy="228361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pl-PL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Węzeł Krajowy</a:t>
          </a:r>
          <a:endParaRPr lang="pl-PL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071E8EB-0E8E-4116-AAE6-88CEF77CBC9F}" type="parTrans" cxnId="{F29E2D0B-5F68-4DD1-BE92-F1D32D4E509D}">
      <dgm:prSet/>
      <dgm:spPr/>
      <dgm:t>
        <a:bodyPr/>
        <a:lstStyle/>
        <a:p>
          <a:endParaRPr lang="pl-PL"/>
        </a:p>
      </dgm:t>
    </dgm:pt>
    <dgm:pt modelId="{66BE1E48-315E-4AFF-A0CF-5CB3565358E8}" type="sibTrans" cxnId="{F29E2D0B-5F68-4DD1-BE92-F1D32D4E509D}">
      <dgm:prSet/>
      <dgm:spPr>
        <a:xfrm>
          <a:off x="3343720" y="1020481"/>
          <a:ext cx="9568559" cy="9568559"/>
        </a:xfrm>
        <a:prstGeom prst="blockArc">
          <a:avLst>
            <a:gd name="adj1" fmla="val 16200000"/>
            <a:gd name="adj2" fmla="val 189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pl-PL"/>
        </a:p>
      </dgm:t>
    </dgm:pt>
    <dgm:pt modelId="{E8EC207B-146D-4836-87A7-9B88B3D78E5B}">
      <dgm:prSet/>
      <dgm:spPr>
        <a:xfrm>
          <a:off x="11688260" y="4704000"/>
          <a:ext cx="2283618" cy="228361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pl-PL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Integracja Dostawców Środków Identyfikacji</a:t>
          </a:r>
          <a:endParaRPr lang="pl-PL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D856BFE-1410-45E6-A4C2-11FD4D17329B}" type="parTrans" cxnId="{15BF4146-57D0-4C60-91D4-193AADE3CD50}">
      <dgm:prSet/>
      <dgm:spPr/>
      <dgm:t>
        <a:bodyPr/>
        <a:lstStyle/>
        <a:p>
          <a:endParaRPr lang="pl-PL"/>
        </a:p>
      </dgm:t>
    </dgm:pt>
    <dgm:pt modelId="{0C4184B7-7FDB-4EC5-9196-F09CFC5CA52F}" type="sibTrans" cxnId="{15BF4146-57D0-4C60-91D4-193AADE3CD50}">
      <dgm:prSet/>
      <dgm:spPr>
        <a:xfrm>
          <a:off x="3343720" y="1061530"/>
          <a:ext cx="9568559" cy="9568559"/>
        </a:xfrm>
        <a:prstGeom prst="blockArc">
          <a:avLst>
            <a:gd name="adj1" fmla="val 0"/>
            <a:gd name="adj2" fmla="val 27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pl-PL"/>
        </a:p>
      </dgm:t>
    </dgm:pt>
    <dgm:pt modelId="{E67B2213-5695-4253-91E0-B58FF27CA482}">
      <dgm:prSet phldrT="[Tekst]"/>
      <dgm:spPr>
        <a:xfrm>
          <a:off x="10311055" y="1379135"/>
          <a:ext cx="2283618" cy="228361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pl-PL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Integracja Dostawców </a:t>
          </a:r>
          <a:r>
            <a:rPr lang="pl-PL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Usług</a:t>
          </a:r>
          <a:endParaRPr lang="pl-PL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0DD8A09-97E2-4C45-BF8C-CCDD2FE4F553}" type="parTrans" cxnId="{D342963D-ECF0-45D3-8703-BAB09D72CF3F}">
      <dgm:prSet/>
      <dgm:spPr/>
      <dgm:t>
        <a:bodyPr/>
        <a:lstStyle/>
        <a:p>
          <a:endParaRPr lang="pl-PL"/>
        </a:p>
      </dgm:t>
    </dgm:pt>
    <dgm:pt modelId="{9BC662EE-F437-449C-A1E8-D457CA1F5547}" type="sibTrans" cxnId="{D342963D-ECF0-45D3-8703-BAB09D72CF3F}">
      <dgm:prSet/>
      <dgm:spPr>
        <a:xfrm>
          <a:off x="3343720" y="1061530"/>
          <a:ext cx="9568559" cy="9568559"/>
        </a:xfrm>
        <a:prstGeom prst="blockArc">
          <a:avLst>
            <a:gd name="adj1" fmla="val 18900000"/>
            <a:gd name="adj2" fmla="val 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pl-PL"/>
        </a:p>
      </dgm:t>
    </dgm:pt>
    <dgm:pt modelId="{E2E5D309-70B3-49C7-8D3F-5BB43457B535}">
      <dgm:prSet phldrT="[Tekst]"/>
      <dgm:spPr>
        <a:xfrm>
          <a:off x="10311055" y="8028865"/>
          <a:ext cx="2283618" cy="228361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pl-PL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Węzeł </a:t>
          </a:r>
          <a:r>
            <a:rPr lang="pl-PL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Transgraniczny eIDAS</a:t>
          </a:r>
          <a:endParaRPr lang="pl-PL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5BF5343-2F4D-4215-A5DF-598E0C7F5211}" type="parTrans" cxnId="{0A5F3505-A552-45B0-8F76-ECBC762E19D3}">
      <dgm:prSet/>
      <dgm:spPr/>
      <dgm:t>
        <a:bodyPr/>
        <a:lstStyle/>
        <a:p>
          <a:endParaRPr lang="pl-PL"/>
        </a:p>
      </dgm:t>
    </dgm:pt>
    <dgm:pt modelId="{5E8D0188-F9A7-4256-8B7D-67C2A173BAAE}" type="sibTrans" cxnId="{0A5F3505-A552-45B0-8F76-ECBC762E19D3}">
      <dgm:prSet/>
      <dgm:spPr>
        <a:xfrm>
          <a:off x="3343720" y="1061530"/>
          <a:ext cx="9568559" cy="9568559"/>
        </a:xfrm>
        <a:prstGeom prst="blockArc">
          <a:avLst>
            <a:gd name="adj1" fmla="val 2700000"/>
            <a:gd name="adj2" fmla="val 54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pl-PL"/>
        </a:p>
      </dgm:t>
    </dgm:pt>
    <dgm:pt modelId="{1CCCD442-95F4-4E4E-87A5-4766E226AC07}">
      <dgm:prSet phldrT="[Tekst]"/>
      <dgm:spPr>
        <a:xfrm>
          <a:off x="3661325" y="8028865"/>
          <a:ext cx="2283618" cy="228361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pl-PL" b="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Profil Zaufany 2.0</a:t>
          </a:r>
          <a:endParaRPr lang="pl-PL" b="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27E9472-509D-41C0-9701-76FC37388317}" type="sibTrans" cxnId="{FC014BAC-0883-4DF1-9F9E-8516C35F5FA3}">
      <dgm:prSet/>
      <dgm:spPr>
        <a:xfrm>
          <a:off x="3343720" y="1061530"/>
          <a:ext cx="9568559" cy="9568559"/>
        </a:xfrm>
        <a:prstGeom prst="blockArc">
          <a:avLst>
            <a:gd name="adj1" fmla="val 8100000"/>
            <a:gd name="adj2" fmla="val 108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pl-PL"/>
        </a:p>
      </dgm:t>
    </dgm:pt>
    <dgm:pt modelId="{D2C8E700-4637-4FF1-A552-654F904E5E56}" type="parTrans" cxnId="{FC014BAC-0883-4DF1-9F9E-8516C35F5FA3}">
      <dgm:prSet/>
      <dgm:spPr/>
      <dgm:t>
        <a:bodyPr/>
        <a:lstStyle/>
        <a:p>
          <a:endParaRPr lang="pl-PL"/>
        </a:p>
      </dgm:t>
    </dgm:pt>
    <dgm:pt modelId="{4BFEF18E-1006-46FF-832E-1602A0402AD1}">
      <dgm:prSet phldrT="[Tekst]"/>
      <dgm:spPr>
        <a:xfrm>
          <a:off x="3661325" y="1379135"/>
          <a:ext cx="2283618" cy="228361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pl-PL" b="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Organ ds. Cyfrowej Tożsamości</a:t>
          </a:r>
          <a:endParaRPr lang="pl-PL" b="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6C3FBCDD-764F-4B3D-82F7-FDC2C55578FE}" type="parTrans" cxnId="{F12CA6A1-4BF1-4EF0-B413-5049923F06F2}">
      <dgm:prSet/>
      <dgm:spPr/>
      <dgm:t>
        <a:bodyPr/>
        <a:lstStyle/>
        <a:p>
          <a:endParaRPr lang="pl-PL"/>
        </a:p>
      </dgm:t>
    </dgm:pt>
    <dgm:pt modelId="{68700B8A-7C5E-4ED7-9503-5440C0716757}" type="sibTrans" cxnId="{F12CA6A1-4BF1-4EF0-B413-5049923F06F2}">
      <dgm:prSet/>
      <dgm:spPr>
        <a:xfrm>
          <a:off x="3343720" y="1061530"/>
          <a:ext cx="9568559" cy="9568559"/>
        </a:xfrm>
        <a:prstGeom prst="blockArc">
          <a:avLst>
            <a:gd name="adj1" fmla="val 13500000"/>
            <a:gd name="adj2" fmla="val 162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pl-PL"/>
        </a:p>
      </dgm:t>
    </dgm:pt>
    <dgm:pt modelId="{EACEB4C1-351D-4111-8CBF-0B4F61EF170C}">
      <dgm:prSet phldrT="[Tekst]"/>
      <dgm:spPr>
        <a:xfrm>
          <a:off x="6986190" y="9406070"/>
          <a:ext cx="2283618" cy="228361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pl-PL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Profil Zaufany</a:t>
          </a:r>
          <a:endParaRPr lang="pl-PL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A490DAD-FE62-46CC-ABD4-424E79B36351}" type="parTrans" cxnId="{2F4F3B87-F1F1-4297-9693-EA4D435C4413}">
      <dgm:prSet/>
      <dgm:spPr/>
      <dgm:t>
        <a:bodyPr/>
        <a:lstStyle/>
        <a:p>
          <a:endParaRPr lang="pl-PL"/>
        </a:p>
      </dgm:t>
    </dgm:pt>
    <dgm:pt modelId="{A68B623C-FA43-4752-BA17-F9D19BB65E99}" type="sibTrans" cxnId="{2F4F3B87-F1F1-4297-9693-EA4D435C4413}">
      <dgm:prSet/>
      <dgm:spPr>
        <a:xfrm>
          <a:off x="3343720" y="1061530"/>
          <a:ext cx="9568559" cy="9568559"/>
        </a:xfrm>
        <a:prstGeom prst="blockArc">
          <a:avLst>
            <a:gd name="adj1" fmla="val 5400000"/>
            <a:gd name="adj2" fmla="val 81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pl-PL"/>
        </a:p>
      </dgm:t>
    </dgm:pt>
    <dgm:pt modelId="{5203C3E5-4C4B-4C88-AB28-70F04860BD53}">
      <dgm:prSet phldrT="[Tekst]"/>
      <dgm:spPr>
        <a:xfrm>
          <a:off x="2284121" y="4704000"/>
          <a:ext cx="2283618" cy="228361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pl-PL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Podpis Zaufany/ Podpis Osobisty</a:t>
          </a:r>
          <a:endParaRPr lang="pl-PL" b="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A34F8B9-BF2D-49C7-A2F2-5DF3A53A6E6A}" type="parTrans" cxnId="{7A097C82-8136-48B6-9D5A-8387812EAC9D}">
      <dgm:prSet/>
      <dgm:spPr/>
      <dgm:t>
        <a:bodyPr/>
        <a:lstStyle/>
        <a:p>
          <a:endParaRPr lang="pl-PL"/>
        </a:p>
      </dgm:t>
    </dgm:pt>
    <dgm:pt modelId="{326A0B49-488D-4FBE-8D24-DEE176EC1F87}" type="sibTrans" cxnId="{7A097C82-8136-48B6-9D5A-8387812EAC9D}">
      <dgm:prSet/>
      <dgm:spPr>
        <a:xfrm>
          <a:off x="3343720" y="1061530"/>
          <a:ext cx="9568559" cy="9568559"/>
        </a:xfrm>
        <a:prstGeom prst="blockArc">
          <a:avLst>
            <a:gd name="adj1" fmla="val 10800000"/>
            <a:gd name="adj2" fmla="val 135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pl-PL"/>
        </a:p>
      </dgm:t>
    </dgm:pt>
    <dgm:pt modelId="{0AB4E476-013C-4480-85CD-09E215D8EB2D}" type="pres">
      <dgm:prSet presAssocID="{C285B4F8-9989-41E4-8D7F-9ADF3E0C12F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9C99D6F-F61A-450A-A749-CB111DF22619}" type="pres">
      <dgm:prSet presAssocID="{17A5C533-F984-4349-86B8-19BD897D8DF9}" presName="centerShape" presStyleLbl="node0" presStyleIdx="0" presStyleCnt="1" custLinFactNeighborY="1358"/>
      <dgm:spPr/>
      <dgm:t>
        <a:bodyPr/>
        <a:lstStyle/>
        <a:p>
          <a:endParaRPr lang="pl-PL"/>
        </a:p>
      </dgm:t>
    </dgm:pt>
    <dgm:pt modelId="{55F706A1-C046-4D40-840A-A90AF6EBAC7B}" type="pres">
      <dgm:prSet presAssocID="{62163E8A-C715-4903-9621-29E068D5603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E918866-3430-41D4-8F22-B7AEF82508B6}" type="pres">
      <dgm:prSet presAssocID="{62163E8A-C715-4903-9621-29E068D56031}" presName="dummy" presStyleCnt="0"/>
      <dgm:spPr/>
    </dgm:pt>
    <dgm:pt modelId="{5484AD62-5074-435C-B0CA-E863247B44AD}" type="pres">
      <dgm:prSet presAssocID="{66BE1E48-315E-4AFF-A0CF-5CB3565358E8}" presName="sibTrans" presStyleLbl="sibTrans2D1" presStyleIdx="0" presStyleCnt="8" custLinFactNeighborY="-1364"/>
      <dgm:spPr/>
      <dgm:t>
        <a:bodyPr/>
        <a:lstStyle/>
        <a:p>
          <a:endParaRPr lang="pl-PL"/>
        </a:p>
      </dgm:t>
    </dgm:pt>
    <dgm:pt modelId="{041DB327-0F6E-45B2-8FF4-F7DFC7EC7784}" type="pres">
      <dgm:prSet presAssocID="{E67B2213-5695-4253-91E0-B58FF27CA48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1BBBE0F-0761-493D-9535-D8CC0A119542}" type="pres">
      <dgm:prSet presAssocID="{E67B2213-5695-4253-91E0-B58FF27CA482}" presName="dummy" presStyleCnt="0"/>
      <dgm:spPr/>
    </dgm:pt>
    <dgm:pt modelId="{5DFB0823-3F93-49B1-810B-26ED5B7F474D}" type="pres">
      <dgm:prSet presAssocID="{9BC662EE-F437-449C-A1E8-D457CA1F5547}" presName="sibTrans" presStyleLbl="sibTrans2D1" presStyleIdx="1" presStyleCnt="8"/>
      <dgm:spPr/>
      <dgm:t>
        <a:bodyPr/>
        <a:lstStyle/>
        <a:p>
          <a:endParaRPr lang="pl-PL"/>
        </a:p>
      </dgm:t>
    </dgm:pt>
    <dgm:pt modelId="{AA065538-A5A7-44EC-AD97-96430603035D}" type="pres">
      <dgm:prSet presAssocID="{E8EC207B-146D-4836-87A7-9B88B3D78E5B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8374197-387E-405E-9F6B-1949D858B413}" type="pres">
      <dgm:prSet presAssocID="{E8EC207B-146D-4836-87A7-9B88B3D78E5B}" presName="dummy" presStyleCnt="0"/>
      <dgm:spPr/>
    </dgm:pt>
    <dgm:pt modelId="{49B2D8CF-3E5C-4375-9ECE-0CC2B4CD9450}" type="pres">
      <dgm:prSet presAssocID="{0C4184B7-7FDB-4EC5-9196-F09CFC5CA52F}" presName="sibTrans" presStyleLbl="sibTrans2D1" presStyleIdx="2" presStyleCnt="8"/>
      <dgm:spPr/>
      <dgm:t>
        <a:bodyPr/>
        <a:lstStyle/>
        <a:p>
          <a:endParaRPr lang="pl-PL"/>
        </a:p>
      </dgm:t>
    </dgm:pt>
    <dgm:pt modelId="{7CA6534A-B9F5-4DF4-BDB0-5DF2A1759BD6}" type="pres">
      <dgm:prSet presAssocID="{E2E5D309-70B3-49C7-8D3F-5BB43457B53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4FDC54F-BE80-4D4F-B2D8-E35CBB039D96}" type="pres">
      <dgm:prSet presAssocID="{E2E5D309-70B3-49C7-8D3F-5BB43457B535}" presName="dummy" presStyleCnt="0"/>
      <dgm:spPr/>
    </dgm:pt>
    <dgm:pt modelId="{4B712D6F-883B-41F9-8597-3A13CE05FC64}" type="pres">
      <dgm:prSet presAssocID="{5E8D0188-F9A7-4256-8B7D-67C2A173BAAE}" presName="sibTrans" presStyleLbl="sibTrans2D1" presStyleIdx="3" presStyleCnt="8"/>
      <dgm:spPr/>
      <dgm:t>
        <a:bodyPr/>
        <a:lstStyle/>
        <a:p>
          <a:endParaRPr lang="pl-PL"/>
        </a:p>
      </dgm:t>
    </dgm:pt>
    <dgm:pt modelId="{01A4C574-962C-4710-B126-65D81CBB628E}" type="pres">
      <dgm:prSet presAssocID="{EACEB4C1-351D-4111-8CBF-0B4F61EF170C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E7E8FD9-BC28-4427-B74C-F4A7172EAEE2}" type="pres">
      <dgm:prSet presAssocID="{EACEB4C1-351D-4111-8CBF-0B4F61EF170C}" presName="dummy" presStyleCnt="0"/>
      <dgm:spPr/>
    </dgm:pt>
    <dgm:pt modelId="{A6A17C68-4363-4B84-8E11-239A4B4C8BD4}" type="pres">
      <dgm:prSet presAssocID="{A68B623C-FA43-4752-BA17-F9D19BB65E99}" presName="sibTrans" presStyleLbl="sibTrans2D1" presStyleIdx="4" presStyleCnt="8"/>
      <dgm:spPr/>
      <dgm:t>
        <a:bodyPr/>
        <a:lstStyle/>
        <a:p>
          <a:endParaRPr lang="pl-PL"/>
        </a:p>
      </dgm:t>
    </dgm:pt>
    <dgm:pt modelId="{2D31CA8D-BFC3-46B2-8989-A7B4C07C1D1C}" type="pres">
      <dgm:prSet presAssocID="{1CCCD442-95F4-4E4E-87A5-4766E226AC07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08FBDAB-A221-46D2-A092-9F8E1B9ED955}" type="pres">
      <dgm:prSet presAssocID="{1CCCD442-95F4-4E4E-87A5-4766E226AC07}" presName="dummy" presStyleCnt="0"/>
      <dgm:spPr/>
    </dgm:pt>
    <dgm:pt modelId="{08654D32-5F7B-447C-AAB6-E14B0AB3C656}" type="pres">
      <dgm:prSet presAssocID="{327E9472-509D-41C0-9701-76FC37388317}" presName="sibTrans" presStyleLbl="sibTrans2D1" presStyleIdx="5" presStyleCnt="8"/>
      <dgm:spPr/>
      <dgm:t>
        <a:bodyPr/>
        <a:lstStyle/>
        <a:p>
          <a:endParaRPr lang="pl-PL"/>
        </a:p>
      </dgm:t>
    </dgm:pt>
    <dgm:pt modelId="{A72B978C-DA65-496B-8508-F7E1E4731D57}" type="pres">
      <dgm:prSet presAssocID="{5203C3E5-4C4B-4C88-AB28-70F04860BD53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029E20D-4997-4950-94CA-32DF4B47A15F}" type="pres">
      <dgm:prSet presAssocID="{5203C3E5-4C4B-4C88-AB28-70F04860BD53}" presName="dummy" presStyleCnt="0"/>
      <dgm:spPr/>
    </dgm:pt>
    <dgm:pt modelId="{2D1C36ED-83F2-4C87-A93C-B522417DF35A}" type="pres">
      <dgm:prSet presAssocID="{326A0B49-488D-4FBE-8D24-DEE176EC1F87}" presName="sibTrans" presStyleLbl="sibTrans2D1" presStyleIdx="6" presStyleCnt="8"/>
      <dgm:spPr/>
      <dgm:t>
        <a:bodyPr/>
        <a:lstStyle/>
        <a:p>
          <a:endParaRPr lang="pl-PL"/>
        </a:p>
      </dgm:t>
    </dgm:pt>
    <dgm:pt modelId="{B9020797-05E7-47E8-871F-D493BF5A606D}" type="pres">
      <dgm:prSet presAssocID="{4BFEF18E-1006-46FF-832E-1602A0402AD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131BE9D-7686-4FCD-8F9E-40CD517E1AD0}" type="pres">
      <dgm:prSet presAssocID="{4BFEF18E-1006-46FF-832E-1602A0402AD1}" presName="dummy" presStyleCnt="0"/>
      <dgm:spPr/>
    </dgm:pt>
    <dgm:pt modelId="{BECB6FA5-2D36-4A1F-91E9-F7906BE1069C}" type="pres">
      <dgm:prSet presAssocID="{68700B8A-7C5E-4ED7-9503-5440C0716757}" presName="sibTrans" presStyleLbl="sibTrans2D1" presStyleIdx="7" presStyleCnt="8"/>
      <dgm:spPr/>
      <dgm:t>
        <a:bodyPr/>
        <a:lstStyle/>
        <a:p>
          <a:endParaRPr lang="pl-PL"/>
        </a:p>
      </dgm:t>
    </dgm:pt>
  </dgm:ptLst>
  <dgm:cxnLst>
    <dgm:cxn modelId="{1768415F-00A0-472B-8739-B08E7DBF1F92}" type="presOf" srcId="{C285B4F8-9989-41E4-8D7F-9ADF3E0C12FB}" destId="{0AB4E476-013C-4480-85CD-09E215D8EB2D}" srcOrd="0" destOrd="0" presId="urn:microsoft.com/office/officeart/2005/8/layout/radial6"/>
    <dgm:cxn modelId="{6E1986A2-DD15-4F15-88F7-91D417C27730}" type="presOf" srcId="{5203C3E5-4C4B-4C88-AB28-70F04860BD53}" destId="{A72B978C-DA65-496B-8508-F7E1E4731D57}" srcOrd="0" destOrd="0" presId="urn:microsoft.com/office/officeart/2005/8/layout/radial6"/>
    <dgm:cxn modelId="{0659C19D-4BD1-4C40-BAA8-FC37E4D19056}" type="presOf" srcId="{E2E5D309-70B3-49C7-8D3F-5BB43457B535}" destId="{7CA6534A-B9F5-4DF4-BDB0-5DF2A1759BD6}" srcOrd="0" destOrd="0" presId="urn:microsoft.com/office/officeart/2005/8/layout/radial6"/>
    <dgm:cxn modelId="{D342963D-ECF0-45D3-8703-BAB09D72CF3F}" srcId="{17A5C533-F984-4349-86B8-19BD897D8DF9}" destId="{E67B2213-5695-4253-91E0-B58FF27CA482}" srcOrd="1" destOrd="0" parTransId="{80DD8A09-97E2-4C45-BF8C-CCDD2FE4F553}" sibTransId="{9BC662EE-F437-449C-A1E8-D457CA1F5547}"/>
    <dgm:cxn modelId="{F29E2D0B-5F68-4DD1-BE92-F1D32D4E509D}" srcId="{17A5C533-F984-4349-86B8-19BD897D8DF9}" destId="{62163E8A-C715-4903-9621-29E068D56031}" srcOrd="0" destOrd="0" parTransId="{8071E8EB-0E8E-4116-AAE6-88CEF77CBC9F}" sibTransId="{66BE1E48-315E-4AFF-A0CF-5CB3565358E8}"/>
    <dgm:cxn modelId="{FC014BAC-0883-4DF1-9F9E-8516C35F5FA3}" srcId="{17A5C533-F984-4349-86B8-19BD897D8DF9}" destId="{1CCCD442-95F4-4E4E-87A5-4766E226AC07}" srcOrd="5" destOrd="0" parTransId="{D2C8E700-4637-4FF1-A552-654F904E5E56}" sibTransId="{327E9472-509D-41C0-9701-76FC37388317}"/>
    <dgm:cxn modelId="{0A5F3505-A552-45B0-8F76-ECBC762E19D3}" srcId="{17A5C533-F984-4349-86B8-19BD897D8DF9}" destId="{E2E5D309-70B3-49C7-8D3F-5BB43457B535}" srcOrd="3" destOrd="0" parTransId="{15BF5343-2F4D-4215-A5DF-598E0C7F5211}" sibTransId="{5E8D0188-F9A7-4256-8B7D-67C2A173BAAE}"/>
    <dgm:cxn modelId="{AEAEC214-9C0C-43C0-817F-05ADAC1CC5BF}" type="presOf" srcId="{0C4184B7-7FDB-4EC5-9196-F09CFC5CA52F}" destId="{49B2D8CF-3E5C-4375-9ECE-0CC2B4CD9450}" srcOrd="0" destOrd="0" presId="urn:microsoft.com/office/officeart/2005/8/layout/radial6"/>
    <dgm:cxn modelId="{4DB3214A-FF7E-41D0-8154-8FCDD4B7563E}" type="presOf" srcId="{62163E8A-C715-4903-9621-29E068D56031}" destId="{55F706A1-C046-4D40-840A-A90AF6EBAC7B}" srcOrd="0" destOrd="0" presId="urn:microsoft.com/office/officeart/2005/8/layout/radial6"/>
    <dgm:cxn modelId="{1B5D64ED-8E1D-42F1-ABDD-3CC21CEA1533}" type="presOf" srcId="{A68B623C-FA43-4752-BA17-F9D19BB65E99}" destId="{A6A17C68-4363-4B84-8E11-239A4B4C8BD4}" srcOrd="0" destOrd="0" presId="urn:microsoft.com/office/officeart/2005/8/layout/radial6"/>
    <dgm:cxn modelId="{F12CA6A1-4BF1-4EF0-B413-5049923F06F2}" srcId="{17A5C533-F984-4349-86B8-19BD897D8DF9}" destId="{4BFEF18E-1006-46FF-832E-1602A0402AD1}" srcOrd="7" destOrd="0" parTransId="{6C3FBCDD-764F-4B3D-82F7-FDC2C55578FE}" sibTransId="{68700B8A-7C5E-4ED7-9503-5440C0716757}"/>
    <dgm:cxn modelId="{F0E6DF66-34F1-415F-9E0D-74FDD18C2693}" type="presOf" srcId="{66BE1E48-315E-4AFF-A0CF-5CB3565358E8}" destId="{5484AD62-5074-435C-B0CA-E863247B44AD}" srcOrd="0" destOrd="0" presId="urn:microsoft.com/office/officeart/2005/8/layout/radial6"/>
    <dgm:cxn modelId="{C64705E2-21AE-4401-9B04-28F15FC36218}" type="presOf" srcId="{E67B2213-5695-4253-91E0-B58FF27CA482}" destId="{041DB327-0F6E-45B2-8FF4-F7DFC7EC7784}" srcOrd="0" destOrd="0" presId="urn:microsoft.com/office/officeart/2005/8/layout/radial6"/>
    <dgm:cxn modelId="{B64A42D2-CE22-4014-B377-94D1A2F55629}" type="presOf" srcId="{1CCCD442-95F4-4E4E-87A5-4766E226AC07}" destId="{2D31CA8D-BFC3-46B2-8989-A7B4C07C1D1C}" srcOrd="0" destOrd="0" presId="urn:microsoft.com/office/officeart/2005/8/layout/radial6"/>
    <dgm:cxn modelId="{C2786879-053B-4811-B4B9-8DEF4B679FB2}" type="presOf" srcId="{326A0B49-488D-4FBE-8D24-DEE176EC1F87}" destId="{2D1C36ED-83F2-4C87-A93C-B522417DF35A}" srcOrd="0" destOrd="0" presId="urn:microsoft.com/office/officeart/2005/8/layout/radial6"/>
    <dgm:cxn modelId="{2F4F3B87-F1F1-4297-9693-EA4D435C4413}" srcId="{17A5C533-F984-4349-86B8-19BD897D8DF9}" destId="{EACEB4C1-351D-4111-8CBF-0B4F61EF170C}" srcOrd="4" destOrd="0" parTransId="{3A490DAD-FE62-46CC-ABD4-424E79B36351}" sibTransId="{A68B623C-FA43-4752-BA17-F9D19BB65E99}"/>
    <dgm:cxn modelId="{15BF4146-57D0-4C60-91D4-193AADE3CD50}" srcId="{17A5C533-F984-4349-86B8-19BD897D8DF9}" destId="{E8EC207B-146D-4836-87A7-9B88B3D78E5B}" srcOrd="2" destOrd="0" parTransId="{1D856BFE-1410-45E6-A4C2-11FD4D17329B}" sibTransId="{0C4184B7-7FDB-4EC5-9196-F09CFC5CA52F}"/>
    <dgm:cxn modelId="{06950FAE-008C-49E6-A2C3-BC15025D6793}" type="presOf" srcId="{68700B8A-7C5E-4ED7-9503-5440C0716757}" destId="{BECB6FA5-2D36-4A1F-91E9-F7906BE1069C}" srcOrd="0" destOrd="0" presId="urn:microsoft.com/office/officeart/2005/8/layout/radial6"/>
    <dgm:cxn modelId="{6EEAEC55-B1E5-4F1F-92A6-E0F8878541FE}" type="presOf" srcId="{E8EC207B-146D-4836-87A7-9B88B3D78E5B}" destId="{AA065538-A5A7-44EC-AD97-96430603035D}" srcOrd="0" destOrd="0" presId="urn:microsoft.com/office/officeart/2005/8/layout/radial6"/>
    <dgm:cxn modelId="{3BA05E1D-59BB-4641-BEC0-EC1585F8404B}" srcId="{C285B4F8-9989-41E4-8D7F-9ADF3E0C12FB}" destId="{17A5C533-F984-4349-86B8-19BD897D8DF9}" srcOrd="0" destOrd="0" parTransId="{8C3AEA65-21DE-4472-B566-C445A87444B3}" sibTransId="{1D5836E0-FEA4-4749-88D5-34A4E413C29F}"/>
    <dgm:cxn modelId="{BB2622EB-D3A6-4A2F-AA22-C24B930D070F}" type="presOf" srcId="{EACEB4C1-351D-4111-8CBF-0B4F61EF170C}" destId="{01A4C574-962C-4710-B126-65D81CBB628E}" srcOrd="0" destOrd="0" presId="urn:microsoft.com/office/officeart/2005/8/layout/radial6"/>
    <dgm:cxn modelId="{4DF49126-1C84-4BFF-92A2-80BD7238242F}" type="presOf" srcId="{9BC662EE-F437-449C-A1E8-D457CA1F5547}" destId="{5DFB0823-3F93-49B1-810B-26ED5B7F474D}" srcOrd="0" destOrd="0" presId="urn:microsoft.com/office/officeart/2005/8/layout/radial6"/>
    <dgm:cxn modelId="{B09D499E-673B-40FF-B50C-E4BECCC1A1CB}" type="presOf" srcId="{5E8D0188-F9A7-4256-8B7D-67C2A173BAAE}" destId="{4B712D6F-883B-41F9-8597-3A13CE05FC64}" srcOrd="0" destOrd="0" presId="urn:microsoft.com/office/officeart/2005/8/layout/radial6"/>
    <dgm:cxn modelId="{3BACCD9E-14C3-482C-B506-35A65855F1FB}" type="presOf" srcId="{327E9472-509D-41C0-9701-76FC37388317}" destId="{08654D32-5F7B-447C-AAB6-E14B0AB3C656}" srcOrd="0" destOrd="0" presId="urn:microsoft.com/office/officeart/2005/8/layout/radial6"/>
    <dgm:cxn modelId="{89605CBB-8865-4BA7-ABE3-470A2C20F1AA}" type="presOf" srcId="{17A5C533-F984-4349-86B8-19BD897D8DF9}" destId="{59C99D6F-F61A-450A-A749-CB111DF22619}" srcOrd="0" destOrd="0" presId="urn:microsoft.com/office/officeart/2005/8/layout/radial6"/>
    <dgm:cxn modelId="{E4547F9C-2875-452A-926D-85FFF62B4583}" type="presOf" srcId="{4BFEF18E-1006-46FF-832E-1602A0402AD1}" destId="{B9020797-05E7-47E8-871F-D493BF5A606D}" srcOrd="0" destOrd="0" presId="urn:microsoft.com/office/officeart/2005/8/layout/radial6"/>
    <dgm:cxn modelId="{7A097C82-8136-48B6-9D5A-8387812EAC9D}" srcId="{17A5C533-F984-4349-86B8-19BD897D8DF9}" destId="{5203C3E5-4C4B-4C88-AB28-70F04860BD53}" srcOrd="6" destOrd="0" parTransId="{1A34F8B9-BF2D-49C7-A2F2-5DF3A53A6E6A}" sibTransId="{326A0B49-488D-4FBE-8D24-DEE176EC1F87}"/>
    <dgm:cxn modelId="{111F2546-DA98-4871-B32F-4365D6ED7F1C}" type="presParOf" srcId="{0AB4E476-013C-4480-85CD-09E215D8EB2D}" destId="{59C99D6F-F61A-450A-A749-CB111DF22619}" srcOrd="0" destOrd="0" presId="urn:microsoft.com/office/officeart/2005/8/layout/radial6"/>
    <dgm:cxn modelId="{02DC87D1-27D2-4D0E-8DA3-85689E694C57}" type="presParOf" srcId="{0AB4E476-013C-4480-85CD-09E215D8EB2D}" destId="{55F706A1-C046-4D40-840A-A90AF6EBAC7B}" srcOrd="1" destOrd="0" presId="urn:microsoft.com/office/officeart/2005/8/layout/radial6"/>
    <dgm:cxn modelId="{11FCE25B-BFC0-427E-AA8F-CC7EBC040AA8}" type="presParOf" srcId="{0AB4E476-013C-4480-85CD-09E215D8EB2D}" destId="{1E918866-3430-41D4-8F22-B7AEF82508B6}" srcOrd="2" destOrd="0" presId="urn:microsoft.com/office/officeart/2005/8/layout/radial6"/>
    <dgm:cxn modelId="{40118C62-FF12-4E9F-B072-0247A77C6717}" type="presParOf" srcId="{0AB4E476-013C-4480-85CD-09E215D8EB2D}" destId="{5484AD62-5074-435C-B0CA-E863247B44AD}" srcOrd="3" destOrd="0" presId="urn:microsoft.com/office/officeart/2005/8/layout/radial6"/>
    <dgm:cxn modelId="{AE64C1D5-B898-4F86-9420-54A271E83F49}" type="presParOf" srcId="{0AB4E476-013C-4480-85CD-09E215D8EB2D}" destId="{041DB327-0F6E-45B2-8FF4-F7DFC7EC7784}" srcOrd="4" destOrd="0" presId="urn:microsoft.com/office/officeart/2005/8/layout/radial6"/>
    <dgm:cxn modelId="{47673269-6FBC-4458-9E86-8CE2DA8C060D}" type="presParOf" srcId="{0AB4E476-013C-4480-85CD-09E215D8EB2D}" destId="{71BBBE0F-0761-493D-9535-D8CC0A119542}" srcOrd="5" destOrd="0" presId="urn:microsoft.com/office/officeart/2005/8/layout/radial6"/>
    <dgm:cxn modelId="{B4139FF4-F3EB-4BF1-88CF-C0FA66AB6B32}" type="presParOf" srcId="{0AB4E476-013C-4480-85CD-09E215D8EB2D}" destId="{5DFB0823-3F93-49B1-810B-26ED5B7F474D}" srcOrd="6" destOrd="0" presId="urn:microsoft.com/office/officeart/2005/8/layout/radial6"/>
    <dgm:cxn modelId="{C1068C93-9F6E-4EE6-AFAA-86A4A3F7FED6}" type="presParOf" srcId="{0AB4E476-013C-4480-85CD-09E215D8EB2D}" destId="{AA065538-A5A7-44EC-AD97-96430603035D}" srcOrd="7" destOrd="0" presId="urn:microsoft.com/office/officeart/2005/8/layout/radial6"/>
    <dgm:cxn modelId="{C7E86F85-DE32-4F26-86A3-A5F0C230743B}" type="presParOf" srcId="{0AB4E476-013C-4480-85CD-09E215D8EB2D}" destId="{C8374197-387E-405E-9F6B-1949D858B413}" srcOrd="8" destOrd="0" presId="urn:microsoft.com/office/officeart/2005/8/layout/radial6"/>
    <dgm:cxn modelId="{9B02E445-9187-4FDC-969C-39FCFB198CA7}" type="presParOf" srcId="{0AB4E476-013C-4480-85CD-09E215D8EB2D}" destId="{49B2D8CF-3E5C-4375-9ECE-0CC2B4CD9450}" srcOrd="9" destOrd="0" presId="urn:microsoft.com/office/officeart/2005/8/layout/radial6"/>
    <dgm:cxn modelId="{37F4A55C-1D5E-4F43-B0B1-90865D223FAB}" type="presParOf" srcId="{0AB4E476-013C-4480-85CD-09E215D8EB2D}" destId="{7CA6534A-B9F5-4DF4-BDB0-5DF2A1759BD6}" srcOrd="10" destOrd="0" presId="urn:microsoft.com/office/officeart/2005/8/layout/radial6"/>
    <dgm:cxn modelId="{F9825361-F9C0-4809-8A5B-CD5F33D87CF8}" type="presParOf" srcId="{0AB4E476-013C-4480-85CD-09E215D8EB2D}" destId="{84FDC54F-BE80-4D4F-B2D8-E35CBB039D96}" srcOrd="11" destOrd="0" presId="urn:microsoft.com/office/officeart/2005/8/layout/radial6"/>
    <dgm:cxn modelId="{E40B0F0C-B436-4E9A-8130-52CA0F926ACD}" type="presParOf" srcId="{0AB4E476-013C-4480-85CD-09E215D8EB2D}" destId="{4B712D6F-883B-41F9-8597-3A13CE05FC64}" srcOrd="12" destOrd="0" presId="urn:microsoft.com/office/officeart/2005/8/layout/radial6"/>
    <dgm:cxn modelId="{546299C0-83C3-44E3-A205-B7525571BF08}" type="presParOf" srcId="{0AB4E476-013C-4480-85CD-09E215D8EB2D}" destId="{01A4C574-962C-4710-B126-65D81CBB628E}" srcOrd="13" destOrd="0" presId="urn:microsoft.com/office/officeart/2005/8/layout/radial6"/>
    <dgm:cxn modelId="{6EA82653-BCE5-46D9-A014-F0CC96459880}" type="presParOf" srcId="{0AB4E476-013C-4480-85CD-09E215D8EB2D}" destId="{5E7E8FD9-BC28-4427-B74C-F4A7172EAEE2}" srcOrd="14" destOrd="0" presId="urn:microsoft.com/office/officeart/2005/8/layout/radial6"/>
    <dgm:cxn modelId="{5D8C825B-5555-4FBE-B0FC-98B648B9E1C4}" type="presParOf" srcId="{0AB4E476-013C-4480-85CD-09E215D8EB2D}" destId="{A6A17C68-4363-4B84-8E11-239A4B4C8BD4}" srcOrd="15" destOrd="0" presId="urn:microsoft.com/office/officeart/2005/8/layout/radial6"/>
    <dgm:cxn modelId="{9FF36AFC-0030-4523-A64E-52FF6BFE5C7B}" type="presParOf" srcId="{0AB4E476-013C-4480-85CD-09E215D8EB2D}" destId="{2D31CA8D-BFC3-46B2-8989-A7B4C07C1D1C}" srcOrd="16" destOrd="0" presId="urn:microsoft.com/office/officeart/2005/8/layout/radial6"/>
    <dgm:cxn modelId="{3CEED91C-8560-43DC-9C2A-AC45807CB977}" type="presParOf" srcId="{0AB4E476-013C-4480-85CD-09E215D8EB2D}" destId="{A08FBDAB-A221-46D2-A092-9F8E1B9ED955}" srcOrd="17" destOrd="0" presId="urn:microsoft.com/office/officeart/2005/8/layout/radial6"/>
    <dgm:cxn modelId="{B5ABA306-ED0C-48D5-900D-9332C55E8072}" type="presParOf" srcId="{0AB4E476-013C-4480-85CD-09E215D8EB2D}" destId="{08654D32-5F7B-447C-AAB6-E14B0AB3C656}" srcOrd="18" destOrd="0" presId="urn:microsoft.com/office/officeart/2005/8/layout/radial6"/>
    <dgm:cxn modelId="{96E2087D-E2C0-4261-80C9-3A1BB99D7A7B}" type="presParOf" srcId="{0AB4E476-013C-4480-85CD-09E215D8EB2D}" destId="{A72B978C-DA65-496B-8508-F7E1E4731D57}" srcOrd="19" destOrd="0" presId="urn:microsoft.com/office/officeart/2005/8/layout/radial6"/>
    <dgm:cxn modelId="{5EE9CE9D-62CF-401D-8A21-140A22A88458}" type="presParOf" srcId="{0AB4E476-013C-4480-85CD-09E215D8EB2D}" destId="{9029E20D-4997-4950-94CA-32DF4B47A15F}" srcOrd="20" destOrd="0" presId="urn:microsoft.com/office/officeart/2005/8/layout/radial6"/>
    <dgm:cxn modelId="{26A84B98-F59C-4CC4-98F1-FBD49F926881}" type="presParOf" srcId="{0AB4E476-013C-4480-85CD-09E215D8EB2D}" destId="{2D1C36ED-83F2-4C87-A93C-B522417DF35A}" srcOrd="21" destOrd="0" presId="urn:microsoft.com/office/officeart/2005/8/layout/radial6"/>
    <dgm:cxn modelId="{9FF2890E-2C60-4E52-9477-8FCF3426B992}" type="presParOf" srcId="{0AB4E476-013C-4480-85CD-09E215D8EB2D}" destId="{B9020797-05E7-47E8-871F-D493BF5A606D}" srcOrd="22" destOrd="0" presId="urn:microsoft.com/office/officeart/2005/8/layout/radial6"/>
    <dgm:cxn modelId="{FCB0957C-4DE1-48F8-96D8-3F7203F26D3C}" type="presParOf" srcId="{0AB4E476-013C-4480-85CD-09E215D8EB2D}" destId="{6131BE9D-7686-4FCD-8F9E-40CD517E1AD0}" srcOrd="23" destOrd="0" presId="urn:microsoft.com/office/officeart/2005/8/layout/radial6"/>
    <dgm:cxn modelId="{10549E03-E2EE-4588-8468-14AB5083E7BA}" type="presParOf" srcId="{0AB4E476-013C-4480-85CD-09E215D8EB2D}" destId="{BECB6FA5-2D36-4A1F-91E9-F7906BE1069C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B6FA5-2D36-4A1F-91E9-F7906BE1069C}">
      <dsp:nvSpPr>
        <dsp:cNvPr id="0" name=""/>
        <dsp:cNvSpPr/>
      </dsp:nvSpPr>
      <dsp:spPr>
        <a:xfrm>
          <a:off x="462802" y="564877"/>
          <a:ext cx="4190067" cy="4190067"/>
        </a:xfrm>
        <a:prstGeom prst="blockArc">
          <a:avLst>
            <a:gd name="adj1" fmla="val 13500000"/>
            <a:gd name="adj2" fmla="val 162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1C36ED-83F2-4C87-A93C-B522417DF35A}">
      <dsp:nvSpPr>
        <dsp:cNvPr id="0" name=""/>
        <dsp:cNvSpPr/>
      </dsp:nvSpPr>
      <dsp:spPr>
        <a:xfrm>
          <a:off x="462802" y="564877"/>
          <a:ext cx="4190067" cy="4190067"/>
        </a:xfrm>
        <a:prstGeom prst="blockArc">
          <a:avLst>
            <a:gd name="adj1" fmla="val 10800000"/>
            <a:gd name="adj2" fmla="val 135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54D32-5F7B-447C-AAB6-E14B0AB3C656}">
      <dsp:nvSpPr>
        <dsp:cNvPr id="0" name=""/>
        <dsp:cNvSpPr/>
      </dsp:nvSpPr>
      <dsp:spPr>
        <a:xfrm>
          <a:off x="462802" y="564877"/>
          <a:ext cx="4190067" cy="4190067"/>
        </a:xfrm>
        <a:prstGeom prst="blockArc">
          <a:avLst>
            <a:gd name="adj1" fmla="val 8100000"/>
            <a:gd name="adj2" fmla="val 108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17C68-4363-4B84-8E11-239A4B4C8BD4}">
      <dsp:nvSpPr>
        <dsp:cNvPr id="0" name=""/>
        <dsp:cNvSpPr/>
      </dsp:nvSpPr>
      <dsp:spPr>
        <a:xfrm>
          <a:off x="462802" y="564877"/>
          <a:ext cx="4190067" cy="4190067"/>
        </a:xfrm>
        <a:prstGeom prst="blockArc">
          <a:avLst>
            <a:gd name="adj1" fmla="val 5400000"/>
            <a:gd name="adj2" fmla="val 81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12D6F-883B-41F9-8597-3A13CE05FC64}">
      <dsp:nvSpPr>
        <dsp:cNvPr id="0" name=""/>
        <dsp:cNvSpPr/>
      </dsp:nvSpPr>
      <dsp:spPr>
        <a:xfrm>
          <a:off x="462802" y="564877"/>
          <a:ext cx="4190067" cy="4190067"/>
        </a:xfrm>
        <a:prstGeom prst="blockArc">
          <a:avLst>
            <a:gd name="adj1" fmla="val 2700000"/>
            <a:gd name="adj2" fmla="val 54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2D8CF-3E5C-4375-9ECE-0CC2B4CD9450}">
      <dsp:nvSpPr>
        <dsp:cNvPr id="0" name=""/>
        <dsp:cNvSpPr/>
      </dsp:nvSpPr>
      <dsp:spPr>
        <a:xfrm>
          <a:off x="462802" y="564877"/>
          <a:ext cx="4190067" cy="4190067"/>
        </a:xfrm>
        <a:prstGeom prst="blockArc">
          <a:avLst>
            <a:gd name="adj1" fmla="val 0"/>
            <a:gd name="adj2" fmla="val 27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FB0823-3F93-49B1-810B-26ED5B7F474D}">
      <dsp:nvSpPr>
        <dsp:cNvPr id="0" name=""/>
        <dsp:cNvSpPr/>
      </dsp:nvSpPr>
      <dsp:spPr>
        <a:xfrm>
          <a:off x="462802" y="564877"/>
          <a:ext cx="4190067" cy="4190067"/>
        </a:xfrm>
        <a:prstGeom prst="blockArc">
          <a:avLst>
            <a:gd name="adj1" fmla="val 18900000"/>
            <a:gd name="adj2" fmla="val 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84AD62-5074-435C-B0CA-E863247B44AD}">
      <dsp:nvSpPr>
        <dsp:cNvPr id="0" name=""/>
        <dsp:cNvSpPr/>
      </dsp:nvSpPr>
      <dsp:spPr>
        <a:xfrm>
          <a:off x="462802" y="507725"/>
          <a:ext cx="4190067" cy="4190067"/>
        </a:xfrm>
        <a:prstGeom prst="blockArc">
          <a:avLst>
            <a:gd name="adj1" fmla="val 16200000"/>
            <a:gd name="adj2" fmla="val 18900000"/>
            <a:gd name="adj3" fmla="val 3437"/>
          </a:avLst>
        </a:prstGeom>
        <a:solidFill>
          <a:srgbClr val="00B0F0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C99D6F-F61A-450A-A749-CB111DF22619}">
      <dsp:nvSpPr>
        <dsp:cNvPr id="0" name=""/>
        <dsp:cNvSpPr/>
      </dsp:nvSpPr>
      <dsp:spPr>
        <a:xfrm>
          <a:off x="1845938" y="2003940"/>
          <a:ext cx="1423795" cy="1423795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Rozwój Cyfrowej Tożsamości</a:t>
          </a:r>
          <a:endParaRPr lang="pl-PL" sz="16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054448" y="2212450"/>
        <a:ext cx="1006775" cy="1006775"/>
      </dsp:txXfrm>
    </dsp:sp>
    <dsp:sp modelId="{55F706A1-C046-4D40-840A-A90AF6EBAC7B}">
      <dsp:nvSpPr>
        <dsp:cNvPr id="0" name=""/>
        <dsp:cNvSpPr/>
      </dsp:nvSpPr>
      <dsp:spPr>
        <a:xfrm>
          <a:off x="2059507" y="102429"/>
          <a:ext cx="996656" cy="99665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8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Węzeł Krajowy</a:t>
          </a:r>
          <a:endParaRPr lang="pl-PL" sz="8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205464" y="248386"/>
        <a:ext cx="704742" cy="704742"/>
      </dsp:txXfrm>
    </dsp:sp>
    <dsp:sp modelId="{041DB327-0F6E-45B2-8FF4-F7DFC7EC7784}">
      <dsp:nvSpPr>
        <dsp:cNvPr id="0" name=""/>
        <dsp:cNvSpPr/>
      </dsp:nvSpPr>
      <dsp:spPr>
        <a:xfrm>
          <a:off x="3515549" y="705541"/>
          <a:ext cx="996656" cy="99665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8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Integracja Dostawców </a:t>
          </a:r>
          <a:r>
            <a:rPr lang="pl-PL" sz="8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Usług</a:t>
          </a:r>
          <a:endParaRPr lang="pl-PL" sz="8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661506" y="851498"/>
        <a:ext cx="704742" cy="704742"/>
      </dsp:txXfrm>
    </dsp:sp>
    <dsp:sp modelId="{AA065538-A5A7-44EC-AD97-96430603035D}">
      <dsp:nvSpPr>
        <dsp:cNvPr id="0" name=""/>
        <dsp:cNvSpPr/>
      </dsp:nvSpPr>
      <dsp:spPr>
        <a:xfrm>
          <a:off x="4118661" y="2161583"/>
          <a:ext cx="996656" cy="99665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8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Integracja Dostawców Środków Identyfikacji</a:t>
          </a:r>
          <a:endParaRPr lang="pl-PL" sz="8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264618" y="2307540"/>
        <a:ext cx="704742" cy="704742"/>
      </dsp:txXfrm>
    </dsp:sp>
    <dsp:sp modelId="{7CA6534A-B9F5-4DF4-BDB0-5DF2A1759BD6}">
      <dsp:nvSpPr>
        <dsp:cNvPr id="0" name=""/>
        <dsp:cNvSpPr/>
      </dsp:nvSpPr>
      <dsp:spPr>
        <a:xfrm>
          <a:off x="3515549" y="3617624"/>
          <a:ext cx="996656" cy="99665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8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Węzeł </a:t>
          </a:r>
          <a:r>
            <a:rPr lang="pl-PL" sz="8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Transgraniczny eIDAS</a:t>
          </a:r>
          <a:endParaRPr lang="pl-PL" sz="8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661506" y="3763581"/>
        <a:ext cx="704742" cy="704742"/>
      </dsp:txXfrm>
    </dsp:sp>
    <dsp:sp modelId="{01A4C574-962C-4710-B126-65D81CBB628E}">
      <dsp:nvSpPr>
        <dsp:cNvPr id="0" name=""/>
        <dsp:cNvSpPr/>
      </dsp:nvSpPr>
      <dsp:spPr>
        <a:xfrm>
          <a:off x="2059507" y="4220737"/>
          <a:ext cx="996656" cy="99665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8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Profil Zaufany</a:t>
          </a:r>
          <a:endParaRPr lang="pl-PL" sz="8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205464" y="4366694"/>
        <a:ext cx="704742" cy="704742"/>
      </dsp:txXfrm>
    </dsp:sp>
    <dsp:sp modelId="{2D31CA8D-BFC3-46B2-8989-A7B4C07C1D1C}">
      <dsp:nvSpPr>
        <dsp:cNvPr id="0" name=""/>
        <dsp:cNvSpPr/>
      </dsp:nvSpPr>
      <dsp:spPr>
        <a:xfrm>
          <a:off x="603465" y="3617624"/>
          <a:ext cx="996656" cy="99665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800" b="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Profil Zaufany 2.0</a:t>
          </a:r>
          <a:endParaRPr lang="pl-PL" sz="800" b="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749422" y="3763581"/>
        <a:ext cx="704742" cy="704742"/>
      </dsp:txXfrm>
    </dsp:sp>
    <dsp:sp modelId="{A72B978C-DA65-496B-8508-F7E1E4731D57}">
      <dsp:nvSpPr>
        <dsp:cNvPr id="0" name=""/>
        <dsp:cNvSpPr/>
      </dsp:nvSpPr>
      <dsp:spPr>
        <a:xfrm>
          <a:off x="353" y="2161583"/>
          <a:ext cx="996656" cy="99665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800" kern="120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Podpis Zaufany/ Podpis Osobisty</a:t>
          </a:r>
          <a:endParaRPr lang="pl-PL" sz="800" b="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46310" y="2307540"/>
        <a:ext cx="704742" cy="704742"/>
      </dsp:txXfrm>
    </dsp:sp>
    <dsp:sp modelId="{B9020797-05E7-47E8-871F-D493BF5A606D}">
      <dsp:nvSpPr>
        <dsp:cNvPr id="0" name=""/>
        <dsp:cNvSpPr/>
      </dsp:nvSpPr>
      <dsp:spPr>
        <a:xfrm>
          <a:off x="603465" y="705541"/>
          <a:ext cx="996656" cy="996656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800" b="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Organ ds. Cyfrowej Tożsamości</a:t>
          </a:r>
          <a:endParaRPr lang="pl-PL" sz="800" b="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749422" y="851498"/>
        <a:ext cx="704742" cy="704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08.04.2021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455776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  <a:cs typeface="Calibri"/>
              </a:rPr>
              <a:t>Prezentacja </a:t>
            </a:r>
            <a:r>
              <a:rPr lang="pl-PL" sz="4800" b="1" dirty="0">
                <a:solidFill>
                  <a:schemeClr val="bg1"/>
                </a:solidFill>
                <a:cs typeface="Calibri"/>
              </a:rPr>
              <a:t>opisu założeń </a:t>
            </a:r>
            <a:r>
              <a:rPr lang="pl-PL" sz="4800" b="1" dirty="0" smtClean="0">
                <a:solidFill>
                  <a:schemeClr val="bg1"/>
                </a:solidFill>
                <a:cs typeface="Calibri"/>
              </a:rPr>
              <a:t>projektu </a:t>
            </a:r>
            <a:br>
              <a:rPr lang="pl-PL" sz="4800" b="1" dirty="0" smtClean="0">
                <a:solidFill>
                  <a:schemeClr val="bg1"/>
                </a:solidFill>
                <a:cs typeface="Calibri"/>
              </a:rPr>
            </a:br>
            <a:r>
              <a:rPr lang="pl-PL" sz="4800" b="1" dirty="0" smtClean="0">
                <a:solidFill>
                  <a:schemeClr val="bg1"/>
                </a:solidFill>
                <a:cs typeface="Calibri"/>
              </a:rPr>
              <a:t>pn. „Rozwój Cyfrowej Tożsamości”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85969" y="1841394"/>
            <a:ext cx="1199661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 startAt="5"/>
            </a:pP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Profil Zaufany 2/2: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Kod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źródłowy i dokumentacja zmian w systemach Cyfrowej Tożsamości poprawiających ich bezpieczeństwo i funkcjonalność: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Etap I - Wdrożenie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potwierdzania poprawności adresu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e-mail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kodem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jednorazowym oraz wdrożenie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powiadamiania użytkownika mailem o każdorazowo złożonym podpisie nieudanym logowaniu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Etap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II - Rozszerzenie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historii zdarzeń PZ o kontekst w jakim podpisano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dokument oraz Wdrożenie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możliwości czasowego blokowania kont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nowa rola w systemie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Etap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III - Wdrożenie e-usługi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unieważnij mój Profil Zaufany - 2022.06.30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zmian w systemach Cyfrowej Tożsamości (PZ/WK/ WP) poprawiających ich bezpieczeństwo i funkcjonalność: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Wdrożenie mechanizmu obowiązkowego użycia drugiego faktora uwierzytelnienia w przypadku braku aktywności użytkownika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Wdrożenie mechanizmu powiadamiania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e-mail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z ostrzeżeniem o logowaniu się z nowego urządzenia oraz usługi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geolokalizacji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Wdrożenie mechanizmu udostepnienia wizerunku w RDO w procesie potwierdzania Profilu Zaufanego w Punktach Potwierdzających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Wdrożenie wideoweryfikacji w procesie potwierdzania Profilu Zaufanego - 2023.06.30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zmian w systemach Cyfrowej Tożsamości (PZ/WK/ WP) poprawiających ich bezpieczeństwo i funkcjonalność: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Wdrożenie systemu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antyfraudowego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Wdrożenie mechanizmu losowego bądź intencjonalnego (SOC) wymuszania na użytkowniku konieczności podania danej z rejestru PESEL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Wdrożenie mechanizmu udostepnienia wizerunku w RDO dla banków krajowych i kwalifikowanych dostawców usług zaufania -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2027.06.30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>
          <a:xfrm>
            <a:off x="879719" y="1114884"/>
            <a:ext cx="10432562" cy="1018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rgbClr val="002060"/>
                </a:solidFill>
              </a:rPr>
              <a:t>Produkty projektu 4/5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22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85969" y="1841394"/>
            <a:ext cx="1199661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 startAt="6"/>
            </a:pP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Profil Zaufany 2.0 (KPO):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Analiza wykonalności dla PZ 2.0 - 2021.01.29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Koncepcja Biznesowo Techniczna dla PZ 2.0 - 2021.04.05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zmiany silnika bazy danych - 2022.01.29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wydzielenia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frontend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PZ 2.0 - 2022.04.30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połączenia baz PZ i DT - 2022.06.30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 z uruchomienia dodatkowych środowisk testowe - 2023.05.31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wydzielenia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back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office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- 2024.07.31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wydzielenia DMZ PZ 2.0 - 2025.12.23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zrewidowanych i zmienionych procesów PZ -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2026.07.31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l-PL" sz="15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 startAt="6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Podpis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Zaufany/ Podpis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Osobisty (KPO):</a:t>
            </a:r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wprowadzenia europejskiego standardu podpisu (DSS) - 2022.10.31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Analiza weryfikatora podpisów elektronicznych - 2025.01.31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Węzła Podpisu na bazie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ePodpis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- 2025.06.30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weryfikatora podpisów elektronicznych - 2026.07.31</a:t>
            </a:r>
          </a:p>
          <a:p>
            <a:pPr lvl="1"/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>
          <a:xfrm>
            <a:off x="879719" y="1114884"/>
            <a:ext cx="10432562" cy="1018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rgbClr val="002060"/>
                </a:solidFill>
              </a:rPr>
              <a:t>Produkty projektu 5/5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97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254524" y="1242231"/>
            <a:ext cx="11868346" cy="5752537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 smtClean="0">
                <a:solidFill>
                  <a:srgbClr val="002060"/>
                </a:solidFill>
                <a:cs typeface="Times New Roman" pitchFamily="18" charset="0"/>
              </a:rPr>
              <a:t>„Rozwój Cyfrowej Tożsamości” (RCT)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200" i="1" dirty="0" smtClean="0">
                <a:solidFill>
                  <a:schemeClr val="accent5">
                    <a:lumMod val="75000"/>
                  </a:schemeClr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Beneficjent: Kancelaria Prezesa Rady Ministrów</a:t>
            </a:r>
            <a:endParaRPr lang="pl-PL" sz="42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200" i="1" dirty="0" smtClean="0">
                <a:solidFill>
                  <a:schemeClr val="accent5">
                    <a:lumMod val="75000"/>
                  </a:schemeClr>
                </a:solidFill>
              </a:rPr>
              <a:t>Partnerzy: 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Całkowity koszt projektu: 152 091 000,00 zł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600" i="1" dirty="0">
                <a:solidFill>
                  <a:schemeClr val="accent5">
                    <a:lumMod val="75000"/>
                  </a:schemeClr>
                </a:solidFill>
              </a:rPr>
              <a:t>Źródło </a:t>
            </a:r>
            <a:r>
              <a:rPr lang="pl-PL" sz="4600" i="1" dirty="0">
                <a:solidFill>
                  <a:schemeClr val="accent5">
                    <a:lumMod val="75000"/>
                  </a:schemeClr>
                </a:solidFill>
              </a:rPr>
              <a:t>finansowania: Budżet Państwa (27, CEPIK WI), Fundusze Unii Europejskiej (</a:t>
            </a:r>
            <a:r>
              <a:rPr lang="pl-PL" sz="4600" i="1" dirty="0">
                <a:solidFill>
                  <a:schemeClr val="accent5">
                    <a:lumMod val="75000"/>
                  </a:schemeClr>
                </a:solidFill>
              </a:rPr>
              <a:t>KPO, POPC</a:t>
            </a:r>
            <a:r>
              <a:rPr lang="pl-PL" sz="4600" i="1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pl-PL" sz="46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457200" lvl="1" indent="0" algn="just">
              <a:spcBef>
                <a:spcPts val="800"/>
              </a:spcBef>
              <a:buNone/>
            </a:pPr>
            <a:r>
              <a:rPr lang="pl-PL" sz="3600" i="1" dirty="0" smtClean="0">
                <a:solidFill>
                  <a:schemeClr val="accent5">
                    <a:lumMod val="75000"/>
                  </a:schemeClr>
                </a:solidFill>
              </a:rPr>
              <a:t>W </a:t>
            </a:r>
            <a:r>
              <a:rPr lang="pl-PL" sz="3600" i="1" dirty="0">
                <a:solidFill>
                  <a:schemeClr val="accent5">
                    <a:lumMod val="75000"/>
                  </a:schemeClr>
                </a:solidFill>
              </a:rPr>
              <a:t>ramach funduszy europejskich, planowane jest </a:t>
            </a:r>
            <a:r>
              <a:rPr lang="pl-PL" sz="3600" i="1" dirty="0">
                <a:solidFill>
                  <a:schemeClr val="accent5">
                    <a:lumMod val="75000"/>
                  </a:schemeClr>
                </a:solidFill>
              </a:rPr>
              <a:t>pozyskanie finansowania </a:t>
            </a:r>
            <a:r>
              <a:rPr lang="pl-PL" sz="3600" i="1" dirty="0">
                <a:solidFill>
                  <a:schemeClr val="accent5">
                    <a:lumMod val="75000"/>
                  </a:schemeClr>
                </a:solidFill>
              </a:rPr>
              <a:t>na realizację następujących prac:</a:t>
            </a:r>
          </a:p>
          <a:p>
            <a:pPr marL="727075" lvl="1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3600" i="1" dirty="0">
                <a:solidFill>
                  <a:schemeClr val="accent5">
                    <a:lumMod val="75000"/>
                  </a:schemeClr>
                </a:solidFill>
              </a:rPr>
              <a:t>Profil Zaufany 2.0, Węzeł Podpisu, Węzeł Krajowy 4.0, Mechanizm weryfikacji podpisów elektronicznych </a:t>
            </a:r>
            <a:r>
              <a:rPr lang="pl-PL" sz="3600" i="1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pl-PL" sz="3600" i="1" dirty="0">
                <a:solidFill>
                  <a:schemeClr val="accent5">
                    <a:lumMod val="75000"/>
                  </a:schemeClr>
                </a:solidFill>
              </a:rPr>
              <a:t>84 000 000,00 zł) – </a:t>
            </a:r>
            <a:r>
              <a:rPr lang="pl-PL" sz="3600" i="1" dirty="0" smtClean="0">
                <a:solidFill>
                  <a:schemeClr val="accent5">
                    <a:lumMod val="75000"/>
                  </a:schemeClr>
                </a:solidFill>
              </a:rPr>
              <a:t>KPO,</a:t>
            </a:r>
            <a:endParaRPr lang="pl-PL" sz="36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727075" lvl="1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3600" i="1" dirty="0">
                <a:solidFill>
                  <a:schemeClr val="accent5">
                    <a:lumMod val="75000"/>
                  </a:schemeClr>
                </a:solidFill>
              </a:rPr>
              <a:t>Wizualizacja logów w oparciu o Blockchain w Węźle Krajowym (2 115 750,00 zł) – </a:t>
            </a:r>
            <a:r>
              <a:rPr lang="pl-PL" sz="3600" i="1" dirty="0" smtClean="0">
                <a:solidFill>
                  <a:schemeClr val="accent5">
                    <a:lumMod val="75000"/>
                  </a:schemeClr>
                </a:solidFill>
              </a:rPr>
              <a:t>POPC i Budżet Państwa,</a:t>
            </a:r>
            <a:endParaRPr lang="pl-PL" sz="36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lvl="1" indent="0" algn="just">
              <a:spcBef>
                <a:spcPts val="800"/>
              </a:spcBef>
              <a:buNone/>
            </a:pPr>
            <a:r>
              <a:rPr lang="pl-PL" sz="3600" i="1" dirty="0">
                <a:solidFill>
                  <a:schemeClr val="accent5">
                    <a:lumMod val="75000"/>
                  </a:schemeClr>
                </a:solidFill>
              </a:rPr>
              <a:t>Pozostałe produkty - Budżet Państwa (część 27, CEPIK WI</a:t>
            </a:r>
            <a:r>
              <a:rPr lang="pl-PL" sz="3600" i="1" dirty="0" smtClean="0">
                <a:solidFill>
                  <a:schemeClr val="accent5">
                    <a:lumMod val="75000"/>
                  </a:schemeClr>
                </a:solidFill>
              </a:rPr>
              <a:t>).</a:t>
            </a:r>
            <a:endParaRPr lang="pl-PL" sz="36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</a:t>
            </a: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: 07-2019 do </a:t>
            </a:r>
            <a:r>
              <a:rPr lang="pl-PL" sz="4200" i="1" dirty="0" smtClean="0">
                <a:solidFill>
                  <a:schemeClr val="accent5">
                    <a:lumMod val="75000"/>
                  </a:schemeClr>
                </a:solidFill>
              </a:rPr>
              <a:t>12-2027</a:t>
            </a:r>
          </a:p>
          <a:p>
            <a:pPr marL="0" indent="0" algn="just">
              <a:spcBef>
                <a:spcPts val="800"/>
              </a:spcBef>
              <a:buNone/>
            </a:pPr>
            <a:endParaRPr lang="pl-PL" sz="42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800"/>
              </a:spcBef>
              <a:buNone/>
            </a:pPr>
            <a:r>
              <a:rPr lang="pl-PL" sz="4200" i="1" dirty="0" smtClean="0">
                <a:solidFill>
                  <a:schemeClr val="accent5">
                    <a:lumMod val="75000"/>
                  </a:schemeClr>
                </a:solidFill>
              </a:rPr>
              <a:t>Zgodnie </a:t>
            </a: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z rekomendacją Rady Architektury </a:t>
            </a:r>
            <a:r>
              <a:rPr lang="pl-PL" sz="4200" i="1" dirty="0" smtClean="0">
                <a:solidFill>
                  <a:schemeClr val="accent5">
                    <a:lumMod val="75000"/>
                  </a:schemeClr>
                </a:solidFill>
              </a:rPr>
              <a:t>„Rozwój </a:t>
            </a: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Cyfrowej </a:t>
            </a:r>
            <a:r>
              <a:rPr lang="pl-PL" sz="4200" i="1" dirty="0" smtClean="0">
                <a:solidFill>
                  <a:schemeClr val="accent5">
                    <a:lumMod val="75000"/>
                  </a:schemeClr>
                </a:solidFill>
              </a:rPr>
              <a:t>Tożsamości” </a:t>
            </a:r>
            <a:r>
              <a:rPr lang="pl-PL" sz="4200" i="1" dirty="0">
                <a:solidFill>
                  <a:schemeClr val="accent5">
                    <a:lumMod val="75000"/>
                  </a:schemeClr>
                </a:solidFill>
              </a:rPr>
              <a:t>traktowany będzie zarówno jako projekt jak i jako program w ramach którego realizowane będą osobne projekty współfinansowane z funduszy EU, dla których przygotowane zostaną osobne dokumenty zawierające opisy ich założeń. </a:t>
            </a: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/>
          <p:cNvSpPr txBox="1">
            <a:spLocks/>
          </p:cNvSpPr>
          <p:nvPr/>
        </p:nvSpPr>
        <p:spPr>
          <a:xfrm>
            <a:off x="879719" y="1021103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rgbClr val="002060"/>
                </a:solidFill>
              </a:rPr>
              <a:t>Zakres projektu</a:t>
            </a:r>
            <a:endParaRPr lang="pl-PL" sz="4000" b="1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grpSp>
        <p:nvGrpSpPr>
          <p:cNvPr id="16" name="Grupa 15"/>
          <p:cNvGrpSpPr/>
          <p:nvPr/>
        </p:nvGrpSpPr>
        <p:grpSpPr>
          <a:xfrm>
            <a:off x="2055446" y="3172516"/>
            <a:ext cx="8057662" cy="2175182"/>
            <a:chOff x="177421" y="3529883"/>
            <a:chExt cx="23694887" cy="7327501"/>
          </a:xfrm>
        </p:grpSpPr>
        <p:sp>
          <p:nvSpPr>
            <p:cNvPr id="17" name="Kształt 16"/>
            <p:cNvSpPr/>
            <p:nvPr/>
          </p:nvSpPr>
          <p:spPr>
            <a:xfrm>
              <a:off x="177421" y="3529883"/>
              <a:ext cx="23694887" cy="7327501"/>
            </a:xfrm>
            <a:prstGeom prst="leftRightRibbon">
              <a:avLst/>
            </a:prstGeom>
            <a:solidFill>
              <a:srgbClr val="C00000">
                <a:hueOff val="0"/>
                <a:satOff val="0"/>
                <a:lumOff val="0"/>
                <a:alphaOff val="0"/>
              </a:srgbClr>
            </a:solidFill>
            <a:ln w="1905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</p:sp>
        <p:sp>
          <p:nvSpPr>
            <p:cNvPr id="18" name="Dowolny kształt 17"/>
            <p:cNvSpPr/>
            <p:nvPr/>
          </p:nvSpPr>
          <p:spPr>
            <a:xfrm>
              <a:off x="1372418" y="5427448"/>
              <a:ext cx="3060000" cy="2325806"/>
            </a:xfrm>
            <a:custGeom>
              <a:avLst/>
              <a:gdLst>
                <a:gd name="connsiteX0" fmla="*/ 0 w 3117872"/>
                <a:gd name="connsiteY0" fmla="*/ 0 h 1845186"/>
                <a:gd name="connsiteX1" fmla="*/ 3117872 w 3117872"/>
                <a:gd name="connsiteY1" fmla="*/ 0 h 1845186"/>
                <a:gd name="connsiteX2" fmla="*/ 3117872 w 3117872"/>
                <a:gd name="connsiteY2" fmla="*/ 1845186 h 1845186"/>
                <a:gd name="connsiteX3" fmla="*/ 0 w 3117872"/>
                <a:gd name="connsiteY3" fmla="*/ 1845186 h 1845186"/>
                <a:gd name="connsiteX4" fmla="*/ 0 w 3117872"/>
                <a:gd name="connsiteY4" fmla="*/ 0 h 1845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17872" h="1845186">
                  <a:moveTo>
                    <a:pt x="0" y="0"/>
                  </a:moveTo>
                  <a:lnTo>
                    <a:pt x="3117872" y="0"/>
                  </a:lnTo>
                  <a:lnTo>
                    <a:pt x="3117872" y="1845186"/>
                  </a:lnTo>
                  <a:lnTo>
                    <a:pt x="0" y="184518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 cap="flat" cmpd="sng" algn="ctr">
              <a:noFill/>
              <a:prstDash val="solid"/>
              <a:miter lim="800000"/>
            </a:ln>
            <a:effectLst/>
            <a:sp3d/>
          </p:spPr>
          <p:txBody>
            <a:bodyPr spcFirstLastPara="0" vert="horz" wrap="square" lIns="0" tIns="99568" rIns="0" bIns="106680" numCol="1" spcCol="1270" anchor="ctr" anchorCtr="0">
              <a:noAutofit/>
            </a:bodyPr>
            <a:lstStyle/>
            <a:p>
              <a:pPr marL="0" marR="0" lvl="0" indent="0" algn="ctr" defTabSz="1244600" eaLnBrk="1" fontAlgn="auto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Bebas Neue Bold"/>
                </a:rPr>
                <a:t>Identyfikacja osób fizycznych reprezentujących osoby prawne</a:t>
              </a:r>
            </a:p>
          </p:txBody>
        </p:sp>
        <p:sp>
          <p:nvSpPr>
            <p:cNvPr id="19" name="Dowolny kształt 18"/>
            <p:cNvSpPr/>
            <p:nvPr/>
          </p:nvSpPr>
          <p:spPr>
            <a:xfrm>
              <a:off x="19827599" y="6894841"/>
              <a:ext cx="2880000" cy="1800000"/>
            </a:xfrm>
            <a:custGeom>
              <a:avLst/>
              <a:gdLst>
                <a:gd name="connsiteX0" fmla="*/ 0 w 2756407"/>
                <a:gd name="connsiteY0" fmla="*/ 0 h 2065135"/>
                <a:gd name="connsiteX1" fmla="*/ 2756407 w 2756407"/>
                <a:gd name="connsiteY1" fmla="*/ 0 h 2065135"/>
                <a:gd name="connsiteX2" fmla="*/ 2756407 w 2756407"/>
                <a:gd name="connsiteY2" fmla="*/ 2065135 h 2065135"/>
                <a:gd name="connsiteX3" fmla="*/ 0 w 2756407"/>
                <a:gd name="connsiteY3" fmla="*/ 2065135 h 2065135"/>
                <a:gd name="connsiteX4" fmla="*/ 0 w 2756407"/>
                <a:gd name="connsiteY4" fmla="*/ 0 h 20651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6407" h="2065135">
                  <a:moveTo>
                    <a:pt x="0" y="0"/>
                  </a:moveTo>
                  <a:lnTo>
                    <a:pt x="2756407" y="0"/>
                  </a:lnTo>
                  <a:lnTo>
                    <a:pt x="2756407" y="2065135"/>
                  </a:lnTo>
                  <a:lnTo>
                    <a:pt x="0" y="20651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 cap="flat" cmpd="sng" algn="ctr">
              <a:noFill/>
              <a:prstDash val="solid"/>
              <a:miter lim="800000"/>
            </a:ln>
            <a:effectLst/>
            <a:sp3d/>
          </p:spPr>
          <p:txBody>
            <a:bodyPr spcFirstLastPara="0" vert="horz" wrap="square" lIns="0" tIns="99568" rIns="0" bIns="106680" numCol="1" spcCol="1270" anchor="ctr" anchorCtr="0">
              <a:noAutofit/>
            </a:bodyPr>
            <a:lstStyle/>
            <a:p>
              <a:pPr marL="0" marR="0" lvl="0" indent="0" algn="ctr" defTabSz="1244600" eaLnBrk="1" fontAlgn="auto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Bebas Neue Bold"/>
                </a:rPr>
                <a:t>Identyfikacja osób fizycznych</a:t>
              </a:r>
            </a:p>
          </p:txBody>
        </p:sp>
      </p:grp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1217765362"/>
              </p:ext>
            </p:extLst>
          </p:nvPr>
        </p:nvGraphicFramePr>
        <p:xfrm>
          <a:off x="3538164" y="1538176"/>
          <a:ext cx="5115672" cy="5319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7330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832333" y="2271239"/>
            <a:ext cx="104515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1 - </a:t>
            </a: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Identyfikacja i eliminacja wąskich gardeł działania i rozwoju systemu Profil Zaufany poprzez modernizację PZ 2.0 celu zapewnienia ciągłości działania i wydajności/pojemności systemu.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b="1" dirty="0" smtClean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2 - </a:t>
            </a: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Rozwój społeczeństwa informacyjnego poprzez upowszechnianie wykorzystania środków identyfikacji w usługach online.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dirty="0" smtClean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3 - </a:t>
            </a: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Rozwój i zapewnienie wysokiego poziomu bezpieczeństwa cyfrowej tożsamości </a:t>
            </a:r>
            <a:b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</a:b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w federacyjnym modelu identyfikacji, uwierzytelniania oraz podpisu.</a:t>
            </a:r>
          </a:p>
          <a:p>
            <a:pPr algn="just"/>
            <a:endParaRPr lang="pl-PL" sz="2000" i="1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>
          <a:xfrm>
            <a:off x="879719" y="1114884"/>
            <a:ext cx="10432562" cy="1018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rgbClr val="002060"/>
                </a:solidFill>
              </a:rPr>
              <a:t>Cele projektu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30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832333" y="2271239"/>
            <a:ext cx="104515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Sprawne Państwo 2020:</a:t>
            </a:r>
          </a:p>
          <a:p>
            <a:pPr marL="265113" algn="just"/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</a:t>
            </a:r>
            <a:r>
              <a:rPr lang="pl-PL" sz="20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szczegółowy 5 - </a:t>
            </a:r>
            <a:r>
              <a:rPr lang="pl-PL" sz="20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Efektywne świadczenie usług </a:t>
            </a: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publicznych</a:t>
            </a:r>
            <a:endParaRPr lang="pl-PL" sz="2000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65113" algn="just"/>
            <a:r>
              <a:rPr lang="pl-PL" sz="20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5.5 Standaryzacja i zarządzanie usługami publicznymi ze szczególnym uwzględnieniem technologii </a:t>
            </a: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cyfrowych</a:t>
            </a:r>
            <a:endParaRPr lang="pl-PL" sz="2000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65113" algn="just"/>
            <a:r>
              <a:rPr lang="pl-PL" sz="20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5.7 Sprawnie funkcjonujące rejestry </a:t>
            </a: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publiczne</a:t>
            </a:r>
            <a:endParaRPr lang="pl-PL" sz="2000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l-PL" sz="2000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Program Zintegrowanej Informatyzacji Państwa:</a:t>
            </a:r>
          </a:p>
          <a:p>
            <a:pPr marL="265113" algn="just"/>
            <a:r>
              <a:rPr lang="pl-PL" sz="20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szczegółowy 4.2.1. - </a:t>
            </a:r>
            <a:r>
              <a:rPr lang="pl-PL" sz="20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Zwiększenie jakości oraz zakresu komunikacji między obywatelami </a:t>
            </a: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/>
            </a:r>
            <a:b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</a:b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i </a:t>
            </a:r>
            <a:r>
              <a:rPr lang="pl-PL" sz="2000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innymi interesariuszami a </a:t>
            </a:r>
            <a:r>
              <a:rPr lang="pl-PL" sz="2000" b="1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państwem</a:t>
            </a:r>
            <a:endParaRPr lang="pl-PL" sz="2000" b="1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>
          <a:xfrm>
            <a:off x="879719" y="1122699"/>
            <a:ext cx="10432562" cy="11515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rgbClr val="002060"/>
                </a:solidFill>
              </a:rPr>
              <a:t>Cele strategiczne</a:t>
            </a: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16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268467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533" y="2121031"/>
            <a:ext cx="10468754" cy="46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85969" y="1841394"/>
            <a:ext cx="1199661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Węzeł</a:t>
            </a: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Krajowy</a:t>
            </a:r>
            <a:r>
              <a:rPr lang="pl-PL" sz="2000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Analiza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Trusted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Profile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Signing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4 (TPS4) w WK - 2019.08.01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etapu 1 strefowego zabezpieczenia WK (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Demilitarized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Zone - DMZ) – 2019.08.30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Koncepcja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biznesowo techniczna mechanizmu podpisywania dokumentów w WK dla CEiDG (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Trusted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Profile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Signing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6) - 2019.10.01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 z produkcyjnej integracji WK z węzłem komercyjnym i PKO BP - 2019-10-06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prototypu wizualizacji logów w oparciu o Blockchain w WK - 2019.10.15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Trusted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Profile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Signing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4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w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WK - 2019.11.13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interfejsu WK/PZ w WK - 2019.11.15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etapu 2 strefowego zabezpieczenia WK (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Demilitarized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Zone - DMZ) - 2020.04.03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strony logowania WK dostosowanej do layoutu gov.pl - 2020.04.27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dodatkowego parametru dla usług transgranicznych w WK - 2020.08.14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automatycznego powiadamiania Dostawców Usług (DU) o wygasających certyfikatach w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WK -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2020.08.14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interfejsu strony logowania WK dostosowanego do integracji z Bankami Spółdzielczymi - 2020.08.14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etapu 3 strefowego zabezpieczenia WK (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Demilitarized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Zone - DMZ) - 2021.01.29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funkcjonalności zakładania PZ w locie w WK w usługach korzystających z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Trusted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Profile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Signing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5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- 2021.01.31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Trusted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Profile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Signing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6 (TPS6) w WK - 2021.11.05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usługi wizualizacji logów w oparciu o Blockchain w WK -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2022.11.30 (POPC)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Analiza WK 4.0 -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2024.10.31 (KPO)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WK 4.0 -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2026.07.31 (KPO)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>
          <a:xfrm>
            <a:off x="879719" y="1114884"/>
            <a:ext cx="10432562" cy="1018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rgbClr val="002060"/>
                </a:solidFill>
              </a:rPr>
              <a:t>Produkty projektu 1/5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8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85969" y="1841394"/>
            <a:ext cx="11996616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+mj-lt"/>
              <a:buAutoNum type="arabicPeriod" startAt="2"/>
            </a:pP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Integracje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systemów Dostawców Usług i systemów Dostawców Środków Identyfikacji z Węzłem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Krajowym:</a:t>
            </a:r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Raporty z integracji systemów Dostawców Usług z Węzłem Krajowym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Raporty z integracji systemów Dostawców Środków Identyfikacji z Węzłem Krajowym</a:t>
            </a:r>
          </a:p>
          <a:p>
            <a:r>
              <a:rPr lang="pl-PL" dirty="0"/>
              <a:t> </a:t>
            </a:r>
          </a:p>
          <a:p>
            <a:pPr marL="457200" indent="-457200" algn="just">
              <a:buFont typeface="+mj-lt"/>
              <a:buAutoNum type="arabicPeriod" startAt="3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Organ ds.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Cyfrowej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Tożsamości:</a:t>
            </a:r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Dokumentacja z kontroli Dostawców Usług i systemów Dostawców Środków Identyfikacji zintegrowanych z Węzłem Krajowym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Raporty z przeglądów polityki bezpieczeństwa informacji Węzła Krajowego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Raporty z testów penetracyjnych systemów przyłączonych do Węzła Krajowego oraz systemu Węzła Krajowego z uwzględnieniem bezpieczeństwa serwerów, infrastruktury techniczno-systemowej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Sprawozdania ze spotkań grup Cooperation Network działającej w obszarze identyfikacji elektronicznej oraz eIDAS Technical Subgroup</a:t>
            </a:r>
          </a:p>
          <a:p>
            <a:r>
              <a:rPr lang="pl-PL" dirty="0"/>
              <a:t> </a:t>
            </a:r>
          </a:p>
          <a:p>
            <a:pPr marL="457200" lvl="0" indent="-457200" algn="just">
              <a:buFont typeface="+mj-lt"/>
              <a:buAutoNum type="arabicPeriod" startAt="4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Węzeł Transgraniczny (węzeł eIDAS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):</a:t>
            </a:r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Raporty z monitorowania infrastruktury węzła eIDAS oraz realizacji zgłoszeń realizowanych przez II i III linię wsparcia węzła eIDAS;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Raporty z wdrożeń nowych wersji komponentu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Connecting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Europe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Facility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(CEF) UE w Węźle Transgranicznym;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Kody źródłowe i dokumentacje nowych wersji komponentu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Connecting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Europe </a:t>
            </a:r>
            <a:r>
              <a:rPr lang="pl-PL" sz="1500" dirty="0" err="1">
                <a:solidFill>
                  <a:schemeClr val="accent5">
                    <a:lumMod val="75000"/>
                  </a:schemeClr>
                </a:solidFill>
              </a:rPr>
              <a:t>Facility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 (CEF) UE w Węźle Transgranicznym;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Raporty z integracji węzła eIDAS z węzłami krajów UE;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Raporty ze wsparcia integracji usług transgranicznych;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Odnowione licencje i suportu infrastruktury i oprogramowania Węzła Transgranicznego i raporty z ich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instalacji.</a:t>
            </a:r>
          </a:p>
          <a:p>
            <a:pPr lvl="1"/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Powyżej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wymienione produkty realizowane są do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31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grudnia każdego roku trwania projektu i dostarczane do KPRM wraz rozliczeniami końcowymi dotacji celowych w styczniu każdego kolejnego roku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>
          <a:xfrm>
            <a:off x="879719" y="1114884"/>
            <a:ext cx="10432562" cy="1018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rgbClr val="002060"/>
                </a:solidFill>
              </a:rPr>
              <a:t>Produkty projektu 2/5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11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85969" y="1841394"/>
            <a:ext cx="1199661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 startAt="5"/>
            </a:pP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Profil Zaufany 1/2: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Koncepcja biznesowo techniczna Mobile Connect w Profilu Zaufanym (PZ) - 2019.08.30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Analiza bezpieczeństwa Wideoweryfikacji w PZ - 2019.12.06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źródłowy, dokumentacja i raport z pilotażu Mobile Connect w PZ  - 2020.01.31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strony logowania PZ dostosowanej do layoutu gov.pl - 2020.04.27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dodatkowy SMS informacyjny w procesie zmiany metody autoryzacji w PZ - 2020.08.12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blokady na założenie PZ dla osób małoletnich (poniżej 13 r.ż.) - 2020.08.13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blokowania podobnych loginów i zmiany procesie obsługi wniosków w PZ - 2020.08.13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interfejsu strony logowania PZ dostosowanego do integracji z Bankami Spółdzielczymi - 2020.08.14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Analiza wdrożenia zmian komunikatów błędów WK/PZ oraz modyfikacji procesu zakładania PZ w locie - 2020.12.15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rozszerzenie funkcjonalności PZ o podpisywanie plików PDF w standardzie PAdES - 2020.12.15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Analiza wdrożenia dodatkowego SMS autoryzacyjnego w procesie zmiany metody autoryzacji w PZ - 2020.12.15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zmiany komunikatów błędów WK/PZ oraz modyfikacja procesu zakładania PZ w locie - 2021.04.15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dodatkowego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SMS-a </a:t>
            </a: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autoryzacyjnego w procesie zmiany metody autoryzacji w PZ - 2021.04.15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dostosowania PZ i ePUAP do zmian legislacyjnych  - 2021.06.25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Analiza dostosowania PZ do obsługi push jako drugiego czynnika autoryzacji - 2021.09.15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500" dirty="0">
                <a:solidFill>
                  <a:schemeClr val="accent5">
                    <a:lumMod val="75000"/>
                  </a:schemeClr>
                </a:solidFill>
              </a:rPr>
              <a:t>Kod źródłowy i dokumentacja Mobile Connect w PZ  - </a:t>
            </a:r>
            <a:r>
              <a:rPr lang="pl-PL" sz="1500" dirty="0" smtClean="0">
                <a:solidFill>
                  <a:schemeClr val="accent5">
                    <a:lumMod val="75000"/>
                  </a:schemeClr>
                </a:solidFill>
              </a:rPr>
              <a:t>2021.12.15</a:t>
            </a:r>
            <a:endParaRPr lang="pl-PL" sz="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Symbol zastępczy zawartości 2"/>
          <p:cNvSpPr txBox="1">
            <a:spLocks/>
          </p:cNvSpPr>
          <p:nvPr/>
        </p:nvSpPr>
        <p:spPr>
          <a:xfrm>
            <a:off x="879719" y="1114884"/>
            <a:ext cx="10432562" cy="1018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800" b="1" dirty="0" smtClean="0">
                <a:solidFill>
                  <a:srgbClr val="002060"/>
                </a:solidFill>
              </a:rPr>
              <a:t>Produkty projektu 3/5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64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df3a10b-8748-402e-bef4-aee373db4dbb"/>
    <ds:schemaRef ds:uri="http://purl.org/dc/terms/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1200</Words>
  <Application>Microsoft Office PowerPoint</Application>
  <PresentationFormat>Panoramiczny</PresentationFormat>
  <Paragraphs>150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Bebas Neue Bold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Riss Aleksandra (Britenet)</cp:lastModifiedBy>
  <cp:revision>22</cp:revision>
  <dcterms:created xsi:type="dcterms:W3CDTF">2017-01-27T12:50:17Z</dcterms:created>
  <dcterms:modified xsi:type="dcterms:W3CDTF">2021-04-08T18:01:21Z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