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9"/>
  </p:normalViewPr>
  <p:slideViewPr>
    <p:cSldViewPr snapToGrid="0" snapToObjects="1">
      <p:cViewPr varScale="1">
        <p:scale>
          <a:sx n="44" d="100"/>
          <a:sy n="44" d="100"/>
        </p:scale>
        <p:origin x="8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4193E5-FAE2-3040-A125-D0B9CF699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2FBFB0F-B24C-CC4E-AF91-7B0E5CBE2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3317549-B0A4-E747-8DCE-1CFBB8458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0035D6-173D-D940-92DF-05A23E396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6AFC92-07CB-2349-9830-2CE9B0F6A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051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FAE62F-1047-EF44-BCBB-1E8EE59B6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3B611B0-E17C-A34B-A9CE-000A126B4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D4BCCDE-D5C5-E945-8205-45EE54D3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69D97D-1EF8-1B43-9976-9417C115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BF3C726-ED46-204A-A067-23F3673D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27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7411670-87CE-A64E-909E-B700331FA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C658A32-2866-AA43-99D3-E9F48963E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3E3044C-1B3A-664C-B0D6-D5841D362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C970E0-A760-4040-AFA1-30182F1EE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64EF4F3-76C9-0A41-B3E8-BC6EBE565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403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FA81E7-0B98-8047-B7A3-48DCCBE13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CD1D09-65D0-CE49-9C84-6020C817E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53E4DF1-3962-1140-B65E-5874ECE2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307525-E281-574D-AE6B-7F388283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0900AA-DB94-0548-91A6-8F823D6F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727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2DAA26-962F-C645-BF3C-F45ED1748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EE2BDE6-DBEB-3C4D-A2D8-2CF75C3DB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A2E6C68-CA98-9B43-981B-FB015B37B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3C00408-BBCD-B548-8DDD-674FEF63B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E40518-FD1B-E644-A5F5-DA606382A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235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7DBC12-88E4-7B4F-80D4-CFDAF1EC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18B52F-D096-E24F-BC25-DCD1D3CD9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B591B8A-586B-4242-8B4C-4208F756E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F96425F-0EC4-6741-A517-77D91BF72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DD380B7-2F03-8745-8A04-1859063C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C03D0DA-14BB-4041-82E2-3E98F28DD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725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72EDEA-018F-9249-A644-A3F9C0B7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B1BA8D1-CEEA-9D4E-8645-64F2742D1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CF37000-1351-124E-9429-7FC85CB31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6CD0468-0C89-2E43-8B20-8CADB7B4CE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F2807C7-22DC-3F4A-9BFE-3B124515BE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8AC3DB8-7EDD-7148-B84E-36871AC1C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BACBB40-CAF0-C449-A48A-55BCECD6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58A9560-3845-5D49-8D8B-6B643B340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278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619FB2-EF43-434C-A264-0F1700C6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BDF293B-A393-0445-A34F-0AA2A320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310FAD4-158F-9344-AC28-F8148DBD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16A2310-2758-644D-BE98-C758F1DA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7E8D2C8-4F7E-DA48-A489-262CEC28E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9DEBE07-3D40-674F-9FF1-960B2A0F1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F72AAC2-1D7F-8E46-854D-1DAEC5BF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63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50F51F-1436-C743-80AD-A3B659356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F88897-F4CD-F24C-AB76-E1DBA8D73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C006461-71D8-FD44-9BDC-DF87908A2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EDD9F63-99ED-3D46-87D0-00034909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2032A96-0F9B-E848-9A3F-B3E347EBA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16AD852-844B-BA4A-A9BF-13CA13EA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1341C8-24D7-9142-9DD4-C48E9186D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FA0F1E6-5A99-734E-A13A-30CCC529C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D8C0564-C0B5-CE4B-B347-FB1F28521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44E8337-C371-2F45-AE3D-74ADCABB2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2DB4A09-CDE3-4E4E-9ED2-1190A606D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AAF8DA3-1991-4847-AB38-5302EEE9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841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8586A8A-06DC-6942-ACD5-9A0713308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775F9-B959-9042-AFA5-5E2CD3422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42D9FFF-5E28-F149-ADA4-E3B2C110F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5518C-6894-0242-806F-49D78447B1DC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37F96EE-D052-7544-B061-7677EB0D5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72AA5F-2C63-C648-852A-AB16E5FFD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87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E8B54648-C36C-5B40-B11E-2CBEC19AF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91" y="-150313"/>
            <a:ext cx="121830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8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EFFE44E5-A9A5-064B-9CFC-0E03B56E6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254"/>
            <a:ext cx="12192000" cy="686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53871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Panoramiczny</PresentationFormat>
  <Paragraphs>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Ewelina Wajs-Baryła</dc:creator>
  <cp:lastModifiedBy>Olendzka Joanna</cp:lastModifiedBy>
  <cp:revision>5</cp:revision>
  <dcterms:created xsi:type="dcterms:W3CDTF">2021-04-19T13:36:17Z</dcterms:created>
  <dcterms:modified xsi:type="dcterms:W3CDTF">2022-05-30T11:56:30Z</dcterms:modified>
</cp:coreProperties>
</file>