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C7528-BC63-4B53-A218-33EB60A4E7E7}" v="4" dt="2023-10-05T11:40:16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-4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rchow Iwona" userId="41b224fc-4f8f-4893-8347-bbf75c2627e3" providerId="ADAL" clId="{1F0C7528-BC63-4B53-A218-33EB60A4E7E7}"/>
    <pc:docChg chg="undo redo custSel addSld delSld modSld">
      <pc:chgData name="Korchow Iwona" userId="41b224fc-4f8f-4893-8347-bbf75c2627e3" providerId="ADAL" clId="{1F0C7528-BC63-4B53-A218-33EB60A4E7E7}" dt="2023-10-05T11:43:13.641" v="276" actId="20577"/>
      <pc:docMkLst>
        <pc:docMk/>
      </pc:docMkLst>
      <pc:sldChg chg="modSp mod">
        <pc:chgData name="Korchow Iwona" userId="41b224fc-4f8f-4893-8347-bbf75c2627e3" providerId="ADAL" clId="{1F0C7528-BC63-4B53-A218-33EB60A4E7E7}" dt="2023-10-05T11:42:48.451" v="275" actId="14"/>
        <pc:sldMkLst>
          <pc:docMk/>
          <pc:sldMk cId="3598284323" sldId="256"/>
        </pc:sldMkLst>
        <pc:spChg chg="mod">
          <ac:chgData name="Korchow Iwona" userId="41b224fc-4f8f-4893-8347-bbf75c2627e3" providerId="ADAL" clId="{1F0C7528-BC63-4B53-A218-33EB60A4E7E7}" dt="2023-10-05T11:42:48.451" v="275" actId="14"/>
          <ac:spMkLst>
            <pc:docMk/>
            <pc:sldMk cId="3598284323" sldId="256"/>
            <ac:spMk id="108" creationId="{00000000-0000-0000-0000-000000000000}"/>
          </ac:spMkLst>
        </pc:spChg>
      </pc:sldChg>
      <pc:sldChg chg="modSp mod">
        <pc:chgData name="Korchow Iwona" userId="41b224fc-4f8f-4893-8347-bbf75c2627e3" providerId="ADAL" clId="{1F0C7528-BC63-4B53-A218-33EB60A4E7E7}" dt="2023-10-05T11:28:08.282" v="145" actId="948"/>
        <pc:sldMkLst>
          <pc:docMk/>
          <pc:sldMk cId="1511560334" sldId="259"/>
        </pc:sldMkLst>
        <pc:spChg chg="mod">
          <ac:chgData name="Korchow Iwona" userId="41b224fc-4f8f-4893-8347-bbf75c2627e3" providerId="ADAL" clId="{1F0C7528-BC63-4B53-A218-33EB60A4E7E7}" dt="2023-10-05T11:28:08.282" v="145" actId="948"/>
          <ac:spMkLst>
            <pc:docMk/>
            <pc:sldMk cId="1511560334" sldId="259"/>
            <ac:spMk id="4" creationId="{00000000-0000-0000-0000-000000000000}"/>
          </ac:spMkLst>
        </pc:spChg>
      </pc:sldChg>
      <pc:sldChg chg="modSp mod">
        <pc:chgData name="Korchow Iwona" userId="41b224fc-4f8f-4893-8347-bbf75c2627e3" providerId="ADAL" clId="{1F0C7528-BC63-4B53-A218-33EB60A4E7E7}" dt="2023-10-05T11:43:13.641" v="276" actId="20577"/>
        <pc:sldMkLst>
          <pc:docMk/>
          <pc:sldMk cId="3610028547" sldId="260"/>
        </pc:sldMkLst>
        <pc:spChg chg="mod">
          <ac:chgData name="Korchow Iwona" userId="41b224fc-4f8f-4893-8347-bbf75c2627e3" providerId="ADAL" clId="{1F0C7528-BC63-4B53-A218-33EB60A4E7E7}" dt="2023-10-05T11:43:13.641" v="276" actId="20577"/>
          <ac:spMkLst>
            <pc:docMk/>
            <pc:sldMk cId="3610028547" sldId="260"/>
            <ac:spMk id="5" creationId="{00000000-0000-0000-0000-000000000000}"/>
          </ac:spMkLst>
        </pc:spChg>
      </pc:sldChg>
      <pc:sldChg chg="addSp delSp modSp mod">
        <pc:chgData name="Korchow Iwona" userId="41b224fc-4f8f-4893-8347-bbf75c2627e3" providerId="ADAL" clId="{1F0C7528-BC63-4B53-A218-33EB60A4E7E7}" dt="2023-10-05T11:27:02.526" v="142" actId="1076"/>
        <pc:sldMkLst>
          <pc:docMk/>
          <pc:sldMk cId="964299205" sldId="261"/>
        </pc:sldMkLst>
        <pc:spChg chg="mod">
          <ac:chgData name="Korchow Iwona" userId="41b224fc-4f8f-4893-8347-bbf75c2627e3" providerId="ADAL" clId="{1F0C7528-BC63-4B53-A218-33EB60A4E7E7}" dt="2023-10-05T11:26:51.123" v="140" actId="207"/>
          <ac:spMkLst>
            <pc:docMk/>
            <pc:sldMk cId="964299205" sldId="261"/>
            <ac:spMk id="8" creationId="{00000000-0000-0000-0000-000000000000}"/>
          </ac:spMkLst>
        </pc:spChg>
        <pc:picChg chg="add del mod">
          <ac:chgData name="Korchow Iwona" userId="41b224fc-4f8f-4893-8347-bbf75c2627e3" providerId="ADAL" clId="{1F0C7528-BC63-4B53-A218-33EB60A4E7E7}" dt="2023-10-05T11:26:37.317" v="137" actId="22"/>
          <ac:picMkLst>
            <pc:docMk/>
            <pc:sldMk cId="964299205" sldId="261"/>
            <ac:picMk id="3" creationId="{786BC331-C1BA-3DF7-8FE6-CB699E658A29}"/>
          </ac:picMkLst>
        </pc:picChg>
        <pc:picChg chg="add mod">
          <ac:chgData name="Korchow Iwona" userId="41b224fc-4f8f-4893-8347-bbf75c2627e3" providerId="ADAL" clId="{1F0C7528-BC63-4B53-A218-33EB60A4E7E7}" dt="2023-10-05T11:27:02.526" v="142" actId="1076"/>
          <ac:picMkLst>
            <pc:docMk/>
            <pc:sldMk cId="964299205" sldId="261"/>
            <ac:picMk id="5" creationId="{B8C5EB0E-1F18-2318-5768-58428B67F9EA}"/>
          </ac:picMkLst>
        </pc:picChg>
        <pc:picChg chg="del">
          <ac:chgData name="Korchow Iwona" userId="41b224fc-4f8f-4893-8347-bbf75c2627e3" providerId="ADAL" clId="{1F0C7528-BC63-4B53-A218-33EB60A4E7E7}" dt="2023-10-05T11:26:11.799" v="127" actId="478"/>
          <ac:picMkLst>
            <pc:docMk/>
            <pc:sldMk cId="964299205" sldId="261"/>
            <ac:picMk id="9" creationId="{00000000-0000-0000-0000-000000000000}"/>
          </ac:picMkLst>
        </pc:picChg>
      </pc:sldChg>
      <pc:sldChg chg="add del setBg">
        <pc:chgData name="Korchow Iwona" userId="41b224fc-4f8f-4893-8347-bbf75c2627e3" providerId="ADAL" clId="{1F0C7528-BC63-4B53-A218-33EB60A4E7E7}" dt="2023-10-05T11:40:16.233" v="246"/>
        <pc:sldMkLst>
          <pc:docMk/>
          <pc:sldMk cId="934955614" sldId="262"/>
        </pc:sldMkLst>
      </pc:sldChg>
      <pc:sldChg chg="add del setBg">
        <pc:chgData name="Korchow Iwona" userId="41b224fc-4f8f-4893-8347-bbf75c2627e3" providerId="ADAL" clId="{1F0C7528-BC63-4B53-A218-33EB60A4E7E7}" dt="2023-10-05T11:40:04.829" v="244"/>
        <pc:sldMkLst>
          <pc:docMk/>
          <pc:sldMk cId="2051652683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06.10.2023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85010" y="2395336"/>
            <a:ext cx="786384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00" lvl="7"/>
            <a:r>
              <a:rPr lang="pl-PL" sz="4800" b="1" dirty="0" smtClean="0">
                <a:solidFill>
                  <a:schemeClr val="bg1"/>
                </a:solidFill>
                <a:cs typeface="Calibri"/>
              </a:rPr>
              <a:t>Nowa </a:t>
            </a:r>
            <a:r>
              <a:rPr lang="pl-PL" sz="4800" b="1" dirty="0">
                <a:solidFill>
                  <a:schemeClr val="bg1"/>
                </a:solidFill>
                <a:cs typeface="Calibri"/>
              </a:rPr>
              <a:t>Academica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Nowa Academica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Wnioskodawca: Minister Kultury i Dziedzictwa Narodowego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Beneficjent: Biblioteka Narodowa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Partnerzy: nie dotyczy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Źródło finansowania: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Fundusze Europejskie na Rozwój Cyfrowy 2021-2027, Priorytet FERC.02 Zaawansowane usługi cyfrowe, Działanie FERC.02.01 Wysoka jakość i dostępność e-usług publicznych,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Budżet państwa - cz. 24 i cz.83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Całkowity koszt projektu: 29 882 486,34 zł 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01-2024 do 12-2026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527533" y="1452343"/>
            <a:ext cx="1118268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Cel 1. Uruchomienie e-usługi Nowa Academica bazującej na interfejsie polona.pl </a:t>
            </a:r>
          </a:p>
          <a:p>
            <a:pPr lvl="2" indent="-285750"/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i terminalach wirtualnych, umożliwiającej uwierzytelnianie za pomocą Węzła Krajowego.</a:t>
            </a:r>
          </a:p>
          <a:p>
            <a:pPr lvl="2" indent="-285750"/>
            <a:endParaRPr lang="pl-PL" sz="1000" i="1" dirty="0">
              <a:solidFill>
                <a:schemeClr val="accent5">
                  <a:lumMod val="75000"/>
                </a:schemeClr>
              </a:solidFill>
            </a:endParaRPr>
          </a:p>
          <a:p>
            <a:pPr indent="-285750"/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Cel 2. Zwiększenie liczby terminali udostępniających obiekty chronione prawem autorskim. </a:t>
            </a:r>
          </a:p>
          <a:p>
            <a:pPr indent="-285750"/>
            <a:endParaRPr lang="pl-PL" sz="2000" i="1" dirty="0">
              <a:solidFill>
                <a:schemeClr val="accent5">
                  <a:lumMod val="75000"/>
                </a:schemeClr>
              </a:solidFill>
            </a:endParaRPr>
          </a:p>
          <a:p>
            <a:pPr indent="-285750">
              <a:spcBef>
                <a:spcPts val="600"/>
              </a:spcBef>
              <a:spcAft>
                <a:spcPts val="600"/>
              </a:spcAft>
            </a:pPr>
            <a:r>
              <a:rPr lang="pl-PL" sz="2000" i="1" u="sng" dirty="0">
                <a:solidFill>
                  <a:schemeClr val="accent5">
                    <a:lumMod val="75000"/>
                  </a:schemeClr>
                </a:solidFill>
              </a:rPr>
              <a:t>Cel strategiczny:</a:t>
            </a:r>
          </a:p>
          <a:p>
            <a:pPr indent="-285750"/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Program otwierania danych na lata 2021–2027, Cel czwarty – Stymulowanie rynku ponownego wykorzystywania zasobów kultury i danych naukowych. </a:t>
            </a:r>
          </a:p>
          <a:p>
            <a:pPr lvl="1" indent="-285750"/>
            <a:endParaRPr lang="pl-PL" sz="1000" i="1" dirty="0">
              <a:solidFill>
                <a:schemeClr val="accent5">
                  <a:lumMod val="75000"/>
                </a:schemeClr>
              </a:solidFill>
            </a:endParaRPr>
          </a:p>
          <a:p>
            <a:pPr indent="-285750"/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Strategia na rzecz Odpowiedzialnego Rozwoju – obszar E-państwo, kierunki interwencji: Budowa i rozwój e-administracji.</a:t>
            </a:r>
          </a:p>
          <a:p>
            <a:pPr indent="-285750"/>
            <a:endParaRPr lang="pl-PL" sz="1000" i="1" dirty="0">
              <a:solidFill>
                <a:schemeClr val="accent5">
                  <a:lumMod val="75000"/>
                </a:schemeClr>
              </a:solidFill>
            </a:endParaRPr>
          </a:p>
          <a:p>
            <a:pPr indent="-285750"/>
            <a:r>
              <a:rPr lang="pl-PL" sz="2000" i="1" dirty="0">
                <a:solidFill>
                  <a:schemeClr val="accent5">
                    <a:lumMod val="75000"/>
                  </a:schemeClr>
                </a:solidFill>
              </a:rPr>
              <a:t>Program Zintegrowanej Informatyzacji Państwa – cel szczegółowy: 4.2.1. Zwiększenie jakości oraz zakresu komunikacji między obywatelami i innymi interesariuszami a państwem. Kierunek interwencji PZIP 5.1 5.1. Reorientacja administracji publicznej na usługi zorientowane wokół potrzeb obywatela.</a:t>
            </a:r>
          </a:p>
          <a:p>
            <a:endParaRPr lang="pl-PL" sz="20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86235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1800" i="1" dirty="0">
                <a:solidFill>
                  <a:schemeClr val="bg1"/>
                </a:solidFill>
              </a:rPr>
              <a:t>&lt;&lt; Celem diagramu kooperacji aplikacji jest pokazanie wszystkich systemów wykorzystanych w projekcie oraz przepływów pomiędzy nimi (włączając systemy partnerów zewnętrznych). Na modyfikowanych w ramach rozwiązania relacjach można wskazać dane przepływające pomiędzy systemami. Statusy systemów i przepływów należy oznaczyć kolorami. Przykład&gt;&gt;:</a:t>
            </a: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B8C5EB0E-1F18-2318-5768-58428B67F9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0966" y="2188723"/>
            <a:ext cx="8242479" cy="466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185</Words>
  <Application>Microsoft Office PowerPoint</Application>
  <PresentationFormat>Panoramiczny</PresentationFormat>
  <Paragraphs>52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Sylwia Karczmarczyk</cp:lastModifiedBy>
  <cp:revision>7</cp:revision>
  <dcterms:created xsi:type="dcterms:W3CDTF">2017-01-27T12:50:17Z</dcterms:created>
  <dcterms:modified xsi:type="dcterms:W3CDTF">2023-10-06T11:03:04Z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