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78" r:id="rId4"/>
    <p:sldId id="264" r:id="rId5"/>
    <p:sldId id="286" r:id="rId6"/>
    <p:sldId id="272" r:id="rId7"/>
    <p:sldId id="279" r:id="rId8"/>
    <p:sldId id="281" r:id="rId9"/>
    <p:sldId id="282" r:id="rId10"/>
    <p:sldId id="277" r:id="rId11"/>
    <p:sldId id="283" r:id="rId12"/>
    <p:sldId id="284" r:id="rId13"/>
    <p:sldId id="285" r:id="rId14"/>
    <p:sldId id="280" r:id="rId15"/>
    <p:sldId id="287" r:id="rId16"/>
    <p:sldId id="27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387" autoAdjust="0"/>
  </p:normalViewPr>
  <p:slideViewPr>
    <p:cSldViewPr snapToGrid="0">
      <p:cViewPr varScale="1">
        <p:scale>
          <a:sx n="69" d="100"/>
          <a:sy n="69" d="100"/>
        </p:scale>
        <p:origin x="48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2FD465-7911-4707-BF3E-63B5BCDEEDF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C933A86-B073-49F9-9B29-7C60DC977B21}">
      <dgm:prSet custT="1"/>
      <dgm:spPr/>
      <dgm:t>
        <a:bodyPr/>
        <a:lstStyle/>
        <a:p>
          <a:r>
            <a:rPr lang="pl-PL" sz="2000"/>
            <a:t>Bakterie Salmonella jak również  wiele innych bakterii chorobotwórczych rozwijają się w temperaturze 37 - 40 C .</a:t>
          </a:r>
          <a:endParaRPr lang="en-US" sz="2000"/>
        </a:p>
      </dgm:t>
    </dgm:pt>
    <dgm:pt modelId="{79481F61-8673-4A29-94F1-F563AE54547F}" type="parTrans" cxnId="{C82B0E17-89FD-452C-A481-DAB27672D194}">
      <dgm:prSet/>
      <dgm:spPr/>
      <dgm:t>
        <a:bodyPr/>
        <a:lstStyle/>
        <a:p>
          <a:endParaRPr lang="en-US" sz="2400"/>
        </a:p>
      </dgm:t>
    </dgm:pt>
    <dgm:pt modelId="{A6A277B7-194A-4B7C-B9F7-D62E148CA221}" type="sibTrans" cxnId="{C82B0E17-89FD-452C-A481-DAB27672D194}">
      <dgm:prSet/>
      <dgm:spPr/>
      <dgm:t>
        <a:bodyPr/>
        <a:lstStyle/>
        <a:p>
          <a:endParaRPr lang="en-US" sz="2400"/>
        </a:p>
      </dgm:t>
    </dgm:pt>
    <dgm:pt modelId="{6EE75207-DBEF-4271-8F5E-981AECE15135}">
      <dgm:prSet custT="1"/>
      <dgm:spPr/>
      <dgm:t>
        <a:bodyPr/>
        <a:lstStyle/>
        <a:p>
          <a:r>
            <a:rPr lang="pl-PL" sz="2000"/>
            <a:t>Gotowanie szybko niszczy większość  bakterii Salmonella.  W  temperaturze 60 C giną w ciągu 15 -20 minut  a w temperaturze 70 C giną w ciągu 4 minut.</a:t>
          </a:r>
          <a:endParaRPr lang="en-US" sz="2000"/>
        </a:p>
      </dgm:t>
    </dgm:pt>
    <dgm:pt modelId="{EEB85828-878D-4C78-B404-FC032D733C43}" type="parTrans" cxnId="{6D3D3CB1-6F34-4ADB-B669-73CB00ABFF1C}">
      <dgm:prSet/>
      <dgm:spPr/>
      <dgm:t>
        <a:bodyPr/>
        <a:lstStyle/>
        <a:p>
          <a:endParaRPr lang="en-US" sz="2400"/>
        </a:p>
      </dgm:t>
    </dgm:pt>
    <dgm:pt modelId="{64F9BB88-A0B9-416B-B8D4-F7572C08CF05}" type="sibTrans" cxnId="{6D3D3CB1-6F34-4ADB-B669-73CB00ABFF1C}">
      <dgm:prSet/>
      <dgm:spPr/>
      <dgm:t>
        <a:bodyPr/>
        <a:lstStyle/>
        <a:p>
          <a:endParaRPr lang="en-US" sz="2400"/>
        </a:p>
      </dgm:t>
    </dgm:pt>
    <dgm:pt modelId="{BCEE328E-440A-4252-8308-5AD18672D15D}">
      <dgm:prSet custT="1"/>
      <dgm:spPr/>
      <dgm:t>
        <a:bodyPr/>
        <a:lstStyle/>
        <a:p>
          <a:r>
            <a:rPr lang="pl-PL" sz="2000"/>
            <a:t>Dobrze znoszą niskie temperatury ale słabo się namnażają.</a:t>
          </a:r>
          <a:endParaRPr lang="en-US" sz="2000"/>
        </a:p>
      </dgm:t>
    </dgm:pt>
    <dgm:pt modelId="{569774CC-ECF3-4D71-BDF6-50C9E883F992}" type="parTrans" cxnId="{68381D8D-586F-49DF-B16B-7B1B644D64D0}">
      <dgm:prSet/>
      <dgm:spPr/>
      <dgm:t>
        <a:bodyPr/>
        <a:lstStyle/>
        <a:p>
          <a:endParaRPr lang="en-US" sz="2400"/>
        </a:p>
      </dgm:t>
    </dgm:pt>
    <dgm:pt modelId="{916FCB58-A1FA-4A19-A43D-AB85AFCB9139}" type="sibTrans" cxnId="{68381D8D-586F-49DF-B16B-7B1B644D64D0}">
      <dgm:prSet/>
      <dgm:spPr/>
      <dgm:t>
        <a:bodyPr/>
        <a:lstStyle/>
        <a:p>
          <a:endParaRPr lang="en-US" sz="2400"/>
        </a:p>
      </dgm:t>
    </dgm:pt>
    <dgm:pt modelId="{7698BA86-288B-4B82-BDEA-83E99673AAC4}">
      <dgm:prSet custT="1"/>
      <dgm:spPr/>
      <dgm:t>
        <a:bodyPr/>
        <a:lstStyle/>
        <a:p>
          <a:r>
            <a:rPr lang="pl-PL" sz="2000"/>
            <a:t>Na powierzchni brudnych albo słabo umytych powierzchni potrafią przetrwać ponad 2 tygodnie.</a:t>
          </a:r>
          <a:endParaRPr lang="en-US" sz="2000"/>
        </a:p>
      </dgm:t>
    </dgm:pt>
    <dgm:pt modelId="{0A8BEC16-7836-4131-B345-17804DCC5E7B}" type="parTrans" cxnId="{D51789DF-381E-462C-89BB-FEF1C880C57B}">
      <dgm:prSet/>
      <dgm:spPr/>
      <dgm:t>
        <a:bodyPr/>
        <a:lstStyle/>
        <a:p>
          <a:endParaRPr lang="en-US" sz="2400"/>
        </a:p>
      </dgm:t>
    </dgm:pt>
    <dgm:pt modelId="{802D71D5-E1A6-4463-8268-40F6AF91A5DD}" type="sibTrans" cxnId="{D51789DF-381E-462C-89BB-FEF1C880C57B}">
      <dgm:prSet/>
      <dgm:spPr/>
      <dgm:t>
        <a:bodyPr/>
        <a:lstStyle/>
        <a:p>
          <a:endParaRPr lang="en-US" sz="2400"/>
        </a:p>
      </dgm:t>
    </dgm:pt>
    <dgm:pt modelId="{60F2D0D8-F5ED-4DF5-8A1D-6A508DB885D4}" type="pres">
      <dgm:prSet presAssocID="{B62FD465-7911-4707-BF3E-63B5BCDEEDF6}" presName="root" presStyleCnt="0">
        <dgm:presLayoutVars>
          <dgm:dir/>
          <dgm:resizeHandles val="exact"/>
        </dgm:presLayoutVars>
      </dgm:prSet>
      <dgm:spPr/>
    </dgm:pt>
    <dgm:pt modelId="{5DBBA814-3E8B-47EC-AD86-5A0ADCFB0240}" type="pres">
      <dgm:prSet presAssocID="{BC933A86-B073-49F9-9B29-7C60DC977B21}" presName="compNode" presStyleCnt="0"/>
      <dgm:spPr/>
    </dgm:pt>
    <dgm:pt modelId="{3693A9C8-0D1F-457F-AE64-E3FA5AF4AD20}" type="pres">
      <dgm:prSet presAssocID="{BC933A86-B073-49F9-9B29-7C60DC977B21}" presName="bgRect" presStyleLbl="bgShp" presStyleIdx="0" presStyleCnt="4"/>
      <dgm:spPr/>
    </dgm:pt>
    <dgm:pt modelId="{576DB086-B472-4FC4-9E4A-22D9BF0FC373}" type="pres">
      <dgm:prSet presAssocID="{BC933A86-B073-49F9-9B29-7C60DC977B21}" presName="iconRect" presStyleLbl="node1" presStyleIdx="0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rki"/>
        </a:ext>
      </dgm:extLst>
    </dgm:pt>
    <dgm:pt modelId="{825CBB4A-E61D-4601-A270-29318EAA07AC}" type="pres">
      <dgm:prSet presAssocID="{BC933A86-B073-49F9-9B29-7C60DC977B21}" presName="spaceRect" presStyleCnt="0"/>
      <dgm:spPr/>
    </dgm:pt>
    <dgm:pt modelId="{D0E97C56-9CC0-4C32-9B0C-FEDD2C832777}" type="pres">
      <dgm:prSet presAssocID="{BC933A86-B073-49F9-9B29-7C60DC977B21}" presName="parTx" presStyleLbl="revTx" presStyleIdx="0" presStyleCnt="4">
        <dgm:presLayoutVars>
          <dgm:chMax val="0"/>
          <dgm:chPref val="0"/>
        </dgm:presLayoutVars>
      </dgm:prSet>
      <dgm:spPr/>
    </dgm:pt>
    <dgm:pt modelId="{75D8E6EE-2A15-4E85-A0E1-380D83C87AF9}" type="pres">
      <dgm:prSet presAssocID="{A6A277B7-194A-4B7C-B9F7-D62E148CA221}" presName="sibTrans" presStyleCnt="0"/>
      <dgm:spPr/>
    </dgm:pt>
    <dgm:pt modelId="{82B4A66E-4F64-478B-9393-8C53026D619D}" type="pres">
      <dgm:prSet presAssocID="{6EE75207-DBEF-4271-8F5E-981AECE15135}" presName="compNode" presStyleCnt="0"/>
      <dgm:spPr/>
    </dgm:pt>
    <dgm:pt modelId="{4139A74E-18A0-49BE-B178-5BEE65696082}" type="pres">
      <dgm:prSet presAssocID="{6EE75207-DBEF-4271-8F5E-981AECE15135}" presName="bgRect" presStyleLbl="bgShp" presStyleIdx="1" presStyleCnt="4"/>
      <dgm:spPr/>
    </dgm:pt>
    <dgm:pt modelId="{3A686ADA-F0A3-4170-8534-D908DBCF234C}" type="pres">
      <dgm:prSet presAssocID="{6EE75207-DBEF-4271-8F5E-981AECE1513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oked Turkey"/>
        </a:ext>
      </dgm:extLst>
    </dgm:pt>
    <dgm:pt modelId="{E69EF6A0-1C74-4232-B5A5-B831FB16A49E}" type="pres">
      <dgm:prSet presAssocID="{6EE75207-DBEF-4271-8F5E-981AECE15135}" presName="spaceRect" presStyleCnt="0"/>
      <dgm:spPr/>
    </dgm:pt>
    <dgm:pt modelId="{AC954181-0B2A-4C3F-BACD-8F2F2BDFD04E}" type="pres">
      <dgm:prSet presAssocID="{6EE75207-DBEF-4271-8F5E-981AECE15135}" presName="parTx" presStyleLbl="revTx" presStyleIdx="1" presStyleCnt="4">
        <dgm:presLayoutVars>
          <dgm:chMax val="0"/>
          <dgm:chPref val="0"/>
        </dgm:presLayoutVars>
      </dgm:prSet>
      <dgm:spPr/>
    </dgm:pt>
    <dgm:pt modelId="{09DF927C-2647-444F-912A-1EAC597BCC99}" type="pres">
      <dgm:prSet presAssocID="{64F9BB88-A0B9-416B-B8D4-F7572C08CF05}" presName="sibTrans" presStyleCnt="0"/>
      <dgm:spPr/>
    </dgm:pt>
    <dgm:pt modelId="{39EEB788-4317-4FD2-A450-8B3174A44BED}" type="pres">
      <dgm:prSet presAssocID="{BCEE328E-440A-4252-8308-5AD18672D15D}" presName="compNode" presStyleCnt="0"/>
      <dgm:spPr/>
    </dgm:pt>
    <dgm:pt modelId="{C266AA78-E9EB-45C9-B11A-3D00FFBD14A2}" type="pres">
      <dgm:prSet presAssocID="{BCEE328E-440A-4252-8308-5AD18672D15D}" presName="bgRect" presStyleLbl="bgShp" presStyleIdx="2" presStyleCnt="4"/>
      <dgm:spPr/>
    </dgm:pt>
    <dgm:pt modelId="{A405A39C-AAD3-4482-9900-9CAFF860F684}" type="pres">
      <dgm:prSet presAssocID="{BCEE328E-440A-4252-8308-5AD18672D15D}" presName="iconRect" presStyleLbl="node1" presStyleIdx="2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rmometr"/>
        </a:ext>
      </dgm:extLst>
    </dgm:pt>
    <dgm:pt modelId="{EF98F0E8-1A3B-46A6-A768-7172FFF05581}" type="pres">
      <dgm:prSet presAssocID="{BCEE328E-440A-4252-8308-5AD18672D15D}" presName="spaceRect" presStyleCnt="0"/>
      <dgm:spPr/>
    </dgm:pt>
    <dgm:pt modelId="{FCE47FF9-BF80-489D-B5F3-2B647601D8CD}" type="pres">
      <dgm:prSet presAssocID="{BCEE328E-440A-4252-8308-5AD18672D15D}" presName="parTx" presStyleLbl="revTx" presStyleIdx="2" presStyleCnt="4">
        <dgm:presLayoutVars>
          <dgm:chMax val="0"/>
          <dgm:chPref val="0"/>
        </dgm:presLayoutVars>
      </dgm:prSet>
      <dgm:spPr/>
    </dgm:pt>
    <dgm:pt modelId="{C1958B7D-64DF-4450-888C-429CDB7459A8}" type="pres">
      <dgm:prSet presAssocID="{916FCB58-A1FA-4A19-A43D-AB85AFCB9139}" presName="sibTrans" presStyleCnt="0"/>
      <dgm:spPr/>
    </dgm:pt>
    <dgm:pt modelId="{655F2C43-E91A-4848-B9DD-1BEE3C334978}" type="pres">
      <dgm:prSet presAssocID="{7698BA86-288B-4B82-BDEA-83E99673AAC4}" presName="compNode" presStyleCnt="0"/>
      <dgm:spPr/>
    </dgm:pt>
    <dgm:pt modelId="{8C95A382-7CFF-4AAB-BC0E-E53B64AF97F3}" type="pres">
      <dgm:prSet presAssocID="{7698BA86-288B-4B82-BDEA-83E99673AAC4}" presName="bgRect" presStyleLbl="bgShp" presStyleIdx="3" presStyleCnt="4"/>
      <dgm:spPr/>
    </dgm:pt>
    <dgm:pt modelId="{7740ED55-0FB3-494D-A0AF-51BB6CE8EBEB}" type="pres">
      <dgm:prSet presAssocID="{7698BA86-288B-4B82-BDEA-83E99673AAC4}" presName="iconRect" presStyleLbl="node1" presStyleIdx="3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nacznik wyboru"/>
        </a:ext>
      </dgm:extLst>
    </dgm:pt>
    <dgm:pt modelId="{7D85134D-1296-4021-B78D-E8BCC0453CD1}" type="pres">
      <dgm:prSet presAssocID="{7698BA86-288B-4B82-BDEA-83E99673AAC4}" presName="spaceRect" presStyleCnt="0"/>
      <dgm:spPr/>
    </dgm:pt>
    <dgm:pt modelId="{15363D23-B1D0-415B-A9FB-D9185A780E85}" type="pres">
      <dgm:prSet presAssocID="{7698BA86-288B-4B82-BDEA-83E99673AAC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82B0E17-89FD-452C-A481-DAB27672D194}" srcId="{B62FD465-7911-4707-BF3E-63B5BCDEEDF6}" destId="{BC933A86-B073-49F9-9B29-7C60DC977B21}" srcOrd="0" destOrd="0" parTransId="{79481F61-8673-4A29-94F1-F563AE54547F}" sibTransId="{A6A277B7-194A-4B7C-B9F7-D62E148CA221}"/>
    <dgm:cxn modelId="{982E3032-2E43-4301-B61C-6E242EB3DD01}" type="presOf" srcId="{B62FD465-7911-4707-BF3E-63B5BCDEEDF6}" destId="{60F2D0D8-F5ED-4DF5-8A1D-6A508DB885D4}" srcOrd="0" destOrd="0" presId="urn:microsoft.com/office/officeart/2018/2/layout/IconVerticalSolidList"/>
    <dgm:cxn modelId="{8A953932-5A73-45F4-A94B-3BB9D7CE673E}" type="presOf" srcId="{7698BA86-288B-4B82-BDEA-83E99673AAC4}" destId="{15363D23-B1D0-415B-A9FB-D9185A780E85}" srcOrd="0" destOrd="0" presId="urn:microsoft.com/office/officeart/2018/2/layout/IconVerticalSolidList"/>
    <dgm:cxn modelId="{55DA4470-B15D-4B81-991B-577846733CED}" type="presOf" srcId="{6EE75207-DBEF-4271-8F5E-981AECE15135}" destId="{AC954181-0B2A-4C3F-BACD-8F2F2BDFD04E}" srcOrd="0" destOrd="0" presId="urn:microsoft.com/office/officeart/2018/2/layout/IconVerticalSolidList"/>
    <dgm:cxn modelId="{68381D8D-586F-49DF-B16B-7B1B644D64D0}" srcId="{B62FD465-7911-4707-BF3E-63B5BCDEEDF6}" destId="{BCEE328E-440A-4252-8308-5AD18672D15D}" srcOrd="2" destOrd="0" parTransId="{569774CC-ECF3-4D71-BDF6-50C9E883F992}" sibTransId="{916FCB58-A1FA-4A19-A43D-AB85AFCB9139}"/>
    <dgm:cxn modelId="{6D3D3CB1-6F34-4ADB-B669-73CB00ABFF1C}" srcId="{B62FD465-7911-4707-BF3E-63B5BCDEEDF6}" destId="{6EE75207-DBEF-4271-8F5E-981AECE15135}" srcOrd="1" destOrd="0" parTransId="{EEB85828-878D-4C78-B404-FC032D733C43}" sibTransId="{64F9BB88-A0B9-416B-B8D4-F7572C08CF05}"/>
    <dgm:cxn modelId="{28BB34CC-89FB-4628-A03A-10F8B4C9D307}" type="presOf" srcId="{BCEE328E-440A-4252-8308-5AD18672D15D}" destId="{FCE47FF9-BF80-489D-B5F3-2B647601D8CD}" srcOrd="0" destOrd="0" presId="urn:microsoft.com/office/officeart/2018/2/layout/IconVerticalSolidList"/>
    <dgm:cxn modelId="{D51789DF-381E-462C-89BB-FEF1C880C57B}" srcId="{B62FD465-7911-4707-BF3E-63B5BCDEEDF6}" destId="{7698BA86-288B-4B82-BDEA-83E99673AAC4}" srcOrd="3" destOrd="0" parTransId="{0A8BEC16-7836-4131-B345-17804DCC5E7B}" sibTransId="{802D71D5-E1A6-4463-8268-40F6AF91A5DD}"/>
    <dgm:cxn modelId="{57721FF3-8C2D-4A83-851B-F05CEDB8DDF5}" type="presOf" srcId="{BC933A86-B073-49F9-9B29-7C60DC977B21}" destId="{D0E97C56-9CC0-4C32-9B0C-FEDD2C832777}" srcOrd="0" destOrd="0" presId="urn:microsoft.com/office/officeart/2018/2/layout/IconVerticalSolidList"/>
    <dgm:cxn modelId="{E759A94F-B46A-4148-A17B-902246480ABE}" type="presParOf" srcId="{60F2D0D8-F5ED-4DF5-8A1D-6A508DB885D4}" destId="{5DBBA814-3E8B-47EC-AD86-5A0ADCFB0240}" srcOrd="0" destOrd="0" presId="urn:microsoft.com/office/officeart/2018/2/layout/IconVerticalSolidList"/>
    <dgm:cxn modelId="{E63BB194-92C9-4571-BBC5-7F698DED06C8}" type="presParOf" srcId="{5DBBA814-3E8B-47EC-AD86-5A0ADCFB0240}" destId="{3693A9C8-0D1F-457F-AE64-E3FA5AF4AD20}" srcOrd="0" destOrd="0" presId="urn:microsoft.com/office/officeart/2018/2/layout/IconVerticalSolidList"/>
    <dgm:cxn modelId="{D30CF501-9999-4E17-B09D-C8F07A11EF96}" type="presParOf" srcId="{5DBBA814-3E8B-47EC-AD86-5A0ADCFB0240}" destId="{576DB086-B472-4FC4-9E4A-22D9BF0FC373}" srcOrd="1" destOrd="0" presId="urn:microsoft.com/office/officeart/2018/2/layout/IconVerticalSolidList"/>
    <dgm:cxn modelId="{89443153-FC4E-425D-BC1A-0FA053E2F609}" type="presParOf" srcId="{5DBBA814-3E8B-47EC-AD86-5A0ADCFB0240}" destId="{825CBB4A-E61D-4601-A270-29318EAA07AC}" srcOrd="2" destOrd="0" presId="urn:microsoft.com/office/officeart/2018/2/layout/IconVerticalSolidList"/>
    <dgm:cxn modelId="{8BB77E7D-4727-4C53-A7DB-5285EDE7AA6D}" type="presParOf" srcId="{5DBBA814-3E8B-47EC-AD86-5A0ADCFB0240}" destId="{D0E97C56-9CC0-4C32-9B0C-FEDD2C832777}" srcOrd="3" destOrd="0" presId="urn:microsoft.com/office/officeart/2018/2/layout/IconVerticalSolidList"/>
    <dgm:cxn modelId="{C62FDFBC-B1A4-4105-8DDF-19485FFCA1E9}" type="presParOf" srcId="{60F2D0D8-F5ED-4DF5-8A1D-6A508DB885D4}" destId="{75D8E6EE-2A15-4E85-A0E1-380D83C87AF9}" srcOrd="1" destOrd="0" presId="urn:microsoft.com/office/officeart/2018/2/layout/IconVerticalSolidList"/>
    <dgm:cxn modelId="{8F949120-F12B-418C-89A2-089F357A88D9}" type="presParOf" srcId="{60F2D0D8-F5ED-4DF5-8A1D-6A508DB885D4}" destId="{82B4A66E-4F64-478B-9393-8C53026D619D}" srcOrd="2" destOrd="0" presId="urn:microsoft.com/office/officeart/2018/2/layout/IconVerticalSolidList"/>
    <dgm:cxn modelId="{0AFCB6A4-95E5-460F-8D07-1640CC84CC38}" type="presParOf" srcId="{82B4A66E-4F64-478B-9393-8C53026D619D}" destId="{4139A74E-18A0-49BE-B178-5BEE65696082}" srcOrd="0" destOrd="0" presId="urn:microsoft.com/office/officeart/2018/2/layout/IconVerticalSolidList"/>
    <dgm:cxn modelId="{66A04193-FD94-4A65-9AEC-E363E727FB7B}" type="presParOf" srcId="{82B4A66E-4F64-478B-9393-8C53026D619D}" destId="{3A686ADA-F0A3-4170-8534-D908DBCF234C}" srcOrd="1" destOrd="0" presId="urn:microsoft.com/office/officeart/2018/2/layout/IconVerticalSolidList"/>
    <dgm:cxn modelId="{08F85AB9-7701-452B-A023-5B984A4A100D}" type="presParOf" srcId="{82B4A66E-4F64-478B-9393-8C53026D619D}" destId="{E69EF6A0-1C74-4232-B5A5-B831FB16A49E}" srcOrd="2" destOrd="0" presId="urn:microsoft.com/office/officeart/2018/2/layout/IconVerticalSolidList"/>
    <dgm:cxn modelId="{B461277F-4D73-428C-A788-5F852F9355D0}" type="presParOf" srcId="{82B4A66E-4F64-478B-9393-8C53026D619D}" destId="{AC954181-0B2A-4C3F-BACD-8F2F2BDFD04E}" srcOrd="3" destOrd="0" presId="urn:microsoft.com/office/officeart/2018/2/layout/IconVerticalSolidList"/>
    <dgm:cxn modelId="{FB8DE840-80D5-4930-9AB5-07B7595AA3DC}" type="presParOf" srcId="{60F2D0D8-F5ED-4DF5-8A1D-6A508DB885D4}" destId="{09DF927C-2647-444F-912A-1EAC597BCC99}" srcOrd="3" destOrd="0" presId="urn:microsoft.com/office/officeart/2018/2/layout/IconVerticalSolidList"/>
    <dgm:cxn modelId="{A2D1856F-07C6-4958-82A2-AD117D4302BD}" type="presParOf" srcId="{60F2D0D8-F5ED-4DF5-8A1D-6A508DB885D4}" destId="{39EEB788-4317-4FD2-A450-8B3174A44BED}" srcOrd="4" destOrd="0" presId="urn:microsoft.com/office/officeart/2018/2/layout/IconVerticalSolidList"/>
    <dgm:cxn modelId="{17BC37C2-4C65-49C6-975D-F34106695922}" type="presParOf" srcId="{39EEB788-4317-4FD2-A450-8B3174A44BED}" destId="{C266AA78-E9EB-45C9-B11A-3D00FFBD14A2}" srcOrd="0" destOrd="0" presId="urn:microsoft.com/office/officeart/2018/2/layout/IconVerticalSolidList"/>
    <dgm:cxn modelId="{49BAD3A6-330A-45F4-B006-4E1501F54592}" type="presParOf" srcId="{39EEB788-4317-4FD2-A450-8B3174A44BED}" destId="{A405A39C-AAD3-4482-9900-9CAFF860F684}" srcOrd="1" destOrd="0" presId="urn:microsoft.com/office/officeart/2018/2/layout/IconVerticalSolidList"/>
    <dgm:cxn modelId="{E4FB7964-295B-4085-AA0E-A359C6567645}" type="presParOf" srcId="{39EEB788-4317-4FD2-A450-8B3174A44BED}" destId="{EF98F0E8-1A3B-46A6-A768-7172FFF05581}" srcOrd="2" destOrd="0" presId="urn:microsoft.com/office/officeart/2018/2/layout/IconVerticalSolidList"/>
    <dgm:cxn modelId="{4C17D465-5493-4054-8846-414728BD24FD}" type="presParOf" srcId="{39EEB788-4317-4FD2-A450-8B3174A44BED}" destId="{FCE47FF9-BF80-489D-B5F3-2B647601D8CD}" srcOrd="3" destOrd="0" presId="urn:microsoft.com/office/officeart/2018/2/layout/IconVerticalSolidList"/>
    <dgm:cxn modelId="{AE85EE39-33AD-433B-A954-5B31D8BD5AE3}" type="presParOf" srcId="{60F2D0D8-F5ED-4DF5-8A1D-6A508DB885D4}" destId="{C1958B7D-64DF-4450-888C-429CDB7459A8}" srcOrd="5" destOrd="0" presId="urn:microsoft.com/office/officeart/2018/2/layout/IconVerticalSolidList"/>
    <dgm:cxn modelId="{C9BC1909-79E2-4D06-AAD1-1D956F659748}" type="presParOf" srcId="{60F2D0D8-F5ED-4DF5-8A1D-6A508DB885D4}" destId="{655F2C43-E91A-4848-B9DD-1BEE3C334978}" srcOrd="6" destOrd="0" presId="urn:microsoft.com/office/officeart/2018/2/layout/IconVerticalSolidList"/>
    <dgm:cxn modelId="{4935EAAB-E8AF-4004-B95E-481B39EA59E3}" type="presParOf" srcId="{655F2C43-E91A-4848-B9DD-1BEE3C334978}" destId="{8C95A382-7CFF-4AAB-BC0E-E53B64AF97F3}" srcOrd="0" destOrd="0" presId="urn:microsoft.com/office/officeart/2018/2/layout/IconVerticalSolidList"/>
    <dgm:cxn modelId="{B4D393E9-012E-48A3-85C8-1D687993D423}" type="presParOf" srcId="{655F2C43-E91A-4848-B9DD-1BEE3C334978}" destId="{7740ED55-0FB3-494D-A0AF-51BB6CE8EBEB}" srcOrd="1" destOrd="0" presId="urn:microsoft.com/office/officeart/2018/2/layout/IconVerticalSolidList"/>
    <dgm:cxn modelId="{1E1FF94E-070A-42EF-81B1-11A8B4047D8F}" type="presParOf" srcId="{655F2C43-E91A-4848-B9DD-1BEE3C334978}" destId="{7D85134D-1296-4021-B78D-E8BCC0453CD1}" srcOrd="2" destOrd="0" presId="urn:microsoft.com/office/officeart/2018/2/layout/IconVerticalSolidList"/>
    <dgm:cxn modelId="{D0145025-34F8-4B92-8B65-A0C999BBB90E}" type="presParOf" srcId="{655F2C43-E91A-4848-B9DD-1BEE3C334978}" destId="{15363D23-B1D0-415B-A9FB-D9185A780E8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E8A672-828E-493F-B40E-A0248D6ED60A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47FD006-BC3A-4AB7-98C1-DFE7819933D4}">
      <dgm:prSet/>
      <dgm:spPr/>
      <dgm:t>
        <a:bodyPr/>
        <a:lstStyle/>
        <a:p>
          <a:r>
            <a:rPr lang="pl-PL" dirty="0"/>
            <a:t>Okres inkubacji (wylęgania) wynosi od 6 do 48 godzin.</a:t>
          </a:r>
          <a:endParaRPr lang="en-US" dirty="0"/>
        </a:p>
      </dgm:t>
    </dgm:pt>
    <dgm:pt modelId="{C1AE67EF-B9F0-4FA4-8C5D-93CCA62EAE1B}" type="parTrans" cxnId="{BB8C12A6-F6C5-4F58-B807-33DCE7C334FB}">
      <dgm:prSet/>
      <dgm:spPr/>
      <dgm:t>
        <a:bodyPr/>
        <a:lstStyle/>
        <a:p>
          <a:endParaRPr lang="en-US"/>
        </a:p>
      </dgm:t>
    </dgm:pt>
    <dgm:pt modelId="{07B5E4FB-531B-46FF-A50B-507DAC04C0EF}" type="sibTrans" cxnId="{BB8C12A6-F6C5-4F58-B807-33DCE7C334FB}">
      <dgm:prSet/>
      <dgm:spPr/>
      <dgm:t>
        <a:bodyPr/>
        <a:lstStyle/>
        <a:p>
          <a:endParaRPr lang="en-US"/>
        </a:p>
      </dgm:t>
    </dgm:pt>
    <dgm:pt modelId="{5B69464A-0117-476C-B51F-3EFD0860AC7D}">
      <dgm:prSet/>
      <dgm:spPr/>
      <dgm:t>
        <a:bodyPr/>
        <a:lstStyle/>
        <a:p>
          <a:r>
            <a:rPr lang="pl-PL" dirty="0"/>
            <a:t>Podstawowe dolegliwości :</a:t>
          </a:r>
          <a:endParaRPr lang="en-US" dirty="0"/>
        </a:p>
      </dgm:t>
    </dgm:pt>
    <dgm:pt modelId="{1A3A6925-BE8B-42A4-B2BE-0517D291DFF3}" type="parTrans" cxnId="{DB152FBF-31E4-4324-8BC1-A462B79E3A71}">
      <dgm:prSet/>
      <dgm:spPr/>
      <dgm:t>
        <a:bodyPr/>
        <a:lstStyle/>
        <a:p>
          <a:endParaRPr lang="en-US"/>
        </a:p>
      </dgm:t>
    </dgm:pt>
    <dgm:pt modelId="{640A08A6-61A1-4DDF-BBA6-520A5F545F27}" type="sibTrans" cxnId="{DB152FBF-31E4-4324-8BC1-A462B79E3A71}">
      <dgm:prSet/>
      <dgm:spPr/>
      <dgm:t>
        <a:bodyPr/>
        <a:lstStyle/>
        <a:p>
          <a:endParaRPr lang="en-US"/>
        </a:p>
      </dgm:t>
    </dgm:pt>
    <dgm:pt modelId="{9C7738CA-A3A2-4502-BE6C-2ED97F653046}">
      <dgm:prSet/>
      <dgm:spPr/>
      <dgm:t>
        <a:bodyPr/>
        <a:lstStyle/>
        <a:p>
          <a:r>
            <a:rPr lang="pl-PL" dirty="0"/>
            <a:t>nudności</a:t>
          </a:r>
          <a:endParaRPr lang="en-US" dirty="0"/>
        </a:p>
      </dgm:t>
    </dgm:pt>
    <dgm:pt modelId="{54B8C937-0EA7-4C3A-B997-24F4EA2896D3}" type="parTrans" cxnId="{2DCB6FF1-4C45-4495-864F-3A78F2D89A93}">
      <dgm:prSet/>
      <dgm:spPr/>
      <dgm:t>
        <a:bodyPr/>
        <a:lstStyle/>
        <a:p>
          <a:endParaRPr lang="en-US"/>
        </a:p>
      </dgm:t>
    </dgm:pt>
    <dgm:pt modelId="{C5F56E34-A26C-4740-BAF9-63313FFFC066}" type="sibTrans" cxnId="{2DCB6FF1-4C45-4495-864F-3A78F2D89A93}">
      <dgm:prSet/>
      <dgm:spPr/>
      <dgm:t>
        <a:bodyPr/>
        <a:lstStyle/>
        <a:p>
          <a:endParaRPr lang="en-US"/>
        </a:p>
      </dgm:t>
    </dgm:pt>
    <dgm:pt modelId="{1C1A6B3D-CCEF-4CD0-A263-3BAA0230DCB0}">
      <dgm:prSet/>
      <dgm:spPr/>
      <dgm:t>
        <a:bodyPr/>
        <a:lstStyle/>
        <a:p>
          <a:r>
            <a:rPr lang="pl-PL" dirty="0"/>
            <a:t>wymioty</a:t>
          </a:r>
          <a:endParaRPr lang="en-US" dirty="0"/>
        </a:p>
      </dgm:t>
    </dgm:pt>
    <dgm:pt modelId="{51830795-6DC8-4483-8767-AF498D950613}" type="parTrans" cxnId="{BC8811F7-DAF3-4489-B65E-8051800ED586}">
      <dgm:prSet/>
      <dgm:spPr/>
      <dgm:t>
        <a:bodyPr/>
        <a:lstStyle/>
        <a:p>
          <a:endParaRPr lang="en-US"/>
        </a:p>
      </dgm:t>
    </dgm:pt>
    <dgm:pt modelId="{67EF46D4-0EC6-44DE-9CB9-37AC82C07812}" type="sibTrans" cxnId="{BC8811F7-DAF3-4489-B65E-8051800ED586}">
      <dgm:prSet/>
      <dgm:spPr/>
      <dgm:t>
        <a:bodyPr/>
        <a:lstStyle/>
        <a:p>
          <a:endParaRPr lang="en-US"/>
        </a:p>
      </dgm:t>
    </dgm:pt>
    <dgm:pt modelId="{16E473A9-627F-465B-ACEF-3B84A5A596B0}">
      <dgm:prSet/>
      <dgm:spPr/>
      <dgm:t>
        <a:bodyPr/>
        <a:lstStyle/>
        <a:p>
          <a:r>
            <a:rPr lang="pl-PL" dirty="0"/>
            <a:t>bóle brzucha</a:t>
          </a:r>
          <a:endParaRPr lang="en-US" dirty="0"/>
        </a:p>
      </dgm:t>
    </dgm:pt>
    <dgm:pt modelId="{69EB9BE7-8F10-411E-BA8E-1DF0D3580691}" type="parTrans" cxnId="{A9759961-9EB1-494E-8E8C-9737153F8BF1}">
      <dgm:prSet/>
      <dgm:spPr/>
      <dgm:t>
        <a:bodyPr/>
        <a:lstStyle/>
        <a:p>
          <a:endParaRPr lang="en-US"/>
        </a:p>
      </dgm:t>
    </dgm:pt>
    <dgm:pt modelId="{6B1B2F47-6617-4814-8D67-D7D56E878673}" type="sibTrans" cxnId="{A9759961-9EB1-494E-8E8C-9737153F8BF1}">
      <dgm:prSet/>
      <dgm:spPr/>
      <dgm:t>
        <a:bodyPr/>
        <a:lstStyle/>
        <a:p>
          <a:endParaRPr lang="en-US"/>
        </a:p>
      </dgm:t>
    </dgm:pt>
    <dgm:pt modelId="{3739CF83-CE8A-4677-98FC-7D0D001C6D14}">
      <dgm:prSet/>
      <dgm:spPr/>
      <dgm:t>
        <a:bodyPr/>
        <a:lstStyle/>
        <a:p>
          <a:r>
            <a:rPr lang="pl-PL" dirty="0"/>
            <a:t>gorączka (do 39°C)</a:t>
          </a:r>
          <a:endParaRPr lang="en-US" dirty="0"/>
        </a:p>
      </dgm:t>
    </dgm:pt>
    <dgm:pt modelId="{44F6D72E-A0B3-40C6-BAD7-AD8D551580AC}" type="parTrans" cxnId="{FD9A4E5A-2C0B-47DF-AFEA-DC21FEE51C3A}">
      <dgm:prSet/>
      <dgm:spPr/>
      <dgm:t>
        <a:bodyPr/>
        <a:lstStyle/>
        <a:p>
          <a:endParaRPr lang="en-US"/>
        </a:p>
      </dgm:t>
    </dgm:pt>
    <dgm:pt modelId="{7BEA70FE-7B45-41F4-9CF1-AF238FEDBB1D}" type="sibTrans" cxnId="{FD9A4E5A-2C0B-47DF-AFEA-DC21FEE51C3A}">
      <dgm:prSet/>
      <dgm:spPr/>
      <dgm:t>
        <a:bodyPr/>
        <a:lstStyle/>
        <a:p>
          <a:endParaRPr lang="en-US"/>
        </a:p>
      </dgm:t>
    </dgm:pt>
    <dgm:pt modelId="{EE0A4191-7E14-41E3-BBDC-0A332504A256}">
      <dgm:prSet/>
      <dgm:spPr/>
      <dgm:t>
        <a:bodyPr/>
        <a:lstStyle/>
        <a:p>
          <a:r>
            <a:rPr lang="pl-PL" dirty="0"/>
            <a:t>biegunka – </a:t>
          </a:r>
          <a:endParaRPr lang="en-US" dirty="0"/>
        </a:p>
      </dgm:t>
    </dgm:pt>
    <dgm:pt modelId="{39262A03-211C-4E8A-9ED1-91EB04EBE67D}" type="parTrans" cxnId="{E521C80D-239B-4765-9B2B-BAEF22C34987}">
      <dgm:prSet/>
      <dgm:spPr/>
      <dgm:t>
        <a:bodyPr/>
        <a:lstStyle/>
        <a:p>
          <a:endParaRPr lang="en-US"/>
        </a:p>
      </dgm:t>
    </dgm:pt>
    <dgm:pt modelId="{CB41D4EA-AA24-449E-BD9B-517662672D37}" type="sibTrans" cxnId="{E521C80D-239B-4765-9B2B-BAEF22C34987}">
      <dgm:prSet/>
      <dgm:spPr/>
      <dgm:t>
        <a:bodyPr/>
        <a:lstStyle/>
        <a:p>
          <a:endParaRPr lang="en-US"/>
        </a:p>
      </dgm:t>
    </dgm:pt>
    <dgm:pt modelId="{1957FA7F-EF59-41A9-BFA5-F63CA6E11B91}" type="pres">
      <dgm:prSet presAssocID="{AFE8A672-828E-493F-B40E-A0248D6ED60A}" presName="linear" presStyleCnt="0">
        <dgm:presLayoutVars>
          <dgm:dir/>
          <dgm:animLvl val="lvl"/>
          <dgm:resizeHandles val="exact"/>
        </dgm:presLayoutVars>
      </dgm:prSet>
      <dgm:spPr/>
    </dgm:pt>
    <dgm:pt modelId="{D0AF5D83-6CC0-4AB4-9D00-8C370885ED1A}" type="pres">
      <dgm:prSet presAssocID="{247FD006-BC3A-4AB7-98C1-DFE7819933D4}" presName="parentLin" presStyleCnt="0"/>
      <dgm:spPr/>
    </dgm:pt>
    <dgm:pt modelId="{FC8EA606-C0B2-4360-81E3-58158C47FEB9}" type="pres">
      <dgm:prSet presAssocID="{247FD006-BC3A-4AB7-98C1-DFE7819933D4}" presName="parentLeftMargin" presStyleLbl="node1" presStyleIdx="0" presStyleCnt="2"/>
      <dgm:spPr/>
    </dgm:pt>
    <dgm:pt modelId="{D624BEAC-ABDD-476C-9538-3CE120ECF7C3}" type="pres">
      <dgm:prSet presAssocID="{247FD006-BC3A-4AB7-98C1-DFE7819933D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A911F7D-38C4-4710-B7AA-6F7B3CB0A8DF}" type="pres">
      <dgm:prSet presAssocID="{247FD006-BC3A-4AB7-98C1-DFE7819933D4}" presName="negativeSpace" presStyleCnt="0"/>
      <dgm:spPr/>
    </dgm:pt>
    <dgm:pt modelId="{B3ED339E-A69D-4EE8-8178-E6761C2D29FF}" type="pres">
      <dgm:prSet presAssocID="{247FD006-BC3A-4AB7-98C1-DFE7819933D4}" presName="childText" presStyleLbl="conFgAcc1" presStyleIdx="0" presStyleCnt="2">
        <dgm:presLayoutVars>
          <dgm:bulletEnabled val="1"/>
        </dgm:presLayoutVars>
      </dgm:prSet>
      <dgm:spPr/>
    </dgm:pt>
    <dgm:pt modelId="{34EACE16-0994-4EE9-9999-EC4FB0AADA9E}" type="pres">
      <dgm:prSet presAssocID="{07B5E4FB-531B-46FF-A50B-507DAC04C0EF}" presName="spaceBetweenRectangles" presStyleCnt="0"/>
      <dgm:spPr/>
    </dgm:pt>
    <dgm:pt modelId="{207EA308-5899-405C-862D-C9444A95D092}" type="pres">
      <dgm:prSet presAssocID="{5B69464A-0117-476C-B51F-3EFD0860AC7D}" presName="parentLin" presStyleCnt="0"/>
      <dgm:spPr/>
    </dgm:pt>
    <dgm:pt modelId="{0F6DC098-5D31-428F-8C8D-9E8C77AAA091}" type="pres">
      <dgm:prSet presAssocID="{5B69464A-0117-476C-B51F-3EFD0860AC7D}" presName="parentLeftMargin" presStyleLbl="node1" presStyleIdx="0" presStyleCnt="2"/>
      <dgm:spPr/>
    </dgm:pt>
    <dgm:pt modelId="{6C278364-3B6D-4CF6-B55E-705C7AF17E40}" type="pres">
      <dgm:prSet presAssocID="{5B69464A-0117-476C-B51F-3EFD0860AC7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CFD8E20-A788-4154-A6BE-DFCD3DAE45B6}" type="pres">
      <dgm:prSet presAssocID="{5B69464A-0117-476C-B51F-3EFD0860AC7D}" presName="negativeSpace" presStyleCnt="0"/>
      <dgm:spPr/>
    </dgm:pt>
    <dgm:pt modelId="{8A5255C0-EB8E-4B8B-BCB6-05E22BA1F944}" type="pres">
      <dgm:prSet presAssocID="{5B69464A-0117-476C-B51F-3EFD0860AC7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553B606-FB7F-4BB1-B5DE-A8085D146EBD}" type="presOf" srcId="{EE0A4191-7E14-41E3-BBDC-0A332504A256}" destId="{8A5255C0-EB8E-4B8B-BCB6-05E22BA1F944}" srcOrd="0" destOrd="4" presId="urn:microsoft.com/office/officeart/2005/8/layout/list1"/>
    <dgm:cxn modelId="{E521C80D-239B-4765-9B2B-BAEF22C34987}" srcId="{5B69464A-0117-476C-B51F-3EFD0860AC7D}" destId="{EE0A4191-7E14-41E3-BBDC-0A332504A256}" srcOrd="4" destOrd="0" parTransId="{39262A03-211C-4E8A-9ED1-91EB04EBE67D}" sibTransId="{CB41D4EA-AA24-449E-BD9B-517662672D37}"/>
    <dgm:cxn modelId="{1E38E018-700F-4C5D-A3BD-1D900EA21936}" type="presOf" srcId="{5B69464A-0117-476C-B51F-3EFD0860AC7D}" destId="{0F6DC098-5D31-428F-8C8D-9E8C77AAA091}" srcOrd="0" destOrd="0" presId="urn:microsoft.com/office/officeart/2005/8/layout/list1"/>
    <dgm:cxn modelId="{41908B38-55EA-4D7C-9A48-9307F7DBC64B}" type="presOf" srcId="{AFE8A672-828E-493F-B40E-A0248D6ED60A}" destId="{1957FA7F-EF59-41A9-BFA5-F63CA6E11B91}" srcOrd="0" destOrd="0" presId="urn:microsoft.com/office/officeart/2005/8/layout/list1"/>
    <dgm:cxn modelId="{E50AFB5E-A7EB-4726-83E5-C8B022211147}" type="presOf" srcId="{247FD006-BC3A-4AB7-98C1-DFE7819933D4}" destId="{FC8EA606-C0B2-4360-81E3-58158C47FEB9}" srcOrd="0" destOrd="0" presId="urn:microsoft.com/office/officeart/2005/8/layout/list1"/>
    <dgm:cxn modelId="{A9759961-9EB1-494E-8E8C-9737153F8BF1}" srcId="{5B69464A-0117-476C-B51F-3EFD0860AC7D}" destId="{16E473A9-627F-465B-ACEF-3B84A5A596B0}" srcOrd="2" destOrd="0" parTransId="{69EB9BE7-8F10-411E-BA8E-1DF0D3580691}" sibTransId="{6B1B2F47-6617-4814-8D67-D7D56E878673}"/>
    <dgm:cxn modelId="{44803545-CDC9-410B-A3B1-D922BD099E44}" type="presOf" srcId="{5B69464A-0117-476C-B51F-3EFD0860AC7D}" destId="{6C278364-3B6D-4CF6-B55E-705C7AF17E40}" srcOrd="1" destOrd="0" presId="urn:microsoft.com/office/officeart/2005/8/layout/list1"/>
    <dgm:cxn modelId="{ED61786E-1999-44C3-B842-1D002BCA29FC}" type="presOf" srcId="{3739CF83-CE8A-4677-98FC-7D0D001C6D14}" destId="{8A5255C0-EB8E-4B8B-BCB6-05E22BA1F944}" srcOrd="0" destOrd="3" presId="urn:microsoft.com/office/officeart/2005/8/layout/list1"/>
    <dgm:cxn modelId="{D7F98B6E-8CBE-4D5B-8C51-721AFFAEBA34}" type="presOf" srcId="{9C7738CA-A3A2-4502-BE6C-2ED97F653046}" destId="{8A5255C0-EB8E-4B8B-BCB6-05E22BA1F944}" srcOrd="0" destOrd="0" presId="urn:microsoft.com/office/officeart/2005/8/layout/list1"/>
    <dgm:cxn modelId="{FD9A4E5A-2C0B-47DF-AFEA-DC21FEE51C3A}" srcId="{5B69464A-0117-476C-B51F-3EFD0860AC7D}" destId="{3739CF83-CE8A-4677-98FC-7D0D001C6D14}" srcOrd="3" destOrd="0" parTransId="{44F6D72E-A0B3-40C6-BAD7-AD8D551580AC}" sibTransId="{7BEA70FE-7B45-41F4-9CF1-AF238FEDBB1D}"/>
    <dgm:cxn modelId="{16986AA4-7117-4016-A93F-F83AB52695D0}" type="presOf" srcId="{16E473A9-627F-465B-ACEF-3B84A5A596B0}" destId="{8A5255C0-EB8E-4B8B-BCB6-05E22BA1F944}" srcOrd="0" destOrd="2" presId="urn:microsoft.com/office/officeart/2005/8/layout/list1"/>
    <dgm:cxn modelId="{BB8C12A6-F6C5-4F58-B807-33DCE7C334FB}" srcId="{AFE8A672-828E-493F-B40E-A0248D6ED60A}" destId="{247FD006-BC3A-4AB7-98C1-DFE7819933D4}" srcOrd="0" destOrd="0" parTransId="{C1AE67EF-B9F0-4FA4-8C5D-93CCA62EAE1B}" sibTransId="{07B5E4FB-531B-46FF-A50B-507DAC04C0EF}"/>
    <dgm:cxn modelId="{1D20FFBE-0809-4B73-82F5-FE8FD1EA3470}" type="presOf" srcId="{1C1A6B3D-CCEF-4CD0-A263-3BAA0230DCB0}" destId="{8A5255C0-EB8E-4B8B-BCB6-05E22BA1F944}" srcOrd="0" destOrd="1" presId="urn:microsoft.com/office/officeart/2005/8/layout/list1"/>
    <dgm:cxn modelId="{DB152FBF-31E4-4324-8BC1-A462B79E3A71}" srcId="{AFE8A672-828E-493F-B40E-A0248D6ED60A}" destId="{5B69464A-0117-476C-B51F-3EFD0860AC7D}" srcOrd="1" destOrd="0" parTransId="{1A3A6925-BE8B-42A4-B2BE-0517D291DFF3}" sibTransId="{640A08A6-61A1-4DDF-BBA6-520A5F545F27}"/>
    <dgm:cxn modelId="{70A823C0-52D6-46A2-A741-EE7598BB2531}" type="presOf" srcId="{247FD006-BC3A-4AB7-98C1-DFE7819933D4}" destId="{D624BEAC-ABDD-476C-9538-3CE120ECF7C3}" srcOrd="1" destOrd="0" presId="urn:microsoft.com/office/officeart/2005/8/layout/list1"/>
    <dgm:cxn modelId="{2DCB6FF1-4C45-4495-864F-3A78F2D89A93}" srcId="{5B69464A-0117-476C-B51F-3EFD0860AC7D}" destId="{9C7738CA-A3A2-4502-BE6C-2ED97F653046}" srcOrd="0" destOrd="0" parTransId="{54B8C937-0EA7-4C3A-B997-24F4EA2896D3}" sibTransId="{C5F56E34-A26C-4740-BAF9-63313FFFC066}"/>
    <dgm:cxn modelId="{BC8811F7-DAF3-4489-B65E-8051800ED586}" srcId="{5B69464A-0117-476C-B51F-3EFD0860AC7D}" destId="{1C1A6B3D-CCEF-4CD0-A263-3BAA0230DCB0}" srcOrd="1" destOrd="0" parTransId="{51830795-6DC8-4483-8767-AF498D950613}" sibTransId="{67EF46D4-0EC6-44DE-9CB9-37AC82C07812}"/>
    <dgm:cxn modelId="{DCAC31EC-54EF-43BF-B7B6-AC550891A536}" type="presParOf" srcId="{1957FA7F-EF59-41A9-BFA5-F63CA6E11B91}" destId="{D0AF5D83-6CC0-4AB4-9D00-8C370885ED1A}" srcOrd="0" destOrd="0" presId="urn:microsoft.com/office/officeart/2005/8/layout/list1"/>
    <dgm:cxn modelId="{3A1E9D9E-AEE9-4DFA-B57D-34B9AF20EF51}" type="presParOf" srcId="{D0AF5D83-6CC0-4AB4-9D00-8C370885ED1A}" destId="{FC8EA606-C0B2-4360-81E3-58158C47FEB9}" srcOrd="0" destOrd="0" presId="urn:microsoft.com/office/officeart/2005/8/layout/list1"/>
    <dgm:cxn modelId="{F430899B-EC84-45D6-8759-2D90AFFEE31E}" type="presParOf" srcId="{D0AF5D83-6CC0-4AB4-9D00-8C370885ED1A}" destId="{D624BEAC-ABDD-476C-9538-3CE120ECF7C3}" srcOrd="1" destOrd="0" presId="urn:microsoft.com/office/officeart/2005/8/layout/list1"/>
    <dgm:cxn modelId="{01FBBAA0-4C4F-4678-90EF-34D3B87D3B33}" type="presParOf" srcId="{1957FA7F-EF59-41A9-BFA5-F63CA6E11B91}" destId="{AA911F7D-38C4-4710-B7AA-6F7B3CB0A8DF}" srcOrd="1" destOrd="0" presId="urn:microsoft.com/office/officeart/2005/8/layout/list1"/>
    <dgm:cxn modelId="{E70ADADB-D802-42A7-9CFF-30AC937A78FF}" type="presParOf" srcId="{1957FA7F-EF59-41A9-BFA5-F63CA6E11B91}" destId="{B3ED339E-A69D-4EE8-8178-E6761C2D29FF}" srcOrd="2" destOrd="0" presId="urn:microsoft.com/office/officeart/2005/8/layout/list1"/>
    <dgm:cxn modelId="{EEF69CBD-33B6-43FB-8A15-349EA2F4B8C2}" type="presParOf" srcId="{1957FA7F-EF59-41A9-BFA5-F63CA6E11B91}" destId="{34EACE16-0994-4EE9-9999-EC4FB0AADA9E}" srcOrd="3" destOrd="0" presId="urn:microsoft.com/office/officeart/2005/8/layout/list1"/>
    <dgm:cxn modelId="{EAFE0B30-827C-4283-8BE4-8B81E9832632}" type="presParOf" srcId="{1957FA7F-EF59-41A9-BFA5-F63CA6E11B91}" destId="{207EA308-5899-405C-862D-C9444A95D092}" srcOrd="4" destOrd="0" presId="urn:microsoft.com/office/officeart/2005/8/layout/list1"/>
    <dgm:cxn modelId="{52618CA0-B549-415D-B1CF-939DBB6A17FB}" type="presParOf" srcId="{207EA308-5899-405C-862D-C9444A95D092}" destId="{0F6DC098-5D31-428F-8C8D-9E8C77AAA091}" srcOrd="0" destOrd="0" presId="urn:microsoft.com/office/officeart/2005/8/layout/list1"/>
    <dgm:cxn modelId="{7A3C84A1-C505-409E-96BD-111D2AB1D280}" type="presParOf" srcId="{207EA308-5899-405C-862D-C9444A95D092}" destId="{6C278364-3B6D-4CF6-B55E-705C7AF17E40}" srcOrd="1" destOrd="0" presId="urn:microsoft.com/office/officeart/2005/8/layout/list1"/>
    <dgm:cxn modelId="{73CDB801-6DAB-40A0-A3F6-4E7F9C6DECF2}" type="presParOf" srcId="{1957FA7F-EF59-41A9-BFA5-F63CA6E11B91}" destId="{6CFD8E20-A788-4154-A6BE-DFCD3DAE45B6}" srcOrd="5" destOrd="0" presId="urn:microsoft.com/office/officeart/2005/8/layout/list1"/>
    <dgm:cxn modelId="{4198F79A-CBAC-4713-8CA4-FBF2910E567F}" type="presParOf" srcId="{1957FA7F-EF59-41A9-BFA5-F63CA6E11B91}" destId="{8A5255C0-EB8E-4B8B-BCB6-05E22BA1F94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93A9C8-0D1F-457F-AE64-E3FA5AF4AD20}">
      <dsp:nvSpPr>
        <dsp:cNvPr id="0" name=""/>
        <dsp:cNvSpPr/>
      </dsp:nvSpPr>
      <dsp:spPr>
        <a:xfrm>
          <a:off x="0" y="5708"/>
          <a:ext cx="7114478" cy="12884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6DB086-B472-4FC4-9E4A-22D9BF0FC373}">
      <dsp:nvSpPr>
        <dsp:cNvPr id="0" name=""/>
        <dsp:cNvSpPr/>
      </dsp:nvSpPr>
      <dsp:spPr>
        <a:xfrm>
          <a:off x="389751" y="295606"/>
          <a:ext cx="709332" cy="708639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E97C56-9CC0-4C32-9B0C-FEDD2C832777}">
      <dsp:nvSpPr>
        <dsp:cNvPr id="0" name=""/>
        <dsp:cNvSpPr/>
      </dsp:nvSpPr>
      <dsp:spPr>
        <a:xfrm>
          <a:off x="1488836" y="5708"/>
          <a:ext cx="5602713" cy="1328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621" tIns="140621" rIns="140621" bIns="14062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Bakterie Salmonella jak również  wiele innych bakterii chorobotwórczych rozwijają się w temperaturze 37 - 40 C .</a:t>
          </a:r>
          <a:endParaRPr lang="en-US" sz="2000" kern="1200"/>
        </a:p>
      </dsp:txBody>
      <dsp:txXfrm>
        <a:off x="1488836" y="5708"/>
        <a:ext cx="5602713" cy="1328699"/>
      </dsp:txXfrm>
    </dsp:sp>
    <dsp:sp modelId="{4139A74E-18A0-49BE-B178-5BEE65696082}">
      <dsp:nvSpPr>
        <dsp:cNvPr id="0" name=""/>
        <dsp:cNvSpPr/>
      </dsp:nvSpPr>
      <dsp:spPr>
        <a:xfrm>
          <a:off x="0" y="1666583"/>
          <a:ext cx="7114478" cy="12884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686ADA-F0A3-4170-8534-D908DBCF234C}">
      <dsp:nvSpPr>
        <dsp:cNvPr id="0" name=""/>
        <dsp:cNvSpPr/>
      </dsp:nvSpPr>
      <dsp:spPr>
        <a:xfrm>
          <a:off x="389751" y="1956481"/>
          <a:ext cx="709332" cy="7086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954181-0B2A-4C3F-BACD-8F2F2BDFD04E}">
      <dsp:nvSpPr>
        <dsp:cNvPr id="0" name=""/>
        <dsp:cNvSpPr/>
      </dsp:nvSpPr>
      <dsp:spPr>
        <a:xfrm>
          <a:off x="1488836" y="1666583"/>
          <a:ext cx="5602713" cy="1328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621" tIns="140621" rIns="140621" bIns="14062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Gotowanie szybko niszczy większość  bakterii Salmonella.  W  temperaturze 60 C giną w ciągu 15 -20 minut  a w temperaturze 70 C giną w ciągu 4 minut.</a:t>
          </a:r>
          <a:endParaRPr lang="en-US" sz="2000" kern="1200"/>
        </a:p>
      </dsp:txBody>
      <dsp:txXfrm>
        <a:off x="1488836" y="1666583"/>
        <a:ext cx="5602713" cy="1328699"/>
      </dsp:txXfrm>
    </dsp:sp>
    <dsp:sp modelId="{C266AA78-E9EB-45C9-B11A-3D00FFBD14A2}">
      <dsp:nvSpPr>
        <dsp:cNvPr id="0" name=""/>
        <dsp:cNvSpPr/>
      </dsp:nvSpPr>
      <dsp:spPr>
        <a:xfrm>
          <a:off x="0" y="3327457"/>
          <a:ext cx="7114478" cy="12884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05A39C-AAD3-4482-9900-9CAFF860F684}">
      <dsp:nvSpPr>
        <dsp:cNvPr id="0" name=""/>
        <dsp:cNvSpPr/>
      </dsp:nvSpPr>
      <dsp:spPr>
        <a:xfrm>
          <a:off x="389751" y="3617356"/>
          <a:ext cx="709332" cy="7086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E47FF9-BF80-489D-B5F3-2B647601D8CD}">
      <dsp:nvSpPr>
        <dsp:cNvPr id="0" name=""/>
        <dsp:cNvSpPr/>
      </dsp:nvSpPr>
      <dsp:spPr>
        <a:xfrm>
          <a:off x="1488836" y="3327457"/>
          <a:ext cx="5602713" cy="1328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621" tIns="140621" rIns="140621" bIns="14062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Dobrze znoszą niskie temperatury ale słabo się namnażają.</a:t>
          </a:r>
          <a:endParaRPr lang="en-US" sz="2000" kern="1200"/>
        </a:p>
      </dsp:txBody>
      <dsp:txXfrm>
        <a:off x="1488836" y="3327457"/>
        <a:ext cx="5602713" cy="1328699"/>
      </dsp:txXfrm>
    </dsp:sp>
    <dsp:sp modelId="{8C95A382-7CFF-4AAB-BC0E-E53B64AF97F3}">
      <dsp:nvSpPr>
        <dsp:cNvPr id="0" name=""/>
        <dsp:cNvSpPr/>
      </dsp:nvSpPr>
      <dsp:spPr>
        <a:xfrm>
          <a:off x="0" y="4988332"/>
          <a:ext cx="7114478" cy="128843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40ED55-0FB3-494D-A0AF-51BB6CE8EBEB}">
      <dsp:nvSpPr>
        <dsp:cNvPr id="0" name=""/>
        <dsp:cNvSpPr/>
      </dsp:nvSpPr>
      <dsp:spPr>
        <a:xfrm>
          <a:off x="389751" y="5278230"/>
          <a:ext cx="709332" cy="7086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363D23-B1D0-415B-A9FB-D9185A780E85}">
      <dsp:nvSpPr>
        <dsp:cNvPr id="0" name=""/>
        <dsp:cNvSpPr/>
      </dsp:nvSpPr>
      <dsp:spPr>
        <a:xfrm>
          <a:off x="1488836" y="4988332"/>
          <a:ext cx="5602713" cy="1328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621" tIns="140621" rIns="140621" bIns="14062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Na powierzchni brudnych albo słabo umytych powierzchni potrafią przetrwać ponad 2 tygodnie.</a:t>
          </a:r>
          <a:endParaRPr lang="en-US" sz="2000" kern="1200"/>
        </a:p>
      </dsp:txBody>
      <dsp:txXfrm>
        <a:off x="1488836" y="4988332"/>
        <a:ext cx="5602713" cy="13286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D339E-A69D-4EE8-8178-E6761C2D29FF}">
      <dsp:nvSpPr>
        <dsp:cNvPr id="0" name=""/>
        <dsp:cNvSpPr/>
      </dsp:nvSpPr>
      <dsp:spPr>
        <a:xfrm>
          <a:off x="0" y="435353"/>
          <a:ext cx="6468245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624BEAC-ABDD-476C-9538-3CE120ECF7C3}">
      <dsp:nvSpPr>
        <dsp:cNvPr id="0" name=""/>
        <dsp:cNvSpPr/>
      </dsp:nvSpPr>
      <dsp:spPr>
        <a:xfrm>
          <a:off x="323412" y="7313"/>
          <a:ext cx="4527771" cy="8560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139" tIns="0" rIns="171139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Okres inkubacji (wylęgania) wynosi od 6 do 48 godzin.</a:t>
          </a:r>
          <a:endParaRPr lang="en-US" sz="2900" kern="1200" dirty="0"/>
        </a:p>
      </dsp:txBody>
      <dsp:txXfrm>
        <a:off x="365202" y="49103"/>
        <a:ext cx="4444191" cy="772500"/>
      </dsp:txXfrm>
    </dsp:sp>
    <dsp:sp modelId="{8A5255C0-EB8E-4B8B-BCB6-05E22BA1F944}">
      <dsp:nvSpPr>
        <dsp:cNvPr id="0" name=""/>
        <dsp:cNvSpPr/>
      </dsp:nvSpPr>
      <dsp:spPr>
        <a:xfrm>
          <a:off x="0" y="1750793"/>
          <a:ext cx="6468245" cy="3014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2008" tIns="604012" rIns="502008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900" kern="1200" dirty="0"/>
            <a:t>nudności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900" kern="1200" dirty="0"/>
            <a:t>wymioty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900" kern="1200" dirty="0"/>
            <a:t>bóle brzucha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900" kern="1200" dirty="0"/>
            <a:t>gorączka (do 39°C)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900" kern="1200" dirty="0"/>
            <a:t>biegunka – </a:t>
          </a:r>
          <a:endParaRPr lang="en-US" sz="2900" kern="1200" dirty="0"/>
        </a:p>
      </dsp:txBody>
      <dsp:txXfrm>
        <a:off x="0" y="1750793"/>
        <a:ext cx="6468245" cy="3014550"/>
      </dsp:txXfrm>
    </dsp:sp>
    <dsp:sp modelId="{6C278364-3B6D-4CF6-B55E-705C7AF17E40}">
      <dsp:nvSpPr>
        <dsp:cNvPr id="0" name=""/>
        <dsp:cNvSpPr/>
      </dsp:nvSpPr>
      <dsp:spPr>
        <a:xfrm>
          <a:off x="323412" y="1322753"/>
          <a:ext cx="4527771" cy="8560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139" tIns="0" rIns="171139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Podstawowe dolegliwości :</a:t>
          </a:r>
          <a:endParaRPr lang="en-US" sz="2900" kern="1200" dirty="0"/>
        </a:p>
      </dsp:txBody>
      <dsp:txXfrm>
        <a:off x="365202" y="1364543"/>
        <a:ext cx="4444191" cy="77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7D31F-0944-4237-A49A-37954ABE141E}" type="datetimeFigureOut">
              <a:rPr lang="pl-PL" smtClean="0"/>
              <a:t>29.09.2023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8AFB9-C633-4210-9FF6-8F7E1E83E4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4975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8AFB9-C633-4210-9FF6-8F7E1E83E4A4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7891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8AFB9-C633-4210-9FF6-8F7E1E83E4A4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7729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8AFB9-C633-4210-9FF6-8F7E1E83E4A4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6945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8AFB9-C633-4210-9FF6-8F7E1E83E4A4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7302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8AFB9-C633-4210-9FF6-8F7E1E83E4A4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8595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8AFB9-C633-4210-9FF6-8F7E1E83E4A4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390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8AFB9-C633-4210-9FF6-8F7E1E83E4A4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4839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8AFB9-C633-4210-9FF6-8F7E1E83E4A4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9121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8AFB9-C633-4210-9FF6-8F7E1E83E4A4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791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82FE87E-6E91-4F95-B07D-0BEDD1FDAE07}" type="datetimeFigureOut">
              <a:rPr lang="pl-PL" smtClean="0"/>
              <a:t>29.09.2023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A073D01-D9C0-45BC-A454-2EE399C91251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09415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E87E-6E91-4F95-B07D-0BEDD1FDAE07}" type="datetimeFigureOut">
              <a:rPr lang="pl-PL" smtClean="0"/>
              <a:t>29.09.2023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3D01-D9C0-45BC-A454-2EE399C912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428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E87E-6E91-4F95-B07D-0BEDD1FDAE07}" type="datetimeFigureOut">
              <a:rPr lang="pl-PL" smtClean="0"/>
              <a:t>29.09.2023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3D01-D9C0-45BC-A454-2EE399C912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109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E87E-6E91-4F95-B07D-0BEDD1FDAE07}" type="datetimeFigureOut">
              <a:rPr lang="pl-PL" smtClean="0"/>
              <a:t>29.09.2023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3D01-D9C0-45BC-A454-2EE399C912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2894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82FE87E-6E91-4F95-B07D-0BEDD1FDAE07}" type="datetimeFigureOut">
              <a:rPr lang="pl-PL" smtClean="0"/>
              <a:t>29.09.2023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A073D01-D9C0-45BC-A454-2EE399C91251}" type="slidenum">
              <a:rPr lang="pl-PL" smtClean="0"/>
              <a:t>‹#›</a:t>
            </a:fld>
            <a:endParaRPr lang="pl-PL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068733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E87E-6E91-4F95-B07D-0BEDD1FDAE07}" type="datetimeFigureOut">
              <a:rPr lang="pl-PL" smtClean="0"/>
              <a:t>29.09.2023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3D01-D9C0-45BC-A454-2EE399C912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46529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E87E-6E91-4F95-B07D-0BEDD1FDAE07}" type="datetimeFigureOut">
              <a:rPr lang="pl-PL" smtClean="0"/>
              <a:t>29.09.2023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3D01-D9C0-45BC-A454-2EE399C912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95466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E87E-6E91-4F95-B07D-0BEDD1FDAE07}" type="datetimeFigureOut">
              <a:rPr lang="pl-PL" smtClean="0"/>
              <a:t>29.09.2023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3D01-D9C0-45BC-A454-2EE399C912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78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E87E-6E91-4F95-B07D-0BEDD1FDAE07}" type="datetimeFigureOut">
              <a:rPr lang="pl-PL" smtClean="0"/>
              <a:t>29.09.2023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3D01-D9C0-45BC-A454-2EE399C912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6850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82FE87E-6E91-4F95-B07D-0BEDD1FDAE07}" type="datetimeFigureOut">
              <a:rPr lang="pl-PL" smtClean="0"/>
              <a:t>29.09.2023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CA073D01-D9C0-45BC-A454-2EE399C91251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8706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82FE87E-6E91-4F95-B07D-0BEDD1FDAE07}" type="datetimeFigureOut">
              <a:rPr lang="pl-PL" smtClean="0"/>
              <a:t>29.09.2023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CA073D01-D9C0-45BC-A454-2EE399C912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349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82FE87E-6E91-4F95-B07D-0BEDD1FDAE07}" type="datetimeFigureOut">
              <a:rPr lang="pl-PL" smtClean="0"/>
              <a:t>29.09.2023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A073D01-D9C0-45BC-A454-2EE399C91251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195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p.pl/pacjent/choroby-zakazne/choroby/zakazenia-bakteryjne/165083,biegunki-wywolane-przez-paleczki-salmonella-salmonellozy" TargetMode="External"/><Relationship Id="rId5" Type="http://schemas.openxmlformats.org/officeDocument/2006/relationships/hyperlink" Target="https://www.cdc.gov/salmonella/index.html" TargetMode="External"/><Relationship Id="rId4" Type="http://schemas.openxmlformats.org/officeDocument/2006/relationships/hyperlink" Target="https://www.mayoclinic.org/diseases-conditions/salmonella/symptoms-causes/syc-2035532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1.sv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3B0CF394-FB21-4901-B234-FD756CFB7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ECDB1A1-1A56-B4C9-DF90-3AF46F71E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9184" y="1117844"/>
            <a:ext cx="6035040" cy="4394988"/>
          </a:xfrm>
        </p:spPr>
        <p:txBody>
          <a:bodyPr>
            <a:normAutofit/>
          </a:bodyPr>
          <a:lstStyle/>
          <a:p>
            <a:r>
              <a:rPr lang="pl-PL" sz="5500" dirty="0"/>
              <a:t>Zapobieganie chorobom przenoszonym drogą pokarmową  </a:t>
            </a:r>
            <a:r>
              <a:rPr lang="pl-PL" sz="2200" dirty="0" err="1"/>
              <a:t>np.Salmonelloza</a:t>
            </a:r>
            <a:r>
              <a:rPr lang="pl-PL" sz="2200" dirty="0"/>
              <a:t>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ADE1BF9-A93A-F055-F67F-6606C3F771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9185" y="5627205"/>
            <a:ext cx="6035040" cy="742279"/>
          </a:xfrm>
        </p:spPr>
        <p:txBody>
          <a:bodyPr>
            <a:normAutofit/>
          </a:bodyPr>
          <a:lstStyle/>
          <a:p>
            <a:endParaRPr lang="pl-PL" dirty="0">
              <a:solidFill>
                <a:schemeClr val="bg2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85BB9C1-C36F-40EB-8D79-6100734DE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976" y="0"/>
            <a:ext cx="508169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42">
            <a:extLst>
              <a:ext uri="{FF2B5EF4-FFF2-40B4-BE49-F238E27FC236}">
                <a16:creationId xmlns:a16="http://schemas.microsoft.com/office/drawing/2014/main" id="{5891C2AC-F1CC-484C-AF3E-1C7C88683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5362574" cy="6858000"/>
          </a:xfrm>
          <a:custGeom>
            <a:avLst/>
            <a:gdLst>
              <a:gd name="connsiteX0" fmla="*/ 3540675 w 5362574"/>
              <a:gd name="connsiteY0" fmla="*/ 3541304 h 6858000"/>
              <a:gd name="connsiteX1" fmla="*/ 3511580 w 5362574"/>
              <a:gd name="connsiteY1" fmla="*/ 3544031 h 6858000"/>
              <a:gd name="connsiteX2" fmla="*/ 3483394 w 5362574"/>
              <a:gd name="connsiteY2" fmla="*/ 3551305 h 6858000"/>
              <a:gd name="connsiteX3" fmla="*/ 3456118 w 5362574"/>
              <a:gd name="connsiteY3" fmla="*/ 3562216 h 6858000"/>
              <a:gd name="connsiteX4" fmla="*/ 3427932 w 5362574"/>
              <a:gd name="connsiteY4" fmla="*/ 3575854 h 6858000"/>
              <a:gd name="connsiteX5" fmla="*/ 3401564 w 5362574"/>
              <a:gd name="connsiteY5" fmla="*/ 3591311 h 6858000"/>
              <a:gd name="connsiteX6" fmla="*/ 3374288 w 5362574"/>
              <a:gd name="connsiteY6" fmla="*/ 3607677 h 6858000"/>
              <a:gd name="connsiteX7" fmla="*/ 3347011 w 5362574"/>
              <a:gd name="connsiteY7" fmla="*/ 3622224 h 6858000"/>
              <a:gd name="connsiteX8" fmla="*/ 3319735 w 5362574"/>
              <a:gd name="connsiteY8" fmla="*/ 3636772 h 6858000"/>
              <a:gd name="connsiteX9" fmla="*/ 3292459 w 5362574"/>
              <a:gd name="connsiteY9" fmla="*/ 3647682 h 6858000"/>
              <a:gd name="connsiteX10" fmla="*/ 3264273 w 5362574"/>
              <a:gd name="connsiteY10" fmla="*/ 3654956 h 6858000"/>
              <a:gd name="connsiteX11" fmla="*/ 3236087 w 5362574"/>
              <a:gd name="connsiteY11" fmla="*/ 3658593 h 6858000"/>
              <a:gd name="connsiteX12" fmla="*/ 3206082 w 5362574"/>
              <a:gd name="connsiteY12" fmla="*/ 3658593 h 6858000"/>
              <a:gd name="connsiteX13" fmla="*/ 3175169 w 5362574"/>
              <a:gd name="connsiteY13" fmla="*/ 3656775 h 6858000"/>
              <a:gd name="connsiteX14" fmla="*/ 3144256 w 5362574"/>
              <a:gd name="connsiteY14" fmla="*/ 3653138 h 6858000"/>
              <a:gd name="connsiteX15" fmla="*/ 3113342 w 5362574"/>
              <a:gd name="connsiteY15" fmla="*/ 3648592 h 6858000"/>
              <a:gd name="connsiteX16" fmla="*/ 3082428 w 5362574"/>
              <a:gd name="connsiteY16" fmla="*/ 3644955 h 6858000"/>
              <a:gd name="connsiteX17" fmla="*/ 3051515 w 5362574"/>
              <a:gd name="connsiteY17" fmla="*/ 3642227 h 6858000"/>
              <a:gd name="connsiteX18" fmla="*/ 3022420 w 5362574"/>
              <a:gd name="connsiteY18" fmla="*/ 3643136 h 6858000"/>
              <a:gd name="connsiteX19" fmla="*/ 2994234 w 5362574"/>
              <a:gd name="connsiteY19" fmla="*/ 3646773 h 6858000"/>
              <a:gd name="connsiteX20" fmla="*/ 2966958 w 5362574"/>
              <a:gd name="connsiteY20" fmla="*/ 3654956 h 6858000"/>
              <a:gd name="connsiteX21" fmla="*/ 2944228 w 5362574"/>
              <a:gd name="connsiteY21" fmla="*/ 3666776 h 6858000"/>
              <a:gd name="connsiteX22" fmla="*/ 2922406 w 5362574"/>
              <a:gd name="connsiteY22" fmla="*/ 3682233 h 6858000"/>
              <a:gd name="connsiteX23" fmla="*/ 2903313 w 5362574"/>
              <a:gd name="connsiteY23" fmla="*/ 3700417 h 6858000"/>
              <a:gd name="connsiteX24" fmla="*/ 2884219 w 5362574"/>
              <a:gd name="connsiteY24" fmla="*/ 3721329 h 6858000"/>
              <a:gd name="connsiteX25" fmla="*/ 2866944 w 5362574"/>
              <a:gd name="connsiteY25" fmla="*/ 3743150 h 6858000"/>
              <a:gd name="connsiteX26" fmla="*/ 2849669 w 5362574"/>
              <a:gd name="connsiteY26" fmla="*/ 3765881 h 6858000"/>
              <a:gd name="connsiteX27" fmla="*/ 2832394 w 5362574"/>
              <a:gd name="connsiteY27" fmla="*/ 3788611 h 6858000"/>
              <a:gd name="connsiteX28" fmla="*/ 2815118 w 5362574"/>
              <a:gd name="connsiteY28" fmla="*/ 3810432 h 6858000"/>
              <a:gd name="connsiteX29" fmla="*/ 2796934 w 5362574"/>
              <a:gd name="connsiteY29" fmla="*/ 3831344 h 6858000"/>
              <a:gd name="connsiteX30" fmla="*/ 2776022 w 5362574"/>
              <a:gd name="connsiteY30" fmla="*/ 3849529 h 6858000"/>
              <a:gd name="connsiteX31" fmla="*/ 2756019 w 5362574"/>
              <a:gd name="connsiteY31" fmla="*/ 3865895 h 6858000"/>
              <a:gd name="connsiteX32" fmla="*/ 2733289 w 5362574"/>
              <a:gd name="connsiteY32" fmla="*/ 3878623 h 6858000"/>
              <a:gd name="connsiteX33" fmla="*/ 2708740 w 5362574"/>
              <a:gd name="connsiteY33" fmla="*/ 3889534 h 6858000"/>
              <a:gd name="connsiteX34" fmla="*/ 2682373 w 5362574"/>
              <a:gd name="connsiteY34" fmla="*/ 3898626 h 6858000"/>
              <a:gd name="connsiteX35" fmla="*/ 2655096 w 5362574"/>
              <a:gd name="connsiteY35" fmla="*/ 3906809 h 6858000"/>
              <a:gd name="connsiteX36" fmla="*/ 2627820 w 5362574"/>
              <a:gd name="connsiteY36" fmla="*/ 3914083 h 6858000"/>
              <a:gd name="connsiteX37" fmla="*/ 2599634 w 5362574"/>
              <a:gd name="connsiteY37" fmla="*/ 3921357 h 6858000"/>
              <a:gd name="connsiteX38" fmla="*/ 2573267 w 5362574"/>
              <a:gd name="connsiteY38" fmla="*/ 3929540 h 6858000"/>
              <a:gd name="connsiteX39" fmla="*/ 2546899 w 5362574"/>
              <a:gd name="connsiteY39" fmla="*/ 3938632 h 6858000"/>
              <a:gd name="connsiteX40" fmla="*/ 2522351 w 5362574"/>
              <a:gd name="connsiteY40" fmla="*/ 3949543 h 6858000"/>
              <a:gd name="connsiteX41" fmla="*/ 2500529 w 5362574"/>
              <a:gd name="connsiteY41" fmla="*/ 3963181 h 6858000"/>
              <a:gd name="connsiteX42" fmla="*/ 2480526 w 5362574"/>
              <a:gd name="connsiteY42" fmla="*/ 3979547 h 6858000"/>
              <a:gd name="connsiteX43" fmla="*/ 2464160 w 5362574"/>
              <a:gd name="connsiteY43" fmla="*/ 3999550 h 6858000"/>
              <a:gd name="connsiteX44" fmla="*/ 2450522 w 5362574"/>
              <a:gd name="connsiteY44" fmla="*/ 4021371 h 6858000"/>
              <a:gd name="connsiteX45" fmla="*/ 2439611 w 5362574"/>
              <a:gd name="connsiteY45" fmla="*/ 4045919 h 6858000"/>
              <a:gd name="connsiteX46" fmla="*/ 2430520 w 5362574"/>
              <a:gd name="connsiteY46" fmla="*/ 4072287 h 6858000"/>
              <a:gd name="connsiteX47" fmla="*/ 2422337 w 5362574"/>
              <a:gd name="connsiteY47" fmla="*/ 4098654 h 6858000"/>
              <a:gd name="connsiteX48" fmla="*/ 2415063 w 5362574"/>
              <a:gd name="connsiteY48" fmla="*/ 4126840 h 6858000"/>
              <a:gd name="connsiteX49" fmla="*/ 2407789 w 5362574"/>
              <a:gd name="connsiteY49" fmla="*/ 4154116 h 6858000"/>
              <a:gd name="connsiteX50" fmla="*/ 2399606 w 5362574"/>
              <a:gd name="connsiteY50" fmla="*/ 4181393 h 6858000"/>
              <a:gd name="connsiteX51" fmla="*/ 2390514 w 5362574"/>
              <a:gd name="connsiteY51" fmla="*/ 4207761 h 6858000"/>
              <a:gd name="connsiteX52" fmla="*/ 2379603 w 5362574"/>
              <a:gd name="connsiteY52" fmla="*/ 4232310 h 6858000"/>
              <a:gd name="connsiteX53" fmla="*/ 2366874 w 5362574"/>
              <a:gd name="connsiteY53" fmla="*/ 4255040 h 6858000"/>
              <a:gd name="connsiteX54" fmla="*/ 2350509 w 5362574"/>
              <a:gd name="connsiteY54" fmla="*/ 4275043 h 6858000"/>
              <a:gd name="connsiteX55" fmla="*/ 2332324 w 5362574"/>
              <a:gd name="connsiteY55" fmla="*/ 4295955 h 6858000"/>
              <a:gd name="connsiteX56" fmla="*/ 2311412 w 5362574"/>
              <a:gd name="connsiteY56" fmla="*/ 4314139 h 6858000"/>
              <a:gd name="connsiteX57" fmla="*/ 2288681 w 5362574"/>
              <a:gd name="connsiteY57" fmla="*/ 4331414 h 6858000"/>
              <a:gd name="connsiteX58" fmla="*/ 2265951 w 5362574"/>
              <a:gd name="connsiteY58" fmla="*/ 4348689 h 6858000"/>
              <a:gd name="connsiteX59" fmla="*/ 2243221 w 5362574"/>
              <a:gd name="connsiteY59" fmla="*/ 4365964 h 6858000"/>
              <a:gd name="connsiteX60" fmla="*/ 2221399 w 5362574"/>
              <a:gd name="connsiteY60" fmla="*/ 4383240 h 6858000"/>
              <a:gd name="connsiteX61" fmla="*/ 2200487 w 5362574"/>
              <a:gd name="connsiteY61" fmla="*/ 4402333 h 6858000"/>
              <a:gd name="connsiteX62" fmla="*/ 2182303 w 5362574"/>
              <a:gd name="connsiteY62" fmla="*/ 4421427 h 6858000"/>
              <a:gd name="connsiteX63" fmla="*/ 2166847 w 5362574"/>
              <a:gd name="connsiteY63" fmla="*/ 4443248 h 6858000"/>
              <a:gd name="connsiteX64" fmla="*/ 2155027 w 5362574"/>
              <a:gd name="connsiteY64" fmla="*/ 4465978 h 6858000"/>
              <a:gd name="connsiteX65" fmla="*/ 2146844 w 5362574"/>
              <a:gd name="connsiteY65" fmla="*/ 4493255 h 6858000"/>
              <a:gd name="connsiteX66" fmla="*/ 2143207 w 5362574"/>
              <a:gd name="connsiteY66" fmla="*/ 4521441 h 6858000"/>
              <a:gd name="connsiteX67" fmla="*/ 2142297 w 5362574"/>
              <a:gd name="connsiteY67" fmla="*/ 4550536 h 6858000"/>
              <a:gd name="connsiteX68" fmla="*/ 2145025 w 5362574"/>
              <a:gd name="connsiteY68" fmla="*/ 4581449 h 6858000"/>
              <a:gd name="connsiteX69" fmla="*/ 2148662 w 5362574"/>
              <a:gd name="connsiteY69" fmla="*/ 4612362 h 6858000"/>
              <a:gd name="connsiteX70" fmla="*/ 2153208 w 5362574"/>
              <a:gd name="connsiteY70" fmla="*/ 4643276 h 6858000"/>
              <a:gd name="connsiteX71" fmla="*/ 2156845 w 5362574"/>
              <a:gd name="connsiteY71" fmla="*/ 4674189 h 6858000"/>
              <a:gd name="connsiteX72" fmla="*/ 2158664 w 5362574"/>
              <a:gd name="connsiteY72" fmla="*/ 4705103 h 6858000"/>
              <a:gd name="connsiteX73" fmla="*/ 2158664 w 5362574"/>
              <a:gd name="connsiteY73" fmla="*/ 4735107 h 6858000"/>
              <a:gd name="connsiteX74" fmla="*/ 2155027 w 5362574"/>
              <a:gd name="connsiteY74" fmla="*/ 4763293 h 6858000"/>
              <a:gd name="connsiteX75" fmla="*/ 2147753 w 5362574"/>
              <a:gd name="connsiteY75" fmla="*/ 4791478 h 6858000"/>
              <a:gd name="connsiteX76" fmla="*/ 2136842 w 5362574"/>
              <a:gd name="connsiteY76" fmla="*/ 4817846 h 6858000"/>
              <a:gd name="connsiteX77" fmla="*/ 2123204 w 5362574"/>
              <a:gd name="connsiteY77" fmla="*/ 4845122 h 6858000"/>
              <a:gd name="connsiteX78" fmla="*/ 2107747 w 5362574"/>
              <a:gd name="connsiteY78" fmla="*/ 4872399 h 6858000"/>
              <a:gd name="connsiteX79" fmla="*/ 2091382 w 5362574"/>
              <a:gd name="connsiteY79" fmla="*/ 4899675 h 6858000"/>
              <a:gd name="connsiteX80" fmla="*/ 2075925 w 5362574"/>
              <a:gd name="connsiteY80" fmla="*/ 4926043 h 6858000"/>
              <a:gd name="connsiteX81" fmla="*/ 2062286 w 5362574"/>
              <a:gd name="connsiteY81" fmla="*/ 4954229 h 6858000"/>
              <a:gd name="connsiteX82" fmla="*/ 2051376 w 5362574"/>
              <a:gd name="connsiteY82" fmla="*/ 4981505 h 6858000"/>
              <a:gd name="connsiteX83" fmla="*/ 2044102 w 5362574"/>
              <a:gd name="connsiteY83" fmla="*/ 5009691 h 6858000"/>
              <a:gd name="connsiteX84" fmla="*/ 2041375 w 5362574"/>
              <a:gd name="connsiteY84" fmla="*/ 5038786 h 6858000"/>
              <a:gd name="connsiteX85" fmla="*/ 2044102 w 5362574"/>
              <a:gd name="connsiteY85" fmla="*/ 5067880 h 6858000"/>
              <a:gd name="connsiteX86" fmla="*/ 2051376 w 5362574"/>
              <a:gd name="connsiteY86" fmla="*/ 5096066 h 6858000"/>
              <a:gd name="connsiteX87" fmla="*/ 2062286 w 5362574"/>
              <a:gd name="connsiteY87" fmla="*/ 5123343 h 6858000"/>
              <a:gd name="connsiteX88" fmla="*/ 2075925 w 5362574"/>
              <a:gd name="connsiteY88" fmla="*/ 5151528 h 6858000"/>
              <a:gd name="connsiteX89" fmla="*/ 2091382 w 5362574"/>
              <a:gd name="connsiteY89" fmla="*/ 5177896 h 6858000"/>
              <a:gd name="connsiteX90" fmla="*/ 2107747 w 5362574"/>
              <a:gd name="connsiteY90" fmla="*/ 5205173 h 6858000"/>
              <a:gd name="connsiteX91" fmla="*/ 2123204 w 5362574"/>
              <a:gd name="connsiteY91" fmla="*/ 5232449 h 6858000"/>
              <a:gd name="connsiteX92" fmla="*/ 2136842 w 5362574"/>
              <a:gd name="connsiteY92" fmla="*/ 5259725 h 6858000"/>
              <a:gd name="connsiteX93" fmla="*/ 2147753 w 5362574"/>
              <a:gd name="connsiteY93" fmla="*/ 5286093 h 6858000"/>
              <a:gd name="connsiteX94" fmla="*/ 2155027 w 5362574"/>
              <a:gd name="connsiteY94" fmla="*/ 5314279 h 6858000"/>
              <a:gd name="connsiteX95" fmla="*/ 2158664 w 5362574"/>
              <a:gd name="connsiteY95" fmla="*/ 5342464 h 6858000"/>
              <a:gd name="connsiteX96" fmla="*/ 2158664 w 5362574"/>
              <a:gd name="connsiteY96" fmla="*/ 5372469 h 6858000"/>
              <a:gd name="connsiteX97" fmla="*/ 2156845 w 5362574"/>
              <a:gd name="connsiteY97" fmla="*/ 5403382 h 6858000"/>
              <a:gd name="connsiteX98" fmla="*/ 2153208 w 5362574"/>
              <a:gd name="connsiteY98" fmla="*/ 5434295 h 6858000"/>
              <a:gd name="connsiteX99" fmla="*/ 2148662 w 5362574"/>
              <a:gd name="connsiteY99" fmla="*/ 5465209 h 6858000"/>
              <a:gd name="connsiteX100" fmla="*/ 2145025 w 5362574"/>
              <a:gd name="connsiteY100" fmla="*/ 5496122 h 6858000"/>
              <a:gd name="connsiteX101" fmla="*/ 2142297 w 5362574"/>
              <a:gd name="connsiteY101" fmla="*/ 5527035 h 6858000"/>
              <a:gd name="connsiteX102" fmla="*/ 2143207 w 5362574"/>
              <a:gd name="connsiteY102" fmla="*/ 5556131 h 6858000"/>
              <a:gd name="connsiteX103" fmla="*/ 2146844 w 5362574"/>
              <a:gd name="connsiteY103" fmla="*/ 5584317 h 6858000"/>
              <a:gd name="connsiteX104" fmla="*/ 2155027 w 5362574"/>
              <a:gd name="connsiteY104" fmla="*/ 5611593 h 6858000"/>
              <a:gd name="connsiteX105" fmla="*/ 2166847 w 5362574"/>
              <a:gd name="connsiteY105" fmla="*/ 5634323 h 6858000"/>
              <a:gd name="connsiteX106" fmla="*/ 2182303 w 5362574"/>
              <a:gd name="connsiteY106" fmla="*/ 5656145 h 6858000"/>
              <a:gd name="connsiteX107" fmla="*/ 2200487 w 5362574"/>
              <a:gd name="connsiteY107" fmla="*/ 5675238 h 6858000"/>
              <a:gd name="connsiteX108" fmla="*/ 2221399 w 5362574"/>
              <a:gd name="connsiteY108" fmla="*/ 5694331 h 6858000"/>
              <a:gd name="connsiteX109" fmla="*/ 2243221 w 5362574"/>
              <a:gd name="connsiteY109" fmla="*/ 5711607 h 6858000"/>
              <a:gd name="connsiteX110" fmla="*/ 2265951 w 5362574"/>
              <a:gd name="connsiteY110" fmla="*/ 5728882 h 6858000"/>
              <a:gd name="connsiteX111" fmla="*/ 2288681 w 5362574"/>
              <a:gd name="connsiteY111" fmla="*/ 5746157 h 6858000"/>
              <a:gd name="connsiteX112" fmla="*/ 2311412 w 5362574"/>
              <a:gd name="connsiteY112" fmla="*/ 5763432 h 6858000"/>
              <a:gd name="connsiteX113" fmla="*/ 2332324 w 5362574"/>
              <a:gd name="connsiteY113" fmla="*/ 5781616 h 6858000"/>
              <a:gd name="connsiteX114" fmla="*/ 2350509 w 5362574"/>
              <a:gd name="connsiteY114" fmla="*/ 5802528 h 6858000"/>
              <a:gd name="connsiteX115" fmla="*/ 2366874 w 5362574"/>
              <a:gd name="connsiteY115" fmla="*/ 5822531 h 6858000"/>
              <a:gd name="connsiteX116" fmla="*/ 2379603 w 5362574"/>
              <a:gd name="connsiteY116" fmla="*/ 5845261 h 6858000"/>
              <a:gd name="connsiteX117" fmla="*/ 2390514 w 5362574"/>
              <a:gd name="connsiteY117" fmla="*/ 5869810 h 6858000"/>
              <a:gd name="connsiteX118" fmla="*/ 2399606 w 5362574"/>
              <a:gd name="connsiteY118" fmla="*/ 5896178 h 6858000"/>
              <a:gd name="connsiteX119" fmla="*/ 2407789 w 5362574"/>
              <a:gd name="connsiteY119" fmla="*/ 5923455 h 6858000"/>
              <a:gd name="connsiteX120" fmla="*/ 2415063 w 5362574"/>
              <a:gd name="connsiteY120" fmla="*/ 5950731 h 6858000"/>
              <a:gd name="connsiteX121" fmla="*/ 2422337 w 5362574"/>
              <a:gd name="connsiteY121" fmla="*/ 5978917 h 6858000"/>
              <a:gd name="connsiteX122" fmla="*/ 2430520 w 5362574"/>
              <a:gd name="connsiteY122" fmla="*/ 6005284 h 6858000"/>
              <a:gd name="connsiteX123" fmla="*/ 2439611 w 5362574"/>
              <a:gd name="connsiteY123" fmla="*/ 6031651 h 6858000"/>
              <a:gd name="connsiteX124" fmla="*/ 2450522 w 5362574"/>
              <a:gd name="connsiteY124" fmla="*/ 6056200 h 6858000"/>
              <a:gd name="connsiteX125" fmla="*/ 2464160 w 5362574"/>
              <a:gd name="connsiteY125" fmla="*/ 6078022 h 6858000"/>
              <a:gd name="connsiteX126" fmla="*/ 2480526 w 5362574"/>
              <a:gd name="connsiteY126" fmla="*/ 6098024 h 6858000"/>
              <a:gd name="connsiteX127" fmla="*/ 2500529 w 5362574"/>
              <a:gd name="connsiteY127" fmla="*/ 6114390 h 6858000"/>
              <a:gd name="connsiteX128" fmla="*/ 2522351 w 5362574"/>
              <a:gd name="connsiteY128" fmla="*/ 6128028 h 6858000"/>
              <a:gd name="connsiteX129" fmla="*/ 2546899 w 5362574"/>
              <a:gd name="connsiteY129" fmla="*/ 6138939 h 6858000"/>
              <a:gd name="connsiteX130" fmla="*/ 2573267 w 5362574"/>
              <a:gd name="connsiteY130" fmla="*/ 6148031 h 6858000"/>
              <a:gd name="connsiteX131" fmla="*/ 2599634 w 5362574"/>
              <a:gd name="connsiteY131" fmla="*/ 6156214 h 6858000"/>
              <a:gd name="connsiteX132" fmla="*/ 2627820 w 5362574"/>
              <a:gd name="connsiteY132" fmla="*/ 6163488 h 6858000"/>
              <a:gd name="connsiteX133" fmla="*/ 2655096 w 5362574"/>
              <a:gd name="connsiteY133" fmla="*/ 6170762 h 6858000"/>
              <a:gd name="connsiteX134" fmla="*/ 2682373 w 5362574"/>
              <a:gd name="connsiteY134" fmla="*/ 6178945 h 6858000"/>
              <a:gd name="connsiteX135" fmla="*/ 2708740 w 5362574"/>
              <a:gd name="connsiteY135" fmla="*/ 6188037 h 6858000"/>
              <a:gd name="connsiteX136" fmla="*/ 2733289 w 5362574"/>
              <a:gd name="connsiteY136" fmla="*/ 6198948 h 6858000"/>
              <a:gd name="connsiteX137" fmla="*/ 2756019 w 5362574"/>
              <a:gd name="connsiteY137" fmla="*/ 6211676 h 6858000"/>
              <a:gd name="connsiteX138" fmla="*/ 2776022 w 5362574"/>
              <a:gd name="connsiteY138" fmla="*/ 6228042 h 6858000"/>
              <a:gd name="connsiteX139" fmla="*/ 2796934 w 5362574"/>
              <a:gd name="connsiteY139" fmla="*/ 6246227 h 6858000"/>
              <a:gd name="connsiteX140" fmla="*/ 2815118 w 5362574"/>
              <a:gd name="connsiteY140" fmla="*/ 6267139 h 6858000"/>
              <a:gd name="connsiteX141" fmla="*/ 2832394 w 5362574"/>
              <a:gd name="connsiteY141" fmla="*/ 6288960 h 6858000"/>
              <a:gd name="connsiteX142" fmla="*/ 2849669 w 5362574"/>
              <a:gd name="connsiteY142" fmla="*/ 6311690 h 6858000"/>
              <a:gd name="connsiteX143" fmla="*/ 2866944 w 5362574"/>
              <a:gd name="connsiteY143" fmla="*/ 6334421 h 6858000"/>
              <a:gd name="connsiteX144" fmla="*/ 2884219 w 5362574"/>
              <a:gd name="connsiteY144" fmla="*/ 6356242 h 6858000"/>
              <a:gd name="connsiteX145" fmla="*/ 2903313 w 5362574"/>
              <a:gd name="connsiteY145" fmla="*/ 6377154 h 6858000"/>
              <a:gd name="connsiteX146" fmla="*/ 2922406 w 5362574"/>
              <a:gd name="connsiteY146" fmla="*/ 6395338 h 6858000"/>
              <a:gd name="connsiteX147" fmla="*/ 2944228 w 5362574"/>
              <a:gd name="connsiteY147" fmla="*/ 6410795 h 6858000"/>
              <a:gd name="connsiteX148" fmla="*/ 2966958 w 5362574"/>
              <a:gd name="connsiteY148" fmla="*/ 6422615 h 6858000"/>
              <a:gd name="connsiteX149" fmla="*/ 2994234 w 5362574"/>
              <a:gd name="connsiteY149" fmla="*/ 6430798 h 6858000"/>
              <a:gd name="connsiteX150" fmla="*/ 3022420 w 5362574"/>
              <a:gd name="connsiteY150" fmla="*/ 6434435 h 6858000"/>
              <a:gd name="connsiteX151" fmla="*/ 3051515 w 5362574"/>
              <a:gd name="connsiteY151" fmla="*/ 6435344 h 6858000"/>
              <a:gd name="connsiteX152" fmla="*/ 3082428 w 5362574"/>
              <a:gd name="connsiteY152" fmla="*/ 6432616 h 6858000"/>
              <a:gd name="connsiteX153" fmla="*/ 3113342 w 5362574"/>
              <a:gd name="connsiteY153" fmla="*/ 6428980 h 6858000"/>
              <a:gd name="connsiteX154" fmla="*/ 3144256 w 5362574"/>
              <a:gd name="connsiteY154" fmla="*/ 6424433 h 6858000"/>
              <a:gd name="connsiteX155" fmla="*/ 3175169 w 5362574"/>
              <a:gd name="connsiteY155" fmla="*/ 6420797 h 6858000"/>
              <a:gd name="connsiteX156" fmla="*/ 3206082 w 5362574"/>
              <a:gd name="connsiteY156" fmla="*/ 6418978 h 6858000"/>
              <a:gd name="connsiteX157" fmla="*/ 3236087 w 5362574"/>
              <a:gd name="connsiteY157" fmla="*/ 6418978 h 6858000"/>
              <a:gd name="connsiteX158" fmla="*/ 3264273 w 5362574"/>
              <a:gd name="connsiteY158" fmla="*/ 6422615 h 6858000"/>
              <a:gd name="connsiteX159" fmla="*/ 3292459 w 5362574"/>
              <a:gd name="connsiteY159" fmla="*/ 6429889 h 6858000"/>
              <a:gd name="connsiteX160" fmla="*/ 3319735 w 5362574"/>
              <a:gd name="connsiteY160" fmla="*/ 6440799 h 6858000"/>
              <a:gd name="connsiteX161" fmla="*/ 3347011 w 5362574"/>
              <a:gd name="connsiteY161" fmla="*/ 6455347 h 6858000"/>
              <a:gd name="connsiteX162" fmla="*/ 3374288 w 5362574"/>
              <a:gd name="connsiteY162" fmla="*/ 6469895 h 6858000"/>
              <a:gd name="connsiteX163" fmla="*/ 3401564 w 5362574"/>
              <a:gd name="connsiteY163" fmla="*/ 6486260 h 6858000"/>
              <a:gd name="connsiteX164" fmla="*/ 3427932 w 5362574"/>
              <a:gd name="connsiteY164" fmla="*/ 6501717 h 6858000"/>
              <a:gd name="connsiteX165" fmla="*/ 3456118 w 5362574"/>
              <a:gd name="connsiteY165" fmla="*/ 6515355 h 6858000"/>
              <a:gd name="connsiteX166" fmla="*/ 3483394 w 5362574"/>
              <a:gd name="connsiteY166" fmla="*/ 6526266 h 6858000"/>
              <a:gd name="connsiteX167" fmla="*/ 3511580 w 5362574"/>
              <a:gd name="connsiteY167" fmla="*/ 6533540 h 6858000"/>
              <a:gd name="connsiteX168" fmla="*/ 3540675 w 5362574"/>
              <a:gd name="connsiteY168" fmla="*/ 6536267 h 6858000"/>
              <a:gd name="connsiteX169" fmla="*/ 3569769 w 5362574"/>
              <a:gd name="connsiteY169" fmla="*/ 6533540 h 6858000"/>
              <a:gd name="connsiteX170" fmla="*/ 3597955 w 5362574"/>
              <a:gd name="connsiteY170" fmla="*/ 6526266 h 6858000"/>
              <a:gd name="connsiteX171" fmla="*/ 3625232 w 5362574"/>
              <a:gd name="connsiteY171" fmla="*/ 6515355 h 6858000"/>
              <a:gd name="connsiteX172" fmla="*/ 3653417 w 5362574"/>
              <a:gd name="connsiteY172" fmla="*/ 6501717 h 6858000"/>
              <a:gd name="connsiteX173" fmla="*/ 3679785 w 5362574"/>
              <a:gd name="connsiteY173" fmla="*/ 6486260 h 6858000"/>
              <a:gd name="connsiteX174" fmla="*/ 3707062 w 5362574"/>
              <a:gd name="connsiteY174" fmla="*/ 6469895 h 6858000"/>
              <a:gd name="connsiteX175" fmla="*/ 3734338 w 5362574"/>
              <a:gd name="connsiteY175" fmla="*/ 6455347 h 6858000"/>
              <a:gd name="connsiteX176" fmla="*/ 3761614 w 5362574"/>
              <a:gd name="connsiteY176" fmla="*/ 6440799 h 6858000"/>
              <a:gd name="connsiteX177" fmla="*/ 3787982 w 5362574"/>
              <a:gd name="connsiteY177" fmla="*/ 6429889 h 6858000"/>
              <a:gd name="connsiteX178" fmla="*/ 3817077 w 5362574"/>
              <a:gd name="connsiteY178" fmla="*/ 6422615 h 6858000"/>
              <a:gd name="connsiteX179" fmla="*/ 3845262 w 5362574"/>
              <a:gd name="connsiteY179" fmla="*/ 6418978 h 6858000"/>
              <a:gd name="connsiteX180" fmla="*/ 3875267 w 5362574"/>
              <a:gd name="connsiteY180" fmla="*/ 6418978 h 6858000"/>
              <a:gd name="connsiteX181" fmla="*/ 3906180 w 5362574"/>
              <a:gd name="connsiteY181" fmla="*/ 6420797 h 6858000"/>
              <a:gd name="connsiteX182" fmla="*/ 3937093 w 5362574"/>
              <a:gd name="connsiteY182" fmla="*/ 6424433 h 6858000"/>
              <a:gd name="connsiteX183" fmla="*/ 3968007 w 5362574"/>
              <a:gd name="connsiteY183" fmla="*/ 6428980 h 6858000"/>
              <a:gd name="connsiteX184" fmla="*/ 3998921 w 5362574"/>
              <a:gd name="connsiteY184" fmla="*/ 6432616 h 6858000"/>
              <a:gd name="connsiteX185" fmla="*/ 4029834 w 5362574"/>
              <a:gd name="connsiteY185" fmla="*/ 6435344 h 6858000"/>
              <a:gd name="connsiteX186" fmla="*/ 4058929 w 5362574"/>
              <a:gd name="connsiteY186" fmla="*/ 6434435 h 6858000"/>
              <a:gd name="connsiteX187" fmla="*/ 4087115 w 5362574"/>
              <a:gd name="connsiteY187" fmla="*/ 6430798 h 6858000"/>
              <a:gd name="connsiteX188" fmla="*/ 4114391 w 5362574"/>
              <a:gd name="connsiteY188" fmla="*/ 6422615 h 6858000"/>
              <a:gd name="connsiteX189" fmla="*/ 4137122 w 5362574"/>
              <a:gd name="connsiteY189" fmla="*/ 6410795 h 6858000"/>
              <a:gd name="connsiteX190" fmla="*/ 4158943 w 5362574"/>
              <a:gd name="connsiteY190" fmla="*/ 6395338 h 6858000"/>
              <a:gd name="connsiteX191" fmla="*/ 4178037 w 5362574"/>
              <a:gd name="connsiteY191" fmla="*/ 6377154 h 6858000"/>
              <a:gd name="connsiteX192" fmla="*/ 4197130 w 5362574"/>
              <a:gd name="connsiteY192" fmla="*/ 6356242 h 6858000"/>
              <a:gd name="connsiteX193" fmla="*/ 4214405 w 5362574"/>
              <a:gd name="connsiteY193" fmla="*/ 6334421 h 6858000"/>
              <a:gd name="connsiteX194" fmla="*/ 4231680 w 5362574"/>
              <a:gd name="connsiteY194" fmla="*/ 6311690 h 6858000"/>
              <a:gd name="connsiteX195" fmla="*/ 4248955 w 5362574"/>
              <a:gd name="connsiteY195" fmla="*/ 6288960 h 6858000"/>
              <a:gd name="connsiteX196" fmla="*/ 4266231 w 5362574"/>
              <a:gd name="connsiteY196" fmla="*/ 6267139 h 6858000"/>
              <a:gd name="connsiteX197" fmla="*/ 4284415 w 5362574"/>
              <a:gd name="connsiteY197" fmla="*/ 6246227 h 6858000"/>
              <a:gd name="connsiteX198" fmla="*/ 4305327 w 5362574"/>
              <a:gd name="connsiteY198" fmla="*/ 6228042 h 6858000"/>
              <a:gd name="connsiteX199" fmla="*/ 4325330 w 5362574"/>
              <a:gd name="connsiteY199" fmla="*/ 6211676 h 6858000"/>
              <a:gd name="connsiteX200" fmla="*/ 4348060 w 5362574"/>
              <a:gd name="connsiteY200" fmla="*/ 6198948 h 6858000"/>
              <a:gd name="connsiteX201" fmla="*/ 4372609 w 5362574"/>
              <a:gd name="connsiteY201" fmla="*/ 6188037 h 6858000"/>
              <a:gd name="connsiteX202" fmla="*/ 4398976 w 5362574"/>
              <a:gd name="connsiteY202" fmla="*/ 6178945 h 6858000"/>
              <a:gd name="connsiteX203" fmla="*/ 4426253 w 5362574"/>
              <a:gd name="connsiteY203" fmla="*/ 6170762 h 6858000"/>
              <a:gd name="connsiteX204" fmla="*/ 4453530 w 5362574"/>
              <a:gd name="connsiteY204" fmla="*/ 6163488 h 6858000"/>
              <a:gd name="connsiteX205" fmla="*/ 4481715 w 5362574"/>
              <a:gd name="connsiteY205" fmla="*/ 6156214 h 6858000"/>
              <a:gd name="connsiteX206" fmla="*/ 4508082 w 5362574"/>
              <a:gd name="connsiteY206" fmla="*/ 6148031 h 6858000"/>
              <a:gd name="connsiteX207" fmla="*/ 4534450 w 5362574"/>
              <a:gd name="connsiteY207" fmla="*/ 6138939 h 6858000"/>
              <a:gd name="connsiteX208" fmla="*/ 4558998 w 5362574"/>
              <a:gd name="connsiteY208" fmla="*/ 6128028 h 6858000"/>
              <a:gd name="connsiteX209" fmla="*/ 4580820 w 5362574"/>
              <a:gd name="connsiteY209" fmla="*/ 6114390 h 6858000"/>
              <a:gd name="connsiteX210" fmla="*/ 4600823 w 5362574"/>
              <a:gd name="connsiteY210" fmla="*/ 6098024 h 6858000"/>
              <a:gd name="connsiteX211" fmla="*/ 4617189 w 5362574"/>
              <a:gd name="connsiteY211" fmla="*/ 6078022 h 6858000"/>
              <a:gd name="connsiteX212" fmla="*/ 4630827 w 5362574"/>
              <a:gd name="connsiteY212" fmla="*/ 6056200 h 6858000"/>
              <a:gd name="connsiteX213" fmla="*/ 4641738 w 5362574"/>
              <a:gd name="connsiteY213" fmla="*/ 6031651 h 6858000"/>
              <a:gd name="connsiteX214" fmla="*/ 4650829 w 5362574"/>
              <a:gd name="connsiteY214" fmla="*/ 6005284 h 6858000"/>
              <a:gd name="connsiteX215" fmla="*/ 4659012 w 5362574"/>
              <a:gd name="connsiteY215" fmla="*/ 5978917 h 6858000"/>
              <a:gd name="connsiteX216" fmla="*/ 4666286 w 5362574"/>
              <a:gd name="connsiteY216" fmla="*/ 5950731 h 6858000"/>
              <a:gd name="connsiteX217" fmla="*/ 4673560 w 5362574"/>
              <a:gd name="connsiteY217" fmla="*/ 5923455 h 6858000"/>
              <a:gd name="connsiteX218" fmla="*/ 4681743 w 5362574"/>
              <a:gd name="connsiteY218" fmla="*/ 5896178 h 6858000"/>
              <a:gd name="connsiteX219" fmla="*/ 4690835 w 5362574"/>
              <a:gd name="connsiteY219" fmla="*/ 5869810 h 6858000"/>
              <a:gd name="connsiteX220" fmla="*/ 4701746 w 5362574"/>
              <a:gd name="connsiteY220" fmla="*/ 5845261 h 6858000"/>
              <a:gd name="connsiteX221" fmla="*/ 4714475 w 5362574"/>
              <a:gd name="connsiteY221" fmla="*/ 5822531 h 6858000"/>
              <a:gd name="connsiteX222" fmla="*/ 4730841 w 5362574"/>
              <a:gd name="connsiteY222" fmla="*/ 5802528 h 6858000"/>
              <a:gd name="connsiteX223" fmla="*/ 4749025 w 5362574"/>
              <a:gd name="connsiteY223" fmla="*/ 5781616 h 6858000"/>
              <a:gd name="connsiteX224" fmla="*/ 4769937 w 5362574"/>
              <a:gd name="connsiteY224" fmla="*/ 5763432 h 6858000"/>
              <a:gd name="connsiteX225" fmla="*/ 4791759 w 5362574"/>
              <a:gd name="connsiteY225" fmla="*/ 5746157 h 6858000"/>
              <a:gd name="connsiteX226" fmla="*/ 4815398 w 5362574"/>
              <a:gd name="connsiteY226" fmla="*/ 5728882 h 6858000"/>
              <a:gd name="connsiteX227" fmla="*/ 4838128 w 5362574"/>
              <a:gd name="connsiteY227" fmla="*/ 5711607 h 6858000"/>
              <a:gd name="connsiteX228" fmla="*/ 4859950 w 5362574"/>
              <a:gd name="connsiteY228" fmla="*/ 5694331 h 6858000"/>
              <a:gd name="connsiteX229" fmla="*/ 4880862 w 5362574"/>
              <a:gd name="connsiteY229" fmla="*/ 5675238 h 6858000"/>
              <a:gd name="connsiteX230" fmla="*/ 4899046 w 5362574"/>
              <a:gd name="connsiteY230" fmla="*/ 5656145 h 6858000"/>
              <a:gd name="connsiteX231" fmla="*/ 4914503 w 5362574"/>
              <a:gd name="connsiteY231" fmla="*/ 5634323 h 6858000"/>
              <a:gd name="connsiteX232" fmla="*/ 4926323 w 5362574"/>
              <a:gd name="connsiteY232" fmla="*/ 5611593 h 6858000"/>
              <a:gd name="connsiteX233" fmla="*/ 4934506 w 5362574"/>
              <a:gd name="connsiteY233" fmla="*/ 5584317 h 6858000"/>
              <a:gd name="connsiteX234" fmla="*/ 4938142 w 5362574"/>
              <a:gd name="connsiteY234" fmla="*/ 5556131 h 6858000"/>
              <a:gd name="connsiteX235" fmla="*/ 4939052 w 5362574"/>
              <a:gd name="connsiteY235" fmla="*/ 5527035 h 6858000"/>
              <a:gd name="connsiteX236" fmla="*/ 4936324 w 5362574"/>
              <a:gd name="connsiteY236" fmla="*/ 5496122 h 6858000"/>
              <a:gd name="connsiteX237" fmla="*/ 4932688 w 5362574"/>
              <a:gd name="connsiteY237" fmla="*/ 5465209 h 6858000"/>
              <a:gd name="connsiteX238" fmla="*/ 4928141 w 5362574"/>
              <a:gd name="connsiteY238" fmla="*/ 5434295 h 6858000"/>
              <a:gd name="connsiteX239" fmla="*/ 4924505 w 5362574"/>
              <a:gd name="connsiteY239" fmla="*/ 5403382 h 6858000"/>
              <a:gd name="connsiteX240" fmla="*/ 4922686 w 5362574"/>
              <a:gd name="connsiteY240" fmla="*/ 5372469 h 6858000"/>
              <a:gd name="connsiteX241" fmla="*/ 4922686 w 5362574"/>
              <a:gd name="connsiteY241" fmla="*/ 5342464 h 6858000"/>
              <a:gd name="connsiteX242" fmla="*/ 4926323 w 5362574"/>
              <a:gd name="connsiteY242" fmla="*/ 5314279 h 6858000"/>
              <a:gd name="connsiteX243" fmla="*/ 4933596 w 5362574"/>
              <a:gd name="connsiteY243" fmla="*/ 5286093 h 6858000"/>
              <a:gd name="connsiteX244" fmla="*/ 4944507 w 5362574"/>
              <a:gd name="connsiteY244" fmla="*/ 5259725 h 6858000"/>
              <a:gd name="connsiteX245" fmla="*/ 4959055 w 5362574"/>
              <a:gd name="connsiteY245" fmla="*/ 5232449 h 6858000"/>
              <a:gd name="connsiteX246" fmla="*/ 4973602 w 5362574"/>
              <a:gd name="connsiteY246" fmla="*/ 5205173 h 6858000"/>
              <a:gd name="connsiteX247" fmla="*/ 4989968 w 5362574"/>
              <a:gd name="connsiteY247" fmla="*/ 5177896 h 6858000"/>
              <a:gd name="connsiteX248" fmla="*/ 5005425 w 5362574"/>
              <a:gd name="connsiteY248" fmla="*/ 5151528 h 6858000"/>
              <a:gd name="connsiteX249" fmla="*/ 5019063 w 5362574"/>
              <a:gd name="connsiteY249" fmla="*/ 5123343 h 6858000"/>
              <a:gd name="connsiteX250" fmla="*/ 5029973 w 5362574"/>
              <a:gd name="connsiteY250" fmla="*/ 5096066 h 6858000"/>
              <a:gd name="connsiteX251" fmla="*/ 5037247 w 5362574"/>
              <a:gd name="connsiteY251" fmla="*/ 5067880 h 6858000"/>
              <a:gd name="connsiteX252" fmla="*/ 5039975 w 5362574"/>
              <a:gd name="connsiteY252" fmla="*/ 5038786 h 6858000"/>
              <a:gd name="connsiteX253" fmla="*/ 5037247 w 5362574"/>
              <a:gd name="connsiteY253" fmla="*/ 5009691 h 6858000"/>
              <a:gd name="connsiteX254" fmla="*/ 5029973 w 5362574"/>
              <a:gd name="connsiteY254" fmla="*/ 4981505 h 6858000"/>
              <a:gd name="connsiteX255" fmla="*/ 5019063 w 5362574"/>
              <a:gd name="connsiteY255" fmla="*/ 4954229 h 6858000"/>
              <a:gd name="connsiteX256" fmla="*/ 5005425 w 5362574"/>
              <a:gd name="connsiteY256" fmla="*/ 4926043 h 6858000"/>
              <a:gd name="connsiteX257" fmla="*/ 4989968 w 5362574"/>
              <a:gd name="connsiteY257" fmla="*/ 4899675 h 6858000"/>
              <a:gd name="connsiteX258" fmla="*/ 4973602 w 5362574"/>
              <a:gd name="connsiteY258" fmla="*/ 4872399 h 6858000"/>
              <a:gd name="connsiteX259" fmla="*/ 4959055 w 5362574"/>
              <a:gd name="connsiteY259" fmla="*/ 4845122 h 6858000"/>
              <a:gd name="connsiteX260" fmla="*/ 4944507 w 5362574"/>
              <a:gd name="connsiteY260" fmla="*/ 4817846 h 6858000"/>
              <a:gd name="connsiteX261" fmla="*/ 4933596 w 5362574"/>
              <a:gd name="connsiteY261" fmla="*/ 4791478 h 6858000"/>
              <a:gd name="connsiteX262" fmla="*/ 4926323 w 5362574"/>
              <a:gd name="connsiteY262" fmla="*/ 4763293 h 6858000"/>
              <a:gd name="connsiteX263" fmla="*/ 4922686 w 5362574"/>
              <a:gd name="connsiteY263" fmla="*/ 4735107 h 6858000"/>
              <a:gd name="connsiteX264" fmla="*/ 4922686 w 5362574"/>
              <a:gd name="connsiteY264" fmla="*/ 4705103 h 6858000"/>
              <a:gd name="connsiteX265" fmla="*/ 4924505 w 5362574"/>
              <a:gd name="connsiteY265" fmla="*/ 4674189 h 6858000"/>
              <a:gd name="connsiteX266" fmla="*/ 4928141 w 5362574"/>
              <a:gd name="connsiteY266" fmla="*/ 4643276 h 6858000"/>
              <a:gd name="connsiteX267" fmla="*/ 4932688 w 5362574"/>
              <a:gd name="connsiteY267" fmla="*/ 4612362 h 6858000"/>
              <a:gd name="connsiteX268" fmla="*/ 4936324 w 5362574"/>
              <a:gd name="connsiteY268" fmla="*/ 4581449 h 6858000"/>
              <a:gd name="connsiteX269" fmla="*/ 4939052 w 5362574"/>
              <a:gd name="connsiteY269" fmla="*/ 4550536 h 6858000"/>
              <a:gd name="connsiteX270" fmla="*/ 4938142 w 5362574"/>
              <a:gd name="connsiteY270" fmla="*/ 4521441 h 6858000"/>
              <a:gd name="connsiteX271" fmla="*/ 4934506 w 5362574"/>
              <a:gd name="connsiteY271" fmla="*/ 4493255 h 6858000"/>
              <a:gd name="connsiteX272" fmla="*/ 4926323 w 5362574"/>
              <a:gd name="connsiteY272" fmla="*/ 4465978 h 6858000"/>
              <a:gd name="connsiteX273" fmla="*/ 4914503 w 5362574"/>
              <a:gd name="connsiteY273" fmla="*/ 4443248 h 6858000"/>
              <a:gd name="connsiteX274" fmla="*/ 4899046 w 5362574"/>
              <a:gd name="connsiteY274" fmla="*/ 4421427 h 6858000"/>
              <a:gd name="connsiteX275" fmla="*/ 4880862 w 5362574"/>
              <a:gd name="connsiteY275" fmla="*/ 4402333 h 6858000"/>
              <a:gd name="connsiteX276" fmla="*/ 4859950 w 5362574"/>
              <a:gd name="connsiteY276" fmla="*/ 4383240 h 6858000"/>
              <a:gd name="connsiteX277" fmla="*/ 4838128 w 5362574"/>
              <a:gd name="connsiteY277" fmla="*/ 4365964 h 6858000"/>
              <a:gd name="connsiteX278" fmla="*/ 4815398 w 5362574"/>
              <a:gd name="connsiteY278" fmla="*/ 4348689 h 6858000"/>
              <a:gd name="connsiteX279" fmla="*/ 4791759 w 5362574"/>
              <a:gd name="connsiteY279" fmla="*/ 4331414 h 6858000"/>
              <a:gd name="connsiteX280" fmla="*/ 4769937 w 5362574"/>
              <a:gd name="connsiteY280" fmla="*/ 4314139 h 6858000"/>
              <a:gd name="connsiteX281" fmla="*/ 4749025 w 5362574"/>
              <a:gd name="connsiteY281" fmla="*/ 4295955 h 6858000"/>
              <a:gd name="connsiteX282" fmla="*/ 4730841 w 5362574"/>
              <a:gd name="connsiteY282" fmla="*/ 4275043 h 6858000"/>
              <a:gd name="connsiteX283" fmla="*/ 4714475 w 5362574"/>
              <a:gd name="connsiteY283" fmla="*/ 4255040 h 6858000"/>
              <a:gd name="connsiteX284" fmla="*/ 4701746 w 5362574"/>
              <a:gd name="connsiteY284" fmla="*/ 4232310 h 6858000"/>
              <a:gd name="connsiteX285" fmla="*/ 4690835 w 5362574"/>
              <a:gd name="connsiteY285" fmla="*/ 4207761 h 6858000"/>
              <a:gd name="connsiteX286" fmla="*/ 4681743 w 5362574"/>
              <a:gd name="connsiteY286" fmla="*/ 4181393 h 6858000"/>
              <a:gd name="connsiteX287" fmla="*/ 4673560 w 5362574"/>
              <a:gd name="connsiteY287" fmla="*/ 4154116 h 6858000"/>
              <a:gd name="connsiteX288" fmla="*/ 4666286 w 5362574"/>
              <a:gd name="connsiteY288" fmla="*/ 4126840 h 6858000"/>
              <a:gd name="connsiteX289" fmla="*/ 4659012 w 5362574"/>
              <a:gd name="connsiteY289" fmla="*/ 4098654 h 6858000"/>
              <a:gd name="connsiteX290" fmla="*/ 4650829 w 5362574"/>
              <a:gd name="connsiteY290" fmla="*/ 4072287 h 6858000"/>
              <a:gd name="connsiteX291" fmla="*/ 4641738 w 5362574"/>
              <a:gd name="connsiteY291" fmla="*/ 4045919 h 6858000"/>
              <a:gd name="connsiteX292" fmla="*/ 4630827 w 5362574"/>
              <a:gd name="connsiteY292" fmla="*/ 4021371 h 6858000"/>
              <a:gd name="connsiteX293" fmla="*/ 4617189 w 5362574"/>
              <a:gd name="connsiteY293" fmla="*/ 3999550 h 6858000"/>
              <a:gd name="connsiteX294" fmla="*/ 4600823 w 5362574"/>
              <a:gd name="connsiteY294" fmla="*/ 3979547 h 6858000"/>
              <a:gd name="connsiteX295" fmla="*/ 4580820 w 5362574"/>
              <a:gd name="connsiteY295" fmla="*/ 3963181 h 6858000"/>
              <a:gd name="connsiteX296" fmla="*/ 4558998 w 5362574"/>
              <a:gd name="connsiteY296" fmla="*/ 3949543 h 6858000"/>
              <a:gd name="connsiteX297" fmla="*/ 4534450 w 5362574"/>
              <a:gd name="connsiteY297" fmla="*/ 3938632 h 6858000"/>
              <a:gd name="connsiteX298" fmla="*/ 4508082 w 5362574"/>
              <a:gd name="connsiteY298" fmla="*/ 3929540 h 6858000"/>
              <a:gd name="connsiteX299" fmla="*/ 4481715 w 5362574"/>
              <a:gd name="connsiteY299" fmla="*/ 3921357 h 6858000"/>
              <a:gd name="connsiteX300" fmla="*/ 4453530 w 5362574"/>
              <a:gd name="connsiteY300" fmla="*/ 3914083 h 6858000"/>
              <a:gd name="connsiteX301" fmla="*/ 4426253 w 5362574"/>
              <a:gd name="connsiteY301" fmla="*/ 3906809 h 6858000"/>
              <a:gd name="connsiteX302" fmla="*/ 4398976 w 5362574"/>
              <a:gd name="connsiteY302" fmla="*/ 3898626 h 6858000"/>
              <a:gd name="connsiteX303" fmla="*/ 4372609 w 5362574"/>
              <a:gd name="connsiteY303" fmla="*/ 3889534 h 6858000"/>
              <a:gd name="connsiteX304" fmla="*/ 4348060 w 5362574"/>
              <a:gd name="connsiteY304" fmla="*/ 3878623 h 6858000"/>
              <a:gd name="connsiteX305" fmla="*/ 4325330 w 5362574"/>
              <a:gd name="connsiteY305" fmla="*/ 3865895 h 6858000"/>
              <a:gd name="connsiteX306" fmla="*/ 4305327 w 5362574"/>
              <a:gd name="connsiteY306" fmla="*/ 3849529 h 6858000"/>
              <a:gd name="connsiteX307" fmla="*/ 4284415 w 5362574"/>
              <a:gd name="connsiteY307" fmla="*/ 3831344 h 6858000"/>
              <a:gd name="connsiteX308" fmla="*/ 4266231 w 5362574"/>
              <a:gd name="connsiteY308" fmla="*/ 3810432 h 6858000"/>
              <a:gd name="connsiteX309" fmla="*/ 4248955 w 5362574"/>
              <a:gd name="connsiteY309" fmla="*/ 3788611 h 6858000"/>
              <a:gd name="connsiteX310" fmla="*/ 4231680 w 5362574"/>
              <a:gd name="connsiteY310" fmla="*/ 3765881 h 6858000"/>
              <a:gd name="connsiteX311" fmla="*/ 4214405 w 5362574"/>
              <a:gd name="connsiteY311" fmla="*/ 3743150 h 6858000"/>
              <a:gd name="connsiteX312" fmla="*/ 4197130 w 5362574"/>
              <a:gd name="connsiteY312" fmla="*/ 3721329 h 6858000"/>
              <a:gd name="connsiteX313" fmla="*/ 4178037 w 5362574"/>
              <a:gd name="connsiteY313" fmla="*/ 3700417 h 6858000"/>
              <a:gd name="connsiteX314" fmla="*/ 4158943 w 5362574"/>
              <a:gd name="connsiteY314" fmla="*/ 3682233 h 6858000"/>
              <a:gd name="connsiteX315" fmla="*/ 4137122 w 5362574"/>
              <a:gd name="connsiteY315" fmla="*/ 3666776 h 6858000"/>
              <a:gd name="connsiteX316" fmla="*/ 4114391 w 5362574"/>
              <a:gd name="connsiteY316" fmla="*/ 3654956 h 6858000"/>
              <a:gd name="connsiteX317" fmla="*/ 4087115 w 5362574"/>
              <a:gd name="connsiteY317" fmla="*/ 3646773 h 6858000"/>
              <a:gd name="connsiteX318" fmla="*/ 4058929 w 5362574"/>
              <a:gd name="connsiteY318" fmla="*/ 3643136 h 6858000"/>
              <a:gd name="connsiteX319" fmla="*/ 4029834 w 5362574"/>
              <a:gd name="connsiteY319" fmla="*/ 3642227 h 6858000"/>
              <a:gd name="connsiteX320" fmla="*/ 3998921 w 5362574"/>
              <a:gd name="connsiteY320" fmla="*/ 3644955 h 6858000"/>
              <a:gd name="connsiteX321" fmla="*/ 3968007 w 5362574"/>
              <a:gd name="connsiteY321" fmla="*/ 3648592 h 6858000"/>
              <a:gd name="connsiteX322" fmla="*/ 3937093 w 5362574"/>
              <a:gd name="connsiteY322" fmla="*/ 3653138 h 6858000"/>
              <a:gd name="connsiteX323" fmla="*/ 3906180 w 5362574"/>
              <a:gd name="connsiteY323" fmla="*/ 3656775 h 6858000"/>
              <a:gd name="connsiteX324" fmla="*/ 3875267 w 5362574"/>
              <a:gd name="connsiteY324" fmla="*/ 3658593 h 6858000"/>
              <a:gd name="connsiteX325" fmla="*/ 3845262 w 5362574"/>
              <a:gd name="connsiteY325" fmla="*/ 3658593 h 6858000"/>
              <a:gd name="connsiteX326" fmla="*/ 3817077 w 5362574"/>
              <a:gd name="connsiteY326" fmla="*/ 3654956 h 6858000"/>
              <a:gd name="connsiteX327" fmla="*/ 3787982 w 5362574"/>
              <a:gd name="connsiteY327" fmla="*/ 3647682 h 6858000"/>
              <a:gd name="connsiteX328" fmla="*/ 3761614 w 5362574"/>
              <a:gd name="connsiteY328" fmla="*/ 3636772 h 6858000"/>
              <a:gd name="connsiteX329" fmla="*/ 3734338 w 5362574"/>
              <a:gd name="connsiteY329" fmla="*/ 3622224 h 6858000"/>
              <a:gd name="connsiteX330" fmla="*/ 3707062 w 5362574"/>
              <a:gd name="connsiteY330" fmla="*/ 3607677 h 6858000"/>
              <a:gd name="connsiteX331" fmla="*/ 3679785 w 5362574"/>
              <a:gd name="connsiteY331" fmla="*/ 3591311 h 6858000"/>
              <a:gd name="connsiteX332" fmla="*/ 3653417 w 5362574"/>
              <a:gd name="connsiteY332" fmla="*/ 3575854 h 6858000"/>
              <a:gd name="connsiteX333" fmla="*/ 3625232 w 5362574"/>
              <a:gd name="connsiteY333" fmla="*/ 3562216 h 6858000"/>
              <a:gd name="connsiteX334" fmla="*/ 3597955 w 5362574"/>
              <a:gd name="connsiteY334" fmla="*/ 3551305 h 6858000"/>
              <a:gd name="connsiteX335" fmla="*/ 3569769 w 5362574"/>
              <a:gd name="connsiteY335" fmla="*/ 3544031 h 6858000"/>
              <a:gd name="connsiteX336" fmla="*/ 1828923 w 5362574"/>
              <a:gd name="connsiteY336" fmla="*/ 330028 h 6858000"/>
              <a:gd name="connsiteX337" fmla="*/ 1799828 w 5362574"/>
              <a:gd name="connsiteY337" fmla="*/ 332755 h 6858000"/>
              <a:gd name="connsiteX338" fmla="*/ 1771642 w 5362574"/>
              <a:gd name="connsiteY338" fmla="*/ 340029 h 6858000"/>
              <a:gd name="connsiteX339" fmla="*/ 1744366 w 5362574"/>
              <a:gd name="connsiteY339" fmla="*/ 350940 h 6858000"/>
              <a:gd name="connsiteX340" fmla="*/ 1716180 w 5362574"/>
              <a:gd name="connsiteY340" fmla="*/ 364578 h 6858000"/>
              <a:gd name="connsiteX341" fmla="*/ 1689812 w 5362574"/>
              <a:gd name="connsiteY341" fmla="*/ 380035 h 6858000"/>
              <a:gd name="connsiteX342" fmla="*/ 1662536 w 5362574"/>
              <a:gd name="connsiteY342" fmla="*/ 396401 h 6858000"/>
              <a:gd name="connsiteX343" fmla="*/ 1635259 w 5362574"/>
              <a:gd name="connsiteY343" fmla="*/ 410948 h 6858000"/>
              <a:gd name="connsiteX344" fmla="*/ 1607983 w 5362574"/>
              <a:gd name="connsiteY344" fmla="*/ 425496 h 6858000"/>
              <a:gd name="connsiteX345" fmla="*/ 1580707 w 5362574"/>
              <a:gd name="connsiteY345" fmla="*/ 436406 h 6858000"/>
              <a:gd name="connsiteX346" fmla="*/ 1552521 w 5362574"/>
              <a:gd name="connsiteY346" fmla="*/ 443680 h 6858000"/>
              <a:gd name="connsiteX347" fmla="*/ 1524335 w 5362574"/>
              <a:gd name="connsiteY347" fmla="*/ 447317 h 6858000"/>
              <a:gd name="connsiteX348" fmla="*/ 1494330 w 5362574"/>
              <a:gd name="connsiteY348" fmla="*/ 447317 h 6858000"/>
              <a:gd name="connsiteX349" fmla="*/ 1463417 w 5362574"/>
              <a:gd name="connsiteY349" fmla="*/ 445499 h 6858000"/>
              <a:gd name="connsiteX350" fmla="*/ 1432504 w 5362574"/>
              <a:gd name="connsiteY350" fmla="*/ 441862 h 6858000"/>
              <a:gd name="connsiteX351" fmla="*/ 1401590 w 5362574"/>
              <a:gd name="connsiteY351" fmla="*/ 437316 h 6858000"/>
              <a:gd name="connsiteX352" fmla="*/ 1370676 w 5362574"/>
              <a:gd name="connsiteY352" fmla="*/ 433679 h 6858000"/>
              <a:gd name="connsiteX353" fmla="*/ 1339763 w 5362574"/>
              <a:gd name="connsiteY353" fmla="*/ 430951 h 6858000"/>
              <a:gd name="connsiteX354" fmla="*/ 1310669 w 5362574"/>
              <a:gd name="connsiteY354" fmla="*/ 431860 h 6858000"/>
              <a:gd name="connsiteX355" fmla="*/ 1282483 w 5362574"/>
              <a:gd name="connsiteY355" fmla="*/ 435497 h 6858000"/>
              <a:gd name="connsiteX356" fmla="*/ 1255206 w 5362574"/>
              <a:gd name="connsiteY356" fmla="*/ 443680 h 6858000"/>
              <a:gd name="connsiteX357" fmla="*/ 1232476 w 5362574"/>
              <a:gd name="connsiteY357" fmla="*/ 455500 h 6858000"/>
              <a:gd name="connsiteX358" fmla="*/ 1210654 w 5362574"/>
              <a:gd name="connsiteY358" fmla="*/ 470957 h 6858000"/>
              <a:gd name="connsiteX359" fmla="*/ 1191561 w 5362574"/>
              <a:gd name="connsiteY359" fmla="*/ 489141 h 6858000"/>
              <a:gd name="connsiteX360" fmla="*/ 1172467 w 5362574"/>
              <a:gd name="connsiteY360" fmla="*/ 510053 h 6858000"/>
              <a:gd name="connsiteX361" fmla="*/ 1155192 w 5362574"/>
              <a:gd name="connsiteY361" fmla="*/ 531874 h 6858000"/>
              <a:gd name="connsiteX362" fmla="*/ 1137917 w 5362574"/>
              <a:gd name="connsiteY362" fmla="*/ 554605 h 6858000"/>
              <a:gd name="connsiteX363" fmla="*/ 1120642 w 5362574"/>
              <a:gd name="connsiteY363" fmla="*/ 577335 h 6858000"/>
              <a:gd name="connsiteX364" fmla="*/ 1103367 w 5362574"/>
              <a:gd name="connsiteY364" fmla="*/ 599156 h 6858000"/>
              <a:gd name="connsiteX365" fmla="*/ 1085182 w 5362574"/>
              <a:gd name="connsiteY365" fmla="*/ 620068 h 6858000"/>
              <a:gd name="connsiteX366" fmla="*/ 1064270 w 5362574"/>
              <a:gd name="connsiteY366" fmla="*/ 638253 h 6858000"/>
              <a:gd name="connsiteX367" fmla="*/ 1044267 w 5362574"/>
              <a:gd name="connsiteY367" fmla="*/ 654619 h 6858000"/>
              <a:gd name="connsiteX368" fmla="*/ 1021537 w 5362574"/>
              <a:gd name="connsiteY368" fmla="*/ 667347 h 6858000"/>
              <a:gd name="connsiteX369" fmla="*/ 996988 w 5362574"/>
              <a:gd name="connsiteY369" fmla="*/ 678258 h 6858000"/>
              <a:gd name="connsiteX370" fmla="*/ 970621 w 5362574"/>
              <a:gd name="connsiteY370" fmla="*/ 687350 h 6858000"/>
              <a:gd name="connsiteX371" fmla="*/ 943344 w 5362574"/>
              <a:gd name="connsiteY371" fmla="*/ 695533 h 6858000"/>
              <a:gd name="connsiteX372" fmla="*/ 916068 w 5362574"/>
              <a:gd name="connsiteY372" fmla="*/ 702807 h 6858000"/>
              <a:gd name="connsiteX373" fmla="*/ 887882 w 5362574"/>
              <a:gd name="connsiteY373" fmla="*/ 710081 h 6858000"/>
              <a:gd name="connsiteX374" fmla="*/ 861515 w 5362574"/>
              <a:gd name="connsiteY374" fmla="*/ 718264 h 6858000"/>
              <a:gd name="connsiteX375" fmla="*/ 835147 w 5362574"/>
              <a:gd name="connsiteY375" fmla="*/ 727356 h 6858000"/>
              <a:gd name="connsiteX376" fmla="*/ 810599 w 5362574"/>
              <a:gd name="connsiteY376" fmla="*/ 738267 h 6858000"/>
              <a:gd name="connsiteX377" fmla="*/ 788777 w 5362574"/>
              <a:gd name="connsiteY377" fmla="*/ 751905 h 6858000"/>
              <a:gd name="connsiteX378" fmla="*/ 768774 w 5362574"/>
              <a:gd name="connsiteY378" fmla="*/ 768271 h 6858000"/>
              <a:gd name="connsiteX379" fmla="*/ 752409 w 5362574"/>
              <a:gd name="connsiteY379" fmla="*/ 788274 h 6858000"/>
              <a:gd name="connsiteX380" fmla="*/ 738771 w 5362574"/>
              <a:gd name="connsiteY380" fmla="*/ 810095 h 6858000"/>
              <a:gd name="connsiteX381" fmla="*/ 727860 w 5362574"/>
              <a:gd name="connsiteY381" fmla="*/ 834643 h 6858000"/>
              <a:gd name="connsiteX382" fmla="*/ 718768 w 5362574"/>
              <a:gd name="connsiteY382" fmla="*/ 861011 h 6858000"/>
              <a:gd name="connsiteX383" fmla="*/ 710585 w 5362574"/>
              <a:gd name="connsiteY383" fmla="*/ 887378 h 6858000"/>
              <a:gd name="connsiteX384" fmla="*/ 703311 w 5362574"/>
              <a:gd name="connsiteY384" fmla="*/ 915564 h 6858000"/>
              <a:gd name="connsiteX385" fmla="*/ 696037 w 5362574"/>
              <a:gd name="connsiteY385" fmla="*/ 942840 h 6858000"/>
              <a:gd name="connsiteX386" fmla="*/ 687854 w 5362574"/>
              <a:gd name="connsiteY386" fmla="*/ 970117 h 6858000"/>
              <a:gd name="connsiteX387" fmla="*/ 678762 w 5362574"/>
              <a:gd name="connsiteY387" fmla="*/ 996485 h 6858000"/>
              <a:gd name="connsiteX388" fmla="*/ 667851 w 5362574"/>
              <a:gd name="connsiteY388" fmla="*/ 1021034 h 6858000"/>
              <a:gd name="connsiteX389" fmla="*/ 655122 w 5362574"/>
              <a:gd name="connsiteY389" fmla="*/ 1043764 h 6858000"/>
              <a:gd name="connsiteX390" fmla="*/ 638757 w 5362574"/>
              <a:gd name="connsiteY390" fmla="*/ 1063767 h 6858000"/>
              <a:gd name="connsiteX391" fmla="*/ 620572 w 5362574"/>
              <a:gd name="connsiteY391" fmla="*/ 1084679 h 6858000"/>
              <a:gd name="connsiteX392" fmla="*/ 599660 w 5362574"/>
              <a:gd name="connsiteY392" fmla="*/ 1102863 h 6858000"/>
              <a:gd name="connsiteX393" fmla="*/ 576929 w 5362574"/>
              <a:gd name="connsiteY393" fmla="*/ 1120138 h 6858000"/>
              <a:gd name="connsiteX394" fmla="*/ 554199 w 5362574"/>
              <a:gd name="connsiteY394" fmla="*/ 1137413 h 6858000"/>
              <a:gd name="connsiteX395" fmla="*/ 531469 w 5362574"/>
              <a:gd name="connsiteY395" fmla="*/ 1154688 h 6858000"/>
              <a:gd name="connsiteX396" fmla="*/ 509647 w 5362574"/>
              <a:gd name="connsiteY396" fmla="*/ 1171964 h 6858000"/>
              <a:gd name="connsiteX397" fmla="*/ 488735 w 5362574"/>
              <a:gd name="connsiteY397" fmla="*/ 1191057 h 6858000"/>
              <a:gd name="connsiteX398" fmla="*/ 470551 w 5362574"/>
              <a:gd name="connsiteY398" fmla="*/ 1210151 h 6858000"/>
              <a:gd name="connsiteX399" fmla="*/ 455095 w 5362574"/>
              <a:gd name="connsiteY399" fmla="*/ 1231972 h 6858000"/>
              <a:gd name="connsiteX400" fmla="*/ 443275 w 5362574"/>
              <a:gd name="connsiteY400" fmla="*/ 1254702 h 6858000"/>
              <a:gd name="connsiteX401" fmla="*/ 435092 w 5362574"/>
              <a:gd name="connsiteY401" fmla="*/ 1281979 h 6858000"/>
              <a:gd name="connsiteX402" fmla="*/ 431455 w 5362574"/>
              <a:gd name="connsiteY402" fmla="*/ 1310165 h 6858000"/>
              <a:gd name="connsiteX403" fmla="*/ 430545 w 5362574"/>
              <a:gd name="connsiteY403" fmla="*/ 1339260 h 6858000"/>
              <a:gd name="connsiteX404" fmla="*/ 433273 w 5362574"/>
              <a:gd name="connsiteY404" fmla="*/ 1370173 h 6858000"/>
              <a:gd name="connsiteX405" fmla="*/ 436910 w 5362574"/>
              <a:gd name="connsiteY405" fmla="*/ 1401086 h 6858000"/>
              <a:gd name="connsiteX406" fmla="*/ 441456 w 5362574"/>
              <a:gd name="connsiteY406" fmla="*/ 1432000 h 6858000"/>
              <a:gd name="connsiteX407" fmla="*/ 445093 w 5362574"/>
              <a:gd name="connsiteY407" fmla="*/ 1462913 h 6858000"/>
              <a:gd name="connsiteX408" fmla="*/ 446912 w 5362574"/>
              <a:gd name="connsiteY408" fmla="*/ 1493827 h 6858000"/>
              <a:gd name="connsiteX409" fmla="*/ 446912 w 5362574"/>
              <a:gd name="connsiteY409" fmla="*/ 1523831 h 6858000"/>
              <a:gd name="connsiteX410" fmla="*/ 443275 w 5362574"/>
              <a:gd name="connsiteY410" fmla="*/ 1552016 h 6858000"/>
              <a:gd name="connsiteX411" fmla="*/ 436001 w 5362574"/>
              <a:gd name="connsiteY411" fmla="*/ 1580202 h 6858000"/>
              <a:gd name="connsiteX412" fmla="*/ 425090 w 5362574"/>
              <a:gd name="connsiteY412" fmla="*/ 1606570 h 6858000"/>
              <a:gd name="connsiteX413" fmla="*/ 411452 w 5362574"/>
              <a:gd name="connsiteY413" fmla="*/ 1633846 h 6858000"/>
              <a:gd name="connsiteX414" fmla="*/ 395995 w 5362574"/>
              <a:gd name="connsiteY414" fmla="*/ 1661123 h 6858000"/>
              <a:gd name="connsiteX415" fmla="*/ 379630 w 5362574"/>
              <a:gd name="connsiteY415" fmla="*/ 1688399 h 6858000"/>
              <a:gd name="connsiteX416" fmla="*/ 364173 w 5362574"/>
              <a:gd name="connsiteY416" fmla="*/ 1714767 h 6858000"/>
              <a:gd name="connsiteX417" fmla="*/ 350534 w 5362574"/>
              <a:gd name="connsiteY417" fmla="*/ 1742952 h 6858000"/>
              <a:gd name="connsiteX418" fmla="*/ 339624 w 5362574"/>
              <a:gd name="connsiteY418" fmla="*/ 1770229 h 6858000"/>
              <a:gd name="connsiteX419" fmla="*/ 332350 w 5362574"/>
              <a:gd name="connsiteY419" fmla="*/ 1798415 h 6858000"/>
              <a:gd name="connsiteX420" fmla="*/ 329622 w 5362574"/>
              <a:gd name="connsiteY420" fmla="*/ 1827509 h 6858000"/>
              <a:gd name="connsiteX421" fmla="*/ 332350 w 5362574"/>
              <a:gd name="connsiteY421" fmla="*/ 1856604 h 6858000"/>
              <a:gd name="connsiteX422" fmla="*/ 339624 w 5362574"/>
              <a:gd name="connsiteY422" fmla="*/ 1884790 h 6858000"/>
              <a:gd name="connsiteX423" fmla="*/ 350534 w 5362574"/>
              <a:gd name="connsiteY423" fmla="*/ 1912067 h 6858000"/>
              <a:gd name="connsiteX424" fmla="*/ 364173 w 5362574"/>
              <a:gd name="connsiteY424" fmla="*/ 1940252 h 6858000"/>
              <a:gd name="connsiteX425" fmla="*/ 379630 w 5362574"/>
              <a:gd name="connsiteY425" fmla="*/ 1966620 h 6858000"/>
              <a:gd name="connsiteX426" fmla="*/ 395995 w 5362574"/>
              <a:gd name="connsiteY426" fmla="*/ 1993897 h 6858000"/>
              <a:gd name="connsiteX427" fmla="*/ 411452 w 5362574"/>
              <a:gd name="connsiteY427" fmla="*/ 2021173 h 6858000"/>
              <a:gd name="connsiteX428" fmla="*/ 425090 w 5362574"/>
              <a:gd name="connsiteY428" fmla="*/ 2048449 h 6858000"/>
              <a:gd name="connsiteX429" fmla="*/ 436001 w 5362574"/>
              <a:gd name="connsiteY429" fmla="*/ 2074817 h 6858000"/>
              <a:gd name="connsiteX430" fmla="*/ 443275 w 5362574"/>
              <a:gd name="connsiteY430" fmla="*/ 2103003 h 6858000"/>
              <a:gd name="connsiteX431" fmla="*/ 446912 w 5362574"/>
              <a:gd name="connsiteY431" fmla="*/ 2131188 h 6858000"/>
              <a:gd name="connsiteX432" fmla="*/ 446912 w 5362574"/>
              <a:gd name="connsiteY432" fmla="*/ 2161193 h 6858000"/>
              <a:gd name="connsiteX433" fmla="*/ 445093 w 5362574"/>
              <a:gd name="connsiteY433" fmla="*/ 2192106 h 6858000"/>
              <a:gd name="connsiteX434" fmla="*/ 441456 w 5362574"/>
              <a:gd name="connsiteY434" fmla="*/ 2223019 h 6858000"/>
              <a:gd name="connsiteX435" fmla="*/ 436910 w 5362574"/>
              <a:gd name="connsiteY435" fmla="*/ 2253933 h 6858000"/>
              <a:gd name="connsiteX436" fmla="*/ 433273 w 5362574"/>
              <a:gd name="connsiteY436" fmla="*/ 2284846 h 6858000"/>
              <a:gd name="connsiteX437" fmla="*/ 430545 w 5362574"/>
              <a:gd name="connsiteY437" fmla="*/ 2315759 h 6858000"/>
              <a:gd name="connsiteX438" fmla="*/ 431455 w 5362574"/>
              <a:gd name="connsiteY438" fmla="*/ 2344855 h 6858000"/>
              <a:gd name="connsiteX439" fmla="*/ 435092 w 5362574"/>
              <a:gd name="connsiteY439" fmla="*/ 2373041 h 6858000"/>
              <a:gd name="connsiteX440" fmla="*/ 443275 w 5362574"/>
              <a:gd name="connsiteY440" fmla="*/ 2400317 h 6858000"/>
              <a:gd name="connsiteX441" fmla="*/ 455095 w 5362574"/>
              <a:gd name="connsiteY441" fmla="*/ 2423047 h 6858000"/>
              <a:gd name="connsiteX442" fmla="*/ 470551 w 5362574"/>
              <a:gd name="connsiteY442" fmla="*/ 2444869 h 6858000"/>
              <a:gd name="connsiteX443" fmla="*/ 488735 w 5362574"/>
              <a:gd name="connsiteY443" fmla="*/ 2463962 h 6858000"/>
              <a:gd name="connsiteX444" fmla="*/ 509647 w 5362574"/>
              <a:gd name="connsiteY444" fmla="*/ 2483055 h 6858000"/>
              <a:gd name="connsiteX445" fmla="*/ 531469 w 5362574"/>
              <a:gd name="connsiteY445" fmla="*/ 2500331 h 6858000"/>
              <a:gd name="connsiteX446" fmla="*/ 554199 w 5362574"/>
              <a:gd name="connsiteY446" fmla="*/ 2517606 h 6858000"/>
              <a:gd name="connsiteX447" fmla="*/ 576929 w 5362574"/>
              <a:gd name="connsiteY447" fmla="*/ 2534881 h 6858000"/>
              <a:gd name="connsiteX448" fmla="*/ 599660 w 5362574"/>
              <a:gd name="connsiteY448" fmla="*/ 2552156 h 6858000"/>
              <a:gd name="connsiteX449" fmla="*/ 620572 w 5362574"/>
              <a:gd name="connsiteY449" fmla="*/ 2570340 h 6858000"/>
              <a:gd name="connsiteX450" fmla="*/ 638757 w 5362574"/>
              <a:gd name="connsiteY450" fmla="*/ 2591252 h 6858000"/>
              <a:gd name="connsiteX451" fmla="*/ 655122 w 5362574"/>
              <a:gd name="connsiteY451" fmla="*/ 2611255 h 6858000"/>
              <a:gd name="connsiteX452" fmla="*/ 667851 w 5362574"/>
              <a:gd name="connsiteY452" fmla="*/ 2633985 h 6858000"/>
              <a:gd name="connsiteX453" fmla="*/ 678762 w 5362574"/>
              <a:gd name="connsiteY453" fmla="*/ 2658534 h 6858000"/>
              <a:gd name="connsiteX454" fmla="*/ 687854 w 5362574"/>
              <a:gd name="connsiteY454" fmla="*/ 2684902 h 6858000"/>
              <a:gd name="connsiteX455" fmla="*/ 696037 w 5362574"/>
              <a:gd name="connsiteY455" fmla="*/ 2712179 h 6858000"/>
              <a:gd name="connsiteX456" fmla="*/ 703311 w 5362574"/>
              <a:gd name="connsiteY456" fmla="*/ 2739455 h 6858000"/>
              <a:gd name="connsiteX457" fmla="*/ 710585 w 5362574"/>
              <a:gd name="connsiteY457" fmla="*/ 2767641 h 6858000"/>
              <a:gd name="connsiteX458" fmla="*/ 718768 w 5362574"/>
              <a:gd name="connsiteY458" fmla="*/ 2794008 h 6858000"/>
              <a:gd name="connsiteX459" fmla="*/ 727860 w 5362574"/>
              <a:gd name="connsiteY459" fmla="*/ 2820375 h 6858000"/>
              <a:gd name="connsiteX460" fmla="*/ 738771 w 5362574"/>
              <a:gd name="connsiteY460" fmla="*/ 2844924 h 6858000"/>
              <a:gd name="connsiteX461" fmla="*/ 752409 w 5362574"/>
              <a:gd name="connsiteY461" fmla="*/ 2866746 h 6858000"/>
              <a:gd name="connsiteX462" fmla="*/ 768774 w 5362574"/>
              <a:gd name="connsiteY462" fmla="*/ 2886748 h 6858000"/>
              <a:gd name="connsiteX463" fmla="*/ 788777 w 5362574"/>
              <a:gd name="connsiteY463" fmla="*/ 2903114 h 6858000"/>
              <a:gd name="connsiteX464" fmla="*/ 810599 w 5362574"/>
              <a:gd name="connsiteY464" fmla="*/ 2916752 h 6858000"/>
              <a:gd name="connsiteX465" fmla="*/ 835147 w 5362574"/>
              <a:gd name="connsiteY465" fmla="*/ 2927663 h 6858000"/>
              <a:gd name="connsiteX466" fmla="*/ 861515 w 5362574"/>
              <a:gd name="connsiteY466" fmla="*/ 2936755 h 6858000"/>
              <a:gd name="connsiteX467" fmla="*/ 887882 w 5362574"/>
              <a:gd name="connsiteY467" fmla="*/ 2944938 h 6858000"/>
              <a:gd name="connsiteX468" fmla="*/ 916068 w 5362574"/>
              <a:gd name="connsiteY468" fmla="*/ 2952212 h 6858000"/>
              <a:gd name="connsiteX469" fmla="*/ 943344 w 5362574"/>
              <a:gd name="connsiteY469" fmla="*/ 2959486 h 6858000"/>
              <a:gd name="connsiteX470" fmla="*/ 970621 w 5362574"/>
              <a:gd name="connsiteY470" fmla="*/ 2967669 h 6858000"/>
              <a:gd name="connsiteX471" fmla="*/ 996988 w 5362574"/>
              <a:gd name="connsiteY471" fmla="*/ 2976761 h 6858000"/>
              <a:gd name="connsiteX472" fmla="*/ 1021537 w 5362574"/>
              <a:gd name="connsiteY472" fmla="*/ 2987672 h 6858000"/>
              <a:gd name="connsiteX473" fmla="*/ 1044267 w 5362574"/>
              <a:gd name="connsiteY473" fmla="*/ 3000400 h 6858000"/>
              <a:gd name="connsiteX474" fmla="*/ 1064270 w 5362574"/>
              <a:gd name="connsiteY474" fmla="*/ 3016766 h 6858000"/>
              <a:gd name="connsiteX475" fmla="*/ 1085182 w 5362574"/>
              <a:gd name="connsiteY475" fmla="*/ 3034951 h 6858000"/>
              <a:gd name="connsiteX476" fmla="*/ 1103367 w 5362574"/>
              <a:gd name="connsiteY476" fmla="*/ 3055863 h 6858000"/>
              <a:gd name="connsiteX477" fmla="*/ 1120642 w 5362574"/>
              <a:gd name="connsiteY477" fmla="*/ 3077684 h 6858000"/>
              <a:gd name="connsiteX478" fmla="*/ 1137917 w 5362574"/>
              <a:gd name="connsiteY478" fmla="*/ 3100414 h 6858000"/>
              <a:gd name="connsiteX479" fmla="*/ 1155192 w 5362574"/>
              <a:gd name="connsiteY479" fmla="*/ 3123145 h 6858000"/>
              <a:gd name="connsiteX480" fmla="*/ 1172467 w 5362574"/>
              <a:gd name="connsiteY480" fmla="*/ 3144966 h 6858000"/>
              <a:gd name="connsiteX481" fmla="*/ 1191561 w 5362574"/>
              <a:gd name="connsiteY481" fmla="*/ 3165878 h 6858000"/>
              <a:gd name="connsiteX482" fmla="*/ 1210654 w 5362574"/>
              <a:gd name="connsiteY482" fmla="*/ 3184062 h 6858000"/>
              <a:gd name="connsiteX483" fmla="*/ 1232476 w 5362574"/>
              <a:gd name="connsiteY483" fmla="*/ 3199519 h 6858000"/>
              <a:gd name="connsiteX484" fmla="*/ 1255206 w 5362574"/>
              <a:gd name="connsiteY484" fmla="*/ 3211339 h 6858000"/>
              <a:gd name="connsiteX485" fmla="*/ 1282483 w 5362574"/>
              <a:gd name="connsiteY485" fmla="*/ 3219522 h 6858000"/>
              <a:gd name="connsiteX486" fmla="*/ 1310669 w 5362574"/>
              <a:gd name="connsiteY486" fmla="*/ 3223159 h 6858000"/>
              <a:gd name="connsiteX487" fmla="*/ 1339763 w 5362574"/>
              <a:gd name="connsiteY487" fmla="*/ 3224068 h 6858000"/>
              <a:gd name="connsiteX488" fmla="*/ 1370676 w 5362574"/>
              <a:gd name="connsiteY488" fmla="*/ 3221340 h 6858000"/>
              <a:gd name="connsiteX489" fmla="*/ 1401590 w 5362574"/>
              <a:gd name="connsiteY489" fmla="*/ 3217704 h 6858000"/>
              <a:gd name="connsiteX490" fmla="*/ 1432504 w 5362574"/>
              <a:gd name="connsiteY490" fmla="*/ 3213157 h 6858000"/>
              <a:gd name="connsiteX491" fmla="*/ 1463417 w 5362574"/>
              <a:gd name="connsiteY491" fmla="*/ 3209521 h 6858000"/>
              <a:gd name="connsiteX492" fmla="*/ 1494330 w 5362574"/>
              <a:gd name="connsiteY492" fmla="*/ 3207702 h 6858000"/>
              <a:gd name="connsiteX493" fmla="*/ 1524335 w 5362574"/>
              <a:gd name="connsiteY493" fmla="*/ 3207702 h 6858000"/>
              <a:gd name="connsiteX494" fmla="*/ 1552521 w 5362574"/>
              <a:gd name="connsiteY494" fmla="*/ 3211339 h 6858000"/>
              <a:gd name="connsiteX495" fmla="*/ 1580707 w 5362574"/>
              <a:gd name="connsiteY495" fmla="*/ 3218613 h 6858000"/>
              <a:gd name="connsiteX496" fmla="*/ 1607983 w 5362574"/>
              <a:gd name="connsiteY496" fmla="*/ 3229523 h 6858000"/>
              <a:gd name="connsiteX497" fmla="*/ 1635259 w 5362574"/>
              <a:gd name="connsiteY497" fmla="*/ 3244071 h 6858000"/>
              <a:gd name="connsiteX498" fmla="*/ 1662536 w 5362574"/>
              <a:gd name="connsiteY498" fmla="*/ 3258619 h 6858000"/>
              <a:gd name="connsiteX499" fmla="*/ 1689812 w 5362574"/>
              <a:gd name="connsiteY499" fmla="*/ 3274984 h 6858000"/>
              <a:gd name="connsiteX500" fmla="*/ 1716180 w 5362574"/>
              <a:gd name="connsiteY500" fmla="*/ 3290441 h 6858000"/>
              <a:gd name="connsiteX501" fmla="*/ 1744366 w 5362574"/>
              <a:gd name="connsiteY501" fmla="*/ 3304079 h 6858000"/>
              <a:gd name="connsiteX502" fmla="*/ 1771642 w 5362574"/>
              <a:gd name="connsiteY502" fmla="*/ 3314990 h 6858000"/>
              <a:gd name="connsiteX503" fmla="*/ 1799828 w 5362574"/>
              <a:gd name="connsiteY503" fmla="*/ 3322264 h 6858000"/>
              <a:gd name="connsiteX504" fmla="*/ 1828923 w 5362574"/>
              <a:gd name="connsiteY504" fmla="*/ 3324991 h 6858000"/>
              <a:gd name="connsiteX505" fmla="*/ 1858017 w 5362574"/>
              <a:gd name="connsiteY505" fmla="*/ 3322264 h 6858000"/>
              <a:gd name="connsiteX506" fmla="*/ 1886203 w 5362574"/>
              <a:gd name="connsiteY506" fmla="*/ 3314990 h 6858000"/>
              <a:gd name="connsiteX507" fmla="*/ 1913480 w 5362574"/>
              <a:gd name="connsiteY507" fmla="*/ 3304079 h 6858000"/>
              <a:gd name="connsiteX508" fmla="*/ 1941665 w 5362574"/>
              <a:gd name="connsiteY508" fmla="*/ 3290441 h 6858000"/>
              <a:gd name="connsiteX509" fmla="*/ 1968033 w 5362574"/>
              <a:gd name="connsiteY509" fmla="*/ 3274984 h 6858000"/>
              <a:gd name="connsiteX510" fmla="*/ 1995310 w 5362574"/>
              <a:gd name="connsiteY510" fmla="*/ 3258619 h 6858000"/>
              <a:gd name="connsiteX511" fmla="*/ 2022586 w 5362574"/>
              <a:gd name="connsiteY511" fmla="*/ 3244071 h 6858000"/>
              <a:gd name="connsiteX512" fmla="*/ 2049862 w 5362574"/>
              <a:gd name="connsiteY512" fmla="*/ 3229523 h 6858000"/>
              <a:gd name="connsiteX513" fmla="*/ 2076230 w 5362574"/>
              <a:gd name="connsiteY513" fmla="*/ 3218613 h 6858000"/>
              <a:gd name="connsiteX514" fmla="*/ 2105325 w 5362574"/>
              <a:gd name="connsiteY514" fmla="*/ 3211339 h 6858000"/>
              <a:gd name="connsiteX515" fmla="*/ 2133510 w 5362574"/>
              <a:gd name="connsiteY515" fmla="*/ 3207702 h 6858000"/>
              <a:gd name="connsiteX516" fmla="*/ 2163514 w 5362574"/>
              <a:gd name="connsiteY516" fmla="*/ 3207702 h 6858000"/>
              <a:gd name="connsiteX517" fmla="*/ 2194428 w 5362574"/>
              <a:gd name="connsiteY517" fmla="*/ 3209521 h 6858000"/>
              <a:gd name="connsiteX518" fmla="*/ 2225341 w 5362574"/>
              <a:gd name="connsiteY518" fmla="*/ 3213157 h 6858000"/>
              <a:gd name="connsiteX519" fmla="*/ 2256255 w 5362574"/>
              <a:gd name="connsiteY519" fmla="*/ 3217704 h 6858000"/>
              <a:gd name="connsiteX520" fmla="*/ 2287168 w 5362574"/>
              <a:gd name="connsiteY520" fmla="*/ 3221340 h 6858000"/>
              <a:gd name="connsiteX521" fmla="*/ 2318082 w 5362574"/>
              <a:gd name="connsiteY521" fmla="*/ 3224068 h 6858000"/>
              <a:gd name="connsiteX522" fmla="*/ 2347176 w 5362574"/>
              <a:gd name="connsiteY522" fmla="*/ 3223159 h 6858000"/>
              <a:gd name="connsiteX523" fmla="*/ 2375362 w 5362574"/>
              <a:gd name="connsiteY523" fmla="*/ 3219522 h 6858000"/>
              <a:gd name="connsiteX524" fmla="*/ 2402639 w 5362574"/>
              <a:gd name="connsiteY524" fmla="*/ 3211339 h 6858000"/>
              <a:gd name="connsiteX525" fmla="*/ 2425370 w 5362574"/>
              <a:gd name="connsiteY525" fmla="*/ 3199519 h 6858000"/>
              <a:gd name="connsiteX526" fmla="*/ 2447190 w 5362574"/>
              <a:gd name="connsiteY526" fmla="*/ 3184062 h 6858000"/>
              <a:gd name="connsiteX527" fmla="*/ 2466284 w 5362574"/>
              <a:gd name="connsiteY527" fmla="*/ 3165878 h 6858000"/>
              <a:gd name="connsiteX528" fmla="*/ 2485378 w 5362574"/>
              <a:gd name="connsiteY528" fmla="*/ 3144966 h 6858000"/>
              <a:gd name="connsiteX529" fmla="*/ 2502653 w 5362574"/>
              <a:gd name="connsiteY529" fmla="*/ 3123145 h 6858000"/>
              <a:gd name="connsiteX530" fmla="*/ 2519928 w 5362574"/>
              <a:gd name="connsiteY530" fmla="*/ 3100414 h 6858000"/>
              <a:gd name="connsiteX531" fmla="*/ 2537203 w 5362574"/>
              <a:gd name="connsiteY531" fmla="*/ 3077684 h 6858000"/>
              <a:gd name="connsiteX532" fmla="*/ 2554478 w 5362574"/>
              <a:gd name="connsiteY532" fmla="*/ 3055863 h 6858000"/>
              <a:gd name="connsiteX533" fmla="*/ 2572663 w 5362574"/>
              <a:gd name="connsiteY533" fmla="*/ 3034951 h 6858000"/>
              <a:gd name="connsiteX534" fmla="*/ 2593575 w 5362574"/>
              <a:gd name="connsiteY534" fmla="*/ 3016766 h 6858000"/>
              <a:gd name="connsiteX535" fmla="*/ 2613578 w 5362574"/>
              <a:gd name="connsiteY535" fmla="*/ 3000400 h 6858000"/>
              <a:gd name="connsiteX536" fmla="*/ 2636308 w 5362574"/>
              <a:gd name="connsiteY536" fmla="*/ 2987672 h 6858000"/>
              <a:gd name="connsiteX537" fmla="*/ 2660857 w 5362574"/>
              <a:gd name="connsiteY537" fmla="*/ 2976761 h 6858000"/>
              <a:gd name="connsiteX538" fmla="*/ 2687224 w 5362574"/>
              <a:gd name="connsiteY538" fmla="*/ 2967669 h 6858000"/>
              <a:gd name="connsiteX539" fmla="*/ 2714500 w 5362574"/>
              <a:gd name="connsiteY539" fmla="*/ 2959486 h 6858000"/>
              <a:gd name="connsiteX540" fmla="*/ 2741777 w 5362574"/>
              <a:gd name="connsiteY540" fmla="*/ 2952212 h 6858000"/>
              <a:gd name="connsiteX541" fmla="*/ 2769963 w 5362574"/>
              <a:gd name="connsiteY541" fmla="*/ 2944938 h 6858000"/>
              <a:gd name="connsiteX542" fmla="*/ 2796330 w 5362574"/>
              <a:gd name="connsiteY542" fmla="*/ 2936755 h 6858000"/>
              <a:gd name="connsiteX543" fmla="*/ 2822697 w 5362574"/>
              <a:gd name="connsiteY543" fmla="*/ 2927663 h 6858000"/>
              <a:gd name="connsiteX544" fmla="*/ 2847246 w 5362574"/>
              <a:gd name="connsiteY544" fmla="*/ 2916752 h 6858000"/>
              <a:gd name="connsiteX545" fmla="*/ 2869068 w 5362574"/>
              <a:gd name="connsiteY545" fmla="*/ 2903114 h 6858000"/>
              <a:gd name="connsiteX546" fmla="*/ 2889071 w 5362574"/>
              <a:gd name="connsiteY546" fmla="*/ 2886748 h 6858000"/>
              <a:gd name="connsiteX547" fmla="*/ 2905436 w 5362574"/>
              <a:gd name="connsiteY547" fmla="*/ 2866746 h 6858000"/>
              <a:gd name="connsiteX548" fmla="*/ 2919075 w 5362574"/>
              <a:gd name="connsiteY548" fmla="*/ 2844924 h 6858000"/>
              <a:gd name="connsiteX549" fmla="*/ 2929985 w 5362574"/>
              <a:gd name="connsiteY549" fmla="*/ 2820375 h 6858000"/>
              <a:gd name="connsiteX550" fmla="*/ 2939077 w 5362574"/>
              <a:gd name="connsiteY550" fmla="*/ 2794008 h 6858000"/>
              <a:gd name="connsiteX551" fmla="*/ 2947260 w 5362574"/>
              <a:gd name="connsiteY551" fmla="*/ 2767641 h 6858000"/>
              <a:gd name="connsiteX552" fmla="*/ 2954534 w 5362574"/>
              <a:gd name="connsiteY552" fmla="*/ 2739455 h 6858000"/>
              <a:gd name="connsiteX553" fmla="*/ 2961808 w 5362574"/>
              <a:gd name="connsiteY553" fmla="*/ 2712179 h 6858000"/>
              <a:gd name="connsiteX554" fmla="*/ 2969991 w 5362574"/>
              <a:gd name="connsiteY554" fmla="*/ 2684902 h 6858000"/>
              <a:gd name="connsiteX555" fmla="*/ 2979083 w 5362574"/>
              <a:gd name="connsiteY555" fmla="*/ 2658534 h 6858000"/>
              <a:gd name="connsiteX556" fmla="*/ 2989993 w 5362574"/>
              <a:gd name="connsiteY556" fmla="*/ 2633985 h 6858000"/>
              <a:gd name="connsiteX557" fmla="*/ 3002723 w 5362574"/>
              <a:gd name="connsiteY557" fmla="*/ 2611255 h 6858000"/>
              <a:gd name="connsiteX558" fmla="*/ 3019089 w 5362574"/>
              <a:gd name="connsiteY558" fmla="*/ 2591252 h 6858000"/>
              <a:gd name="connsiteX559" fmla="*/ 3037273 w 5362574"/>
              <a:gd name="connsiteY559" fmla="*/ 2570340 h 6858000"/>
              <a:gd name="connsiteX560" fmla="*/ 3058185 w 5362574"/>
              <a:gd name="connsiteY560" fmla="*/ 2552156 h 6858000"/>
              <a:gd name="connsiteX561" fmla="*/ 3080007 w 5362574"/>
              <a:gd name="connsiteY561" fmla="*/ 2534881 h 6858000"/>
              <a:gd name="connsiteX562" fmla="*/ 3103646 w 5362574"/>
              <a:gd name="connsiteY562" fmla="*/ 2517606 h 6858000"/>
              <a:gd name="connsiteX563" fmla="*/ 3126376 w 5362574"/>
              <a:gd name="connsiteY563" fmla="*/ 2500331 h 6858000"/>
              <a:gd name="connsiteX564" fmla="*/ 3148198 w 5362574"/>
              <a:gd name="connsiteY564" fmla="*/ 2483055 h 6858000"/>
              <a:gd name="connsiteX565" fmla="*/ 3169109 w 5362574"/>
              <a:gd name="connsiteY565" fmla="*/ 2463962 h 6858000"/>
              <a:gd name="connsiteX566" fmla="*/ 3187294 w 5362574"/>
              <a:gd name="connsiteY566" fmla="*/ 2444869 h 6858000"/>
              <a:gd name="connsiteX567" fmla="*/ 3202751 w 5362574"/>
              <a:gd name="connsiteY567" fmla="*/ 2423047 h 6858000"/>
              <a:gd name="connsiteX568" fmla="*/ 3214571 w 5362574"/>
              <a:gd name="connsiteY568" fmla="*/ 2400317 h 6858000"/>
              <a:gd name="connsiteX569" fmla="*/ 3222754 w 5362574"/>
              <a:gd name="connsiteY569" fmla="*/ 2373041 h 6858000"/>
              <a:gd name="connsiteX570" fmla="*/ 3226390 w 5362574"/>
              <a:gd name="connsiteY570" fmla="*/ 2344855 h 6858000"/>
              <a:gd name="connsiteX571" fmla="*/ 3227300 w 5362574"/>
              <a:gd name="connsiteY571" fmla="*/ 2315759 h 6858000"/>
              <a:gd name="connsiteX572" fmla="*/ 3224572 w 5362574"/>
              <a:gd name="connsiteY572" fmla="*/ 2284846 h 6858000"/>
              <a:gd name="connsiteX573" fmla="*/ 3220935 w 5362574"/>
              <a:gd name="connsiteY573" fmla="*/ 2253933 h 6858000"/>
              <a:gd name="connsiteX574" fmla="*/ 3216389 w 5362574"/>
              <a:gd name="connsiteY574" fmla="*/ 2223019 h 6858000"/>
              <a:gd name="connsiteX575" fmla="*/ 3212752 w 5362574"/>
              <a:gd name="connsiteY575" fmla="*/ 2192106 h 6858000"/>
              <a:gd name="connsiteX576" fmla="*/ 3210934 w 5362574"/>
              <a:gd name="connsiteY576" fmla="*/ 2161193 h 6858000"/>
              <a:gd name="connsiteX577" fmla="*/ 3210934 w 5362574"/>
              <a:gd name="connsiteY577" fmla="*/ 2131188 h 6858000"/>
              <a:gd name="connsiteX578" fmla="*/ 3214571 w 5362574"/>
              <a:gd name="connsiteY578" fmla="*/ 2103003 h 6858000"/>
              <a:gd name="connsiteX579" fmla="*/ 3221844 w 5362574"/>
              <a:gd name="connsiteY579" fmla="*/ 2074817 h 6858000"/>
              <a:gd name="connsiteX580" fmla="*/ 3232755 w 5362574"/>
              <a:gd name="connsiteY580" fmla="*/ 2048449 h 6858000"/>
              <a:gd name="connsiteX581" fmla="*/ 3247303 w 5362574"/>
              <a:gd name="connsiteY581" fmla="*/ 2021173 h 6858000"/>
              <a:gd name="connsiteX582" fmla="*/ 3261850 w 5362574"/>
              <a:gd name="connsiteY582" fmla="*/ 1993897 h 6858000"/>
              <a:gd name="connsiteX583" fmla="*/ 3278216 w 5362574"/>
              <a:gd name="connsiteY583" fmla="*/ 1966620 h 6858000"/>
              <a:gd name="connsiteX584" fmla="*/ 3293672 w 5362574"/>
              <a:gd name="connsiteY584" fmla="*/ 1940252 h 6858000"/>
              <a:gd name="connsiteX585" fmla="*/ 3307311 w 5362574"/>
              <a:gd name="connsiteY585" fmla="*/ 1912067 h 6858000"/>
              <a:gd name="connsiteX586" fmla="*/ 3318221 w 5362574"/>
              <a:gd name="connsiteY586" fmla="*/ 1884790 h 6858000"/>
              <a:gd name="connsiteX587" fmla="*/ 3325495 w 5362574"/>
              <a:gd name="connsiteY587" fmla="*/ 1856604 h 6858000"/>
              <a:gd name="connsiteX588" fmla="*/ 3328223 w 5362574"/>
              <a:gd name="connsiteY588" fmla="*/ 1827509 h 6858000"/>
              <a:gd name="connsiteX589" fmla="*/ 3325495 w 5362574"/>
              <a:gd name="connsiteY589" fmla="*/ 1798415 h 6858000"/>
              <a:gd name="connsiteX590" fmla="*/ 3318221 w 5362574"/>
              <a:gd name="connsiteY590" fmla="*/ 1770229 h 6858000"/>
              <a:gd name="connsiteX591" fmla="*/ 3307311 w 5362574"/>
              <a:gd name="connsiteY591" fmla="*/ 1742952 h 6858000"/>
              <a:gd name="connsiteX592" fmla="*/ 3293672 w 5362574"/>
              <a:gd name="connsiteY592" fmla="*/ 1714767 h 6858000"/>
              <a:gd name="connsiteX593" fmla="*/ 3278216 w 5362574"/>
              <a:gd name="connsiteY593" fmla="*/ 1688399 h 6858000"/>
              <a:gd name="connsiteX594" fmla="*/ 3261850 w 5362574"/>
              <a:gd name="connsiteY594" fmla="*/ 1661123 h 6858000"/>
              <a:gd name="connsiteX595" fmla="*/ 3247303 w 5362574"/>
              <a:gd name="connsiteY595" fmla="*/ 1633846 h 6858000"/>
              <a:gd name="connsiteX596" fmla="*/ 3232755 w 5362574"/>
              <a:gd name="connsiteY596" fmla="*/ 1606570 h 6858000"/>
              <a:gd name="connsiteX597" fmla="*/ 3221844 w 5362574"/>
              <a:gd name="connsiteY597" fmla="*/ 1580202 h 6858000"/>
              <a:gd name="connsiteX598" fmla="*/ 3214571 w 5362574"/>
              <a:gd name="connsiteY598" fmla="*/ 1552016 h 6858000"/>
              <a:gd name="connsiteX599" fmla="*/ 3210934 w 5362574"/>
              <a:gd name="connsiteY599" fmla="*/ 1523831 h 6858000"/>
              <a:gd name="connsiteX600" fmla="*/ 3210934 w 5362574"/>
              <a:gd name="connsiteY600" fmla="*/ 1493827 h 6858000"/>
              <a:gd name="connsiteX601" fmla="*/ 3212752 w 5362574"/>
              <a:gd name="connsiteY601" fmla="*/ 1462913 h 6858000"/>
              <a:gd name="connsiteX602" fmla="*/ 3216389 w 5362574"/>
              <a:gd name="connsiteY602" fmla="*/ 1432000 h 6858000"/>
              <a:gd name="connsiteX603" fmla="*/ 3220935 w 5362574"/>
              <a:gd name="connsiteY603" fmla="*/ 1401086 h 6858000"/>
              <a:gd name="connsiteX604" fmla="*/ 3224572 w 5362574"/>
              <a:gd name="connsiteY604" fmla="*/ 1370173 h 6858000"/>
              <a:gd name="connsiteX605" fmla="*/ 3227300 w 5362574"/>
              <a:gd name="connsiteY605" fmla="*/ 1339260 h 6858000"/>
              <a:gd name="connsiteX606" fmla="*/ 3226390 w 5362574"/>
              <a:gd name="connsiteY606" fmla="*/ 1310165 h 6858000"/>
              <a:gd name="connsiteX607" fmla="*/ 3222754 w 5362574"/>
              <a:gd name="connsiteY607" fmla="*/ 1281979 h 6858000"/>
              <a:gd name="connsiteX608" fmla="*/ 3214571 w 5362574"/>
              <a:gd name="connsiteY608" fmla="*/ 1254702 h 6858000"/>
              <a:gd name="connsiteX609" fmla="*/ 3202751 w 5362574"/>
              <a:gd name="connsiteY609" fmla="*/ 1231972 h 6858000"/>
              <a:gd name="connsiteX610" fmla="*/ 3187294 w 5362574"/>
              <a:gd name="connsiteY610" fmla="*/ 1210151 h 6858000"/>
              <a:gd name="connsiteX611" fmla="*/ 3169109 w 5362574"/>
              <a:gd name="connsiteY611" fmla="*/ 1191057 h 6858000"/>
              <a:gd name="connsiteX612" fmla="*/ 3148198 w 5362574"/>
              <a:gd name="connsiteY612" fmla="*/ 1171964 h 6858000"/>
              <a:gd name="connsiteX613" fmla="*/ 3126376 w 5362574"/>
              <a:gd name="connsiteY613" fmla="*/ 1154688 h 6858000"/>
              <a:gd name="connsiteX614" fmla="*/ 3103646 w 5362574"/>
              <a:gd name="connsiteY614" fmla="*/ 1137413 h 6858000"/>
              <a:gd name="connsiteX615" fmla="*/ 3080007 w 5362574"/>
              <a:gd name="connsiteY615" fmla="*/ 1120138 h 6858000"/>
              <a:gd name="connsiteX616" fmla="*/ 3058185 w 5362574"/>
              <a:gd name="connsiteY616" fmla="*/ 1102863 h 6858000"/>
              <a:gd name="connsiteX617" fmla="*/ 3037273 w 5362574"/>
              <a:gd name="connsiteY617" fmla="*/ 1084679 h 6858000"/>
              <a:gd name="connsiteX618" fmla="*/ 3019089 w 5362574"/>
              <a:gd name="connsiteY618" fmla="*/ 1063767 h 6858000"/>
              <a:gd name="connsiteX619" fmla="*/ 3002723 w 5362574"/>
              <a:gd name="connsiteY619" fmla="*/ 1043764 h 6858000"/>
              <a:gd name="connsiteX620" fmla="*/ 2989993 w 5362574"/>
              <a:gd name="connsiteY620" fmla="*/ 1021034 h 6858000"/>
              <a:gd name="connsiteX621" fmla="*/ 2979083 w 5362574"/>
              <a:gd name="connsiteY621" fmla="*/ 996485 h 6858000"/>
              <a:gd name="connsiteX622" fmla="*/ 2969991 w 5362574"/>
              <a:gd name="connsiteY622" fmla="*/ 970117 h 6858000"/>
              <a:gd name="connsiteX623" fmla="*/ 2961808 w 5362574"/>
              <a:gd name="connsiteY623" fmla="*/ 942840 h 6858000"/>
              <a:gd name="connsiteX624" fmla="*/ 2954534 w 5362574"/>
              <a:gd name="connsiteY624" fmla="*/ 915564 h 6858000"/>
              <a:gd name="connsiteX625" fmla="*/ 2947260 w 5362574"/>
              <a:gd name="connsiteY625" fmla="*/ 887378 h 6858000"/>
              <a:gd name="connsiteX626" fmla="*/ 2939077 w 5362574"/>
              <a:gd name="connsiteY626" fmla="*/ 861011 h 6858000"/>
              <a:gd name="connsiteX627" fmla="*/ 2929985 w 5362574"/>
              <a:gd name="connsiteY627" fmla="*/ 834643 h 6858000"/>
              <a:gd name="connsiteX628" fmla="*/ 2919075 w 5362574"/>
              <a:gd name="connsiteY628" fmla="*/ 810095 h 6858000"/>
              <a:gd name="connsiteX629" fmla="*/ 2905436 w 5362574"/>
              <a:gd name="connsiteY629" fmla="*/ 788274 h 6858000"/>
              <a:gd name="connsiteX630" fmla="*/ 2889071 w 5362574"/>
              <a:gd name="connsiteY630" fmla="*/ 768271 h 6858000"/>
              <a:gd name="connsiteX631" fmla="*/ 2869068 w 5362574"/>
              <a:gd name="connsiteY631" fmla="*/ 751905 h 6858000"/>
              <a:gd name="connsiteX632" fmla="*/ 2847246 w 5362574"/>
              <a:gd name="connsiteY632" fmla="*/ 738267 h 6858000"/>
              <a:gd name="connsiteX633" fmla="*/ 2822697 w 5362574"/>
              <a:gd name="connsiteY633" fmla="*/ 727356 h 6858000"/>
              <a:gd name="connsiteX634" fmla="*/ 2796330 w 5362574"/>
              <a:gd name="connsiteY634" fmla="*/ 718264 h 6858000"/>
              <a:gd name="connsiteX635" fmla="*/ 2769963 w 5362574"/>
              <a:gd name="connsiteY635" fmla="*/ 710081 h 6858000"/>
              <a:gd name="connsiteX636" fmla="*/ 2741777 w 5362574"/>
              <a:gd name="connsiteY636" fmla="*/ 702807 h 6858000"/>
              <a:gd name="connsiteX637" fmla="*/ 2714500 w 5362574"/>
              <a:gd name="connsiteY637" fmla="*/ 695533 h 6858000"/>
              <a:gd name="connsiteX638" fmla="*/ 2687224 w 5362574"/>
              <a:gd name="connsiteY638" fmla="*/ 687350 h 6858000"/>
              <a:gd name="connsiteX639" fmla="*/ 2660857 w 5362574"/>
              <a:gd name="connsiteY639" fmla="*/ 678258 h 6858000"/>
              <a:gd name="connsiteX640" fmla="*/ 2636308 w 5362574"/>
              <a:gd name="connsiteY640" fmla="*/ 667347 h 6858000"/>
              <a:gd name="connsiteX641" fmla="*/ 2613578 w 5362574"/>
              <a:gd name="connsiteY641" fmla="*/ 654619 h 6858000"/>
              <a:gd name="connsiteX642" fmla="*/ 2593575 w 5362574"/>
              <a:gd name="connsiteY642" fmla="*/ 638253 h 6858000"/>
              <a:gd name="connsiteX643" fmla="*/ 2572663 w 5362574"/>
              <a:gd name="connsiteY643" fmla="*/ 620068 h 6858000"/>
              <a:gd name="connsiteX644" fmla="*/ 2554478 w 5362574"/>
              <a:gd name="connsiteY644" fmla="*/ 599156 h 6858000"/>
              <a:gd name="connsiteX645" fmla="*/ 2537203 w 5362574"/>
              <a:gd name="connsiteY645" fmla="*/ 577335 h 6858000"/>
              <a:gd name="connsiteX646" fmla="*/ 2519928 w 5362574"/>
              <a:gd name="connsiteY646" fmla="*/ 554605 h 6858000"/>
              <a:gd name="connsiteX647" fmla="*/ 2502653 w 5362574"/>
              <a:gd name="connsiteY647" fmla="*/ 531874 h 6858000"/>
              <a:gd name="connsiteX648" fmla="*/ 2485378 w 5362574"/>
              <a:gd name="connsiteY648" fmla="*/ 510053 h 6858000"/>
              <a:gd name="connsiteX649" fmla="*/ 2466284 w 5362574"/>
              <a:gd name="connsiteY649" fmla="*/ 489141 h 6858000"/>
              <a:gd name="connsiteX650" fmla="*/ 2447190 w 5362574"/>
              <a:gd name="connsiteY650" fmla="*/ 470957 h 6858000"/>
              <a:gd name="connsiteX651" fmla="*/ 2425370 w 5362574"/>
              <a:gd name="connsiteY651" fmla="*/ 455500 h 6858000"/>
              <a:gd name="connsiteX652" fmla="*/ 2402639 w 5362574"/>
              <a:gd name="connsiteY652" fmla="*/ 443680 h 6858000"/>
              <a:gd name="connsiteX653" fmla="*/ 2375362 w 5362574"/>
              <a:gd name="connsiteY653" fmla="*/ 435497 h 6858000"/>
              <a:gd name="connsiteX654" fmla="*/ 2347176 w 5362574"/>
              <a:gd name="connsiteY654" fmla="*/ 431860 h 6858000"/>
              <a:gd name="connsiteX655" fmla="*/ 2318082 w 5362574"/>
              <a:gd name="connsiteY655" fmla="*/ 430951 h 6858000"/>
              <a:gd name="connsiteX656" fmla="*/ 2287168 w 5362574"/>
              <a:gd name="connsiteY656" fmla="*/ 433679 h 6858000"/>
              <a:gd name="connsiteX657" fmla="*/ 2256255 w 5362574"/>
              <a:gd name="connsiteY657" fmla="*/ 437316 h 6858000"/>
              <a:gd name="connsiteX658" fmla="*/ 2225341 w 5362574"/>
              <a:gd name="connsiteY658" fmla="*/ 441862 h 6858000"/>
              <a:gd name="connsiteX659" fmla="*/ 2194428 w 5362574"/>
              <a:gd name="connsiteY659" fmla="*/ 445499 h 6858000"/>
              <a:gd name="connsiteX660" fmla="*/ 2163514 w 5362574"/>
              <a:gd name="connsiteY660" fmla="*/ 447317 h 6858000"/>
              <a:gd name="connsiteX661" fmla="*/ 2133510 w 5362574"/>
              <a:gd name="connsiteY661" fmla="*/ 447317 h 6858000"/>
              <a:gd name="connsiteX662" fmla="*/ 2105325 w 5362574"/>
              <a:gd name="connsiteY662" fmla="*/ 443680 h 6858000"/>
              <a:gd name="connsiteX663" fmla="*/ 2076230 w 5362574"/>
              <a:gd name="connsiteY663" fmla="*/ 436406 h 6858000"/>
              <a:gd name="connsiteX664" fmla="*/ 2049862 w 5362574"/>
              <a:gd name="connsiteY664" fmla="*/ 425496 h 6858000"/>
              <a:gd name="connsiteX665" fmla="*/ 2022586 w 5362574"/>
              <a:gd name="connsiteY665" fmla="*/ 410948 h 6858000"/>
              <a:gd name="connsiteX666" fmla="*/ 1995310 w 5362574"/>
              <a:gd name="connsiteY666" fmla="*/ 396401 h 6858000"/>
              <a:gd name="connsiteX667" fmla="*/ 1968033 w 5362574"/>
              <a:gd name="connsiteY667" fmla="*/ 380035 h 6858000"/>
              <a:gd name="connsiteX668" fmla="*/ 1941665 w 5362574"/>
              <a:gd name="connsiteY668" fmla="*/ 364578 h 6858000"/>
              <a:gd name="connsiteX669" fmla="*/ 1913480 w 5362574"/>
              <a:gd name="connsiteY669" fmla="*/ 350940 h 6858000"/>
              <a:gd name="connsiteX670" fmla="*/ 1886203 w 5362574"/>
              <a:gd name="connsiteY670" fmla="*/ 340029 h 6858000"/>
              <a:gd name="connsiteX671" fmla="*/ 1858017 w 5362574"/>
              <a:gd name="connsiteY671" fmla="*/ 332755 h 6858000"/>
              <a:gd name="connsiteX672" fmla="*/ 0 w 5362574"/>
              <a:gd name="connsiteY672" fmla="*/ 0 h 6858000"/>
              <a:gd name="connsiteX673" fmla="*/ 321733 w 5362574"/>
              <a:gd name="connsiteY673" fmla="*/ 0 h 6858000"/>
              <a:gd name="connsiteX674" fmla="*/ 5362574 w 5362574"/>
              <a:gd name="connsiteY674" fmla="*/ 0 h 6858000"/>
              <a:gd name="connsiteX675" fmla="*/ 5362574 w 5362574"/>
              <a:gd name="connsiteY675" fmla="*/ 321733 h 6858000"/>
              <a:gd name="connsiteX676" fmla="*/ 5362574 w 5362574"/>
              <a:gd name="connsiteY676" fmla="*/ 3324991 h 6858000"/>
              <a:gd name="connsiteX677" fmla="*/ 5362574 w 5362574"/>
              <a:gd name="connsiteY677" fmla="*/ 3533009 h 6858000"/>
              <a:gd name="connsiteX678" fmla="*/ 5362574 w 5362574"/>
              <a:gd name="connsiteY678" fmla="*/ 6536267 h 6858000"/>
              <a:gd name="connsiteX679" fmla="*/ 5362574 w 5362574"/>
              <a:gd name="connsiteY679" fmla="*/ 6858000 h 6858000"/>
              <a:gd name="connsiteX680" fmla="*/ 5039976 w 5362574"/>
              <a:gd name="connsiteY680" fmla="*/ 6858000 h 6858000"/>
              <a:gd name="connsiteX681" fmla="*/ 2036080 w 5362574"/>
              <a:gd name="connsiteY681" fmla="*/ 6858000 h 6858000"/>
              <a:gd name="connsiteX682" fmla="*/ 1730 w 5362574"/>
              <a:gd name="connsiteY682" fmla="*/ 6858000 h 6858000"/>
              <a:gd name="connsiteX683" fmla="*/ 1730 w 5362574"/>
              <a:gd name="connsiteY683" fmla="*/ 6857999 h 6858000"/>
              <a:gd name="connsiteX684" fmla="*/ 0 w 5362574"/>
              <a:gd name="connsiteY684" fmla="*/ 6857999 h 6858000"/>
              <a:gd name="connsiteX685" fmla="*/ 0 w 5362574"/>
              <a:gd name="connsiteY685" fmla="*/ 3324991 h 6858000"/>
              <a:gd name="connsiteX686" fmla="*/ 0 w 5362574"/>
              <a:gd name="connsiteY686" fmla="*/ 18429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</a:cxnLst>
            <a:rect l="l" t="t" r="r" b="b"/>
            <a:pathLst>
              <a:path w="5362574" h="6858000">
                <a:moveTo>
                  <a:pt x="3540675" y="3541304"/>
                </a:moveTo>
                <a:lnTo>
                  <a:pt x="3511580" y="3544031"/>
                </a:lnTo>
                <a:lnTo>
                  <a:pt x="3483394" y="3551305"/>
                </a:lnTo>
                <a:lnTo>
                  <a:pt x="3456118" y="3562216"/>
                </a:lnTo>
                <a:lnTo>
                  <a:pt x="3427932" y="3575854"/>
                </a:lnTo>
                <a:lnTo>
                  <a:pt x="3401564" y="3591311"/>
                </a:lnTo>
                <a:lnTo>
                  <a:pt x="3374288" y="3607677"/>
                </a:lnTo>
                <a:lnTo>
                  <a:pt x="3347011" y="3622224"/>
                </a:lnTo>
                <a:lnTo>
                  <a:pt x="3319735" y="3636772"/>
                </a:lnTo>
                <a:lnTo>
                  <a:pt x="3292459" y="3647682"/>
                </a:lnTo>
                <a:lnTo>
                  <a:pt x="3264273" y="3654956"/>
                </a:lnTo>
                <a:lnTo>
                  <a:pt x="3236087" y="3658593"/>
                </a:lnTo>
                <a:lnTo>
                  <a:pt x="3206082" y="3658593"/>
                </a:lnTo>
                <a:lnTo>
                  <a:pt x="3175169" y="3656775"/>
                </a:lnTo>
                <a:lnTo>
                  <a:pt x="3144256" y="3653138"/>
                </a:lnTo>
                <a:lnTo>
                  <a:pt x="3113342" y="3648592"/>
                </a:lnTo>
                <a:lnTo>
                  <a:pt x="3082428" y="3644955"/>
                </a:lnTo>
                <a:lnTo>
                  <a:pt x="3051515" y="3642227"/>
                </a:lnTo>
                <a:lnTo>
                  <a:pt x="3022420" y="3643136"/>
                </a:lnTo>
                <a:lnTo>
                  <a:pt x="2994234" y="3646773"/>
                </a:lnTo>
                <a:lnTo>
                  <a:pt x="2966958" y="3654956"/>
                </a:lnTo>
                <a:lnTo>
                  <a:pt x="2944228" y="3666776"/>
                </a:lnTo>
                <a:lnTo>
                  <a:pt x="2922406" y="3682233"/>
                </a:lnTo>
                <a:lnTo>
                  <a:pt x="2903313" y="3700417"/>
                </a:lnTo>
                <a:lnTo>
                  <a:pt x="2884219" y="3721329"/>
                </a:lnTo>
                <a:lnTo>
                  <a:pt x="2866944" y="3743150"/>
                </a:lnTo>
                <a:lnTo>
                  <a:pt x="2849669" y="3765881"/>
                </a:lnTo>
                <a:lnTo>
                  <a:pt x="2832394" y="3788611"/>
                </a:lnTo>
                <a:lnTo>
                  <a:pt x="2815118" y="3810432"/>
                </a:lnTo>
                <a:lnTo>
                  <a:pt x="2796934" y="3831344"/>
                </a:lnTo>
                <a:lnTo>
                  <a:pt x="2776022" y="3849529"/>
                </a:lnTo>
                <a:lnTo>
                  <a:pt x="2756019" y="3865895"/>
                </a:lnTo>
                <a:lnTo>
                  <a:pt x="2733289" y="3878623"/>
                </a:lnTo>
                <a:lnTo>
                  <a:pt x="2708740" y="3889534"/>
                </a:lnTo>
                <a:lnTo>
                  <a:pt x="2682373" y="3898626"/>
                </a:lnTo>
                <a:lnTo>
                  <a:pt x="2655096" y="3906809"/>
                </a:lnTo>
                <a:lnTo>
                  <a:pt x="2627820" y="3914083"/>
                </a:lnTo>
                <a:lnTo>
                  <a:pt x="2599634" y="3921357"/>
                </a:lnTo>
                <a:lnTo>
                  <a:pt x="2573267" y="3929540"/>
                </a:lnTo>
                <a:lnTo>
                  <a:pt x="2546899" y="3938632"/>
                </a:lnTo>
                <a:lnTo>
                  <a:pt x="2522351" y="3949543"/>
                </a:lnTo>
                <a:lnTo>
                  <a:pt x="2500529" y="3963181"/>
                </a:lnTo>
                <a:lnTo>
                  <a:pt x="2480526" y="3979547"/>
                </a:lnTo>
                <a:lnTo>
                  <a:pt x="2464160" y="3999550"/>
                </a:lnTo>
                <a:lnTo>
                  <a:pt x="2450522" y="4021371"/>
                </a:lnTo>
                <a:lnTo>
                  <a:pt x="2439611" y="4045919"/>
                </a:lnTo>
                <a:lnTo>
                  <a:pt x="2430520" y="4072287"/>
                </a:lnTo>
                <a:lnTo>
                  <a:pt x="2422337" y="4098654"/>
                </a:lnTo>
                <a:lnTo>
                  <a:pt x="2415063" y="4126840"/>
                </a:lnTo>
                <a:lnTo>
                  <a:pt x="2407789" y="4154116"/>
                </a:lnTo>
                <a:lnTo>
                  <a:pt x="2399606" y="4181393"/>
                </a:lnTo>
                <a:lnTo>
                  <a:pt x="2390514" y="4207761"/>
                </a:lnTo>
                <a:lnTo>
                  <a:pt x="2379603" y="4232310"/>
                </a:lnTo>
                <a:lnTo>
                  <a:pt x="2366874" y="4255040"/>
                </a:lnTo>
                <a:lnTo>
                  <a:pt x="2350509" y="4275043"/>
                </a:lnTo>
                <a:lnTo>
                  <a:pt x="2332324" y="4295955"/>
                </a:lnTo>
                <a:lnTo>
                  <a:pt x="2311412" y="4314139"/>
                </a:lnTo>
                <a:lnTo>
                  <a:pt x="2288681" y="4331414"/>
                </a:lnTo>
                <a:lnTo>
                  <a:pt x="2265951" y="4348689"/>
                </a:lnTo>
                <a:lnTo>
                  <a:pt x="2243221" y="4365964"/>
                </a:lnTo>
                <a:lnTo>
                  <a:pt x="2221399" y="4383240"/>
                </a:lnTo>
                <a:lnTo>
                  <a:pt x="2200487" y="4402333"/>
                </a:lnTo>
                <a:lnTo>
                  <a:pt x="2182303" y="4421427"/>
                </a:lnTo>
                <a:lnTo>
                  <a:pt x="2166847" y="4443248"/>
                </a:lnTo>
                <a:lnTo>
                  <a:pt x="2155027" y="4465978"/>
                </a:lnTo>
                <a:lnTo>
                  <a:pt x="2146844" y="4493255"/>
                </a:lnTo>
                <a:lnTo>
                  <a:pt x="2143207" y="4521441"/>
                </a:lnTo>
                <a:lnTo>
                  <a:pt x="2142297" y="4550536"/>
                </a:lnTo>
                <a:lnTo>
                  <a:pt x="2145025" y="4581449"/>
                </a:lnTo>
                <a:lnTo>
                  <a:pt x="2148662" y="4612362"/>
                </a:lnTo>
                <a:lnTo>
                  <a:pt x="2153208" y="4643276"/>
                </a:lnTo>
                <a:lnTo>
                  <a:pt x="2156845" y="4674189"/>
                </a:lnTo>
                <a:lnTo>
                  <a:pt x="2158664" y="4705103"/>
                </a:lnTo>
                <a:lnTo>
                  <a:pt x="2158664" y="4735107"/>
                </a:lnTo>
                <a:lnTo>
                  <a:pt x="2155027" y="4763293"/>
                </a:lnTo>
                <a:lnTo>
                  <a:pt x="2147753" y="4791478"/>
                </a:lnTo>
                <a:lnTo>
                  <a:pt x="2136842" y="4817846"/>
                </a:lnTo>
                <a:lnTo>
                  <a:pt x="2123204" y="4845122"/>
                </a:lnTo>
                <a:lnTo>
                  <a:pt x="2107747" y="4872399"/>
                </a:lnTo>
                <a:lnTo>
                  <a:pt x="2091382" y="4899675"/>
                </a:lnTo>
                <a:lnTo>
                  <a:pt x="2075925" y="4926043"/>
                </a:lnTo>
                <a:lnTo>
                  <a:pt x="2062286" y="4954229"/>
                </a:lnTo>
                <a:lnTo>
                  <a:pt x="2051376" y="4981505"/>
                </a:lnTo>
                <a:lnTo>
                  <a:pt x="2044102" y="5009691"/>
                </a:lnTo>
                <a:lnTo>
                  <a:pt x="2041375" y="5038786"/>
                </a:lnTo>
                <a:lnTo>
                  <a:pt x="2044102" y="5067880"/>
                </a:lnTo>
                <a:lnTo>
                  <a:pt x="2051376" y="5096066"/>
                </a:lnTo>
                <a:lnTo>
                  <a:pt x="2062286" y="5123343"/>
                </a:lnTo>
                <a:lnTo>
                  <a:pt x="2075925" y="5151528"/>
                </a:lnTo>
                <a:lnTo>
                  <a:pt x="2091382" y="5177896"/>
                </a:lnTo>
                <a:lnTo>
                  <a:pt x="2107747" y="5205173"/>
                </a:lnTo>
                <a:lnTo>
                  <a:pt x="2123204" y="5232449"/>
                </a:lnTo>
                <a:lnTo>
                  <a:pt x="2136842" y="5259725"/>
                </a:lnTo>
                <a:lnTo>
                  <a:pt x="2147753" y="5286093"/>
                </a:lnTo>
                <a:lnTo>
                  <a:pt x="2155027" y="5314279"/>
                </a:lnTo>
                <a:lnTo>
                  <a:pt x="2158664" y="5342464"/>
                </a:lnTo>
                <a:lnTo>
                  <a:pt x="2158664" y="5372469"/>
                </a:lnTo>
                <a:lnTo>
                  <a:pt x="2156845" y="5403382"/>
                </a:lnTo>
                <a:lnTo>
                  <a:pt x="2153208" y="5434295"/>
                </a:lnTo>
                <a:lnTo>
                  <a:pt x="2148662" y="5465209"/>
                </a:lnTo>
                <a:lnTo>
                  <a:pt x="2145025" y="5496122"/>
                </a:lnTo>
                <a:lnTo>
                  <a:pt x="2142297" y="5527035"/>
                </a:lnTo>
                <a:lnTo>
                  <a:pt x="2143207" y="5556131"/>
                </a:lnTo>
                <a:lnTo>
                  <a:pt x="2146844" y="5584317"/>
                </a:lnTo>
                <a:lnTo>
                  <a:pt x="2155027" y="5611593"/>
                </a:lnTo>
                <a:lnTo>
                  <a:pt x="2166847" y="5634323"/>
                </a:lnTo>
                <a:lnTo>
                  <a:pt x="2182303" y="5656145"/>
                </a:lnTo>
                <a:lnTo>
                  <a:pt x="2200487" y="5675238"/>
                </a:lnTo>
                <a:lnTo>
                  <a:pt x="2221399" y="5694331"/>
                </a:lnTo>
                <a:lnTo>
                  <a:pt x="2243221" y="5711607"/>
                </a:lnTo>
                <a:lnTo>
                  <a:pt x="2265951" y="5728882"/>
                </a:lnTo>
                <a:lnTo>
                  <a:pt x="2288681" y="5746157"/>
                </a:lnTo>
                <a:lnTo>
                  <a:pt x="2311412" y="5763432"/>
                </a:lnTo>
                <a:lnTo>
                  <a:pt x="2332324" y="5781616"/>
                </a:lnTo>
                <a:lnTo>
                  <a:pt x="2350509" y="5802528"/>
                </a:lnTo>
                <a:lnTo>
                  <a:pt x="2366874" y="5822531"/>
                </a:lnTo>
                <a:lnTo>
                  <a:pt x="2379603" y="5845261"/>
                </a:lnTo>
                <a:lnTo>
                  <a:pt x="2390514" y="5869810"/>
                </a:lnTo>
                <a:lnTo>
                  <a:pt x="2399606" y="5896178"/>
                </a:lnTo>
                <a:lnTo>
                  <a:pt x="2407789" y="5923455"/>
                </a:lnTo>
                <a:lnTo>
                  <a:pt x="2415063" y="5950731"/>
                </a:lnTo>
                <a:lnTo>
                  <a:pt x="2422337" y="5978917"/>
                </a:lnTo>
                <a:lnTo>
                  <a:pt x="2430520" y="6005284"/>
                </a:lnTo>
                <a:lnTo>
                  <a:pt x="2439611" y="6031651"/>
                </a:lnTo>
                <a:lnTo>
                  <a:pt x="2450522" y="6056200"/>
                </a:lnTo>
                <a:lnTo>
                  <a:pt x="2464160" y="6078022"/>
                </a:lnTo>
                <a:lnTo>
                  <a:pt x="2480526" y="6098024"/>
                </a:lnTo>
                <a:lnTo>
                  <a:pt x="2500529" y="6114390"/>
                </a:lnTo>
                <a:lnTo>
                  <a:pt x="2522351" y="6128028"/>
                </a:lnTo>
                <a:lnTo>
                  <a:pt x="2546899" y="6138939"/>
                </a:lnTo>
                <a:lnTo>
                  <a:pt x="2573267" y="6148031"/>
                </a:lnTo>
                <a:lnTo>
                  <a:pt x="2599634" y="6156214"/>
                </a:lnTo>
                <a:lnTo>
                  <a:pt x="2627820" y="6163488"/>
                </a:lnTo>
                <a:lnTo>
                  <a:pt x="2655096" y="6170762"/>
                </a:lnTo>
                <a:lnTo>
                  <a:pt x="2682373" y="6178945"/>
                </a:lnTo>
                <a:lnTo>
                  <a:pt x="2708740" y="6188037"/>
                </a:lnTo>
                <a:lnTo>
                  <a:pt x="2733289" y="6198948"/>
                </a:lnTo>
                <a:lnTo>
                  <a:pt x="2756019" y="6211676"/>
                </a:lnTo>
                <a:lnTo>
                  <a:pt x="2776022" y="6228042"/>
                </a:lnTo>
                <a:lnTo>
                  <a:pt x="2796934" y="6246227"/>
                </a:lnTo>
                <a:lnTo>
                  <a:pt x="2815118" y="6267139"/>
                </a:lnTo>
                <a:lnTo>
                  <a:pt x="2832394" y="6288960"/>
                </a:lnTo>
                <a:lnTo>
                  <a:pt x="2849669" y="6311690"/>
                </a:lnTo>
                <a:lnTo>
                  <a:pt x="2866944" y="6334421"/>
                </a:lnTo>
                <a:lnTo>
                  <a:pt x="2884219" y="6356242"/>
                </a:lnTo>
                <a:lnTo>
                  <a:pt x="2903313" y="6377154"/>
                </a:lnTo>
                <a:lnTo>
                  <a:pt x="2922406" y="6395338"/>
                </a:lnTo>
                <a:lnTo>
                  <a:pt x="2944228" y="6410795"/>
                </a:lnTo>
                <a:lnTo>
                  <a:pt x="2966958" y="6422615"/>
                </a:lnTo>
                <a:lnTo>
                  <a:pt x="2994234" y="6430798"/>
                </a:lnTo>
                <a:lnTo>
                  <a:pt x="3022420" y="6434435"/>
                </a:lnTo>
                <a:lnTo>
                  <a:pt x="3051515" y="6435344"/>
                </a:lnTo>
                <a:lnTo>
                  <a:pt x="3082428" y="6432616"/>
                </a:lnTo>
                <a:lnTo>
                  <a:pt x="3113342" y="6428980"/>
                </a:lnTo>
                <a:lnTo>
                  <a:pt x="3144256" y="6424433"/>
                </a:lnTo>
                <a:lnTo>
                  <a:pt x="3175169" y="6420797"/>
                </a:lnTo>
                <a:lnTo>
                  <a:pt x="3206082" y="6418978"/>
                </a:lnTo>
                <a:lnTo>
                  <a:pt x="3236087" y="6418978"/>
                </a:lnTo>
                <a:lnTo>
                  <a:pt x="3264273" y="6422615"/>
                </a:lnTo>
                <a:lnTo>
                  <a:pt x="3292459" y="6429889"/>
                </a:lnTo>
                <a:lnTo>
                  <a:pt x="3319735" y="6440799"/>
                </a:lnTo>
                <a:lnTo>
                  <a:pt x="3347011" y="6455347"/>
                </a:lnTo>
                <a:lnTo>
                  <a:pt x="3374288" y="6469895"/>
                </a:lnTo>
                <a:lnTo>
                  <a:pt x="3401564" y="6486260"/>
                </a:lnTo>
                <a:lnTo>
                  <a:pt x="3427932" y="6501717"/>
                </a:lnTo>
                <a:lnTo>
                  <a:pt x="3456118" y="6515355"/>
                </a:lnTo>
                <a:lnTo>
                  <a:pt x="3483394" y="6526266"/>
                </a:lnTo>
                <a:lnTo>
                  <a:pt x="3511580" y="6533540"/>
                </a:lnTo>
                <a:lnTo>
                  <a:pt x="3540675" y="6536267"/>
                </a:lnTo>
                <a:lnTo>
                  <a:pt x="3569769" y="6533540"/>
                </a:lnTo>
                <a:lnTo>
                  <a:pt x="3597955" y="6526266"/>
                </a:lnTo>
                <a:lnTo>
                  <a:pt x="3625232" y="6515355"/>
                </a:lnTo>
                <a:lnTo>
                  <a:pt x="3653417" y="6501717"/>
                </a:lnTo>
                <a:lnTo>
                  <a:pt x="3679785" y="6486260"/>
                </a:lnTo>
                <a:lnTo>
                  <a:pt x="3707062" y="6469895"/>
                </a:lnTo>
                <a:lnTo>
                  <a:pt x="3734338" y="6455347"/>
                </a:lnTo>
                <a:lnTo>
                  <a:pt x="3761614" y="6440799"/>
                </a:lnTo>
                <a:lnTo>
                  <a:pt x="3787982" y="6429889"/>
                </a:lnTo>
                <a:lnTo>
                  <a:pt x="3817077" y="6422615"/>
                </a:lnTo>
                <a:lnTo>
                  <a:pt x="3845262" y="6418978"/>
                </a:lnTo>
                <a:lnTo>
                  <a:pt x="3875267" y="6418978"/>
                </a:lnTo>
                <a:lnTo>
                  <a:pt x="3906180" y="6420797"/>
                </a:lnTo>
                <a:lnTo>
                  <a:pt x="3937093" y="6424433"/>
                </a:lnTo>
                <a:lnTo>
                  <a:pt x="3968007" y="6428980"/>
                </a:lnTo>
                <a:lnTo>
                  <a:pt x="3998921" y="6432616"/>
                </a:lnTo>
                <a:lnTo>
                  <a:pt x="4029834" y="6435344"/>
                </a:lnTo>
                <a:lnTo>
                  <a:pt x="4058929" y="6434435"/>
                </a:lnTo>
                <a:lnTo>
                  <a:pt x="4087115" y="6430798"/>
                </a:lnTo>
                <a:lnTo>
                  <a:pt x="4114391" y="6422615"/>
                </a:lnTo>
                <a:lnTo>
                  <a:pt x="4137122" y="6410795"/>
                </a:lnTo>
                <a:lnTo>
                  <a:pt x="4158943" y="6395338"/>
                </a:lnTo>
                <a:lnTo>
                  <a:pt x="4178037" y="6377154"/>
                </a:lnTo>
                <a:lnTo>
                  <a:pt x="4197130" y="6356242"/>
                </a:lnTo>
                <a:lnTo>
                  <a:pt x="4214405" y="6334421"/>
                </a:lnTo>
                <a:lnTo>
                  <a:pt x="4231680" y="6311690"/>
                </a:lnTo>
                <a:lnTo>
                  <a:pt x="4248955" y="6288960"/>
                </a:lnTo>
                <a:lnTo>
                  <a:pt x="4266231" y="6267139"/>
                </a:lnTo>
                <a:lnTo>
                  <a:pt x="4284415" y="6246227"/>
                </a:lnTo>
                <a:lnTo>
                  <a:pt x="4305327" y="6228042"/>
                </a:lnTo>
                <a:lnTo>
                  <a:pt x="4325330" y="6211676"/>
                </a:lnTo>
                <a:lnTo>
                  <a:pt x="4348060" y="6198948"/>
                </a:lnTo>
                <a:lnTo>
                  <a:pt x="4372609" y="6188037"/>
                </a:lnTo>
                <a:lnTo>
                  <a:pt x="4398976" y="6178945"/>
                </a:lnTo>
                <a:lnTo>
                  <a:pt x="4426253" y="6170762"/>
                </a:lnTo>
                <a:lnTo>
                  <a:pt x="4453530" y="6163488"/>
                </a:lnTo>
                <a:lnTo>
                  <a:pt x="4481715" y="6156214"/>
                </a:lnTo>
                <a:lnTo>
                  <a:pt x="4508082" y="6148031"/>
                </a:lnTo>
                <a:lnTo>
                  <a:pt x="4534450" y="6138939"/>
                </a:lnTo>
                <a:lnTo>
                  <a:pt x="4558998" y="6128028"/>
                </a:lnTo>
                <a:lnTo>
                  <a:pt x="4580820" y="6114390"/>
                </a:lnTo>
                <a:lnTo>
                  <a:pt x="4600823" y="6098024"/>
                </a:lnTo>
                <a:lnTo>
                  <a:pt x="4617189" y="6078022"/>
                </a:lnTo>
                <a:lnTo>
                  <a:pt x="4630827" y="6056200"/>
                </a:lnTo>
                <a:lnTo>
                  <a:pt x="4641738" y="6031651"/>
                </a:lnTo>
                <a:lnTo>
                  <a:pt x="4650829" y="6005284"/>
                </a:lnTo>
                <a:lnTo>
                  <a:pt x="4659012" y="5978917"/>
                </a:lnTo>
                <a:lnTo>
                  <a:pt x="4666286" y="5950731"/>
                </a:lnTo>
                <a:lnTo>
                  <a:pt x="4673560" y="5923455"/>
                </a:lnTo>
                <a:lnTo>
                  <a:pt x="4681743" y="5896178"/>
                </a:lnTo>
                <a:lnTo>
                  <a:pt x="4690835" y="5869810"/>
                </a:lnTo>
                <a:lnTo>
                  <a:pt x="4701746" y="5845261"/>
                </a:lnTo>
                <a:lnTo>
                  <a:pt x="4714475" y="5822531"/>
                </a:lnTo>
                <a:lnTo>
                  <a:pt x="4730841" y="5802528"/>
                </a:lnTo>
                <a:lnTo>
                  <a:pt x="4749025" y="5781616"/>
                </a:lnTo>
                <a:lnTo>
                  <a:pt x="4769937" y="5763432"/>
                </a:lnTo>
                <a:lnTo>
                  <a:pt x="4791759" y="5746157"/>
                </a:lnTo>
                <a:lnTo>
                  <a:pt x="4815398" y="5728882"/>
                </a:lnTo>
                <a:lnTo>
                  <a:pt x="4838128" y="5711607"/>
                </a:lnTo>
                <a:lnTo>
                  <a:pt x="4859950" y="5694331"/>
                </a:lnTo>
                <a:lnTo>
                  <a:pt x="4880862" y="5675238"/>
                </a:lnTo>
                <a:lnTo>
                  <a:pt x="4899046" y="5656145"/>
                </a:lnTo>
                <a:lnTo>
                  <a:pt x="4914503" y="5634323"/>
                </a:lnTo>
                <a:lnTo>
                  <a:pt x="4926323" y="5611593"/>
                </a:lnTo>
                <a:lnTo>
                  <a:pt x="4934506" y="5584317"/>
                </a:lnTo>
                <a:lnTo>
                  <a:pt x="4938142" y="5556131"/>
                </a:lnTo>
                <a:lnTo>
                  <a:pt x="4939052" y="5527035"/>
                </a:lnTo>
                <a:lnTo>
                  <a:pt x="4936324" y="5496122"/>
                </a:lnTo>
                <a:lnTo>
                  <a:pt x="4932688" y="5465209"/>
                </a:lnTo>
                <a:lnTo>
                  <a:pt x="4928141" y="5434295"/>
                </a:lnTo>
                <a:lnTo>
                  <a:pt x="4924505" y="5403382"/>
                </a:lnTo>
                <a:lnTo>
                  <a:pt x="4922686" y="5372469"/>
                </a:lnTo>
                <a:lnTo>
                  <a:pt x="4922686" y="5342464"/>
                </a:lnTo>
                <a:lnTo>
                  <a:pt x="4926323" y="5314279"/>
                </a:lnTo>
                <a:lnTo>
                  <a:pt x="4933596" y="5286093"/>
                </a:lnTo>
                <a:lnTo>
                  <a:pt x="4944507" y="5259725"/>
                </a:lnTo>
                <a:lnTo>
                  <a:pt x="4959055" y="5232449"/>
                </a:lnTo>
                <a:lnTo>
                  <a:pt x="4973602" y="5205173"/>
                </a:lnTo>
                <a:lnTo>
                  <a:pt x="4989968" y="5177896"/>
                </a:lnTo>
                <a:lnTo>
                  <a:pt x="5005425" y="5151528"/>
                </a:lnTo>
                <a:lnTo>
                  <a:pt x="5019063" y="5123343"/>
                </a:lnTo>
                <a:lnTo>
                  <a:pt x="5029973" y="5096066"/>
                </a:lnTo>
                <a:lnTo>
                  <a:pt x="5037247" y="5067880"/>
                </a:lnTo>
                <a:lnTo>
                  <a:pt x="5039975" y="5038786"/>
                </a:lnTo>
                <a:lnTo>
                  <a:pt x="5037247" y="5009691"/>
                </a:lnTo>
                <a:lnTo>
                  <a:pt x="5029973" y="4981505"/>
                </a:lnTo>
                <a:lnTo>
                  <a:pt x="5019063" y="4954229"/>
                </a:lnTo>
                <a:lnTo>
                  <a:pt x="5005425" y="4926043"/>
                </a:lnTo>
                <a:lnTo>
                  <a:pt x="4989968" y="4899675"/>
                </a:lnTo>
                <a:lnTo>
                  <a:pt x="4973602" y="4872399"/>
                </a:lnTo>
                <a:lnTo>
                  <a:pt x="4959055" y="4845122"/>
                </a:lnTo>
                <a:lnTo>
                  <a:pt x="4944507" y="4817846"/>
                </a:lnTo>
                <a:lnTo>
                  <a:pt x="4933596" y="4791478"/>
                </a:lnTo>
                <a:lnTo>
                  <a:pt x="4926323" y="4763293"/>
                </a:lnTo>
                <a:lnTo>
                  <a:pt x="4922686" y="4735107"/>
                </a:lnTo>
                <a:lnTo>
                  <a:pt x="4922686" y="4705103"/>
                </a:lnTo>
                <a:lnTo>
                  <a:pt x="4924505" y="4674189"/>
                </a:lnTo>
                <a:lnTo>
                  <a:pt x="4928141" y="4643276"/>
                </a:lnTo>
                <a:lnTo>
                  <a:pt x="4932688" y="4612362"/>
                </a:lnTo>
                <a:lnTo>
                  <a:pt x="4936324" y="4581449"/>
                </a:lnTo>
                <a:lnTo>
                  <a:pt x="4939052" y="4550536"/>
                </a:lnTo>
                <a:lnTo>
                  <a:pt x="4938142" y="4521441"/>
                </a:lnTo>
                <a:lnTo>
                  <a:pt x="4934506" y="4493255"/>
                </a:lnTo>
                <a:lnTo>
                  <a:pt x="4926323" y="4465978"/>
                </a:lnTo>
                <a:lnTo>
                  <a:pt x="4914503" y="4443248"/>
                </a:lnTo>
                <a:lnTo>
                  <a:pt x="4899046" y="4421427"/>
                </a:lnTo>
                <a:lnTo>
                  <a:pt x="4880862" y="4402333"/>
                </a:lnTo>
                <a:lnTo>
                  <a:pt x="4859950" y="4383240"/>
                </a:lnTo>
                <a:lnTo>
                  <a:pt x="4838128" y="4365964"/>
                </a:lnTo>
                <a:lnTo>
                  <a:pt x="4815398" y="4348689"/>
                </a:lnTo>
                <a:lnTo>
                  <a:pt x="4791759" y="4331414"/>
                </a:lnTo>
                <a:lnTo>
                  <a:pt x="4769937" y="4314139"/>
                </a:lnTo>
                <a:lnTo>
                  <a:pt x="4749025" y="4295955"/>
                </a:lnTo>
                <a:lnTo>
                  <a:pt x="4730841" y="4275043"/>
                </a:lnTo>
                <a:lnTo>
                  <a:pt x="4714475" y="4255040"/>
                </a:lnTo>
                <a:lnTo>
                  <a:pt x="4701746" y="4232310"/>
                </a:lnTo>
                <a:lnTo>
                  <a:pt x="4690835" y="4207761"/>
                </a:lnTo>
                <a:lnTo>
                  <a:pt x="4681743" y="4181393"/>
                </a:lnTo>
                <a:lnTo>
                  <a:pt x="4673560" y="4154116"/>
                </a:lnTo>
                <a:lnTo>
                  <a:pt x="4666286" y="4126840"/>
                </a:lnTo>
                <a:lnTo>
                  <a:pt x="4659012" y="4098654"/>
                </a:lnTo>
                <a:lnTo>
                  <a:pt x="4650829" y="4072287"/>
                </a:lnTo>
                <a:lnTo>
                  <a:pt x="4641738" y="4045919"/>
                </a:lnTo>
                <a:lnTo>
                  <a:pt x="4630827" y="4021371"/>
                </a:lnTo>
                <a:lnTo>
                  <a:pt x="4617189" y="3999550"/>
                </a:lnTo>
                <a:lnTo>
                  <a:pt x="4600823" y="3979547"/>
                </a:lnTo>
                <a:lnTo>
                  <a:pt x="4580820" y="3963181"/>
                </a:lnTo>
                <a:lnTo>
                  <a:pt x="4558998" y="3949543"/>
                </a:lnTo>
                <a:lnTo>
                  <a:pt x="4534450" y="3938632"/>
                </a:lnTo>
                <a:lnTo>
                  <a:pt x="4508082" y="3929540"/>
                </a:lnTo>
                <a:lnTo>
                  <a:pt x="4481715" y="3921357"/>
                </a:lnTo>
                <a:lnTo>
                  <a:pt x="4453530" y="3914083"/>
                </a:lnTo>
                <a:lnTo>
                  <a:pt x="4426253" y="3906809"/>
                </a:lnTo>
                <a:lnTo>
                  <a:pt x="4398976" y="3898626"/>
                </a:lnTo>
                <a:lnTo>
                  <a:pt x="4372609" y="3889534"/>
                </a:lnTo>
                <a:lnTo>
                  <a:pt x="4348060" y="3878623"/>
                </a:lnTo>
                <a:lnTo>
                  <a:pt x="4325330" y="3865895"/>
                </a:lnTo>
                <a:lnTo>
                  <a:pt x="4305327" y="3849529"/>
                </a:lnTo>
                <a:lnTo>
                  <a:pt x="4284415" y="3831344"/>
                </a:lnTo>
                <a:lnTo>
                  <a:pt x="4266231" y="3810432"/>
                </a:lnTo>
                <a:lnTo>
                  <a:pt x="4248955" y="3788611"/>
                </a:lnTo>
                <a:lnTo>
                  <a:pt x="4231680" y="3765881"/>
                </a:lnTo>
                <a:lnTo>
                  <a:pt x="4214405" y="3743150"/>
                </a:lnTo>
                <a:lnTo>
                  <a:pt x="4197130" y="3721329"/>
                </a:lnTo>
                <a:lnTo>
                  <a:pt x="4178037" y="3700417"/>
                </a:lnTo>
                <a:lnTo>
                  <a:pt x="4158943" y="3682233"/>
                </a:lnTo>
                <a:lnTo>
                  <a:pt x="4137122" y="3666776"/>
                </a:lnTo>
                <a:lnTo>
                  <a:pt x="4114391" y="3654956"/>
                </a:lnTo>
                <a:lnTo>
                  <a:pt x="4087115" y="3646773"/>
                </a:lnTo>
                <a:lnTo>
                  <a:pt x="4058929" y="3643136"/>
                </a:lnTo>
                <a:lnTo>
                  <a:pt x="4029834" y="3642227"/>
                </a:lnTo>
                <a:lnTo>
                  <a:pt x="3998921" y="3644955"/>
                </a:lnTo>
                <a:lnTo>
                  <a:pt x="3968007" y="3648592"/>
                </a:lnTo>
                <a:lnTo>
                  <a:pt x="3937093" y="3653138"/>
                </a:lnTo>
                <a:lnTo>
                  <a:pt x="3906180" y="3656775"/>
                </a:lnTo>
                <a:lnTo>
                  <a:pt x="3875267" y="3658593"/>
                </a:lnTo>
                <a:lnTo>
                  <a:pt x="3845262" y="3658593"/>
                </a:lnTo>
                <a:lnTo>
                  <a:pt x="3817077" y="3654956"/>
                </a:lnTo>
                <a:lnTo>
                  <a:pt x="3787982" y="3647682"/>
                </a:lnTo>
                <a:lnTo>
                  <a:pt x="3761614" y="3636772"/>
                </a:lnTo>
                <a:lnTo>
                  <a:pt x="3734338" y="3622224"/>
                </a:lnTo>
                <a:lnTo>
                  <a:pt x="3707062" y="3607677"/>
                </a:lnTo>
                <a:lnTo>
                  <a:pt x="3679785" y="3591311"/>
                </a:lnTo>
                <a:lnTo>
                  <a:pt x="3653417" y="3575854"/>
                </a:lnTo>
                <a:lnTo>
                  <a:pt x="3625232" y="3562216"/>
                </a:lnTo>
                <a:lnTo>
                  <a:pt x="3597955" y="3551305"/>
                </a:lnTo>
                <a:lnTo>
                  <a:pt x="3569769" y="3544031"/>
                </a:lnTo>
                <a:close/>
                <a:moveTo>
                  <a:pt x="1828923" y="330028"/>
                </a:moveTo>
                <a:lnTo>
                  <a:pt x="1799828" y="332755"/>
                </a:lnTo>
                <a:lnTo>
                  <a:pt x="1771642" y="340029"/>
                </a:lnTo>
                <a:lnTo>
                  <a:pt x="1744366" y="350940"/>
                </a:lnTo>
                <a:lnTo>
                  <a:pt x="1716180" y="364578"/>
                </a:lnTo>
                <a:lnTo>
                  <a:pt x="1689812" y="380035"/>
                </a:lnTo>
                <a:lnTo>
                  <a:pt x="1662536" y="396401"/>
                </a:lnTo>
                <a:lnTo>
                  <a:pt x="1635259" y="410948"/>
                </a:lnTo>
                <a:lnTo>
                  <a:pt x="1607983" y="425496"/>
                </a:lnTo>
                <a:lnTo>
                  <a:pt x="1580707" y="436406"/>
                </a:lnTo>
                <a:lnTo>
                  <a:pt x="1552521" y="443680"/>
                </a:lnTo>
                <a:lnTo>
                  <a:pt x="1524335" y="447317"/>
                </a:lnTo>
                <a:lnTo>
                  <a:pt x="1494330" y="447317"/>
                </a:lnTo>
                <a:lnTo>
                  <a:pt x="1463417" y="445499"/>
                </a:lnTo>
                <a:lnTo>
                  <a:pt x="1432504" y="441862"/>
                </a:lnTo>
                <a:lnTo>
                  <a:pt x="1401590" y="437316"/>
                </a:lnTo>
                <a:lnTo>
                  <a:pt x="1370676" y="433679"/>
                </a:lnTo>
                <a:lnTo>
                  <a:pt x="1339763" y="430951"/>
                </a:lnTo>
                <a:lnTo>
                  <a:pt x="1310669" y="431860"/>
                </a:lnTo>
                <a:lnTo>
                  <a:pt x="1282483" y="435497"/>
                </a:lnTo>
                <a:lnTo>
                  <a:pt x="1255206" y="443680"/>
                </a:lnTo>
                <a:lnTo>
                  <a:pt x="1232476" y="455500"/>
                </a:lnTo>
                <a:lnTo>
                  <a:pt x="1210654" y="470957"/>
                </a:lnTo>
                <a:lnTo>
                  <a:pt x="1191561" y="489141"/>
                </a:lnTo>
                <a:lnTo>
                  <a:pt x="1172467" y="510053"/>
                </a:lnTo>
                <a:lnTo>
                  <a:pt x="1155192" y="531874"/>
                </a:lnTo>
                <a:lnTo>
                  <a:pt x="1137917" y="554605"/>
                </a:lnTo>
                <a:lnTo>
                  <a:pt x="1120642" y="577335"/>
                </a:lnTo>
                <a:lnTo>
                  <a:pt x="1103367" y="599156"/>
                </a:lnTo>
                <a:lnTo>
                  <a:pt x="1085182" y="620068"/>
                </a:lnTo>
                <a:lnTo>
                  <a:pt x="1064270" y="638253"/>
                </a:lnTo>
                <a:lnTo>
                  <a:pt x="1044267" y="654619"/>
                </a:lnTo>
                <a:lnTo>
                  <a:pt x="1021537" y="667347"/>
                </a:lnTo>
                <a:lnTo>
                  <a:pt x="996988" y="678258"/>
                </a:lnTo>
                <a:lnTo>
                  <a:pt x="970621" y="687350"/>
                </a:lnTo>
                <a:lnTo>
                  <a:pt x="943344" y="695533"/>
                </a:lnTo>
                <a:lnTo>
                  <a:pt x="916068" y="702807"/>
                </a:lnTo>
                <a:lnTo>
                  <a:pt x="887882" y="710081"/>
                </a:lnTo>
                <a:lnTo>
                  <a:pt x="861515" y="718264"/>
                </a:lnTo>
                <a:lnTo>
                  <a:pt x="835147" y="727356"/>
                </a:lnTo>
                <a:lnTo>
                  <a:pt x="810599" y="738267"/>
                </a:lnTo>
                <a:lnTo>
                  <a:pt x="788777" y="751905"/>
                </a:lnTo>
                <a:lnTo>
                  <a:pt x="768774" y="768271"/>
                </a:lnTo>
                <a:lnTo>
                  <a:pt x="752409" y="788274"/>
                </a:lnTo>
                <a:lnTo>
                  <a:pt x="738771" y="810095"/>
                </a:lnTo>
                <a:lnTo>
                  <a:pt x="727860" y="834643"/>
                </a:lnTo>
                <a:lnTo>
                  <a:pt x="718768" y="861011"/>
                </a:lnTo>
                <a:lnTo>
                  <a:pt x="710585" y="887378"/>
                </a:lnTo>
                <a:lnTo>
                  <a:pt x="703311" y="915564"/>
                </a:lnTo>
                <a:lnTo>
                  <a:pt x="696037" y="942840"/>
                </a:lnTo>
                <a:lnTo>
                  <a:pt x="687854" y="970117"/>
                </a:lnTo>
                <a:lnTo>
                  <a:pt x="678762" y="996485"/>
                </a:lnTo>
                <a:lnTo>
                  <a:pt x="667851" y="1021034"/>
                </a:lnTo>
                <a:lnTo>
                  <a:pt x="655122" y="1043764"/>
                </a:lnTo>
                <a:lnTo>
                  <a:pt x="638757" y="1063767"/>
                </a:lnTo>
                <a:lnTo>
                  <a:pt x="620572" y="1084679"/>
                </a:lnTo>
                <a:lnTo>
                  <a:pt x="599660" y="1102863"/>
                </a:lnTo>
                <a:lnTo>
                  <a:pt x="576929" y="1120138"/>
                </a:lnTo>
                <a:lnTo>
                  <a:pt x="554199" y="1137413"/>
                </a:lnTo>
                <a:lnTo>
                  <a:pt x="531469" y="1154688"/>
                </a:lnTo>
                <a:lnTo>
                  <a:pt x="509647" y="1171964"/>
                </a:lnTo>
                <a:lnTo>
                  <a:pt x="488735" y="1191057"/>
                </a:lnTo>
                <a:lnTo>
                  <a:pt x="470551" y="1210151"/>
                </a:lnTo>
                <a:lnTo>
                  <a:pt x="455095" y="1231972"/>
                </a:lnTo>
                <a:lnTo>
                  <a:pt x="443275" y="1254702"/>
                </a:lnTo>
                <a:lnTo>
                  <a:pt x="435092" y="1281979"/>
                </a:lnTo>
                <a:lnTo>
                  <a:pt x="431455" y="1310165"/>
                </a:lnTo>
                <a:lnTo>
                  <a:pt x="430545" y="1339260"/>
                </a:lnTo>
                <a:lnTo>
                  <a:pt x="433273" y="1370173"/>
                </a:lnTo>
                <a:lnTo>
                  <a:pt x="436910" y="1401086"/>
                </a:lnTo>
                <a:lnTo>
                  <a:pt x="441456" y="1432000"/>
                </a:lnTo>
                <a:lnTo>
                  <a:pt x="445093" y="1462913"/>
                </a:lnTo>
                <a:lnTo>
                  <a:pt x="446912" y="1493827"/>
                </a:lnTo>
                <a:lnTo>
                  <a:pt x="446912" y="1523831"/>
                </a:lnTo>
                <a:lnTo>
                  <a:pt x="443275" y="1552016"/>
                </a:lnTo>
                <a:lnTo>
                  <a:pt x="436001" y="1580202"/>
                </a:lnTo>
                <a:lnTo>
                  <a:pt x="425090" y="1606570"/>
                </a:lnTo>
                <a:lnTo>
                  <a:pt x="411452" y="1633846"/>
                </a:lnTo>
                <a:lnTo>
                  <a:pt x="395995" y="1661123"/>
                </a:lnTo>
                <a:lnTo>
                  <a:pt x="379630" y="1688399"/>
                </a:lnTo>
                <a:lnTo>
                  <a:pt x="364173" y="1714767"/>
                </a:lnTo>
                <a:lnTo>
                  <a:pt x="350534" y="1742952"/>
                </a:lnTo>
                <a:lnTo>
                  <a:pt x="339624" y="1770229"/>
                </a:lnTo>
                <a:lnTo>
                  <a:pt x="332350" y="1798415"/>
                </a:lnTo>
                <a:lnTo>
                  <a:pt x="329622" y="1827509"/>
                </a:lnTo>
                <a:lnTo>
                  <a:pt x="332350" y="1856604"/>
                </a:lnTo>
                <a:lnTo>
                  <a:pt x="339624" y="1884790"/>
                </a:lnTo>
                <a:lnTo>
                  <a:pt x="350534" y="1912067"/>
                </a:lnTo>
                <a:lnTo>
                  <a:pt x="364173" y="1940252"/>
                </a:lnTo>
                <a:lnTo>
                  <a:pt x="379630" y="1966620"/>
                </a:lnTo>
                <a:lnTo>
                  <a:pt x="395995" y="1993897"/>
                </a:lnTo>
                <a:lnTo>
                  <a:pt x="411452" y="2021173"/>
                </a:lnTo>
                <a:lnTo>
                  <a:pt x="425090" y="2048449"/>
                </a:lnTo>
                <a:lnTo>
                  <a:pt x="436001" y="2074817"/>
                </a:lnTo>
                <a:lnTo>
                  <a:pt x="443275" y="2103003"/>
                </a:lnTo>
                <a:lnTo>
                  <a:pt x="446912" y="2131188"/>
                </a:lnTo>
                <a:lnTo>
                  <a:pt x="446912" y="2161193"/>
                </a:lnTo>
                <a:lnTo>
                  <a:pt x="445093" y="2192106"/>
                </a:lnTo>
                <a:lnTo>
                  <a:pt x="441456" y="2223019"/>
                </a:lnTo>
                <a:lnTo>
                  <a:pt x="436910" y="2253933"/>
                </a:lnTo>
                <a:lnTo>
                  <a:pt x="433273" y="2284846"/>
                </a:lnTo>
                <a:lnTo>
                  <a:pt x="430545" y="2315759"/>
                </a:lnTo>
                <a:lnTo>
                  <a:pt x="431455" y="2344855"/>
                </a:lnTo>
                <a:lnTo>
                  <a:pt x="435092" y="2373041"/>
                </a:lnTo>
                <a:lnTo>
                  <a:pt x="443275" y="2400317"/>
                </a:lnTo>
                <a:lnTo>
                  <a:pt x="455095" y="2423047"/>
                </a:lnTo>
                <a:lnTo>
                  <a:pt x="470551" y="2444869"/>
                </a:lnTo>
                <a:lnTo>
                  <a:pt x="488735" y="2463962"/>
                </a:lnTo>
                <a:lnTo>
                  <a:pt x="509647" y="2483055"/>
                </a:lnTo>
                <a:lnTo>
                  <a:pt x="531469" y="2500331"/>
                </a:lnTo>
                <a:lnTo>
                  <a:pt x="554199" y="2517606"/>
                </a:lnTo>
                <a:lnTo>
                  <a:pt x="576929" y="2534881"/>
                </a:lnTo>
                <a:lnTo>
                  <a:pt x="599660" y="2552156"/>
                </a:lnTo>
                <a:lnTo>
                  <a:pt x="620572" y="2570340"/>
                </a:lnTo>
                <a:lnTo>
                  <a:pt x="638757" y="2591252"/>
                </a:lnTo>
                <a:lnTo>
                  <a:pt x="655122" y="2611255"/>
                </a:lnTo>
                <a:lnTo>
                  <a:pt x="667851" y="2633985"/>
                </a:lnTo>
                <a:lnTo>
                  <a:pt x="678762" y="2658534"/>
                </a:lnTo>
                <a:lnTo>
                  <a:pt x="687854" y="2684902"/>
                </a:lnTo>
                <a:lnTo>
                  <a:pt x="696037" y="2712179"/>
                </a:lnTo>
                <a:lnTo>
                  <a:pt x="703311" y="2739455"/>
                </a:lnTo>
                <a:lnTo>
                  <a:pt x="710585" y="2767641"/>
                </a:lnTo>
                <a:lnTo>
                  <a:pt x="718768" y="2794008"/>
                </a:lnTo>
                <a:lnTo>
                  <a:pt x="727860" y="2820375"/>
                </a:lnTo>
                <a:lnTo>
                  <a:pt x="738771" y="2844924"/>
                </a:lnTo>
                <a:lnTo>
                  <a:pt x="752409" y="2866746"/>
                </a:lnTo>
                <a:lnTo>
                  <a:pt x="768774" y="2886748"/>
                </a:lnTo>
                <a:lnTo>
                  <a:pt x="788777" y="2903114"/>
                </a:lnTo>
                <a:lnTo>
                  <a:pt x="810599" y="2916752"/>
                </a:lnTo>
                <a:lnTo>
                  <a:pt x="835147" y="2927663"/>
                </a:lnTo>
                <a:lnTo>
                  <a:pt x="861515" y="2936755"/>
                </a:lnTo>
                <a:lnTo>
                  <a:pt x="887882" y="2944938"/>
                </a:lnTo>
                <a:lnTo>
                  <a:pt x="916068" y="2952212"/>
                </a:lnTo>
                <a:lnTo>
                  <a:pt x="943344" y="2959486"/>
                </a:lnTo>
                <a:lnTo>
                  <a:pt x="970621" y="2967669"/>
                </a:lnTo>
                <a:lnTo>
                  <a:pt x="996988" y="2976761"/>
                </a:lnTo>
                <a:lnTo>
                  <a:pt x="1021537" y="2987672"/>
                </a:lnTo>
                <a:lnTo>
                  <a:pt x="1044267" y="3000400"/>
                </a:lnTo>
                <a:lnTo>
                  <a:pt x="1064270" y="3016766"/>
                </a:lnTo>
                <a:lnTo>
                  <a:pt x="1085182" y="3034951"/>
                </a:lnTo>
                <a:lnTo>
                  <a:pt x="1103367" y="3055863"/>
                </a:lnTo>
                <a:lnTo>
                  <a:pt x="1120642" y="3077684"/>
                </a:lnTo>
                <a:lnTo>
                  <a:pt x="1137917" y="3100414"/>
                </a:lnTo>
                <a:lnTo>
                  <a:pt x="1155192" y="3123145"/>
                </a:lnTo>
                <a:lnTo>
                  <a:pt x="1172467" y="3144966"/>
                </a:lnTo>
                <a:lnTo>
                  <a:pt x="1191561" y="3165878"/>
                </a:lnTo>
                <a:lnTo>
                  <a:pt x="1210654" y="3184062"/>
                </a:lnTo>
                <a:lnTo>
                  <a:pt x="1232476" y="3199519"/>
                </a:lnTo>
                <a:lnTo>
                  <a:pt x="1255206" y="3211339"/>
                </a:lnTo>
                <a:lnTo>
                  <a:pt x="1282483" y="3219522"/>
                </a:lnTo>
                <a:lnTo>
                  <a:pt x="1310669" y="3223159"/>
                </a:lnTo>
                <a:lnTo>
                  <a:pt x="1339763" y="3224068"/>
                </a:lnTo>
                <a:lnTo>
                  <a:pt x="1370676" y="3221340"/>
                </a:lnTo>
                <a:lnTo>
                  <a:pt x="1401590" y="3217704"/>
                </a:lnTo>
                <a:lnTo>
                  <a:pt x="1432504" y="3213157"/>
                </a:lnTo>
                <a:lnTo>
                  <a:pt x="1463417" y="3209521"/>
                </a:lnTo>
                <a:lnTo>
                  <a:pt x="1494330" y="3207702"/>
                </a:lnTo>
                <a:lnTo>
                  <a:pt x="1524335" y="3207702"/>
                </a:lnTo>
                <a:lnTo>
                  <a:pt x="1552521" y="3211339"/>
                </a:lnTo>
                <a:lnTo>
                  <a:pt x="1580707" y="3218613"/>
                </a:lnTo>
                <a:lnTo>
                  <a:pt x="1607983" y="3229523"/>
                </a:lnTo>
                <a:lnTo>
                  <a:pt x="1635259" y="3244071"/>
                </a:lnTo>
                <a:lnTo>
                  <a:pt x="1662536" y="3258619"/>
                </a:lnTo>
                <a:lnTo>
                  <a:pt x="1689812" y="3274984"/>
                </a:lnTo>
                <a:lnTo>
                  <a:pt x="1716180" y="3290441"/>
                </a:lnTo>
                <a:lnTo>
                  <a:pt x="1744366" y="3304079"/>
                </a:lnTo>
                <a:lnTo>
                  <a:pt x="1771642" y="3314990"/>
                </a:lnTo>
                <a:lnTo>
                  <a:pt x="1799828" y="3322264"/>
                </a:lnTo>
                <a:lnTo>
                  <a:pt x="1828923" y="3324991"/>
                </a:lnTo>
                <a:lnTo>
                  <a:pt x="1858017" y="3322264"/>
                </a:lnTo>
                <a:lnTo>
                  <a:pt x="1886203" y="3314990"/>
                </a:lnTo>
                <a:lnTo>
                  <a:pt x="1913480" y="3304079"/>
                </a:lnTo>
                <a:lnTo>
                  <a:pt x="1941665" y="3290441"/>
                </a:lnTo>
                <a:lnTo>
                  <a:pt x="1968033" y="3274984"/>
                </a:lnTo>
                <a:lnTo>
                  <a:pt x="1995310" y="3258619"/>
                </a:lnTo>
                <a:lnTo>
                  <a:pt x="2022586" y="3244071"/>
                </a:lnTo>
                <a:lnTo>
                  <a:pt x="2049862" y="3229523"/>
                </a:lnTo>
                <a:lnTo>
                  <a:pt x="2076230" y="3218613"/>
                </a:lnTo>
                <a:lnTo>
                  <a:pt x="2105325" y="3211339"/>
                </a:lnTo>
                <a:lnTo>
                  <a:pt x="2133510" y="3207702"/>
                </a:lnTo>
                <a:lnTo>
                  <a:pt x="2163514" y="3207702"/>
                </a:lnTo>
                <a:lnTo>
                  <a:pt x="2194428" y="3209521"/>
                </a:lnTo>
                <a:lnTo>
                  <a:pt x="2225341" y="3213157"/>
                </a:lnTo>
                <a:lnTo>
                  <a:pt x="2256255" y="3217704"/>
                </a:lnTo>
                <a:lnTo>
                  <a:pt x="2287168" y="3221340"/>
                </a:lnTo>
                <a:lnTo>
                  <a:pt x="2318082" y="3224068"/>
                </a:lnTo>
                <a:lnTo>
                  <a:pt x="2347176" y="3223159"/>
                </a:lnTo>
                <a:lnTo>
                  <a:pt x="2375362" y="3219522"/>
                </a:lnTo>
                <a:lnTo>
                  <a:pt x="2402639" y="3211339"/>
                </a:lnTo>
                <a:lnTo>
                  <a:pt x="2425370" y="3199519"/>
                </a:lnTo>
                <a:lnTo>
                  <a:pt x="2447190" y="3184062"/>
                </a:lnTo>
                <a:lnTo>
                  <a:pt x="2466284" y="3165878"/>
                </a:lnTo>
                <a:lnTo>
                  <a:pt x="2485378" y="3144966"/>
                </a:lnTo>
                <a:lnTo>
                  <a:pt x="2502653" y="3123145"/>
                </a:lnTo>
                <a:lnTo>
                  <a:pt x="2519928" y="3100414"/>
                </a:lnTo>
                <a:lnTo>
                  <a:pt x="2537203" y="3077684"/>
                </a:lnTo>
                <a:lnTo>
                  <a:pt x="2554478" y="3055863"/>
                </a:lnTo>
                <a:lnTo>
                  <a:pt x="2572663" y="3034951"/>
                </a:lnTo>
                <a:lnTo>
                  <a:pt x="2593575" y="3016766"/>
                </a:lnTo>
                <a:lnTo>
                  <a:pt x="2613578" y="3000400"/>
                </a:lnTo>
                <a:lnTo>
                  <a:pt x="2636308" y="2987672"/>
                </a:lnTo>
                <a:lnTo>
                  <a:pt x="2660857" y="2976761"/>
                </a:lnTo>
                <a:lnTo>
                  <a:pt x="2687224" y="2967669"/>
                </a:lnTo>
                <a:lnTo>
                  <a:pt x="2714500" y="2959486"/>
                </a:lnTo>
                <a:lnTo>
                  <a:pt x="2741777" y="2952212"/>
                </a:lnTo>
                <a:lnTo>
                  <a:pt x="2769963" y="2944938"/>
                </a:lnTo>
                <a:lnTo>
                  <a:pt x="2796330" y="2936755"/>
                </a:lnTo>
                <a:lnTo>
                  <a:pt x="2822697" y="2927663"/>
                </a:lnTo>
                <a:lnTo>
                  <a:pt x="2847246" y="2916752"/>
                </a:lnTo>
                <a:lnTo>
                  <a:pt x="2869068" y="2903114"/>
                </a:lnTo>
                <a:lnTo>
                  <a:pt x="2889071" y="2886748"/>
                </a:lnTo>
                <a:lnTo>
                  <a:pt x="2905436" y="2866746"/>
                </a:lnTo>
                <a:lnTo>
                  <a:pt x="2919075" y="2844924"/>
                </a:lnTo>
                <a:lnTo>
                  <a:pt x="2929985" y="2820375"/>
                </a:lnTo>
                <a:lnTo>
                  <a:pt x="2939077" y="2794008"/>
                </a:lnTo>
                <a:lnTo>
                  <a:pt x="2947260" y="2767641"/>
                </a:lnTo>
                <a:lnTo>
                  <a:pt x="2954534" y="2739455"/>
                </a:lnTo>
                <a:lnTo>
                  <a:pt x="2961808" y="2712179"/>
                </a:lnTo>
                <a:lnTo>
                  <a:pt x="2969991" y="2684902"/>
                </a:lnTo>
                <a:lnTo>
                  <a:pt x="2979083" y="2658534"/>
                </a:lnTo>
                <a:lnTo>
                  <a:pt x="2989993" y="2633985"/>
                </a:lnTo>
                <a:lnTo>
                  <a:pt x="3002723" y="2611255"/>
                </a:lnTo>
                <a:lnTo>
                  <a:pt x="3019089" y="2591252"/>
                </a:lnTo>
                <a:lnTo>
                  <a:pt x="3037273" y="2570340"/>
                </a:lnTo>
                <a:lnTo>
                  <a:pt x="3058185" y="2552156"/>
                </a:lnTo>
                <a:lnTo>
                  <a:pt x="3080007" y="2534881"/>
                </a:lnTo>
                <a:lnTo>
                  <a:pt x="3103646" y="2517606"/>
                </a:lnTo>
                <a:lnTo>
                  <a:pt x="3126376" y="2500331"/>
                </a:lnTo>
                <a:lnTo>
                  <a:pt x="3148198" y="2483055"/>
                </a:lnTo>
                <a:lnTo>
                  <a:pt x="3169109" y="2463962"/>
                </a:lnTo>
                <a:lnTo>
                  <a:pt x="3187294" y="2444869"/>
                </a:lnTo>
                <a:lnTo>
                  <a:pt x="3202751" y="2423047"/>
                </a:lnTo>
                <a:lnTo>
                  <a:pt x="3214571" y="2400317"/>
                </a:lnTo>
                <a:lnTo>
                  <a:pt x="3222754" y="2373041"/>
                </a:lnTo>
                <a:lnTo>
                  <a:pt x="3226390" y="2344855"/>
                </a:lnTo>
                <a:lnTo>
                  <a:pt x="3227300" y="2315759"/>
                </a:lnTo>
                <a:lnTo>
                  <a:pt x="3224572" y="2284846"/>
                </a:lnTo>
                <a:lnTo>
                  <a:pt x="3220935" y="2253933"/>
                </a:lnTo>
                <a:lnTo>
                  <a:pt x="3216389" y="2223019"/>
                </a:lnTo>
                <a:lnTo>
                  <a:pt x="3212752" y="2192106"/>
                </a:lnTo>
                <a:lnTo>
                  <a:pt x="3210934" y="2161193"/>
                </a:lnTo>
                <a:lnTo>
                  <a:pt x="3210934" y="2131188"/>
                </a:lnTo>
                <a:lnTo>
                  <a:pt x="3214571" y="2103003"/>
                </a:lnTo>
                <a:lnTo>
                  <a:pt x="3221844" y="2074817"/>
                </a:lnTo>
                <a:lnTo>
                  <a:pt x="3232755" y="2048449"/>
                </a:lnTo>
                <a:lnTo>
                  <a:pt x="3247303" y="2021173"/>
                </a:lnTo>
                <a:lnTo>
                  <a:pt x="3261850" y="1993897"/>
                </a:lnTo>
                <a:lnTo>
                  <a:pt x="3278216" y="1966620"/>
                </a:lnTo>
                <a:lnTo>
                  <a:pt x="3293672" y="1940252"/>
                </a:lnTo>
                <a:lnTo>
                  <a:pt x="3307311" y="1912067"/>
                </a:lnTo>
                <a:lnTo>
                  <a:pt x="3318221" y="1884790"/>
                </a:lnTo>
                <a:lnTo>
                  <a:pt x="3325495" y="1856604"/>
                </a:lnTo>
                <a:lnTo>
                  <a:pt x="3328223" y="1827509"/>
                </a:lnTo>
                <a:lnTo>
                  <a:pt x="3325495" y="1798415"/>
                </a:lnTo>
                <a:lnTo>
                  <a:pt x="3318221" y="1770229"/>
                </a:lnTo>
                <a:lnTo>
                  <a:pt x="3307311" y="1742952"/>
                </a:lnTo>
                <a:lnTo>
                  <a:pt x="3293672" y="1714767"/>
                </a:lnTo>
                <a:lnTo>
                  <a:pt x="3278216" y="1688399"/>
                </a:lnTo>
                <a:lnTo>
                  <a:pt x="3261850" y="1661123"/>
                </a:lnTo>
                <a:lnTo>
                  <a:pt x="3247303" y="1633846"/>
                </a:lnTo>
                <a:lnTo>
                  <a:pt x="3232755" y="1606570"/>
                </a:lnTo>
                <a:lnTo>
                  <a:pt x="3221844" y="1580202"/>
                </a:lnTo>
                <a:lnTo>
                  <a:pt x="3214571" y="1552016"/>
                </a:lnTo>
                <a:lnTo>
                  <a:pt x="3210934" y="1523831"/>
                </a:lnTo>
                <a:lnTo>
                  <a:pt x="3210934" y="1493827"/>
                </a:lnTo>
                <a:lnTo>
                  <a:pt x="3212752" y="1462913"/>
                </a:lnTo>
                <a:lnTo>
                  <a:pt x="3216389" y="1432000"/>
                </a:lnTo>
                <a:lnTo>
                  <a:pt x="3220935" y="1401086"/>
                </a:lnTo>
                <a:lnTo>
                  <a:pt x="3224572" y="1370173"/>
                </a:lnTo>
                <a:lnTo>
                  <a:pt x="3227300" y="1339260"/>
                </a:lnTo>
                <a:lnTo>
                  <a:pt x="3226390" y="1310165"/>
                </a:lnTo>
                <a:lnTo>
                  <a:pt x="3222754" y="1281979"/>
                </a:lnTo>
                <a:lnTo>
                  <a:pt x="3214571" y="1254702"/>
                </a:lnTo>
                <a:lnTo>
                  <a:pt x="3202751" y="1231972"/>
                </a:lnTo>
                <a:lnTo>
                  <a:pt x="3187294" y="1210151"/>
                </a:lnTo>
                <a:lnTo>
                  <a:pt x="3169109" y="1191057"/>
                </a:lnTo>
                <a:lnTo>
                  <a:pt x="3148198" y="1171964"/>
                </a:lnTo>
                <a:lnTo>
                  <a:pt x="3126376" y="1154688"/>
                </a:lnTo>
                <a:lnTo>
                  <a:pt x="3103646" y="1137413"/>
                </a:lnTo>
                <a:lnTo>
                  <a:pt x="3080007" y="1120138"/>
                </a:lnTo>
                <a:lnTo>
                  <a:pt x="3058185" y="1102863"/>
                </a:lnTo>
                <a:lnTo>
                  <a:pt x="3037273" y="1084679"/>
                </a:lnTo>
                <a:lnTo>
                  <a:pt x="3019089" y="1063767"/>
                </a:lnTo>
                <a:lnTo>
                  <a:pt x="3002723" y="1043764"/>
                </a:lnTo>
                <a:lnTo>
                  <a:pt x="2989993" y="1021034"/>
                </a:lnTo>
                <a:lnTo>
                  <a:pt x="2979083" y="996485"/>
                </a:lnTo>
                <a:lnTo>
                  <a:pt x="2969991" y="970117"/>
                </a:lnTo>
                <a:lnTo>
                  <a:pt x="2961808" y="942840"/>
                </a:lnTo>
                <a:lnTo>
                  <a:pt x="2954534" y="915564"/>
                </a:lnTo>
                <a:lnTo>
                  <a:pt x="2947260" y="887378"/>
                </a:lnTo>
                <a:lnTo>
                  <a:pt x="2939077" y="861011"/>
                </a:lnTo>
                <a:lnTo>
                  <a:pt x="2929985" y="834643"/>
                </a:lnTo>
                <a:lnTo>
                  <a:pt x="2919075" y="810095"/>
                </a:lnTo>
                <a:lnTo>
                  <a:pt x="2905436" y="788274"/>
                </a:lnTo>
                <a:lnTo>
                  <a:pt x="2889071" y="768271"/>
                </a:lnTo>
                <a:lnTo>
                  <a:pt x="2869068" y="751905"/>
                </a:lnTo>
                <a:lnTo>
                  <a:pt x="2847246" y="738267"/>
                </a:lnTo>
                <a:lnTo>
                  <a:pt x="2822697" y="727356"/>
                </a:lnTo>
                <a:lnTo>
                  <a:pt x="2796330" y="718264"/>
                </a:lnTo>
                <a:lnTo>
                  <a:pt x="2769963" y="710081"/>
                </a:lnTo>
                <a:lnTo>
                  <a:pt x="2741777" y="702807"/>
                </a:lnTo>
                <a:lnTo>
                  <a:pt x="2714500" y="695533"/>
                </a:lnTo>
                <a:lnTo>
                  <a:pt x="2687224" y="687350"/>
                </a:lnTo>
                <a:lnTo>
                  <a:pt x="2660857" y="678258"/>
                </a:lnTo>
                <a:lnTo>
                  <a:pt x="2636308" y="667347"/>
                </a:lnTo>
                <a:lnTo>
                  <a:pt x="2613578" y="654619"/>
                </a:lnTo>
                <a:lnTo>
                  <a:pt x="2593575" y="638253"/>
                </a:lnTo>
                <a:lnTo>
                  <a:pt x="2572663" y="620068"/>
                </a:lnTo>
                <a:lnTo>
                  <a:pt x="2554478" y="599156"/>
                </a:lnTo>
                <a:lnTo>
                  <a:pt x="2537203" y="577335"/>
                </a:lnTo>
                <a:lnTo>
                  <a:pt x="2519928" y="554605"/>
                </a:lnTo>
                <a:lnTo>
                  <a:pt x="2502653" y="531874"/>
                </a:lnTo>
                <a:lnTo>
                  <a:pt x="2485378" y="510053"/>
                </a:lnTo>
                <a:lnTo>
                  <a:pt x="2466284" y="489141"/>
                </a:lnTo>
                <a:lnTo>
                  <a:pt x="2447190" y="470957"/>
                </a:lnTo>
                <a:lnTo>
                  <a:pt x="2425370" y="455500"/>
                </a:lnTo>
                <a:lnTo>
                  <a:pt x="2402639" y="443680"/>
                </a:lnTo>
                <a:lnTo>
                  <a:pt x="2375362" y="435497"/>
                </a:lnTo>
                <a:lnTo>
                  <a:pt x="2347176" y="431860"/>
                </a:lnTo>
                <a:lnTo>
                  <a:pt x="2318082" y="430951"/>
                </a:lnTo>
                <a:lnTo>
                  <a:pt x="2287168" y="433679"/>
                </a:lnTo>
                <a:lnTo>
                  <a:pt x="2256255" y="437316"/>
                </a:lnTo>
                <a:lnTo>
                  <a:pt x="2225341" y="441862"/>
                </a:lnTo>
                <a:lnTo>
                  <a:pt x="2194428" y="445499"/>
                </a:lnTo>
                <a:lnTo>
                  <a:pt x="2163514" y="447317"/>
                </a:lnTo>
                <a:lnTo>
                  <a:pt x="2133510" y="447317"/>
                </a:lnTo>
                <a:lnTo>
                  <a:pt x="2105325" y="443680"/>
                </a:lnTo>
                <a:lnTo>
                  <a:pt x="2076230" y="436406"/>
                </a:lnTo>
                <a:lnTo>
                  <a:pt x="2049862" y="425496"/>
                </a:lnTo>
                <a:lnTo>
                  <a:pt x="2022586" y="410948"/>
                </a:lnTo>
                <a:lnTo>
                  <a:pt x="1995310" y="396401"/>
                </a:lnTo>
                <a:lnTo>
                  <a:pt x="1968033" y="380035"/>
                </a:lnTo>
                <a:lnTo>
                  <a:pt x="1941665" y="364578"/>
                </a:lnTo>
                <a:lnTo>
                  <a:pt x="1913480" y="350940"/>
                </a:lnTo>
                <a:lnTo>
                  <a:pt x="1886203" y="340029"/>
                </a:lnTo>
                <a:lnTo>
                  <a:pt x="1858017" y="332755"/>
                </a:lnTo>
                <a:close/>
                <a:moveTo>
                  <a:pt x="0" y="0"/>
                </a:moveTo>
                <a:lnTo>
                  <a:pt x="321733" y="0"/>
                </a:lnTo>
                <a:lnTo>
                  <a:pt x="5362574" y="0"/>
                </a:lnTo>
                <a:lnTo>
                  <a:pt x="5362574" y="321733"/>
                </a:lnTo>
                <a:lnTo>
                  <a:pt x="5362574" y="3324991"/>
                </a:lnTo>
                <a:lnTo>
                  <a:pt x="5362574" y="3533009"/>
                </a:lnTo>
                <a:lnTo>
                  <a:pt x="5362574" y="6536267"/>
                </a:lnTo>
                <a:lnTo>
                  <a:pt x="5362574" y="6858000"/>
                </a:lnTo>
                <a:lnTo>
                  <a:pt x="5039976" y="6858000"/>
                </a:lnTo>
                <a:lnTo>
                  <a:pt x="2036080" y="6858000"/>
                </a:lnTo>
                <a:lnTo>
                  <a:pt x="1730" y="6858000"/>
                </a:lnTo>
                <a:lnTo>
                  <a:pt x="1730" y="6857999"/>
                </a:lnTo>
                <a:lnTo>
                  <a:pt x="0" y="6857999"/>
                </a:lnTo>
                <a:lnTo>
                  <a:pt x="0" y="3324991"/>
                </a:lnTo>
                <a:lnTo>
                  <a:pt x="0" y="1842954"/>
                </a:lnTo>
                <a:close/>
              </a:path>
            </a:pathLst>
          </a:custGeom>
          <a:solidFill>
            <a:schemeClr val="tx2"/>
          </a:solidFill>
          <a:ln w="10160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2509C1-22A2-42C2-B1C0-882C02DD5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362574" y="0"/>
            <a:ext cx="76202" cy="6858000"/>
          </a:xfrm>
          <a:prstGeom prst="rect">
            <a:avLst/>
          </a:pr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F7624AB-0E12-096E-A712-1B45C4D04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254" y="838258"/>
            <a:ext cx="1994182" cy="19941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A3CCF7-543C-3897-AE5F-FF73B3A6E2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23" r="-2" b="-2"/>
          <a:stretch/>
        </p:blipFill>
        <p:spPr>
          <a:xfrm>
            <a:off x="2552279" y="4087161"/>
            <a:ext cx="1994182" cy="196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0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835F8F-C5B1-C454-3B1A-AA062D32F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rmAutofit/>
          </a:bodyPr>
          <a:lstStyle/>
          <a:p>
            <a:r>
              <a:rPr kumimoji="0" lang="pl-PL" b="0" i="0" u="none" strike="noStrike" kern="1200" cap="all" spc="200" normalizeH="0" baseline="0" noProof="0">
                <a:ln>
                  <a:noFill/>
                </a:ln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  <a:t>Skąd bakterie Salmonella  dostają się do potraw?</a:t>
            </a:r>
            <a:endParaRPr lang="pl-PL" dirty="0"/>
          </a:p>
        </p:txBody>
      </p:sp>
      <p:pic>
        <p:nvPicPr>
          <p:cNvPr id="7" name="Graphic 6" descr="Ice cream">
            <a:extLst>
              <a:ext uri="{FF2B5EF4-FFF2-40B4-BE49-F238E27FC236}">
                <a16:creationId xmlns:a16="http://schemas.microsoft.com/office/drawing/2014/main" id="{3A84EF68-8F82-A3BB-F722-A55D561C9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50806" y="2286001"/>
            <a:ext cx="2960017" cy="2960017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46A823-AAA1-F6DB-E124-5C1B129D7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5804" y="2286001"/>
            <a:ext cx="6054195" cy="3593591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700"/>
              </a:spcBef>
              <a:spcAft>
                <a:spcPts val="0"/>
              </a:spcAft>
              <a:buClr>
                <a:srgbClr val="17131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Najczęstszą przyczyną zachorowania jest spożywanie potraw na bazie jaj nie poddanych obróbce termicznej (np. kremy do ciast z surowymi jajami, tatar z żółtkiem) względnie potraw ogrzewanych krótko w temperaturze niewystarczającej do zniszczenia bakterii np. jajka sadzone, jajecznica półpłynna, jajka na miękko, naleśniki z  serowym nadzieniem udziałem surowego jaja nie poddane właściwej obróbce termicznej.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2061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AD6651-0310-A214-0699-815559062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z="5100" b="0" i="0" u="none" strike="noStrike" kern="1200" cap="all" spc="200" normalizeH="0" baseline="0" noProof="0">
                <a:ln>
                  <a:noFill/>
                </a:ln>
                <a:solidFill>
                  <a:srgbClr val="171312"/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  <a:t>Skąd bakterie Salmonella  dostają się do potraw?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8AADD6-2A0C-A388-EE52-C17016E8B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/>
              <a:t> </a:t>
            </a:r>
            <a:r>
              <a:rPr lang="pl-PL" sz="2800"/>
              <a:t>Bakterie dostają się do żywności np. przez brak higieny personelu (brudne lub niewłaściwie myte ręce) lub w przypadku  zanieczyszczenia wtórnego np. gdy na tym samym blacie, czy desce na której krojone było mięso drobiowe kładziemy produkty  do bezpośredniego spożycia  (gotowe do spożycia).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7436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16A62E-00A9-87B0-35CA-7B42BB546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727" y="382385"/>
            <a:ext cx="6335338" cy="1492132"/>
          </a:xfrm>
        </p:spPr>
        <p:txBody>
          <a:bodyPr>
            <a:normAutofit/>
          </a:bodyPr>
          <a:lstStyle/>
          <a:p>
            <a:r>
              <a:rPr lang="pl-PL" sz="3200" b="1" i="0" u="none" strike="noStrike" baseline="0">
                <a:latin typeface="Times New Roman" panose="02020603050405020304" pitchFamily="18" charset="0"/>
              </a:rPr>
              <a:t>JAK USTRZEC SI</a:t>
            </a:r>
            <a:r>
              <a:rPr lang="pl-PL" sz="3200" b="1" i="0" u="none" strike="noStrike" baseline="0">
                <a:latin typeface="TimesNewRoman,Bold"/>
              </a:rPr>
              <a:t>Ę </a:t>
            </a:r>
            <a:r>
              <a:rPr lang="pl-PL" sz="3200" b="1" i="0" u="none" strike="noStrike" baseline="0">
                <a:latin typeface="Times New Roman" panose="02020603050405020304" pitchFamily="18" charset="0"/>
              </a:rPr>
              <a:t>PRZED</a:t>
            </a:r>
            <a:br>
              <a:rPr lang="pl-PL" sz="3200" b="1" i="0" u="none" strike="noStrike" baseline="0">
                <a:latin typeface="Times New Roman" panose="02020603050405020304" pitchFamily="18" charset="0"/>
              </a:rPr>
            </a:br>
            <a:r>
              <a:rPr lang="pl-PL" sz="3200" b="1" i="0" u="none" strike="noStrike" baseline="0">
                <a:latin typeface="Times New Roman" panose="02020603050405020304" pitchFamily="18" charset="0"/>
              </a:rPr>
              <a:t>ZAKA</a:t>
            </a:r>
            <a:r>
              <a:rPr lang="pl-PL" sz="3200" b="1" i="0" u="none" strike="noStrike" baseline="0">
                <a:latin typeface="TimesNewRoman,Bold"/>
              </a:rPr>
              <a:t>Ż</a:t>
            </a:r>
            <a:r>
              <a:rPr lang="pl-PL" sz="3200" b="1" i="0" u="none" strike="noStrike" baseline="0">
                <a:latin typeface="Times New Roman" panose="02020603050405020304" pitchFamily="18" charset="0"/>
              </a:rPr>
              <a:t>ENIEM PAŁECZK</a:t>
            </a:r>
            <a:r>
              <a:rPr lang="pl-PL" sz="3200" b="1" i="0" u="none" strike="noStrike" baseline="0">
                <a:latin typeface="TimesNewRoman,Bold"/>
              </a:rPr>
              <a:t>Ą </a:t>
            </a:r>
            <a:r>
              <a:rPr lang="pl-PL" sz="3200" b="1" i="0" u="none" strike="noStrike" baseline="0">
                <a:latin typeface="Times New Roman" panose="02020603050405020304" pitchFamily="18" charset="0"/>
              </a:rPr>
              <a:t>SALMONELLI</a:t>
            </a:r>
            <a:endParaRPr lang="pl-PL" sz="3200"/>
          </a:p>
        </p:txBody>
      </p:sp>
      <p:pic>
        <p:nvPicPr>
          <p:cNvPr id="5" name="Picture 4" descr="Dziesiątka jaj">
            <a:extLst>
              <a:ext uri="{FF2B5EF4-FFF2-40B4-BE49-F238E27FC236}">
                <a16:creationId xmlns:a16="http://schemas.microsoft.com/office/drawing/2014/main" id="{462B4C52-216C-F26C-7C9C-038DDC7714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94" r="34605" b="1"/>
          <a:stretch/>
        </p:blipFill>
        <p:spPr>
          <a:xfrm>
            <a:off x="688434" y="-9525"/>
            <a:ext cx="4129822" cy="6867525"/>
          </a:xfrm>
          <a:prstGeom prst="rect">
            <a:avLst/>
          </a:prstGeom>
        </p:spPr>
      </p:pic>
      <p:sp>
        <p:nvSpPr>
          <p:cNvPr id="9" name="Freeform 6">
            <a:extLst>
              <a:ext uri="{FF2B5EF4-FFF2-40B4-BE49-F238E27FC236}">
                <a16:creationId xmlns:a16="http://schemas.microsoft.com/office/drawing/2014/main" id="{13BB9F0A-A6B1-43FD-ABFD-B67F0052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360CB7-0299-30EE-8A45-8EA620EAD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727" y="1874517"/>
            <a:ext cx="6335338" cy="48496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1600" dirty="0">
                <a:solidFill>
                  <a:schemeClr val="tx1"/>
                </a:solidFill>
              </a:rPr>
              <a:t>Zaopatrywać się w surowce w tym drób, jaja z legalnych źródeł ( zakłady będące pod nadzorem PPIS lub PLW).</a:t>
            </a:r>
          </a:p>
          <a:p>
            <a:pPr>
              <a:lnSpc>
                <a:spcPct val="100000"/>
              </a:lnSpc>
            </a:pPr>
            <a:r>
              <a:rPr lang="pl-PL" sz="1600" dirty="0">
                <a:solidFill>
                  <a:schemeClr val="tx1"/>
                </a:solidFill>
              </a:rPr>
              <a:t>Ww. produkty przechowywać w lodówce gdyż w niskich temperaturach pałeczki Salmonella  nie rozwijają się (ale też nie giną </a:t>
            </a:r>
            <a:r>
              <a:rPr lang="pl-PL" sz="1600" dirty="0">
                <a:solidFill>
                  <a:schemeClr val="tx1"/>
                </a:solidFill>
                <a:sym typeface="Wingdings" panose="05000000000000000000" pitchFamily="2" charset="2"/>
              </a:rPr>
              <a:t></a:t>
            </a:r>
            <a:r>
              <a:rPr lang="pl-PL" sz="1600" dirty="0">
                <a:solidFill>
                  <a:schemeClr val="tx1"/>
                </a:solidFill>
              </a:rPr>
              <a:t>.).</a:t>
            </a:r>
          </a:p>
          <a:p>
            <a:pPr>
              <a:lnSpc>
                <a:spcPct val="100000"/>
              </a:lnSpc>
            </a:pPr>
            <a:r>
              <a:rPr lang="pl-PL" sz="1600" dirty="0">
                <a:solidFill>
                  <a:schemeClr val="tx1"/>
                </a:solidFill>
              </a:rPr>
              <a:t>Przestrzegać zasad segregacji na wszystkich etapach przygotowywania potraw począwszy od zakupów, transportu, przechowywania, przygotowywania ( np. wydzielone urządzenia chłodnicze na drób i jaja, wydzielone stanowiska obróbki brudnej mięsa i jaj, wydzielone naczynia, deski  do obróbki surowego mięsa lub jaj). </a:t>
            </a:r>
          </a:p>
          <a:p>
            <a:pPr>
              <a:lnSpc>
                <a:spcPct val="100000"/>
              </a:lnSpc>
            </a:pPr>
            <a:r>
              <a:rPr lang="pl-PL" sz="1600" dirty="0">
                <a:solidFill>
                  <a:schemeClr val="tx1"/>
                </a:solidFill>
              </a:rPr>
              <a:t>Produkty, które stanowią potencjalne źródło zakażenia (jak np. jajka, owoce oraz warzywa) powinny być dokładnie myte.</a:t>
            </a:r>
          </a:p>
          <a:p>
            <a:pPr>
              <a:lnSpc>
                <a:spcPct val="100000"/>
              </a:lnSpc>
            </a:pPr>
            <a:r>
              <a:rPr lang="pl-PL" sz="1600" dirty="0">
                <a:solidFill>
                  <a:schemeClr val="tx1"/>
                </a:solidFill>
              </a:rPr>
              <a:t> Sprzęt produkcyjny, który miał kontakt z możliwym źródłem bakterii salmonella  zawsze powinien być dokładnie myty a jeśli jest taka potrzeba dezynfekowany np. przez wyparzanie.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B0DFB7-1638-4F5E-AB22-F955AEE9E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275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513A07-8E09-4F38-FF09-636418395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39" y="370955"/>
            <a:ext cx="10178322" cy="1492132"/>
          </a:xfrm>
        </p:spPr>
        <p:txBody>
          <a:bodyPr/>
          <a:lstStyle/>
          <a:p>
            <a:r>
              <a:rPr kumimoji="0" lang="pl-PL" sz="3600" b="1" i="0" u="none" strike="noStrike" kern="1200" cap="all" spc="200" normalizeH="0" baseline="0" noProof="0" dirty="0">
                <a:ln>
                  <a:noFill/>
                </a:ln>
                <a:solidFill>
                  <a:srgbClr val="17131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JAK USTRZEC SI</a:t>
            </a:r>
            <a:r>
              <a:rPr kumimoji="0" lang="pl-PL" sz="3600" b="1" i="0" u="none" strike="noStrike" kern="1200" cap="all" spc="200" normalizeH="0" baseline="0" noProof="0" dirty="0">
                <a:ln>
                  <a:noFill/>
                </a:ln>
                <a:solidFill>
                  <a:srgbClr val="171312"/>
                </a:solidFill>
                <a:effectLst/>
                <a:uLnTx/>
                <a:uFillTx/>
                <a:latin typeface="TimesNewRoman,Bold"/>
                <a:ea typeface="+mj-ea"/>
                <a:cs typeface="+mj-cs"/>
              </a:rPr>
              <a:t>Ę </a:t>
            </a:r>
            <a:r>
              <a:rPr kumimoji="0" lang="pl-PL" sz="3600" b="1" i="0" u="none" strike="noStrike" kern="1200" cap="all" spc="200" normalizeH="0" baseline="0" noProof="0" dirty="0">
                <a:ln>
                  <a:noFill/>
                </a:ln>
                <a:solidFill>
                  <a:srgbClr val="17131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PRZED</a:t>
            </a:r>
            <a:br>
              <a:rPr kumimoji="0" lang="pl-PL" sz="3600" b="1" i="0" u="none" strike="noStrike" kern="1200" cap="all" spc="200" normalizeH="0" baseline="0" noProof="0" dirty="0">
                <a:ln>
                  <a:noFill/>
                </a:ln>
                <a:solidFill>
                  <a:srgbClr val="17131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</a:br>
            <a:r>
              <a:rPr kumimoji="0" lang="pl-PL" sz="3600" b="1" i="0" u="none" strike="noStrike" kern="1200" cap="all" spc="200" normalizeH="0" baseline="0" noProof="0" dirty="0">
                <a:ln>
                  <a:noFill/>
                </a:ln>
                <a:solidFill>
                  <a:srgbClr val="17131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ZAKA</a:t>
            </a:r>
            <a:r>
              <a:rPr kumimoji="0" lang="pl-PL" sz="3600" b="1" i="0" u="none" strike="noStrike" kern="1200" cap="all" spc="200" normalizeH="0" baseline="0" noProof="0" dirty="0">
                <a:ln>
                  <a:noFill/>
                </a:ln>
                <a:solidFill>
                  <a:srgbClr val="171312"/>
                </a:solidFill>
                <a:effectLst/>
                <a:uLnTx/>
                <a:uFillTx/>
                <a:latin typeface="TimesNewRoman,Bold"/>
                <a:ea typeface="+mj-ea"/>
                <a:cs typeface="+mj-cs"/>
              </a:rPr>
              <a:t>Ż</a:t>
            </a:r>
            <a:r>
              <a:rPr kumimoji="0" lang="pl-PL" sz="3600" b="1" i="0" u="none" strike="noStrike" kern="1200" cap="all" spc="200" normalizeH="0" baseline="0" noProof="0" dirty="0">
                <a:ln>
                  <a:noFill/>
                </a:ln>
                <a:solidFill>
                  <a:srgbClr val="17131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ENIEM PAŁECZK</a:t>
            </a:r>
            <a:r>
              <a:rPr kumimoji="0" lang="pl-PL" sz="3600" b="1" i="0" u="none" strike="noStrike" kern="1200" cap="all" spc="200" normalizeH="0" baseline="0" noProof="0" dirty="0">
                <a:ln>
                  <a:noFill/>
                </a:ln>
                <a:solidFill>
                  <a:srgbClr val="171312"/>
                </a:solidFill>
                <a:effectLst/>
                <a:uLnTx/>
                <a:uFillTx/>
                <a:latin typeface="TimesNewRoman,Bold"/>
                <a:ea typeface="+mj-ea"/>
                <a:cs typeface="+mj-cs"/>
              </a:rPr>
              <a:t>Ą </a:t>
            </a:r>
            <a:r>
              <a:rPr kumimoji="0" lang="pl-PL" sz="3600" b="1" i="0" u="none" strike="noStrike" kern="1200" cap="all" spc="200" normalizeH="0" baseline="0" noProof="0" dirty="0">
                <a:ln>
                  <a:noFill/>
                </a:ln>
                <a:solidFill>
                  <a:srgbClr val="17131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SALMONELLI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D3E2CE-BD56-3134-C512-BBD65B258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668" y="1520191"/>
            <a:ext cx="10178322" cy="4359402"/>
          </a:xfrm>
        </p:spPr>
        <p:txBody>
          <a:bodyPr>
            <a:noAutofit/>
          </a:bodyPr>
          <a:lstStyle/>
          <a:p>
            <a:r>
              <a:rPr lang="pl-PL" sz="2100" dirty="0">
                <a:solidFill>
                  <a:schemeClr val="tx1"/>
                </a:solidFill>
              </a:rPr>
              <a:t>Skorupki jaj przed wybiciem należy zdezynfekować. Uwaga : dezynfekcja skorupki nie niszczy bakterii obecnych w treści jaja a jedynie ogranicza przenoszenie bakterii na rękach.</a:t>
            </a:r>
          </a:p>
          <a:p>
            <a:r>
              <a:rPr lang="pl-PL" sz="2100" dirty="0">
                <a:solidFill>
                  <a:schemeClr val="tx1"/>
                </a:solidFill>
              </a:rPr>
              <a:t>Po każdorazowym skorzystaniu z toalety i przed przystąpieniem do przygotowywania posiłków, po kontakcie z możliwym źródłem bakterii salmonella  należy dokładnie umyć ręce.</a:t>
            </a:r>
          </a:p>
          <a:p>
            <a:pPr fontAlgn="base">
              <a:lnSpc>
                <a:spcPct val="100000"/>
              </a:lnSpc>
              <a:buClr>
                <a:srgbClr val="171312"/>
              </a:buClr>
              <a:defRPr/>
            </a:pPr>
            <a:r>
              <a:rPr lang="pl-PL" sz="2100" dirty="0">
                <a:solidFill>
                  <a:schemeClr val="tx1"/>
                </a:solidFill>
              </a:rPr>
              <a:t>Dbać o  właściwą </a:t>
            </a:r>
            <a:r>
              <a:rPr kumimoji="0" lang="pl-PL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obróbkę termiczna żywności, która jest w stanie zabić wiele spośród najczęściej występujących bakterii chorobotwórczych.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171312"/>
              </a:buClr>
              <a:buSzTx/>
              <a:buNone/>
              <a:tabLst/>
              <a:defRPr/>
            </a:pPr>
            <a:r>
              <a:rPr kumimoji="0" lang="pl-PL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Pamiętaj aby sprawdzać temperaturę wewnątrz potrawy !!!</a:t>
            </a:r>
            <a:endParaRPr lang="pl-PL" sz="21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-PL" sz="2100" dirty="0">
                <a:solidFill>
                  <a:schemeClr val="tx1"/>
                </a:solidFill>
              </a:rPr>
              <a:t>Powyższe zasady powinny być opisane w dokumentacji Dobrej Praktyki Higienicznej i Dobrej Praktyki Produkcyjnej.  Osoby przygotowujące posiłki powinny znać i stosować  powyższe zasady..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95C76EE-B050-4D6B-137F-D16A217FA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0322" y="270892"/>
            <a:ext cx="3386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38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2F3AB5-19FA-35DB-2EC5-C849AF341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INNE Zatrucia pokarmowe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067508-C061-A5A3-68A5-512BC9A1F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94461"/>
            <a:ext cx="10178322" cy="44851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200" dirty="0"/>
              <a:t>Przestrzeganie omówionych zasad pozwoli ustrzec się przed zatruciami pokarmowymi wywołanymi przez inne czynniki np. </a:t>
            </a:r>
          </a:p>
          <a:p>
            <a:r>
              <a:rPr lang="pl-PL" sz="2200" dirty="0" err="1"/>
              <a:t>Listeria</a:t>
            </a:r>
            <a:r>
              <a:rPr lang="pl-PL" sz="2200" dirty="0"/>
              <a:t> </a:t>
            </a:r>
            <a:r>
              <a:rPr lang="pl-PL" sz="2200" dirty="0" err="1"/>
              <a:t>monocytogenes</a:t>
            </a:r>
            <a:r>
              <a:rPr lang="pl-PL" sz="2200" dirty="0"/>
              <a:t> (namnażają się w warunkach chłodniczych);</a:t>
            </a:r>
          </a:p>
          <a:p>
            <a:r>
              <a:rPr lang="pl-PL" sz="2200" dirty="0"/>
              <a:t>Gronkowce chorobotwórcze (wytwarzający toksyny);</a:t>
            </a:r>
          </a:p>
          <a:p>
            <a:r>
              <a:rPr lang="pl-PL" sz="2200" dirty="0"/>
              <a:t>Escherichia coli ( może występować np. w nie mytych warzywach lub owocach);</a:t>
            </a:r>
          </a:p>
          <a:p>
            <a:r>
              <a:rPr lang="pl-PL" sz="2200" dirty="0"/>
              <a:t> B. cereus – laseczka wytwarzająca przetrwalniki ( namnaża się np. w zbyt długo przechowywanym ryżu, czy budyniu  w  temperaturze pokojowej);</a:t>
            </a:r>
          </a:p>
          <a:p>
            <a:r>
              <a:rPr lang="pl-PL" sz="2200" dirty="0"/>
              <a:t>Wirusy (</a:t>
            </a:r>
            <a:r>
              <a:rPr lang="pl-PL" sz="2200" dirty="0" err="1"/>
              <a:t>norowirus</a:t>
            </a:r>
            <a:r>
              <a:rPr lang="pl-PL" sz="2200" dirty="0"/>
              <a:t>, </a:t>
            </a:r>
            <a:r>
              <a:rPr lang="pl-PL" sz="2200" dirty="0" err="1"/>
              <a:t>sapowirus</a:t>
            </a:r>
            <a:r>
              <a:rPr lang="pl-PL" sz="2200" dirty="0"/>
              <a:t>, adenowirus, </a:t>
            </a:r>
            <a:r>
              <a:rPr lang="pl-PL" sz="2200" dirty="0" err="1"/>
              <a:t>rotawirus</a:t>
            </a:r>
            <a:r>
              <a:rPr lang="pl-PL" sz="2200" dirty="0"/>
              <a:t> i </a:t>
            </a:r>
            <a:r>
              <a:rPr lang="pl-PL" sz="2200" dirty="0" err="1"/>
              <a:t>astrowirus</a:t>
            </a:r>
            <a:r>
              <a:rPr lang="pl-PL" sz="2200" dirty="0"/>
              <a:t>) są odpowiedzialne za wiele  przypadków ostrej biegunki u dzieci. (mogą  występować np. w nie mytych owocach lub warzywach)</a:t>
            </a:r>
          </a:p>
          <a:p>
            <a:r>
              <a:rPr lang="pl-PL" sz="2200" dirty="0"/>
              <a:t>…………………</a:t>
            </a:r>
            <a:r>
              <a:rPr lang="pl-PL" sz="2200" dirty="0">
                <a:sym typeface="Wingdings" panose="05000000000000000000" pitchFamily="2" charset="2"/>
              </a:rPr>
              <a:t>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2977554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7C314C-A3C6-238B-E1EA-5F32D6C97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Przenoszenie wirusów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9F7EBA-6780-DBFA-8CE6-7CD722C62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C0428A5-6339-9140-1CD8-12653A712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134" y="1128451"/>
            <a:ext cx="9081409" cy="455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17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0" descr="Kręta ścieżka z kamieni na spokojnym jeziorze o wschodzie słońca">
            <a:extLst>
              <a:ext uri="{FF2B5EF4-FFF2-40B4-BE49-F238E27FC236}">
                <a16:creationId xmlns:a16="http://schemas.microsoft.com/office/drawing/2014/main" id="{33DF5296-7478-E1A0-B6C5-F51B510C20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6" name="Freeform: Shape 24">
            <a:extLst>
              <a:ext uri="{FF2B5EF4-FFF2-40B4-BE49-F238E27FC236}">
                <a16:creationId xmlns:a16="http://schemas.microsoft.com/office/drawing/2014/main" id="{0151AADE-3190-40C1-806A-ED3744263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9613" y="0"/>
            <a:ext cx="11482387" cy="6858000"/>
          </a:xfrm>
          <a:custGeom>
            <a:avLst/>
            <a:gdLst>
              <a:gd name="connsiteX0" fmla="*/ 0 w 11482387"/>
              <a:gd name="connsiteY0" fmla="*/ 0 h 6858000"/>
              <a:gd name="connsiteX1" fmla="*/ 11482387 w 11482387"/>
              <a:gd name="connsiteY1" fmla="*/ 0 h 6858000"/>
              <a:gd name="connsiteX2" fmla="*/ 11482387 w 11482387"/>
              <a:gd name="connsiteY2" fmla="*/ 6858000 h 6858000"/>
              <a:gd name="connsiteX3" fmla="*/ 0 w 11482387"/>
              <a:gd name="connsiteY3" fmla="*/ 6858000 h 6858000"/>
              <a:gd name="connsiteX4" fmla="*/ 1587 w 11482387"/>
              <a:gd name="connsiteY4" fmla="*/ 6789738 h 6858000"/>
              <a:gd name="connsiteX5" fmla="*/ 9525 w 11482387"/>
              <a:gd name="connsiteY5" fmla="*/ 6729413 h 6858000"/>
              <a:gd name="connsiteX6" fmla="*/ 20637 w 11482387"/>
              <a:gd name="connsiteY6" fmla="*/ 6677025 h 6858000"/>
              <a:gd name="connsiteX7" fmla="*/ 34925 w 11482387"/>
              <a:gd name="connsiteY7" fmla="*/ 6630988 h 6858000"/>
              <a:gd name="connsiteX8" fmla="*/ 50800 w 11482387"/>
              <a:gd name="connsiteY8" fmla="*/ 6589713 h 6858000"/>
              <a:gd name="connsiteX9" fmla="*/ 69850 w 11482387"/>
              <a:gd name="connsiteY9" fmla="*/ 6553200 h 6858000"/>
              <a:gd name="connsiteX10" fmla="*/ 88900 w 11482387"/>
              <a:gd name="connsiteY10" fmla="*/ 6515100 h 6858000"/>
              <a:gd name="connsiteX11" fmla="*/ 107950 w 11482387"/>
              <a:gd name="connsiteY11" fmla="*/ 6477000 h 6858000"/>
              <a:gd name="connsiteX12" fmla="*/ 123825 w 11482387"/>
              <a:gd name="connsiteY12" fmla="*/ 6440488 h 6858000"/>
              <a:gd name="connsiteX13" fmla="*/ 139700 w 11482387"/>
              <a:gd name="connsiteY13" fmla="*/ 6399213 h 6858000"/>
              <a:gd name="connsiteX14" fmla="*/ 155575 w 11482387"/>
              <a:gd name="connsiteY14" fmla="*/ 6353175 h 6858000"/>
              <a:gd name="connsiteX15" fmla="*/ 166687 w 11482387"/>
              <a:gd name="connsiteY15" fmla="*/ 6300788 h 6858000"/>
              <a:gd name="connsiteX16" fmla="*/ 173037 w 11482387"/>
              <a:gd name="connsiteY16" fmla="*/ 6240463 h 6858000"/>
              <a:gd name="connsiteX17" fmla="*/ 176212 w 11482387"/>
              <a:gd name="connsiteY17" fmla="*/ 6172200 h 6858000"/>
              <a:gd name="connsiteX18" fmla="*/ 173037 w 11482387"/>
              <a:gd name="connsiteY18" fmla="*/ 6103938 h 6858000"/>
              <a:gd name="connsiteX19" fmla="*/ 166687 w 11482387"/>
              <a:gd name="connsiteY19" fmla="*/ 6043613 h 6858000"/>
              <a:gd name="connsiteX20" fmla="*/ 155575 w 11482387"/>
              <a:gd name="connsiteY20" fmla="*/ 5991225 h 6858000"/>
              <a:gd name="connsiteX21" fmla="*/ 139700 w 11482387"/>
              <a:gd name="connsiteY21" fmla="*/ 5945188 h 6858000"/>
              <a:gd name="connsiteX22" fmla="*/ 123825 w 11482387"/>
              <a:gd name="connsiteY22" fmla="*/ 5903913 h 6858000"/>
              <a:gd name="connsiteX23" fmla="*/ 107950 w 11482387"/>
              <a:gd name="connsiteY23" fmla="*/ 5867400 h 6858000"/>
              <a:gd name="connsiteX24" fmla="*/ 88900 w 11482387"/>
              <a:gd name="connsiteY24" fmla="*/ 5829300 h 6858000"/>
              <a:gd name="connsiteX25" fmla="*/ 69850 w 11482387"/>
              <a:gd name="connsiteY25" fmla="*/ 5791200 h 6858000"/>
              <a:gd name="connsiteX26" fmla="*/ 50800 w 11482387"/>
              <a:gd name="connsiteY26" fmla="*/ 5754688 h 6858000"/>
              <a:gd name="connsiteX27" fmla="*/ 34925 w 11482387"/>
              <a:gd name="connsiteY27" fmla="*/ 5713413 h 6858000"/>
              <a:gd name="connsiteX28" fmla="*/ 20637 w 11482387"/>
              <a:gd name="connsiteY28" fmla="*/ 5667375 h 6858000"/>
              <a:gd name="connsiteX29" fmla="*/ 9525 w 11482387"/>
              <a:gd name="connsiteY29" fmla="*/ 5614988 h 6858000"/>
              <a:gd name="connsiteX30" fmla="*/ 1587 w 11482387"/>
              <a:gd name="connsiteY30" fmla="*/ 5554663 h 6858000"/>
              <a:gd name="connsiteX31" fmla="*/ 0 w 11482387"/>
              <a:gd name="connsiteY31" fmla="*/ 5486400 h 6858000"/>
              <a:gd name="connsiteX32" fmla="*/ 1587 w 11482387"/>
              <a:gd name="connsiteY32" fmla="*/ 5418138 h 6858000"/>
              <a:gd name="connsiteX33" fmla="*/ 9525 w 11482387"/>
              <a:gd name="connsiteY33" fmla="*/ 5357813 h 6858000"/>
              <a:gd name="connsiteX34" fmla="*/ 20637 w 11482387"/>
              <a:gd name="connsiteY34" fmla="*/ 5305425 h 6858000"/>
              <a:gd name="connsiteX35" fmla="*/ 34925 w 11482387"/>
              <a:gd name="connsiteY35" fmla="*/ 5259388 h 6858000"/>
              <a:gd name="connsiteX36" fmla="*/ 50800 w 11482387"/>
              <a:gd name="connsiteY36" fmla="*/ 5218113 h 6858000"/>
              <a:gd name="connsiteX37" fmla="*/ 69850 w 11482387"/>
              <a:gd name="connsiteY37" fmla="*/ 5181600 h 6858000"/>
              <a:gd name="connsiteX38" fmla="*/ 88900 w 11482387"/>
              <a:gd name="connsiteY38" fmla="*/ 5143500 h 6858000"/>
              <a:gd name="connsiteX39" fmla="*/ 107950 w 11482387"/>
              <a:gd name="connsiteY39" fmla="*/ 5105400 h 6858000"/>
              <a:gd name="connsiteX40" fmla="*/ 123825 w 11482387"/>
              <a:gd name="connsiteY40" fmla="*/ 5068888 h 6858000"/>
              <a:gd name="connsiteX41" fmla="*/ 139700 w 11482387"/>
              <a:gd name="connsiteY41" fmla="*/ 5027613 h 6858000"/>
              <a:gd name="connsiteX42" fmla="*/ 155575 w 11482387"/>
              <a:gd name="connsiteY42" fmla="*/ 4981575 h 6858000"/>
              <a:gd name="connsiteX43" fmla="*/ 166687 w 11482387"/>
              <a:gd name="connsiteY43" fmla="*/ 4929188 h 6858000"/>
              <a:gd name="connsiteX44" fmla="*/ 173037 w 11482387"/>
              <a:gd name="connsiteY44" fmla="*/ 4868863 h 6858000"/>
              <a:gd name="connsiteX45" fmla="*/ 176212 w 11482387"/>
              <a:gd name="connsiteY45" fmla="*/ 4800600 h 6858000"/>
              <a:gd name="connsiteX46" fmla="*/ 173037 w 11482387"/>
              <a:gd name="connsiteY46" fmla="*/ 4732338 h 6858000"/>
              <a:gd name="connsiteX47" fmla="*/ 166687 w 11482387"/>
              <a:gd name="connsiteY47" fmla="*/ 4672013 h 6858000"/>
              <a:gd name="connsiteX48" fmla="*/ 155575 w 11482387"/>
              <a:gd name="connsiteY48" fmla="*/ 4619625 h 6858000"/>
              <a:gd name="connsiteX49" fmla="*/ 139700 w 11482387"/>
              <a:gd name="connsiteY49" fmla="*/ 4573588 h 6858000"/>
              <a:gd name="connsiteX50" fmla="*/ 123825 w 11482387"/>
              <a:gd name="connsiteY50" fmla="*/ 4532313 h 6858000"/>
              <a:gd name="connsiteX51" fmla="*/ 107950 w 11482387"/>
              <a:gd name="connsiteY51" fmla="*/ 4495800 h 6858000"/>
              <a:gd name="connsiteX52" fmla="*/ 69850 w 11482387"/>
              <a:gd name="connsiteY52" fmla="*/ 4419600 h 6858000"/>
              <a:gd name="connsiteX53" fmla="*/ 50800 w 11482387"/>
              <a:gd name="connsiteY53" fmla="*/ 4383088 h 6858000"/>
              <a:gd name="connsiteX54" fmla="*/ 34925 w 11482387"/>
              <a:gd name="connsiteY54" fmla="*/ 4341813 h 6858000"/>
              <a:gd name="connsiteX55" fmla="*/ 20637 w 11482387"/>
              <a:gd name="connsiteY55" fmla="*/ 4295775 h 6858000"/>
              <a:gd name="connsiteX56" fmla="*/ 9525 w 11482387"/>
              <a:gd name="connsiteY56" fmla="*/ 4243388 h 6858000"/>
              <a:gd name="connsiteX57" fmla="*/ 1587 w 11482387"/>
              <a:gd name="connsiteY57" fmla="*/ 4183063 h 6858000"/>
              <a:gd name="connsiteX58" fmla="*/ 0 w 11482387"/>
              <a:gd name="connsiteY58" fmla="*/ 4114800 h 6858000"/>
              <a:gd name="connsiteX59" fmla="*/ 1587 w 11482387"/>
              <a:gd name="connsiteY59" fmla="*/ 4046538 h 6858000"/>
              <a:gd name="connsiteX60" fmla="*/ 9525 w 11482387"/>
              <a:gd name="connsiteY60" fmla="*/ 3986213 h 6858000"/>
              <a:gd name="connsiteX61" fmla="*/ 20637 w 11482387"/>
              <a:gd name="connsiteY61" fmla="*/ 3933825 h 6858000"/>
              <a:gd name="connsiteX62" fmla="*/ 34925 w 11482387"/>
              <a:gd name="connsiteY62" fmla="*/ 3887788 h 6858000"/>
              <a:gd name="connsiteX63" fmla="*/ 50800 w 11482387"/>
              <a:gd name="connsiteY63" fmla="*/ 3846513 h 6858000"/>
              <a:gd name="connsiteX64" fmla="*/ 69850 w 11482387"/>
              <a:gd name="connsiteY64" fmla="*/ 3810000 h 6858000"/>
              <a:gd name="connsiteX65" fmla="*/ 88900 w 11482387"/>
              <a:gd name="connsiteY65" fmla="*/ 3771900 h 6858000"/>
              <a:gd name="connsiteX66" fmla="*/ 107950 w 11482387"/>
              <a:gd name="connsiteY66" fmla="*/ 3733800 h 6858000"/>
              <a:gd name="connsiteX67" fmla="*/ 123825 w 11482387"/>
              <a:gd name="connsiteY67" fmla="*/ 3697288 h 6858000"/>
              <a:gd name="connsiteX68" fmla="*/ 139700 w 11482387"/>
              <a:gd name="connsiteY68" fmla="*/ 3656013 h 6858000"/>
              <a:gd name="connsiteX69" fmla="*/ 155575 w 11482387"/>
              <a:gd name="connsiteY69" fmla="*/ 3609975 h 6858000"/>
              <a:gd name="connsiteX70" fmla="*/ 166687 w 11482387"/>
              <a:gd name="connsiteY70" fmla="*/ 3557588 h 6858000"/>
              <a:gd name="connsiteX71" fmla="*/ 173037 w 11482387"/>
              <a:gd name="connsiteY71" fmla="*/ 3497263 h 6858000"/>
              <a:gd name="connsiteX72" fmla="*/ 176212 w 11482387"/>
              <a:gd name="connsiteY72" fmla="*/ 3427413 h 6858000"/>
              <a:gd name="connsiteX73" fmla="*/ 173037 w 11482387"/>
              <a:gd name="connsiteY73" fmla="*/ 3360738 h 6858000"/>
              <a:gd name="connsiteX74" fmla="*/ 166687 w 11482387"/>
              <a:gd name="connsiteY74" fmla="*/ 3300413 h 6858000"/>
              <a:gd name="connsiteX75" fmla="*/ 155575 w 11482387"/>
              <a:gd name="connsiteY75" fmla="*/ 3248025 h 6858000"/>
              <a:gd name="connsiteX76" fmla="*/ 139700 w 11482387"/>
              <a:gd name="connsiteY76" fmla="*/ 3201988 h 6858000"/>
              <a:gd name="connsiteX77" fmla="*/ 123825 w 11482387"/>
              <a:gd name="connsiteY77" fmla="*/ 3160713 h 6858000"/>
              <a:gd name="connsiteX78" fmla="*/ 107950 w 11482387"/>
              <a:gd name="connsiteY78" fmla="*/ 3124200 h 6858000"/>
              <a:gd name="connsiteX79" fmla="*/ 88900 w 11482387"/>
              <a:gd name="connsiteY79" fmla="*/ 3086100 h 6858000"/>
              <a:gd name="connsiteX80" fmla="*/ 69850 w 11482387"/>
              <a:gd name="connsiteY80" fmla="*/ 3048000 h 6858000"/>
              <a:gd name="connsiteX81" fmla="*/ 50800 w 11482387"/>
              <a:gd name="connsiteY81" fmla="*/ 3011488 h 6858000"/>
              <a:gd name="connsiteX82" fmla="*/ 34925 w 11482387"/>
              <a:gd name="connsiteY82" fmla="*/ 2970213 h 6858000"/>
              <a:gd name="connsiteX83" fmla="*/ 20637 w 11482387"/>
              <a:gd name="connsiteY83" fmla="*/ 2924175 h 6858000"/>
              <a:gd name="connsiteX84" fmla="*/ 9525 w 11482387"/>
              <a:gd name="connsiteY84" fmla="*/ 2871788 h 6858000"/>
              <a:gd name="connsiteX85" fmla="*/ 1587 w 11482387"/>
              <a:gd name="connsiteY85" fmla="*/ 2811463 h 6858000"/>
              <a:gd name="connsiteX86" fmla="*/ 0 w 11482387"/>
              <a:gd name="connsiteY86" fmla="*/ 2743200 h 6858000"/>
              <a:gd name="connsiteX87" fmla="*/ 1587 w 11482387"/>
              <a:gd name="connsiteY87" fmla="*/ 2674938 h 6858000"/>
              <a:gd name="connsiteX88" fmla="*/ 9525 w 11482387"/>
              <a:gd name="connsiteY88" fmla="*/ 2614613 h 6858000"/>
              <a:gd name="connsiteX89" fmla="*/ 20637 w 11482387"/>
              <a:gd name="connsiteY89" fmla="*/ 2562225 h 6858000"/>
              <a:gd name="connsiteX90" fmla="*/ 34925 w 11482387"/>
              <a:gd name="connsiteY90" fmla="*/ 2516188 h 6858000"/>
              <a:gd name="connsiteX91" fmla="*/ 50800 w 11482387"/>
              <a:gd name="connsiteY91" fmla="*/ 2474913 h 6858000"/>
              <a:gd name="connsiteX92" fmla="*/ 69850 w 11482387"/>
              <a:gd name="connsiteY92" fmla="*/ 2438400 h 6858000"/>
              <a:gd name="connsiteX93" fmla="*/ 88900 w 11482387"/>
              <a:gd name="connsiteY93" fmla="*/ 2400300 h 6858000"/>
              <a:gd name="connsiteX94" fmla="*/ 107950 w 11482387"/>
              <a:gd name="connsiteY94" fmla="*/ 2362200 h 6858000"/>
              <a:gd name="connsiteX95" fmla="*/ 123825 w 11482387"/>
              <a:gd name="connsiteY95" fmla="*/ 2325688 h 6858000"/>
              <a:gd name="connsiteX96" fmla="*/ 139700 w 11482387"/>
              <a:gd name="connsiteY96" fmla="*/ 2284413 h 6858000"/>
              <a:gd name="connsiteX97" fmla="*/ 155575 w 11482387"/>
              <a:gd name="connsiteY97" fmla="*/ 2238375 h 6858000"/>
              <a:gd name="connsiteX98" fmla="*/ 166687 w 11482387"/>
              <a:gd name="connsiteY98" fmla="*/ 2185988 h 6858000"/>
              <a:gd name="connsiteX99" fmla="*/ 173037 w 11482387"/>
              <a:gd name="connsiteY99" fmla="*/ 2125663 h 6858000"/>
              <a:gd name="connsiteX100" fmla="*/ 176212 w 11482387"/>
              <a:gd name="connsiteY100" fmla="*/ 2057400 h 6858000"/>
              <a:gd name="connsiteX101" fmla="*/ 173037 w 11482387"/>
              <a:gd name="connsiteY101" fmla="*/ 1989138 h 6858000"/>
              <a:gd name="connsiteX102" fmla="*/ 166687 w 11482387"/>
              <a:gd name="connsiteY102" fmla="*/ 1928813 h 6858000"/>
              <a:gd name="connsiteX103" fmla="*/ 155575 w 11482387"/>
              <a:gd name="connsiteY103" fmla="*/ 1876425 h 6858000"/>
              <a:gd name="connsiteX104" fmla="*/ 139700 w 11482387"/>
              <a:gd name="connsiteY104" fmla="*/ 1830388 h 6858000"/>
              <a:gd name="connsiteX105" fmla="*/ 123825 w 11482387"/>
              <a:gd name="connsiteY105" fmla="*/ 1789113 h 6858000"/>
              <a:gd name="connsiteX106" fmla="*/ 107950 w 11482387"/>
              <a:gd name="connsiteY106" fmla="*/ 1752600 h 6858000"/>
              <a:gd name="connsiteX107" fmla="*/ 88900 w 11482387"/>
              <a:gd name="connsiteY107" fmla="*/ 1714500 h 6858000"/>
              <a:gd name="connsiteX108" fmla="*/ 69850 w 11482387"/>
              <a:gd name="connsiteY108" fmla="*/ 1676400 h 6858000"/>
              <a:gd name="connsiteX109" fmla="*/ 50800 w 11482387"/>
              <a:gd name="connsiteY109" fmla="*/ 1639888 h 6858000"/>
              <a:gd name="connsiteX110" fmla="*/ 34925 w 11482387"/>
              <a:gd name="connsiteY110" fmla="*/ 1598613 h 6858000"/>
              <a:gd name="connsiteX111" fmla="*/ 20637 w 11482387"/>
              <a:gd name="connsiteY111" fmla="*/ 1552575 h 6858000"/>
              <a:gd name="connsiteX112" fmla="*/ 9525 w 11482387"/>
              <a:gd name="connsiteY112" fmla="*/ 1500188 h 6858000"/>
              <a:gd name="connsiteX113" fmla="*/ 1587 w 11482387"/>
              <a:gd name="connsiteY113" fmla="*/ 1439863 h 6858000"/>
              <a:gd name="connsiteX114" fmla="*/ 0 w 11482387"/>
              <a:gd name="connsiteY114" fmla="*/ 1371600 h 6858000"/>
              <a:gd name="connsiteX115" fmla="*/ 1587 w 11482387"/>
              <a:gd name="connsiteY115" fmla="*/ 1303338 h 6858000"/>
              <a:gd name="connsiteX116" fmla="*/ 9525 w 11482387"/>
              <a:gd name="connsiteY116" fmla="*/ 1243013 h 6858000"/>
              <a:gd name="connsiteX117" fmla="*/ 20637 w 11482387"/>
              <a:gd name="connsiteY117" fmla="*/ 1190625 h 6858000"/>
              <a:gd name="connsiteX118" fmla="*/ 34925 w 11482387"/>
              <a:gd name="connsiteY118" fmla="*/ 1144588 h 6858000"/>
              <a:gd name="connsiteX119" fmla="*/ 50800 w 11482387"/>
              <a:gd name="connsiteY119" fmla="*/ 1103313 h 6858000"/>
              <a:gd name="connsiteX120" fmla="*/ 69850 w 11482387"/>
              <a:gd name="connsiteY120" fmla="*/ 1066800 h 6858000"/>
              <a:gd name="connsiteX121" fmla="*/ 88900 w 11482387"/>
              <a:gd name="connsiteY121" fmla="*/ 1028700 h 6858000"/>
              <a:gd name="connsiteX122" fmla="*/ 107950 w 11482387"/>
              <a:gd name="connsiteY122" fmla="*/ 990600 h 6858000"/>
              <a:gd name="connsiteX123" fmla="*/ 123825 w 11482387"/>
              <a:gd name="connsiteY123" fmla="*/ 954088 h 6858000"/>
              <a:gd name="connsiteX124" fmla="*/ 139700 w 11482387"/>
              <a:gd name="connsiteY124" fmla="*/ 912813 h 6858000"/>
              <a:gd name="connsiteX125" fmla="*/ 155575 w 11482387"/>
              <a:gd name="connsiteY125" fmla="*/ 866775 h 6858000"/>
              <a:gd name="connsiteX126" fmla="*/ 166687 w 11482387"/>
              <a:gd name="connsiteY126" fmla="*/ 814388 h 6858000"/>
              <a:gd name="connsiteX127" fmla="*/ 173037 w 11482387"/>
              <a:gd name="connsiteY127" fmla="*/ 754063 h 6858000"/>
              <a:gd name="connsiteX128" fmla="*/ 176212 w 11482387"/>
              <a:gd name="connsiteY128" fmla="*/ 685800 h 6858000"/>
              <a:gd name="connsiteX129" fmla="*/ 173037 w 11482387"/>
              <a:gd name="connsiteY129" fmla="*/ 617538 h 6858000"/>
              <a:gd name="connsiteX130" fmla="*/ 166687 w 11482387"/>
              <a:gd name="connsiteY130" fmla="*/ 557213 h 6858000"/>
              <a:gd name="connsiteX131" fmla="*/ 155575 w 11482387"/>
              <a:gd name="connsiteY131" fmla="*/ 504825 h 6858000"/>
              <a:gd name="connsiteX132" fmla="*/ 139700 w 11482387"/>
              <a:gd name="connsiteY132" fmla="*/ 458788 h 6858000"/>
              <a:gd name="connsiteX133" fmla="*/ 123825 w 11482387"/>
              <a:gd name="connsiteY133" fmla="*/ 417513 h 6858000"/>
              <a:gd name="connsiteX134" fmla="*/ 107950 w 11482387"/>
              <a:gd name="connsiteY134" fmla="*/ 381000 h 6858000"/>
              <a:gd name="connsiteX135" fmla="*/ 88900 w 11482387"/>
              <a:gd name="connsiteY135" fmla="*/ 342900 h 6858000"/>
              <a:gd name="connsiteX136" fmla="*/ 69850 w 11482387"/>
              <a:gd name="connsiteY136" fmla="*/ 304800 h 6858000"/>
              <a:gd name="connsiteX137" fmla="*/ 50800 w 11482387"/>
              <a:gd name="connsiteY137" fmla="*/ 268288 h 6858000"/>
              <a:gd name="connsiteX138" fmla="*/ 34925 w 11482387"/>
              <a:gd name="connsiteY138" fmla="*/ 227013 h 6858000"/>
              <a:gd name="connsiteX139" fmla="*/ 20637 w 11482387"/>
              <a:gd name="connsiteY139" fmla="*/ 180975 h 6858000"/>
              <a:gd name="connsiteX140" fmla="*/ 9525 w 11482387"/>
              <a:gd name="connsiteY140" fmla="*/ 128588 h 6858000"/>
              <a:gd name="connsiteX141" fmla="*/ 1587 w 11482387"/>
              <a:gd name="connsiteY141" fmla="*/ 682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1482387" h="6858000">
                <a:moveTo>
                  <a:pt x="0" y="0"/>
                </a:moveTo>
                <a:lnTo>
                  <a:pt x="11482387" y="0"/>
                </a:lnTo>
                <a:lnTo>
                  <a:pt x="11482387" y="6858000"/>
                </a:lnTo>
                <a:lnTo>
                  <a:pt x="0" y="6858000"/>
                </a:lnTo>
                <a:lnTo>
                  <a:pt x="1587" y="6789738"/>
                </a:lnTo>
                <a:lnTo>
                  <a:pt x="9525" y="6729413"/>
                </a:lnTo>
                <a:lnTo>
                  <a:pt x="20637" y="6677025"/>
                </a:lnTo>
                <a:lnTo>
                  <a:pt x="34925" y="6630988"/>
                </a:lnTo>
                <a:lnTo>
                  <a:pt x="50800" y="6589713"/>
                </a:lnTo>
                <a:lnTo>
                  <a:pt x="69850" y="6553200"/>
                </a:lnTo>
                <a:lnTo>
                  <a:pt x="88900" y="6515100"/>
                </a:lnTo>
                <a:lnTo>
                  <a:pt x="107950" y="6477000"/>
                </a:lnTo>
                <a:lnTo>
                  <a:pt x="123825" y="6440488"/>
                </a:lnTo>
                <a:lnTo>
                  <a:pt x="139700" y="6399213"/>
                </a:lnTo>
                <a:lnTo>
                  <a:pt x="155575" y="6353175"/>
                </a:lnTo>
                <a:lnTo>
                  <a:pt x="166687" y="6300788"/>
                </a:lnTo>
                <a:lnTo>
                  <a:pt x="173037" y="6240463"/>
                </a:lnTo>
                <a:lnTo>
                  <a:pt x="176212" y="6172200"/>
                </a:lnTo>
                <a:lnTo>
                  <a:pt x="173037" y="6103938"/>
                </a:lnTo>
                <a:lnTo>
                  <a:pt x="166687" y="6043613"/>
                </a:lnTo>
                <a:lnTo>
                  <a:pt x="155575" y="5991225"/>
                </a:lnTo>
                <a:lnTo>
                  <a:pt x="139700" y="5945188"/>
                </a:lnTo>
                <a:lnTo>
                  <a:pt x="123825" y="5903913"/>
                </a:lnTo>
                <a:lnTo>
                  <a:pt x="107950" y="5867400"/>
                </a:lnTo>
                <a:lnTo>
                  <a:pt x="88900" y="5829300"/>
                </a:lnTo>
                <a:lnTo>
                  <a:pt x="69850" y="5791200"/>
                </a:lnTo>
                <a:lnTo>
                  <a:pt x="50800" y="5754688"/>
                </a:lnTo>
                <a:lnTo>
                  <a:pt x="34925" y="5713413"/>
                </a:lnTo>
                <a:lnTo>
                  <a:pt x="20637" y="5667375"/>
                </a:lnTo>
                <a:lnTo>
                  <a:pt x="9525" y="5614988"/>
                </a:lnTo>
                <a:lnTo>
                  <a:pt x="1587" y="5554663"/>
                </a:lnTo>
                <a:lnTo>
                  <a:pt x="0" y="5486400"/>
                </a:lnTo>
                <a:lnTo>
                  <a:pt x="1587" y="5418138"/>
                </a:lnTo>
                <a:lnTo>
                  <a:pt x="9525" y="5357813"/>
                </a:lnTo>
                <a:lnTo>
                  <a:pt x="20637" y="5305425"/>
                </a:lnTo>
                <a:lnTo>
                  <a:pt x="34925" y="5259388"/>
                </a:lnTo>
                <a:lnTo>
                  <a:pt x="50800" y="5218113"/>
                </a:lnTo>
                <a:lnTo>
                  <a:pt x="69850" y="5181600"/>
                </a:lnTo>
                <a:lnTo>
                  <a:pt x="88900" y="5143500"/>
                </a:lnTo>
                <a:lnTo>
                  <a:pt x="107950" y="5105400"/>
                </a:lnTo>
                <a:lnTo>
                  <a:pt x="123825" y="5068888"/>
                </a:lnTo>
                <a:lnTo>
                  <a:pt x="139700" y="5027613"/>
                </a:lnTo>
                <a:lnTo>
                  <a:pt x="155575" y="4981575"/>
                </a:lnTo>
                <a:lnTo>
                  <a:pt x="166687" y="4929188"/>
                </a:lnTo>
                <a:lnTo>
                  <a:pt x="173037" y="4868863"/>
                </a:lnTo>
                <a:lnTo>
                  <a:pt x="176212" y="4800600"/>
                </a:lnTo>
                <a:lnTo>
                  <a:pt x="173037" y="4732338"/>
                </a:lnTo>
                <a:lnTo>
                  <a:pt x="166687" y="4672013"/>
                </a:lnTo>
                <a:lnTo>
                  <a:pt x="155575" y="4619625"/>
                </a:lnTo>
                <a:lnTo>
                  <a:pt x="139700" y="4573588"/>
                </a:lnTo>
                <a:lnTo>
                  <a:pt x="123825" y="4532313"/>
                </a:lnTo>
                <a:lnTo>
                  <a:pt x="107950" y="4495800"/>
                </a:lnTo>
                <a:lnTo>
                  <a:pt x="69850" y="4419600"/>
                </a:lnTo>
                <a:lnTo>
                  <a:pt x="50800" y="4383088"/>
                </a:lnTo>
                <a:lnTo>
                  <a:pt x="34925" y="4341813"/>
                </a:lnTo>
                <a:lnTo>
                  <a:pt x="20637" y="4295775"/>
                </a:lnTo>
                <a:lnTo>
                  <a:pt x="9525" y="4243388"/>
                </a:lnTo>
                <a:lnTo>
                  <a:pt x="1587" y="4183063"/>
                </a:lnTo>
                <a:lnTo>
                  <a:pt x="0" y="4114800"/>
                </a:lnTo>
                <a:lnTo>
                  <a:pt x="1587" y="4046538"/>
                </a:lnTo>
                <a:lnTo>
                  <a:pt x="9525" y="3986213"/>
                </a:lnTo>
                <a:lnTo>
                  <a:pt x="20637" y="3933825"/>
                </a:lnTo>
                <a:lnTo>
                  <a:pt x="34925" y="3887788"/>
                </a:lnTo>
                <a:lnTo>
                  <a:pt x="50800" y="3846513"/>
                </a:lnTo>
                <a:lnTo>
                  <a:pt x="69850" y="3810000"/>
                </a:lnTo>
                <a:lnTo>
                  <a:pt x="88900" y="3771900"/>
                </a:lnTo>
                <a:lnTo>
                  <a:pt x="107950" y="3733800"/>
                </a:lnTo>
                <a:lnTo>
                  <a:pt x="123825" y="3697288"/>
                </a:lnTo>
                <a:lnTo>
                  <a:pt x="139700" y="3656013"/>
                </a:lnTo>
                <a:lnTo>
                  <a:pt x="155575" y="3609975"/>
                </a:lnTo>
                <a:lnTo>
                  <a:pt x="166687" y="3557588"/>
                </a:lnTo>
                <a:lnTo>
                  <a:pt x="173037" y="3497263"/>
                </a:lnTo>
                <a:lnTo>
                  <a:pt x="176212" y="3427413"/>
                </a:lnTo>
                <a:lnTo>
                  <a:pt x="173037" y="3360738"/>
                </a:lnTo>
                <a:lnTo>
                  <a:pt x="166687" y="3300413"/>
                </a:lnTo>
                <a:lnTo>
                  <a:pt x="155575" y="3248025"/>
                </a:lnTo>
                <a:lnTo>
                  <a:pt x="139700" y="3201988"/>
                </a:lnTo>
                <a:lnTo>
                  <a:pt x="123825" y="3160713"/>
                </a:lnTo>
                <a:lnTo>
                  <a:pt x="107950" y="3124200"/>
                </a:lnTo>
                <a:lnTo>
                  <a:pt x="88900" y="3086100"/>
                </a:lnTo>
                <a:lnTo>
                  <a:pt x="69850" y="3048000"/>
                </a:lnTo>
                <a:lnTo>
                  <a:pt x="50800" y="3011488"/>
                </a:lnTo>
                <a:lnTo>
                  <a:pt x="34925" y="2970213"/>
                </a:lnTo>
                <a:lnTo>
                  <a:pt x="20637" y="2924175"/>
                </a:lnTo>
                <a:lnTo>
                  <a:pt x="9525" y="2871788"/>
                </a:lnTo>
                <a:lnTo>
                  <a:pt x="1587" y="2811463"/>
                </a:lnTo>
                <a:lnTo>
                  <a:pt x="0" y="2743200"/>
                </a:lnTo>
                <a:lnTo>
                  <a:pt x="1587" y="2674938"/>
                </a:lnTo>
                <a:lnTo>
                  <a:pt x="9525" y="2614613"/>
                </a:lnTo>
                <a:lnTo>
                  <a:pt x="20637" y="2562225"/>
                </a:lnTo>
                <a:lnTo>
                  <a:pt x="34925" y="2516188"/>
                </a:lnTo>
                <a:lnTo>
                  <a:pt x="50800" y="2474913"/>
                </a:lnTo>
                <a:lnTo>
                  <a:pt x="69850" y="2438400"/>
                </a:lnTo>
                <a:lnTo>
                  <a:pt x="88900" y="2400300"/>
                </a:lnTo>
                <a:lnTo>
                  <a:pt x="107950" y="2362200"/>
                </a:lnTo>
                <a:lnTo>
                  <a:pt x="123825" y="2325688"/>
                </a:lnTo>
                <a:lnTo>
                  <a:pt x="139700" y="2284413"/>
                </a:lnTo>
                <a:lnTo>
                  <a:pt x="155575" y="2238375"/>
                </a:lnTo>
                <a:lnTo>
                  <a:pt x="166687" y="2185988"/>
                </a:lnTo>
                <a:lnTo>
                  <a:pt x="173037" y="2125663"/>
                </a:lnTo>
                <a:lnTo>
                  <a:pt x="176212" y="2057400"/>
                </a:lnTo>
                <a:lnTo>
                  <a:pt x="173037" y="1989138"/>
                </a:lnTo>
                <a:lnTo>
                  <a:pt x="166687" y="1928813"/>
                </a:lnTo>
                <a:lnTo>
                  <a:pt x="155575" y="1876425"/>
                </a:lnTo>
                <a:lnTo>
                  <a:pt x="139700" y="1830388"/>
                </a:lnTo>
                <a:lnTo>
                  <a:pt x="123825" y="1789113"/>
                </a:lnTo>
                <a:lnTo>
                  <a:pt x="107950" y="1752600"/>
                </a:lnTo>
                <a:lnTo>
                  <a:pt x="88900" y="1714500"/>
                </a:lnTo>
                <a:lnTo>
                  <a:pt x="69850" y="1676400"/>
                </a:lnTo>
                <a:lnTo>
                  <a:pt x="50800" y="1639888"/>
                </a:lnTo>
                <a:lnTo>
                  <a:pt x="34925" y="1598613"/>
                </a:lnTo>
                <a:lnTo>
                  <a:pt x="20637" y="1552575"/>
                </a:lnTo>
                <a:lnTo>
                  <a:pt x="9525" y="1500188"/>
                </a:lnTo>
                <a:lnTo>
                  <a:pt x="1587" y="1439863"/>
                </a:lnTo>
                <a:lnTo>
                  <a:pt x="0" y="1371600"/>
                </a:lnTo>
                <a:lnTo>
                  <a:pt x="1587" y="1303338"/>
                </a:lnTo>
                <a:lnTo>
                  <a:pt x="9525" y="1243013"/>
                </a:lnTo>
                <a:lnTo>
                  <a:pt x="20637" y="1190625"/>
                </a:lnTo>
                <a:lnTo>
                  <a:pt x="34925" y="1144588"/>
                </a:lnTo>
                <a:lnTo>
                  <a:pt x="50800" y="1103313"/>
                </a:lnTo>
                <a:lnTo>
                  <a:pt x="69850" y="1066800"/>
                </a:lnTo>
                <a:lnTo>
                  <a:pt x="88900" y="1028700"/>
                </a:lnTo>
                <a:lnTo>
                  <a:pt x="107950" y="990600"/>
                </a:lnTo>
                <a:lnTo>
                  <a:pt x="123825" y="954088"/>
                </a:lnTo>
                <a:lnTo>
                  <a:pt x="139700" y="912813"/>
                </a:lnTo>
                <a:lnTo>
                  <a:pt x="155575" y="866775"/>
                </a:lnTo>
                <a:lnTo>
                  <a:pt x="166687" y="814388"/>
                </a:lnTo>
                <a:lnTo>
                  <a:pt x="173037" y="754063"/>
                </a:lnTo>
                <a:lnTo>
                  <a:pt x="176212" y="685800"/>
                </a:lnTo>
                <a:lnTo>
                  <a:pt x="173037" y="617538"/>
                </a:lnTo>
                <a:lnTo>
                  <a:pt x="166687" y="557213"/>
                </a:lnTo>
                <a:lnTo>
                  <a:pt x="155575" y="504825"/>
                </a:lnTo>
                <a:lnTo>
                  <a:pt x="139700" y="458788"/>
                </a:lnTo>
                <a:lnTo>
                  <a:pt x="123825" y="417513"/>
                </a:lnTo>
                <a:lnTo>
                  <a:pt x="107950" y="381000"/>
                </a:lnTo>
                <a:lnTo>
                  <a:pt x="88900" y="342900"/>
                </a:lnTo>
                <a:lnTo>
                  <a:pt x="69850" y="304800"/>
                </a:lnTo>
                <a:lnTo>
                  <a:pt x="50800" y="268288"/>
                </a:lnTo>
                <a:lnTo>
                  <a:pt x="34925" y="227013"/>
                </a:lnTo>
                <a:lnTo>
                  <a:pt x="20637" y="180975"/>
                </a:lnTo>
                <a:lnTo>
                  <a:pt x="9525" y="128588"/>
                </a:lnTo>
                <a:lnTo>
                  <a:pt x="1587" y="68263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2D15433-3D43-CA85-EA49-435904B4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2506730"/>
          </a:xfrm>
        </p:spPr>
        <p:txBody>
          <a:bodyPr>
            <a:normAutofit/>
          </a:bodyPr>
          <a:lstStyle/>
          <a:p>
            <a:r>
              <a:rPr lang="pl-PL" sz="4800" dirty="0"/>
              <a:t>Dziękuję za uwagę </a:t>
            </a:r>
            <a:br>
              <a:rPr lang="pl-PL" sz="2400" dirty="0"/>
            </a:br>
            <a:br>
              <a:rPr lang="pl-PL" sz="2400" dirty="0"/>
            </a:br>
            <a:br>
              <a:rPr lang="pl-PL" sz="2400" dirty="0"/>
            </a:br>
            <a:r>
              <a:rPr lang="pl-PL" sz="2400" dirty="0"/>
              <a:t>Justyna </a:t>
            </a:r>
            <a:r>
              <a:rPr lang="pl-PL" sz="2400" dirty="0" err="1"/>
              <a:t>Wałachowska</a:t>
            </a:r>
            <a:endParaRPr lang="pl-PL" sz="2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FD1942-2494-6654-65B6-256548099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3501957"/>
            <a:ext cx="10178322" cy="2377635"/>
          </a:xfrm>
        </p:spPr>
        <p:txBody>
          <a:bodyPr>
            <a:normAutofit fontScale="92500" lnSpcReduction="20000"/>
          </a:bodyPr>
          <a:lstStyle/>
          <a:p>
            <a:r>
              <a:rPr lang="pl-PL" b="0" i="0" dirty="0">
                <a:effectLst/>
                <a:latin typeface="lato" panose="020F0502020204030203" pitchFamily="34" charset="0"/>
              </a:rPr>
              <a:t>Źródła: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effectLst/>
                <a:latin typeface="lato" panose="020F0502020204030203" pitchFamily="34" charset="0"/>
                <a:hlinkClick r:id="rId4"/>
              </a:rPr>
              <a:t>https://www.mayoclinic.org/diseases-conditions/salmonella/symptoms-causes/syc-20355329</a:t>
            </a:r>
            <a:endParaRPr lang="pl-PL" b="0" i="0" dirty="0">
              <a:effectLst/>
              <a:latin typeface="lato" panose="020F0502020204030203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effectLst/>
                <a:latin typeface="lato" panose="020F0502020204030203" pitchFamily="34" charset="0"/>
                <a:hlinkClick r:id="rId5"/>
              </a:rPr>
              <a:t>https://www.cdc.gov/salmonella/index.html</a:t>
            </a:r>
            <a:endParaRPr lang="pl-PL" b="0" i="0" dirty="0">
              <a:effectLst/>
              <a:latin typeface="lato" panose="020F0502020204030203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effectLst/>
                <a:latin typeface="lato" panose="020F0502020204030203" pitchFamily="34" charset="0"/>
                <a:hlinkClick r:id="rId6"/>
              </a:rPr>
              <a:t>https://www.mp.pl/pacjent/choroby-zakazne/choroby/zakazenia-bakteryjne/165083,biegunki-wywolane-przez-paleczki-salmonella-salmonellozy</a:t>
            </a:r>
            <a:endParaRPr lang="pl-PL" b="0" i="0" u="none" strike="noStrike" dirty="0">
              <a:effectLst/>
              <a:latin typeface="lato" panose="020F0502020204030203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pl-PL" b="0" i="0" dirty="0">
                <a:effectLst/>
                <a:latin typeface="lato" panose="020F0502020204030203" pitchFamily="34" charset="0"/>
              </a:rPr>
              <a:t>Magdalena Wieczorek Pracownia </a:t>
            </a:r>
            <a:r>
              <a:rPr lang="pl-PL" b="0" i="0" dirty="0" err="1">
                <a:effectLst/>
                <a:latin typeface="lato" panose="020F0502020204030203" pitchFamily="34" charset="0"/>
              </a:rPr>
              <a:t>Entero</a:t>
            </a:r>
            <a:r>
              <a:rPr lang="pl-PL" b="0" i="0" dirty="0">
                <a:effectLst/>
                <a:latin typeface="lato" panose="020F0502020204030203" pitchFamily="34" charset="0"/>
              </a:rPr>
              <a:t> i Neuroinfekcji  Zakład Wirusologii NIZP-PZH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pl-PL" b="0" i="0" dirty="0">
              <a:effectLst/>
              <a:latin typeface="lato" panose="020F0502020204030203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pl-PL" b="0" i="0" dirty="0">
              <a:effectLst/>
              <a:latin typeface="lato" panose="020F0502020204030203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0263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08313E-FC83-8F24-7A90-415591E63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727" y="382385"/>
            <a:ext cx="6335338" cy="1492132"/>
          </a:xfrm>
        </p:spPr>
        <p:txBody>
          <a:bodyPr>
            <a:noAutofit/>
          </a:bodyPr>
          <a:lstStyle/>
          <a:p>
            <a:r>
              <a:rPr lang="pl-PL" sz="3600" dirty="0"/>
              <a:t>Salmonelloza jest zakaźną chorobą zwierząt i ludzi, wywoływaną bakteriami Salmonella. </a:t>
            </a:r>
            <a:br>
              <a:rPr lang="pl-PL" sz="3600" dirty="0"/>
            </a:br>
            <a:br>
              <a:rPr lang="pl-PL" sz="3600" dirty="0"/>
            </a:br>
            <a:r>
              <a:rPr lang="pl-PL" sz="3600" dirty="0"/>
              <a:t>Bakterie te są bakteriami jelitowymi, które mogą być przenoszone przez wszystkie zwierzęta oraz przez człowieka. </a:t>
            </a:r>
          </a:p>
        </p:txBody>
      </p:sp>
      <p:pic>
        <p:nvPicPr>
          <p:cNvPr id="12" name="Picture 11" descr="Rasę między czterema królikami a jednym miesiącem i z wyprzedzeniem należy do ołowiu">
            <a:extLst>
              <a:ext uri="{FF2B5EF4-FFF2-40B4-BE49-F238E27FC236}">
                <a16:creationId xmlns:a16="http://schemas.microsoft.com/office/drawing/2014/main" id="{B72C3569-9EEF-7423-09E6-CB28BE265A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99" r="24891"/>
          <a:stretch/>
        </p:blipFill>
        <p:spPr>
          <a:xfrm>
            <a:off x="688434" y="-9525"/>
            <a:ext cx="4129822" cy="6867525"/>
          </a:xfrm>
          <a:prstGeom prst="rect">
            <a:avLst/>
          </a:prstGeom>
        </p:spPr>
      </p:pic>
      <p:sp>
        <p:nvSpPr>
          <p:cNvPr id="16" name="Freeform 6">
            <a:extLst>
              <a:ext uri="{FF2B5EF4-FFF2-40B4-BE49-F238E27FC236}">
                <a16:creationId xmlns:a16="http://schemas.microsoft.com/office/drawing/2014/main" id="{13BB9F0A-A6B1-43FD-ABFD-B67F0052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B0DFB7-1638-4F5E-AB22-F955AEE9E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554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D23D0E-DDFD-C174-2C55-A60E0E6C2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4525"/>
            <a:ext cx="3384329" cy="5408866"/>
          </a:xfrm>
        </p:spPr>
        <p:txBody>
          <a:bodyPr anchor="ctr">
            <a:normAutofit/>
          </a:bodyPr>
          <a:lstStyle/>
          <a:p>
            <a:br>
              <a:rPr lang="pl-PL" sz="4000"/>
            </a:br>
            <a:r>
              <a:rPr lang="pl-PL" sz="4000"/>
              <a:t>Co musimy wiedzieć o pał. salmonella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22AEE7E8-3A3B-8FD5-CCC8-3B4ED0DE22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7712473"/>
              </p:ext>
            </p:extLst>
          </p:nvPr>
        </p:nvGraphicFramePr>
        <p:xfrm>
          <a:off x="4315523" y="245327"/>
          <a:ext cx="7114478" cy="6322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5057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 10">
            <a:extLst>
              <a:ext uri="{FF2B5EF4-FFF2-40B4-BE49-F238E27FC236}">
                <a16:creationId xmlns:a16="http://schemas.microsoft.com/office/drawing/2014/main" id="{AF8F021D-E17C-4692-BC36-88810FC4C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67446F8C-E361-5201-3FB4-B3839A3E9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484631"/>
            <a:ext cx="6340519" cy="1638469"/>
          </a:xfrm>
        </p:spPr>
        <p:txBody>
          <a:bodyPr>
            <a:normAutofit/>
          </a:bodyPr>
          <a:lstStyle/>
          <a:p>
            <a:pPr defTabSz="832104"/>
            <a:r>
              <a:rPr lang="pl-PL" kern="1200" cap="all" spc="182" baseline="0" dirty="0">
                <a:latin typeface="+mj-lt"/>
                <a:ea typeface="+mj-ea"/>
                <a:cs typeface="+mj-cs"/>
              </a:rPr>
              <a:t>objawy</a:t>
            </a:r>
            <a:endParaRPr lang="pl-PL" dirty="0"/>
          </a:p>
        </p:txBody>
      </p:sp>
      <p:sp>
        <p:nvSpPr>
          <p:cNvPr id="75" name="Rectangle 71">
            <a:extLst>
              <a:ext uri="{FF2B5EF4-FFF2-40B4-BE49-F238E27FC236}">
                <a16:creationId xmlns:a16="http://schemas.microsoft.com/office/drawing/2014/main" id="{F3734912-26F1-4F15-9124-B74686760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pic>
        <p:nvPicPr>
          <p:cNvPr id="9" name="Graphic 8" descr="Błąd">
            <a:extLst>
              <a:ext uri="{FF2B5EF4-FFF2-40B4-BE49-F238E27FC236}">
                <a16:creationId xmlns:a16="http://schemas.microsoft.com/office/drawing/2014/main" id="{F4F3C291-6BEC-7B7F-129E-601A81D2A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50787" y="1600709"/>
            <a:ext cx="3656581" cy="3656581"/>
          </a:xfrm>
          <a:prstGeom prst="rect">
            <a:avLst/>
          </a:prstGeom>
        </p:spPr>
      </p:pic>
      <p:graphicFrame>
        <p:nvGraphicFramePr>
          <p:cNvPr id="31" name="Symbol zastępczy zawartości 2">
            <a:extLst>
              <a:ext uri="{FF2B5EF4-FFF2-40B4-BE49-F238E27FC236}">
                <a16:creationId xmlns:a16="http://schemas.microsoft.com/office/drawing/2014/main" id="{F4EB6C22-60D1-7E2C-0255-8E7966F395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162912"/>
              </p:ext>
            </p:extLst>
          </p:nvPr>
        </p:nvGraphicFramePr>
        <p:xfrm>
          <a:off x="603115" y="1600710"/>
          <a:ext cx="6468245" cy="4772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71733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>
            <a:extLst>
              <a:ext uri="{FF2B5EF4-FFF2-40B4-BE49-F238E27FC236}">
                <a16:creationId xmlns:a16="http://schemas.microsoft.com/office/drawing/2014/main" id="{AF8F021D-E17C-4692-BC36-88810FC4C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A4B4D90-6B93-3692-EE8F-49270E0B2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484631"/>
            <a:ext cx="6340519" cy="1638469"/>
          </a:xfrm>
        </p:spPr>
        <p:txBody>
          <a:bodyPr>
            <a:normAutofit/>
          </a:bodyPr>
          <a:lstStyle/>
          <a:p>
            <a:r>
              <a:rPr kumimoji="0" lang="pl-PL" b="0" i="0" u="none" strike="noStrike" kern="1200" cap="all" spc="182" normalizeH="0" baseline="0" noProof="0">
                <a:ln>
                  <a:noFill/>
                </a:ln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  <a:t>objawy</a:t>
            </a:r>
            <a:endParaRPr lang="pl-P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734912-26F1-4F15-9124-B74686760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71E24E-05AD-59AB-66AE-33BE58C70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1624768"/>
            <a:ext cx="6306309" cy="4748600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pl-PL" b="0" i="0" dirty="0">
                <a:solidFill>
                  <a:srgbClr val="000000"/>
                </a:solidFill>
              </a:rPr>
              <a:t>W określonych przypadkach możliwy jest także rozwój </a:t>
            </a:r>
            <a:r>
              <a:rPr lang="pl-PL" b="1" i="0" dirty="0">
                <a:solidFill>
                  <a:srgbClr val="000000"/>
                </a:solidFill>
              </a:rPr>
              <a:t>bezobjawowego nosicielstwa salmonelli</a:t>
            </a:r>
            <a:r>
              <a:rPr lang="pl-PL" b="0" i="0" dirty="0">
                <a:solidFill>
                  <a:srgbClr val="000000"/>
                </a:solidFill>
              </a:rPr>
              <a:t>. Zjawisko to związane jest z obecnością tych patogenów w przewodzie pokarmowym przy jednoczesnym braku dolegliwości chorobowych. Wykrywanie osób będących nosicielami jest istotne epidemiologicznie, jako że stanowią oni potencjalne źródło zakażenia.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pl-PL" dirty="0">
                <a:solidFill>
                  <a:srgbClr val="000000"/>
                </a:solidFill>
              </a:rPr>
              <a:t>Niekiedy może dojść do rozwoju ciężkiej, uogólnionej postaci septycznej salmonellozy. Dotyczy to najczęściej osób z zaburzeniami funkcjonowania układu odpornościowego </a:t>
            </a:r>
            <a:r>
              <a:rPr lang="pl-PL" b="1" dirty="0">
                <a:solidFill>
                  <a:srgbClr val="000000"/>
                </a:solidFill>
              </a:rPr>
              <a:t>oraz małych dzieci i osób starszych. 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pl-PL" b="1" dirty="0">
                <a:solidFill>
                  <a:srgbClr val="000000"/>
                </a:solidFill>
              </a:rPr>
              <a:t>W przypadku  wystąpienia objawów zakażenia zaleca się skontaktować z lekarzem.</a:t>
            </a:r>
          </a:p>
          <a:p>
            <a:pPr marL="0" lvl="0" indent="0">
              <a:lnSpc>
                <a:spcPct val="100000"/>
              </a:lnSpc>
              <a:buNone/>
            </a:pPr>
            <a:endParaRPr lang="pl-PL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pl-PL" dirty="0">
              <a:solidFill>
                <a:srgbClr val="000000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5829C4F-DDE8-8E25-7F9F-91087817B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787" y="1624767"/>
            <a:ext cx="3656581" cy="360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49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0048AF-DAB6-5B1B-C950-B52BA0EB2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rmAutofit/>
          </a:bodyPr>
          <a:lstStyle/>
          <a:p>
            <a:r>
              <a:rPr lang="pl-PL" b="0" i="0">
                <a:effectLst/>
                <a:latin typeface="lato" panose="020F0502020204030203" pitchFamily="34" charset="0"/>
              </a:rPr>
              <a:t>leczenie</a:t>
            </a:r>
            <a:br>
              <a:rPr lang="pl-PL" b="0" i="0">
                <a:effectLst/>
                <a:latin typeface="lato" panose="020F0502020204030203" pitchFamily="34" charset="0"/>
              </a:rPr>
            </a:br>
            <a:endParaRPr lang="pl-PL" dirty="0"/>
          </a:p>
        </p:txBody>
      </p:sp>
      <p:pic>
        <p:nvPicPr>
          <p:cNvPr id="5" name="Picture 4" descr="Zbliżenie nieotwartych blistrów z pigułkami">
            <a:extLst>
              <a:ext uri="{FF2B5EF4-FFF2-40B4-BE49-F238E27FC236}">
                <a16:creationId xmlns:a16="http://schemas.microsoft.com/office/drawing/2014/main" id="{323CDD38-43C0-F2E8-83EC-A1B84A7290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18" r="11867" b="2"/>
          <a:stretch/>
        </p:blipFill>
        <p:spPr>
          <a:xfrm>
            <a:off x="1064788" y="1874517"/>
            <a:ext cx="3743323" cy="350520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2E4BBF-EBBA-E639-A841-09899B1A6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1303" y="1781666"/>
            <a:ext cx="6188697" cy="45248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ato" panose="020F0502020204030203" pitchFamily="34" charset="0"/>
              </a:rPr>
              <a:t>Salmonelloza zazwyczaj jest chorobą samoograniczającą się, której objawy ustępują samoczynnie po krótkim czasie. </a:t>
            </a:r>
          </a:p>
          <a:p>
            <a:pPr>
              <a:lnSpc>
                <a:spcPct val="100000"/>
              </a:lnSpc>
            </a:pPr>
            <a:r>
              <a:rPr lang="pl-PL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ato" panose="020F0502020204030203" pitchFamily="34" charset="0"/>
              </a:rPr>
              <a:t>Stosowane leczenie zazwyczaj ma charakter objawowy – ma ono na celu zmniejszenie dolegliwości odczuwanych przez pacjenta bez bezpośredniego działania na przyczyny infekcji. </a:t>
            </a:r>
          </a:p>
          <a:p>
            <a:pPr>
              <a:lnSpc>
                <a:spcPct val="100000"/>
              </a:lnSpc>
            </a:pPr>
            <a:r>
              <a:rPr lang="pl-PL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ato" panose="020F0502020204030203" pitchFamily="34" charset="0"/>
              </a:rPr>
              <a:t>Dodatkowo niezwykle istotne jest właściwe uzupełnianie płynów oraz elektrolitów, do których nadmiernej utraty może dojść w związku z występującą biegunką i wymiotami.</a:t>
            </a:r>
            <a:br>
              <a:rPr lang="pl-PL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ato" panose="020F0502020204030203" pitchFamily="34" charset="0"/>
              </a:rPr>
            </a:b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46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7D944EC-058F-44C3-B6FC-83F56CC52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E087B0-F20B-4238-8025-64B95BF53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F767D062-773A-4828-8C2A-964BD7796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9A2888D-B52A-0EB2-F494-76152A3A9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0029" y="0"/>
            <a:ext cx="3090672" cy="1197864"/>
          </a:xfrm>
        </p:spPr>
        <p:txBody>
          <a:bodyPr anchor="b">
            <a:normAutofit/>
          </a:bodyPr>
          <a:lstStyle/>
          <a:p>
            <a:r>
              <a:rPr lang="pl-PL" sz="2800" dirty="0">
                <a:solidFill>
                  <a:schemeClr val="accent1"/>
                </a:solidFill>
              </a:rPr>
              <a:t>Jak dochodzi do zakażenia?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897A0DB-5EFA-27D8-2B5E-DD71535B1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27" y="1151372"/>
            <a:ext cx="5978273" cy="4244574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8F6610-572A-FC62-A9BC-1C90FDF68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0029" y="1655064"/>
            <a:ext cx="4036742" cy="4656525"/>
          </a:xfrm>
        </p:spPr>
        <p:txBody>
          <a:bodyPr>
            <a:normAutofit lnSpcReduction="10000"/>
          </a:bodyPr>
          <a:lstStyle/>
          <a:p>
            <a:r>
              <a:rPr lang="pl-PL" sz="2400" dirty="0">
                <a:solidFill>
                  <a:srgbClr val="FFFFFF"/>
                </a:solidFill>
              </a:rPr>
              <a:t>Do zakażenia dochodzi drogą pokarmową  po spożyciu produktów zanieczyszczonych pałeczkami Salmonella.</a:t>
            </a:r>
          </a:p>
          <a:p>
            <a:endParaRPr lang="pl-PL" sz="2400" dirty="0">
              <a:solidFill>
                <a:srgbClr val="FFFFFF"/>
              </a:solidFill>
            </a:endParaRPr>
          </a:p>
          <a:p>
            <a:r>
              <a:rPr lang="pl-PL" sz="2400" dirty="0">
                <a:solidFill>
                  <a:srgbClr val="FFFFFF"/>
                </a:solidFill>
              </a:rPr>
              <a:t>Pałeczki Salmonella namnażające się w żywności nie zmieniają jej cech organoleptycznych </a:t>
            </a:r>
            <a:br>
              <a:rPr lang="pl-PL" sz="2400" dirty="0">
                <a:solidFill>
                  <a:srgbClr val="FFFFFF"/>
                </a:solidFill>
              </a:rPr>
            </a:br>
            <a:r>
              <a:rPr lang="pl-PL" sz="2400" dirty="0">
                <a:solidFill>
                  <a:srgbClr val="FFFFFF"/>
                </a:solidFill>
              </a:rPr>
              <a:t>tj. smaku, zapachu, wyglądu !!!</a:t>
            </a:r>
          </a:p>
          <a:p>
            <a:endParaRPr lang="pl-PL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l-PL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22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931768-62E5-4E4D-87E6-B766D0C3E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rmAutofit/>
          </a:bodyPr>
          <a:lstStyle/>
          <a:p>
            <a:r>
              <a:rPr lang="pl-PL" dirty="0"/>
              <a:t>Skąd bakterie Salmonella  dostają się do potraw?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E5DC62-344F-DA29-C2C6-FBEBF0208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5984274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>
                <a:solidFill>
                  <a:srgbClr val="000000"/>
                </a:solidFill>
              </a:rPr>
              <a:t>Człowiek, który jest chory na Salmonellozę lub jest nosicielem pałeczek Salmonella wydala chorobotwórcze bakterie z  swojego układu pokarmowego z kałem.  </a:t>
            </a:r>
          </a:p>
          <a:p>
            <a:pPr marL="0" indent="0">
              <a:buNone/>
            </a:pPr>
            <a:r>
              <a:rPr lang="pl-PL">
                <a:solidFill>
                  <a:srgbClr val="000000"/>
                </a:solidFill>
              </a:rPr>
              <a:t>Nie zachowując zasad higieny (w tym nie myjąc rąk po wyjściu z toalety)  osoba chora lub nosiciel przenosi bakterie chorobotwórcze na przygotowywane potrawy.</a:t>
            </a:r>
          </a:p>
          <a:p>
            <a:endParaRPr lang="pl-PL">
              <a:solidFill>
                <a:srgbClr val="000000"/>
              </a:solidFill>
            </a:endParaRPr>
          </a:p>
          <a:p>
            <a:endParaRPr lang="pl-PL">
              <a:solidFill>
                <a:srgbClr val="000000"/>
              </a:solidFill>
            </a:endParaRPr>
          </a:p>
          <a:p>
            <a:endParaRPr lang="pl-PL">
              <a:solidFill>
                <a:srgbClr val="000000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CF8FF6D-E2BD-6374-59E5-9FCEEEF8A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992" y="2327953"/>
            <a:ext cx="3902582" cy="353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08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AB3995-3019-BB36-7CC7-6745D9E97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727" y="382385"/>
            <a:ext cx="6335338" cy="1492132"/>
          </a:xfrm>
        </p:spPr>
        <p:txBody>
          <a:bodyPr>
            <a:normAutofit/>
          </a:bodyPr>
          <a:lstStyle/>
          <a:p>
            <a:r>
              <a:rPr kumimoji="0" lang="pl-PL" sz="3600" b="0" i="0" u="none" strike="noStrike" kern="1200" cap="all" spc="200" normalizeH="0" baseline="0" noProof="0">
                <a:ln>
                  <a:noFill/>
                </a:ln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  <a:t>Skąd bakterie Salmonella  dostają się do potraw?</a:t>
            </a:r>
            <a:endParaRPr lang="pl-PL" sz="3600"/>
          </a:p>
        </p:txBody>
      </p:sp>
      <p:pic>
        <p:nvPicPr>
          <p:cNvPr id="4" name="Obraz 3" descr="Obraz zawierający jedzenie, w pomieszczeniu, jajka, ręcznik&#10;&#10;Opis wygenerowany automatycznie">
            <a:extLst>
              <a:ext uri="{FF2B5EF4-FFF2-40B4-BE49-F238E27FC236}">
                <a16:creationId xmlns:a16="http://schemas.microsoft.com/office/drawing/2014/main" id="{C81B3428-7F92-EA85-31A7-B6DBE38EDA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75" r="-1" b="20542"/>
          <a:stretch/>
        </p:blipFill>
        <p:spPr>
          <a:xfrm>
            <a:off x="661737" y="-1"/>
            <a:ext cx="4156518" cy="3436883"/>
          </a:xfrm>
          <a:prstGeom prst="rect">
            <a:avLst/>
          </a:prstGeom>
        </p:spPr>
      </p:pic>
      <p:pic>
        <p:nvPicPr>
          <p:cNvPr id="5" name="Obraz 4" descr="Obraz zawierający dłoń, noworodek&#10;&#10;Opis wygenerowany automatycznie przy średnim poziomie pewności">
            <a:extLst>
              <a:ext uri="{FF2B5EF4-FFF2-40B4-BE49-F238E27FC236}">
                <a16:creationId xmlns:a16="http://schemas.microsoft.com/office/drawing/2014/main" id="{75D57A3A-631E-2216-80D0-E038C86D90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85" r="10715"/>
          <a:stretch/>
        </p:blipFill>
        <p:spPr>
          <a:xfrm>
            <a:off x="661737" y="3429000"/>
            <a:ext cx="4156518" cy="3429000"/>
          </a:xfrm>
          <a:prstGeom prst="rect">
            <a:avLst/>
          </a:prstGeom>
        </p:spPr>
      </p:pic>
      <p:sp>
        <p:nvSpPr>
          <p:cNvPr id="10" name="Freeform 6">
            <a:extLst>
              <a:ext uri="{FF2B5EF4-FFF2-40B4-BE49-F238E27FC236}">
                <a16:creationId xmlns:a16="http://schemas.microsoft.com/office/drawing/2014/main" id="{51EBC40F-6C27-4F1D-B4D6-323683330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3F60F4-EC0D-ACFC-A1A3-7425FECB4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727" y="2286001"/>
            <a:ext cx="6335338" cy="3593591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17131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Cz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NewRoman"/>
                <a:ea typeface="+mn-ea"/>
                <a:cs typeface="+mn-cs"/>
              </a:rPr>
              <a:t>ę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stym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NewRoman"/>
                <a:ea typeface="+mn-ea"/>
                <a:cs typeface="+mn-cs"/>
              </a:rPr>
              <a:t>ź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ródłem zaka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NewRoman"/>
                <a:ea typeface="+mn-ea"/>
                <a:cs typeface="+mn-cs"/>
              </a:rPr>
              <a:t>ż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enia pałeczkami Salmonella są produkty pochodzenia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17131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zwierz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NewRoman"/>
                <a:ea typeface="+mn-ea"/>
                <a:cs typeface="+mn-cs"/>
              </a:rPr>
              <a:t>ę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cego takie jak:</a:t>
            </a: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17131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·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jaja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(i ich przetwory)</a:t>
            </a: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17131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·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mi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NewRoman,Bold"/>
                <a:ea typeface="+mn-ea"/>
                <a:cs typeface="+mn-cs"/>
              </a:rPr>
              <a:t>ę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so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(i ich przetwory)</a:t>
            </a: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17131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·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mleko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((i ich przetwory)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17131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Ostatnio coraz cz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NewRoman"/>
                <a:ea typeface="+mn-ea"/>
                <a:cs typeface="+mn-cs"/>
              </a:rPr>
              <a:t>ęś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ciej spotyka się pałeczki Salmonella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17131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w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hodowlach drobiu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stąd możliwość występowania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17131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 jajach i surowym mięsie.</a:t>
            </a:r>
          </a:p>
          <a:p>
            <a:pPr>
              <a:lnSpc>
                <a:spcPct val="100000"/>
              </a:lnSpc>
            </a:pPr>
            <a:endParaRPr lang="pl-PL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CE7192-9926-4B6A-A377-FB1A2628C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3453006"/>
      </p:ext>
    </p:extLst>
  </p:cSld>
  <p:clrMapOvr>
    <a:masterClrMapping/>
  </p:clrMapOvr>
</p:sld>
</file>

<file path=ppt/theme/theme1.xml><?xml version="1.0" encoding="utf-8"?>
<a:theme xmlns:a="http://schemas.openxmlformats.org/drawingml/2006/main" name="Znaczek">
  <a:themeElements>
    <a:clrScheme name="Znaczek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Znaczek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naczek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TM10001106[[fn=Znaczek]]</Template>
  <TotalTime>757</TotalTime>
  <Words>1017</Words>
  <Application>Microsoft Office PowerPoint</Application>
  <PresentationFormat>Panoramiczny</PresentationFormat>
  <Paragraphs>82</Paragraphs>
  <Slides>16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6" baseType="lpstr">
      <vt:lpstr>Arial</vt:lpstr>
      <vt:lpstr>Calibri</vt:lpstr>
      <vt:lpstr>Gill Sans MT</vt:lpstr>
      <vt:lpstr>Impact</vt:lpstr>
      <vt:lpstr>lato</vt:lpstr>
      <vt:lpstr>Symbol</vt:lpstr>
      <vt:lpstr>Times New Roman</vt:lpstr>
      <vt:lpstr>TimesNewRoman</vt:lpstr>
      <vt:lpstr>TimesNewRoman,Bold</vt:lpstr>
      <vt:lpstr>Znaczek</vt:lpstr>
      <vt:lpstr>Zapobieganie chorobom przenoszonym drogą pokarmową  np.Salmonelloza </vt:lpstr>
      <vt:lpstr>Salmonelloza jest zakaźną chorobą zwierząt i ludzi, wywoływaną bakteriami Salmonella.   Bakterie te są bakteriami jelitowymi, które mogą być przenoszone przez wszystkie zwierzęta oraz przez człowieka. </vt:lpstr>
      <vt:lpstr> Co musimy wiedzieć o pał. salmonella</vt:lpstr>
      <vt:lpstr>objawy</vt:lpstr>
      <vt:lpstr>objawy</vt:lpstr>
      <vt:lpstr>leczenie </vt:lpstr>
      <vt:lpstr>Jak dochodzi do zakażenia?</vt:lpstr>
      <vt:lpstr>Skąd bakterie Salmonella  dostają się do potraw?</vt:lpstr>
      <vt:lpstr>Skąd bakterie Salmonella  dostają się do potraw?</vt:lpstr>
      <vt:lpstr>Skąd bakterie Salmonella  dostają się do potraw?</vt:lpstr>
      <vt:lpstr>Skąd bakterie Salmonella  dostają się do potraw?</vt:lpstr>
      <vt:lpstr>JAK USTRZEC SIĘ PRZED ZAKAŻENIEM PAŁECZKĄ SALMONELLI</vt:lpstr>
      <vt:lpstr>JAK USTRZEC SIĘ PRZED ZAKAŻENIEM PAŁECZKĄ SALMONELLI</vt:lpstr>
      <vt:lpstr>INNE Zatrucia pokarmowe</vt:lpstr>
      <vt:lpstr>Przenoszenie wirusów</vt:lpstr>
      <vt:lpstr>Dziękuję za uwagę    Justyna Wałachowska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Salmonelloza</dc:title>
  <dc:creator>PSSE Garwolin - Anna Zegadło</dc:creator>
  <cp:lastModifiedBy>PSSE Garwolin - Renata Liszewska</cp:lastModifiedBy>
  <cp:revision>19</cp:revision>
  <dcterms:created xsi:type="dcterms:W3CDTF">2023-08-24T06:37:12Z</dcterms:created>
  <dcterms:modified xsi:type="dcterms:W3CDTF">2023-09-29T10:42:29Z</dcterms:modified>
</cp:coreProperties>
</file>