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100" d="100"/>
          <a:sy n="100" d="100"/>
        </p:scale>
        <p:origin x="173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0" y="5256000"/>
            <a:ext cx="4159250" cy="2279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udział w przygotowywaniu opracowań analitycznych (materiały tezowo-informacyjne, diagnozy, notatki, analizy ad hoc, opracowania cykliczne, analizy ilościowe)  dotyczących rozwoju sektora przedsiębiorstw oraz innych zagadnień społeczno-gospodarczych</a:t>
            </a:r>
            <a:endParaRPr lang="pl-PL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pozyskiwanie danych (ilościowych i jakościowych) z wielu źródeł (GUS, Eurostat, NBP, OECD, in.)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analizowanie dokumentów strategicznych i programowych (krajowych i unijnych) dot. polityki, społeczno-gospodarczej</a:t>
            </a:r>
            <a:endParaRPr lang="pl-PL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zapoznanie się z instrumentami polityki gospodarczej na poziomie krajowym i unijnym</a:t>
            </a:r>
            <a:endParaRPr lang="pl-PL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1777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wiedza ekonomiczna</a:t>
            </a:r>
            <a:endParaRPr lang="pl-PL" sz="1050" dirty="0">
              <a:solidFill>
                <a:srgbClr val="292B5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umiejętności analityczne</a:t>
            </a:r>
            <a:endParaRPr lang="pl-PL" sz="1050" dirty="0">
              <a:solidFill>
                <a:srgbClr val="292B5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umiejętność formułowania jasnych i syntetycznych wypowiedzi pisemnych</a:t>
            </a:r>
            <a:endParaRPr lang="pl-PL" sz="1050" dirty="0">
              <a:solidFill>
                <a:srgbClr val="292B5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dobra znajomość pakietu MS Office</a:t>
            </a:r>
            <a:endParaRPr lang="pl-PL" sz="1050" dirty="0">
              <a:solidFill>
                <a:srgbClr val="292B5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umiejętność współpracy</a:t>
            </a:r>
            <a:endParaRPr lang="pl-PL" sz="1050" dirty="0">
              <a:solidFill>
                <a:srgbClr val="292B5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znajomość języka angielskiego na poziomie B2</a:t>
            </a:r>
            <a:endParaRPr lang="pl-PL" sz="1050" dirty="0">
              <a:solidFill>
                <a:srgbClr val="292B5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819400" cy="433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Prawa Gospodarczego i Analiz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Analiz Strukturalnych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169</Words>
  <Application>Microsoft Office PowerPoint</Application>
  <PresentationFormat>Niestandardowy</PresentationFormat>
  <Paragraphs>16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Lato</vt:lpstr>
      <vt:lpstr>Times New Roman</vt:lpstr>
      <vt:lpstr>Poppins</vt:lpstr>
      <vt:lpstr>Arial</vt:lpstr>
      <vt:lpstr>Symbol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14</cp:revision>
  <cp:lastPrinted>2025-10-23T05:32:21Z</cp:lastPrinted>
  <dcterms:created xsi:type="dcterms:W3CDTF">2025-10-23T05:28:36Z</dcterms:created>
  <dcterms:modified xsi:type="dcterms:W3CDTF">2025-11-18T15:08:33Z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